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6" r:id="rId1"/>
  </p:sldMasterIdLst>
  <p:notesMasterIdLst>
    <p:notesMasterId r:id="rId17"/>
  </p:notesMasterIdLst>
  <p:sldIdLst>
    <p:sldId id="256" r:id="rId2"/>
    <p:sldId id="260" r:id="rId3"/>
    <p:sldId id="261" r:id="rId4"/>
    <p:sldId id="315" r:id="rId5"/>
    <p:sldId id="318" r:id="rId6"/>
    <p:sldId id="319" r:id="rId7"/>
    <p:sldId id="320" r:id="rId8"/>
    <p:sldId id="282" r:id="rId9"/>
    <p:sldId id="271" r:id="rId10"/>
    <p:sldId id="312" r:id="rId11"/>
    <p:sldId id="308" r:id="rId12"/>
    <p:sldId id="276" r:id="rId13"/>
    <p:sldId id="313" r:id="rId14"/>
    <p:sldId id="280" r:id="rId15"/>
    <p:sldId id="310" r:id="rId16"/>
  </p:sldIdLst>
  <p:sldSz cx="9144000" cy="5143500" type="screen16x9"/>
  <p:notesSz cx="6858000" cy="9144000"/>
  <p:embeddedFontLst>
    <p:embeddedFont>
      <p:font typeface="Calibri" panose="020F0502020204030204" pitchFamily="34" charset="0"/>
      <p:regular r:id="rId18"/>
      <p:bold r:id="rId19"/>
      <p:italic r:id="rId20"/>
      <p:boldItalic r:id="rId21"/>
    </p:embeddedFont>
    <p:embeddedFont>
      <p:font typeface="Montserrat Black" panose="00000A00000000000000" pitchFamily="2" charset="0"/>
      <p:bold r:id="rId22"/>
      <p:boldItalic r:id="rId23"/>
    </p:embeddedFont>
    <p:embeddedFont>
      <p:font typeface="Montserrat ExtraBold" panose="00000900000000000000" pitchFamily="2" charset="0"/>
      <p:bold r:id="rId24"/>
      <p:boldItalic r:id="rId25"/>
    </p:embeddedFont>
    <p:embeddedFont>
      <p:font typeface="Montserrat SemiBold" panose="00000700000000000000" pitchFamily="2" charset="0"/>
      <p:regular r:id="rId26"/>
      <p:bold r:id="rId27"/>
      <p:italic r:id="rId28"/>
      <p:boldItalic r:id="rId29"/>
    </p:embeddedFont>
    <p:embeddedFont>
      <p:font typeface="Roboto" panose="02000000000000000000" pitchFamily="2" charset="0"/>
      <p:regular r:id="rId30"/>
      <p:bold r:id="rId31"/>
      <p:italic r:id="rId32"/>
      <p:boldItalic r:id="rId33"/>
    </p:embeddedFont>
    <p:embeddedFont>
      <p:font typeface="Roboto Black" panose="02000000000000000000" pitchFamily="2" charset="0"/>
      <p:bold r:id="rId34"/>
      <p:bold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guide id="3" orient="horz" pos="553">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B57C"/>
    <a:srgbClr val="99C4EE"/>
    <a:srgbClr val="FFD7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6C13A27-561B-4AE3-B7A5-F9157C575713}">
  <a:tblStyle styleId="{66C13A27-561B-4AE3-B7A5-F9157C575713}"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206" d="100"/>
          <a:sy n="206" d="100"/>
        </p:scale>
        <p:origin x="500" y="120"/>
      </p:cViewPr>
      <p:guideLst>
        <p:guide orient="horz" pos="1620"/>
        <p:guide pos="2880"/>
        <p:guide orient="horz" pos="553"/>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9" Type="http://schemas.openxmlformats.org/officeDocument/2006/relationships/tableStyles" Target="tableStyles.xml"/><Relationship Id="rId21" Type="http://schemas.openxmlformats.org/officeDocument/2006/relationships/font" Target="fonts/font4.fntdata"/><Relationship Id="rId34" Type="http://schemas.openxmlformats.org/officeDocument/2006/relationships/font" Target="fonts/font1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font" Target="fonts/font16.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font" Target="fonts/font15.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font" Target="fonts/font1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font" Target="fonts/font13.fntdata"/><Relationship Id="rId35" Type="http://schemas.openxmlformats.org/officeDocument/2006/relationships/font" Target="fonts/font18.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p:cNvGrpSpPr/>
        <p:nvPr/>
      </p:nvGrpSpPr>
      <p:grpSpPr>
        <a:xfrm>
          <a:off x="0" y="0"/>
          <a:ext cx="0" cy="0"/>
          <a:chOff x="0" y="0"/>
          <a:chExt cx="0" cy="0"/>
        </a:xfrm>
      </p:grpSpPr>
      <p:sp>
        <p:nvSpPr>
          <p:cNvPr id="804" name="Google Shape;804;ga18ca45c72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5" name="Google Shape;805;ga18ca45c72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4"/>
        <p:cNvGrpSpPr/>
        <p:nvPr/>
      </p:nvGrpSpPr>
      <p:grpSpPr>
        <a:xfrm>
          <a:off x="0" y="0"/>
          <a:ext cx="0" cy="0"/>
          <a:chOff x="0" y="0"/>
          <a:chExt cx="0" cy="0"/>
        </a:xfrm>
      </p:grpSpPr>
      <p:sp>
        <p:nvSpPr>
          <p:cNvPr id="825" name="Google Shape;825;ga18ca45c72_1_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6" name="Google Shape;826;ga18ca45c72_1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4"/>
        <p:cNvGrpSpPr/>
        <p:nvPr/>
      </p:nvGrpSpPr>
      <p:grpSpPr>
        <a:xfrm>
          <a:off x="0" y="0"/>
          <a:ext cx="0" cy="0"/>
          <a:chOff x="0" y="0"/>
          <a:chExt cx="0" cy="0"/>
        </a:xfrm>
      </p:grpSpPr>
      <p:sp>
        <p:nvSpPr>
          <p:cNvPr id="2095" name="Google Shape;2095;ga98c05f39a_0_13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6" name="Google Shape;2096;ga98c05f39a_0_13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1"/>
        <p:cNvGrpSpPr/>
        <p:nvPr/>
      </p:nvGrpSpPr>
      <p:grpSpPr>
        <a:xfrm>
          <a:off x="0" y="0"/>
          <a:ext cx="0" cy="0"/>
          <a:chOff x="0" y="0"/>
          <a:chExt cx="0" cy="0"/>
        </a:xfrm>
      </p:grpSpPr>
      <p:sp>
        <p:nvSpPr>
          <p:cNvPr id="1442" name="Google Shape;1442;ga8e9b3e232_0_8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43" name="Google Shape;1443;ga8e9b3e232_0_8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2"/>
        <p:cNvGrpSpPr/>
        <p:nvPr/>
      </p:nvGrpSpPr>
      <p:grpSpPr>
        <a:xfrm>
          <a:off x="0" y="0"/>
          <a:ext cx="0" cy="0"/>
          <a:chOff x="0" y="0"/>
          <a:chExt cx="0" cy="0"/>
        </a:xfrm>
      </p:grpSpPr>
      <p:sp>
        <p:nvSpPr>
          <p:cNvPr id="1543" name="Google Shape;1543;ga8e9b3e232_0_14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4" name="Google Shape;1544;ga8e9b3e232_0_14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marR="0" lvl="0" indent="-342900">
              <a:buFont typeface="+mj-lt"/>
              <a:buAutoNum type="arabicPeriod"/>
              <a:tabLst>
                <a:tab pos="457200" algn="l"/>
              </a:tabLst>
            </a:pPr>
            <a:endParaRPr sz="1200" dirty="0">
              <a:latin typeface="+mj-lt"/>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9"/>
        <p:cNvGrpSpPr/>
        <p:nvPr/>
      </p:nvGrpSpPr>
      <p:grpSpPr>
        <a:xfrm>
          <a:off x="0" y="0"/>
          <a:ext cx="0" cy="0"/>
          <a:chOff x="0" y="0"/>
          <a:chExt cx="0" cy="0"/>
        </a:xfrm>
      </p:grpSpPr>
      <p:sp>
        <p:nvSpPr>
          <p:cNvPr id="1610" name="Google Shape;1610;ga98c05f39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1" name="Google Shape;1611;ga98c05f39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1"/>
        </a:solidFill>
        <a:effectLst/>
      </p:bgPr>
    </p:bg>
    <p:spTree>
      <p:nvGrpSpPr>
        <p:cNvPr id="1" name="Shape 8"/>
        <p:cNvGrpSpPr/>
        <p:nvPr/>
      </p:nvGrpSpPr>
      <p:grpSpPr>
        <a:xfrm>
          <a:off x="0" y="0"/>
          <a:ext cx="0" cy="0"/>
          <a:chOff x="0" y="0"/>
          <a:chExt cx="0" cy="0"/>
        </a:xfrm>
      </p:grpSpPr>
      <p:sp>
        <p:nvSpPr>
          <p:cNvPr id="9" name="Google Shape;9;p2"/>
          <p:cNvSpPr txBox="1">
            <a:spLocks noGrp="1"/>
          </p:cNvSpPr>
          <p:nvPr>
            <p:ph type="title"/>
          </p:nvPr>
        </p:nvSpPr>
        <p:spPr>
          <a:xfrm>
            <a:off x="713225" y="1096800"/>
            <a:ext cx="4008300" cy="24534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4800"/>
              <a:buNone/>
              <a:defRPr sz="5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 name="Google Shape;10;p2"/>
          <p:cNvSpPr txBox="1">
            <a:spLocks noGrp="1"/>
          </p:cNvSpPr>
          <p:nvPr>
            <p:ph type="subTitle" idx="1"/>
          </p:nvPr>
        </p:nvSpPr>
        <p:spPr>
          <a:xfrm>
            <a:off x="713225" y="3550100"/>
            <a:ext cx="3861600" cy="365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Font typeface="Roboto"/>
              <a:buNone/>
              <a:defRPr sz="1400"/>
            </a:lvl1pPr>
            <a:lvl2pPr lvl="1" rtl="0">
              <a:spcBef>
                <a:spcPts val="1600"/>
              </a:spcBef>
              <a:spcAft>
                <a:spcPts val="0"/>
              </a:spcAft>
              <a:buSzPts val="1400"/>
              <a:buFont typeface="Roboto"/>
              <a:buNone/>
              <a:defRPr>
                <a:latin typeface="Roboto"/>
                <a:ea typeface="Roboto"/>
                <a:cs typeface="Roboto"/>
                <a:sym typeface="Roboto"/>
              </a:defRPr>
            </a:lvl2pPr>
            <a:lvl3pPr lvl="2" rtl="0">
              <a:spcBef>
                <a:spcPts val="1600"/>
              </a:spcBef>
              <a:spcAft>
                <a:spcPts val="0"/>
              </a:spcAft>
              <a:buSzPts val="1400"/>
              <a:buFont typeface="Roboto"/>
              <a:buNone/>
              <a:defRPr>
                <a:latin typeface="Roboto"/>
                <a:ea typeface="Roboto"/>
                <a:cs typeface="Roboto"/>
                <a:sym typeface="Roboto"/>
              </a:defRPr>
            </a:lvl3pPr>
            <a:lvl4pPr lvl="3" rtl="0">
              <a:spcBef>
                <a:spcPts val="1600"/>
              </a:spcBef>
              <a:spcAft>
                <a:spcPts val="0"/>
              </a:spcAft>
              <a:buSzPts val="1400"/>
              <a:buFont typeface="Roboto"/>
              <a:buNone/>
              <a:defRPr>
                <a:latin typeface="Roboto"/>
                <a:ea typeface="Roboto"/>
                <a:cs typeface="Roboto"/>
                <a:sym typeface="Roboto"/>
              </a:defRPr>
            </a:lvl4pPr>
            <a:lvl5pPr lvl="4" rtl="0">
              <a:spcBef>
                <a:spcPts val="1600"/>
              </a:spcBef>
              <a:spcAft>
                <a:spcPts val="0"/>
              </a:spcAft>
              <a:buSzPts val="1400"/>
              <a:buFont typeface="Roboto"/>
              <a:buNone/>
              <a:defRPr>
                <a:latin typeface="Roboto"/>
                <a:ea typeface="Roboto"/>
                <a:cs typeface="Roboto"/>
                <a:sym typeface="Roboto"/>
              </a:defRPr>
            </a:lvl5pPr>
            <a:lvl6pPr lvl="5" rtl="0">
              <a:spcBef>
                <a:spcPts val="1600"/>
              </a:spcBef>
              <a:spcAft>
                <a:spcPts val="0"/>
              </a:spcAft>
              <a:buSzPts val="1400"/>
              <a:buFont typeface="Roboto"/>
              <a:buNone/>
              <a:defRPr>
                <a:latin typeface="Roboto"/>
                <a:ea typeface="Roboto"/>
                <a:cs typeface="Roboto"/>
                <a:sym typeface="Roboto"/>
              </a:defRPr>
            </a:lvl6pPr>
            <a:lvl7pPr lvl="6" rtl="0">
              <a:spcBef>
                <a:spcPts val="1600"/>
              </a:spcBef>
              <a:spcAft>
                <a:spcPts val="0"/>
              </a:spcAft>
              <a:buSzPts val="1400"/>
              <a:buFont typeface="Roboto"/>
              <a:buNone/>
              <a:defRPr>
                <a:latin typeface="Roboto"/>
                <a:ea typeface="Roboto"/>
                <a:cs typeface="Roboto"/>
                <a:sym typeface="Roboto"/>
              </a:defRPr>
            </a:lvl7pPr>
            <a:lvl8pPr lvl="7" rtl="0">
              <a:spcBef>
                <a:spcPts val="1600"/>
              </a:spcBef>
              <a:spcAft>
                <a:spcPts val="0"/>
              </a:spcAft>
              <a:buSzPts val="1400"/>
              <a:buFont typeface="Roboto"/>
              <a:buNone/>
              <a:defRPr>
                <a:latin typeface="Roboto"/>
                <a:ea typeface="Roboto"/>
                <a:cs typeface="Roboto"/>
                <a:sym typeface="Roboto"/>
              </a:defRPr>
            </a:lvl8pPr>
            <a:lvl9pPr lvl="8" rtl="0">
              <a:spcBef>
                <a:spcPts val="1600"/>
              </a:spcBef>
              <a:spcAft>
                <a:spcPts val="1600"/>
              </a:spcAft>
              <a:buSzPts val="1400"/>
              <a:buFont typeface="Roboto"/>
              <a:buNone/>
              <a:defRPr>
                <a:latin typeface="Roboto"/>
                <a:ea typeface="Roboto"/>
                <a:cs typeface="Roboto"/>
                <a:sym typeface="Roboto"/>
              </a:defRPr>
            </a:lvl9pPr>
          </a:lstStyle>
          <a:p>
            <a:endParaRPr/>
          </a:p>
        </p:txBody>
      </p:sp>
      <p:sp>
        <p:nvSpPr>
          <p:cNvPr id="11" name="Google Shape;11;p2"/>
          <p:cNvSpPr/>
          <p:nvPr/>
        </p:nvSpPr>
        <p:spPr>
          <a:xfrm rot="10800000">
            <a:off x="4574750" y="-1700"/>
            <a:ext cx="4582500" cy="5149800"/>
          </a:xfrm>
          <a:prstGeom prst="homePlate">
            <a:avLst>
              <a:gd name="adj" fmla="val 16392"/>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1"/>
        </a:solidFill>
        <a:effectLst/>
      </p:bgPr>
    </p:bg>
    <p:spTree>
      <p:nvGrpSpPr>
        <p:cNvPr id="1" name="Shape 12"/>
        <p:cNvGrpSpPr/>
        <p:nvPr/>
      </p:nvGrpSpPr>
      <p:grpSpPr>
        <a:xfrm>
          <a:off x="0" y="0"/>
          <a:ext cx="0" cy="0"/>
          <a:chOff x="0" y="0"/>
          <a:chExt cx="0" cy="0"/>
        </a:xfrm>
      </p:grpSpPr>
      <p:sp>
        <p:nvSpPr>
          <p:cNvPr id="13" name="Google Shape;13;p3"/>
          <p:cNvSpPr/>
          <p:nvPr/>
        </p:nvSpPr>
        <p:spPr>
          <a:xfrm>
            <a:off x="713225" y="809450"/>
            <a:ext cx="1012500" cy="819600"/>
          </a:xfrm>
          <a:prstGeom prst="homePlate">
            <a:avLst>
              <a:gd name="adj" fmla="val 3191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2"/>
              </a:solidFill>
            </a:endParaRPr>
          </a:p>
        </p:txBody>
      </p:sp>
      <p:sp>
        <p:nvSpPr>
          <p:cNvPr id="14" name="Google Shape;14;p3"/>
          <p:cNvSpPr txBox="1">
            <a:spLocks noGrp="1"/>
          </p:cNvSpPr>
          <p:nvPr>
            <p:ph type="title"/>
          </p:nvPr>
        </p:nvSpPr>
        <p:spPr>
          <a:xfrm>
            <a:off x="713225" y="1697400"/>
            <a:ext cx="3094800" cy="1032900"/>
          </a:xfrm>
          <a:prstGeom prst="rect">
            <a:avLst/>
          </a:prstGeom>
        </p:spPr>
        <p:txBody>
          <a:bodyPr spcFirstLastPara="1" wrap="square" lIns="91425" tIns="91425" rIns="91425" bIns="91425" anchor="ctr" anchorCtr="0">
            <a:noAutofit/>
          </a:bodyPr>
          <a:lstStyle>
            <a:lvl1pPr lvl="0" rtl="0">
              <a:spcBef>
                <a:spcPts val="0"/>
              </a:spcBef>
              <a:spcAft>
                <a:spcPts val="0"/>
              </a:spcAft>
              <a:buClr>
                <a:srgbClr val="BA68C8"/>
              </a:buClr>
              <a:buSzPts val="3600"/>
              <a:buFont typeface="Montserrat ExtraBold"/>
              <a:buNone/>
              <a:defRPr sz="3600"/>
            </a:lvl1pPr>
            <a:lvl2pPr lvl="1"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2pPr>
            <a:lvl3pPr lvl="2"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3pPr>
            <a:lvl4pPr lvl="3"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4pPr>
            <a:lvl5pPr lvl="4"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5pPr>
            <a:lvl6pPr lvl="5"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6pPr>
            <a:lvl7pPr lvl="6"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7pPr>
            <a:lvl8pPr lvl="7"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8pPr>
            <a:lvl9pPr lvl="8"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9pPr>
          </a:lstStyle>
          <a:p>
            <a:endParaRPr/>
          </a:p>
        </p:txBody>
      </p:sp>
      <p:sp>
        <p:nvSpPr>
          <p:cNvPr id="15" name="Google Shape;15;p3"/>
          <p:cNvSpPr txBox="1">
            <a:spLocks noGrp="1"/>
          </p:cNvSpPr>
          <p:nvPr>
            <p:ph type="subTitle" idx="1"/>
          </p:nvPr>
        </p:nvSpPr>
        <p:spPr>
          <a:xfrm>
            <a:off x="713225" y="2588925"/>
            <a:ext cx="2510400" cy="7590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Font typeface="Roboto"/>
              <a:buNone/>
              <a:defRPr sz="1400"/>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16" name="Google Shape;16;p3"/>
          <p:cNvSpPr txBox="1">
            <a:spLocks noGrp="1"/>
          </p:cNvSpPr>
          <p:nvPr>
            <p:ph type="title" idx="2" hasCustomPrompt="1"/>
          </p:nvPr>
        </p:nvSpPr>
        <p:spPr>
          <a:xfrm>
            <a:off x="713225" y="892600"/>
            <a:ext cx="928800" cy="6279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6000"/>
              <a:buFont typeface="Montserrat ExtraBold"/>
              <a:buNone/>
              <a:defRPr sz="3600">
                <a:solidFill>
                  <a:schemeClr val="accent1"/>
                </a:solidFill>
              </a:defRPr>
            </a:lvl1pPr>
            <a:lvl2pPr lvl="1" algn="ct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2pPr>
            <a:lvl3pPr lvl="2" algn="ct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3pPr>
            <a:lvl4pPr lvl="3" algn="ct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4pPr>
            <a:lvl5pPr lvl="4" algn="ct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5pPr>
            <a:lvl6pPr lvl="5" algn="ct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6pPr>
            <a:lvl7pPr lvl="6" algn="ct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7pPr>
            <a:lvl8pPr lvl="7" algn="ct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8pPr>
            <a:lvl9pPr lvl="8" algn="ct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9pPr>
          </a:lstStyle>
          <a:p>
            <a:r>
              <a:t>xx%</a:t>
            </a:r>
          </a:p>
        </p:txBody>
      </p:sp>
      <p:sp>
        <p:nvSpPr>
          <p:cNvPr id="17" name="Google Shape;17;p3"/>
          <p:cNvSpPr/>
          <p:nvPr/>
        </p:nvSpPr>
        <p:spPr>
          <a:xfrm rot="10800000">
            <a:off x="4574750" y="-1700"/>
            <a:ext cx="4582500" cy="5149800"/>
          </a:xfrm>
          <a:prstGeom prst="homePlate">
            <a:avLst>
              <a:gd name="adj" fmla="val 16392"/>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sp>
        <p:nvSpPr>
          <p:cNvPr id="31" name="Google Shape;31;p6"/>
          <p:cNvSpPr txBox="1">
            <a:spLocks noGrp="1"/>
          </p:cNvSpPr>
          <p:nvPr>
            <p:ph type="title"/>
          </p:nvPr>
        </p:nvSpPr>
        <p:spPr>
          <a:xfrm>
            <a:off x="713250" y="448056"/>
            <a:ext cx="77175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Font typeface="Montserrat ExtraBold"/>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8"/>
        <p:cNvGrpSpPr/>
        <p:nvPr/>
      </p:nvGrpSpPr>
      <p:grpSpPr>
        <a:xfrm>
          <a:off x="0" y="0"/>
          <a:ext cx="0" cy="0"/>
          <a:chOff x="0" y="0"/>
          <a:chExt cx="0" cy="0"/>
        </a:xfrm>
      </p:grpSpPr>
      <p:sp>
        <p:nvSpPr>
          <p:cNvPr id="39" name="Google Shape;39;p9"/>
          <p:cNvSpPr txBox="1">
            <a:spLocks noGrp="1"/>
          </p:cNvSpPr>
          <p:nvPr>
            <p:ph type="title"/>
          </p:nvPr>
        </p:nvSpPr>
        <p:spPr>
          <a:xfrm>
            <a:off x="713225" y="448050"/>
            <a:ext cx="7717500" cy="572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1"/>
              </a:buClr>
              <a:buSzPts val="2800"/>
              <a:buNone/>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0" name="Google Shape;40;p9"/>
          <p:cNvSpPr txBox="1">
            <a:spLocks noGrp="1"/>
          </p:cNvSpPr>
          <p:nvPr>
            <p:ph type="subTitle" idx="1"/>
          </p:nvPr>
        </p:nvSpPr>
        <p:spPr>
          <a:xfrm>
            <a:off x="713225" y="1945371"/>
            <a:ext cx="3845400" cy="2582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accent2"/>
              </a:buClr>
              <a:buSzPts val="1400"/>
              <a:buChar char="●"/>
              <a:defRPr sz="1400"/>
            </a:lvl1pPr>
            <a:lvl2pPr lvl="1" rtl="0">
              <a:spcBef>
                <a:spcPts val="1600"/>
              </a:spcBef>
              <a:spcAft>
                <a:spcPts val="0"/>
              </a:spcAft>
              <a:buClr>
                <a:schemeClr val="accent2"/>
              </a:buClr>
              <a:buSzPts val="1400"/>
              <a:buChar char="○"/>
              <a:defRPr/>
            </a:lvl2pPr>
            <a:lvl3pPr lvl="2" rtl="0">
              <a:spcBef>
                <a:spcPts val="1600"/>
              </a:spcBef>
              <a:spcAft>
                <a:spcPts val="0"/>
              </a:spcAft>
              <a:buClr>
                <a:schemeClr val="accent2"/>
              </a:buClr>
              <a:buSzPts val="1400"/>
              <a:buChar char="■"/>
              <a:defRPr/>
            </a:lvl3pPr>
            <a:lvl4pPr lvl="3" rtl="0">
              <a:spcBef>
                <a:spcPts val="1600"/>
              </a:spcBef>
              <a:spcAft>
                <a:spcPts val="0"/>
              </a:spcAft>
              <a:buClr>
                <a:schemeClr val="accent2"/>
              </a:buClr>
              <a:buSzPts val="1400"/>
              <a:buChar char="●"/>
              <a:defRPr/>
            </a:lvl4pPr>
            <a:lvl5pPr lvl="4" rtl="0">
              <a:spcBef>
                <a:spcPts val="1600"/>
              </a:spcBef>
              <a:spcAft>
                <a:spcPts val="0"/>
              </a:spcAft>
              <a:buClr>
                <a:schemeClr val="accent2"/>
              </a:buClr>
              <a:buSzPts val="1400"/>
              <a:buChar char="○"/>
              <a:defRPr/>
            </a:lvl5pPr>
            <a:lvl6pPr lvl="5" rtl="0">
              <a:spcBef>
                <a:spcPts val="1600"/>
              </a:spcBef>
              <a:spcAft>
                <a:spcPts val="0"/>
              </a:spcAft>
              <a:buClr>
                <a:schemeClr val="accent2"/>
              </a:buClr>
              <a:buSzPts val="1400"/>
              <a:buChar char="■"/>
              <a:defRPr/>
            </a:lvl6pPr>
            <a:lvl7pPr lvl="6" rtl="0">
              <a:spcBef>
                <a:spcPts val="1600"/>
              </a:spcBef>
              <a:spcAft>
                <a:spcPts val="0"/>
              </a:spcAft>
              <a:buClr>
                <a:schemeClr val="accent2"/>
              </a:buClr>
              <a:buSzPts val="1400"/>
              <a:buChar char="●"/>
              <a:defRPr/>
            </a:lvl7pPr>
            <a:lvl8pPr lvl="7" rtl="0">
              <a:spcBef>
                <a:spcPts val="1600"/>
              </a:spcBef>
              <a:spcAft>
                <a:spcPts val="0"/>
              </a:spcAft>
              <a:buClr>
                <a:schemeClr val="accent2"/>
              </a:buClr>
              <a:buSzPts val="1400"/>
              <a:buChar char="○"/>
              <a:defRPr/>
            </a:lvl8pPr>
            <a:lvl9pPr lvl="8" rtl="0">
              <a:spcBef>
                <a:spcPts val="1600"/>
              </a:spcBef>
              <a:spcAft>
                <a:spcPts val="1600"/>
              </a:spcAft>
              <a:buClr>
                <a:schemeClr val="accent2"/>
              </a:buClr>
              <a:buSzPts val="140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7"/>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able of content">
  <p:cSld name="CUSTOM_2">
    <p:bg>
      <p:bgPr>
        <a:solidFill>
          <a:schemeClr val="accent1"/>
        </a:solidFill>
        <a:effectLst/>
      </p:bgPr>
    </p:bg>
    <p:spTree>
      <p:nvGrpSpPr>
        <p:cNvPr id="1" name="Shape 78"/>
        <p:cNvGrpSpPr/>
        <p:nvPr/>
      </p:nvGrpSpPr>
      <p:grpSpPr>
        <a:xfrm>
          <a:off x="0" y="0"/>
          <a:ext cx="0" cy="0"/>
          <a:chOff x="0" y="0"/>
          <a:chExt cx="0" cy="0"/>
        </a:xfrm>
      </p:grpSpPr>
      <p:sp>
        <p:nvSpPr>
          <p:cNvPr id="79" name="Google Shape;79;p16"/>
          <p:cNvSpPr/>
          <p:nvPr/>
        </p:nvSpPr>
        <p:spPr>
          <a:xfrm>
            <a:off x="0" y="-1700"/>
            <a:ext cx="9144000" cy="5149800"/>
          </a:xfrm>
          <a:prstGeom prst="homePlate">
            <a:avLst>
              <a:gd name="adj" fmla="val 1336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6"/>
          <p:cNvSpPr txBox="1">
            <a:spLocks noGrp="1"/>
          </p:cNvSpPr>
          <p:nvPr>
            <p:ph type="title"/>
          </p:nvPr>
        </p:nvSpPr>
        <p:spPr>
          <a:xfrm>
            <a:off x="713250" y="448056"/>
            <a:ext cx="7717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Montserrat ExtraBold"/>
              <a:buNone/>
              <a:defRPr/>
            </a:lvl1pPr>
            <a:lvl2pPr lvl="1"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2pPr>
            <a:lvl3pPr lvl="2"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3pPr>
            <a:lvl4pPr lvl="3"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4pPr>
            <a:lvl5pPr lvl="4"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5pPr>
            <a:lvl6pPr lvl="5"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6pPr>
            <a:lvl7pPr lvl="6"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7pPr>
            <a:lvl8pPr lvl="7"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8pPr>
            <a:lvl9pPr lvl="8"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9pPr>
          </a:lstStyle>
          <a:p>
            <a:endParaRPr/>
          </a:p>
        </p:txBody>
      </p:sp>
      <p:sp>
        <p:nvSpPr>
          <p:cNvPr id="81" name="Google Shape;81;p16"/>
          <p:cNvSpPr txBox="1"/>
          <p:nvPr/>
        </p:nvSpPr>
        <p:spPr>
          <a:xfrm>
            <a:off x="1742693" y="1765200"/>
            <a:ext cx="2829300" cy="3678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sz="1800">
              <a:solidFill>
                <a:srgbClr val="000000"/>
              </a:solidFill>
              <a:latin typeface="Montserrat SemiBold"/>
              <a:ea typeface="Montserrat SemiBold"/>
              <a:cs typeface="Montserrat SemiBold"/>
              <a:sym typeface="Montserrat SemiBold"/>
            </a:endParaRPr>
          </a:p>
        </p:txBody>
      </p:sp>
      <p:sp>
        <p:nvSpPr>
          <p:cNvPr id="82" name="Google Shape;82;p16"/>
          <p:cNvSpPr txBox="1">
            <a:spLocks noGrp="1"/>
          </p:cNvSpPr>
          <p:nvPr>
            <p:ph type="subTitle" idx="1"/>
          </p:nvPr>
        </p:nvSpPr>
        <p:spPr>
          <a:xfrm>
            <a:off x="1978890" y="1779022"/>
            <a:ext cx="2379300" cy="3678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2"/>
              </a:buClr>
              <a:buSzPts val="1800"/>
              <a:buFont typeface="Montserrat SemiBold"/>
              <a:buNone/>
              <a:defRPr b="1"/>
            </a:lvl1pPr>
            <a:lvl2pPr lvl="1" rtl="0">
              <a:spcBef>
                <a:spcPts val="1600"/>
              </a:spcBef>
              <a:spcAft>
                <a:spcPts val="0"/>
              </a:spcAft>
              <a:buClr>
                <a:schemeClr val="dk2"/>
              </a:buClr>
              <a:buSzPts val="1400"/>
              <a:buNone/>
              <a:defRPr>
                <a:solidFill>
                  <a:schemeClr val="dk2"/>
                </a:solidFill>
              </a:defRPr>
            </a:lvl2pPr>
            <a:lvl3pPr lvl="2" rtl="0">
              <a:spcBef>
                <a:spcPts val="1600"/>
              </a:spcBef>
              <a:spcAft>
                <a:spcPts val="0"/>
              </a:spcAft>
              <a:buClr>
                <a:schemeClr val="dk2"/>
              </a:buClr>
              <a:buSzPts val="1400"/>
              <a:buNone/>
              <a:defRPr>
                <a:solidFill>
                  <a:schemeClr val="dk2"/>
                </a:solidFill>
              </a:defRPr>
            </a:lvl3pPr>
            <a:lvl4pPr lvl="3" rtl="0">
              <a:spcBef>
                <a:spcPts val="1600"/>
              </a:spcBef>
              <a:spcAft>
                <a:spcPts val="0"/>
              </a:spcAft>
              <a:buClr>
                <a:schemeClr val="dk2"/>
              </a:buClr>
              <a:buSzPts val="1400"/>
              <a:buNone/>
              <a:defRPr>
                <a:solidFill>
                  <a:schemeClr val="dk2"/>
                </a:solidFill>
              </a:defRPr>
            </a:lvl4pPr>
            <a:lvl5pPr lvl="4" rtl="0">
              <a:spcBef>
                <a:spcPts val="1600"/>
              </a:spcBef>
              <a:spcAft>
                <a:spcPts val="0"/>
              </a:spcAft>
              <a:buClr>
                <a:schemeClr val="dk2"/>
              </a:buClr>
              <a:buSzPts val="1400"/>
              <a:buNone/>
              <a:defRPr>
                <a:solidFill>
                  <a:schemeClr val="dk2"/>
                </a:solidFill>
              </a:defRPr>
            </a:lvl5pPr>
            <a:lvl6pPr lvl="5" rtl="0">
              <a:spcBef>
                <a:spcPts val="1600"/>
              </a:spcBef>
              <a:spcAft>
                <a:spcPts val="0"/>
              </a:spcAft>
              <a:buClr>
                <a:schemeClr val="dk2"/>
              </a:buClr>
              <a:buSzPts val="1400"/>
              <a:buNone/>
              <a:defRPr>
                <a:solidFill>
                  <a:schemeClr val="dk2"/>
                </a:solidFill>
              </a:defRPr>
            </a:lvl6pPr>
            <a:lvl7pPr lvl="6" rtl="0">
              <a:spcBef>
                <a:spcPts val="1600"/>
              </a:spcBef>
              <a:spcAft>
                <a:spcPts val="0"/>
              </a:spcAft>
              <a:buClr>
                <a:schemeClr val="dk2"/>
              </a:buClr>
              <a:buSzPts val="1400"/>
              <a:buNone/>
              <a:defRPr>
                <a:solidFill>
                  <a:schemeClr val="dk2"/>
                </a:solidFill>
              </a:defRPr>
            </a:lvl7pPr>
            <a:lvl8pPr lvl="7" rtl="0">
              <a:spcBef>
                <a:spcPts val="1600"/>
              </a:spcBef>
              <a:spcAft>
                <a:spcPts val="0"/>
              </a:spcAft>
              <a:buClr>
                <a:schemeClr val="dk2"/>
              </a:buClr>
              <a:buSzPts val="1400"/>
              <a:buNone/>
              <a:defRPr>
                <a:solidFill>
                  <a:schemeClr val="dk2"/>
                </a:solidFill>
              </a:defRPr>
            </a:lvl8pPr>
            <a:lvl9pPr lvl="8" rtl="0">
              <a:spcBef>
                <a:spcPts val="1600"/>
              </a:spcBef>
              <a:spcAft>
                <a:spcPts val="1600"/>
              </a:spcAft>
              <a:buClr>
                <a:schemeClr val="dk2"/>
              </a:buClr>
              <a:buSzPts val="1400"/>
              <a:buNone/>
              <a:defRPr>
                <a:solidFill>
                  <a:schemeClr val="dk2"/>
                </a:solidFill>
              </a:defRPr>
            </a:lvl9pPr>
          </a:lstStyle>
          <a:p>
            <a:endParaRPr/>
          </a:p>
        </p:txBody>
      </p:sp>
      <p:sp>
        <p:nvSpPr>
          <p:cNvPr id="83" name="Google Shape;83;p16"/>
          <p:cNvSpPr txBox="1">
            <a:spLocks noGrp="1"/>
          </p:cNvSpPr>
          <p:nvPr>
            <p:ph type="subTitle" idx="2"/>
          </p:nvPr>
        </p:nvSpPr>
        <p:spPr>
          <a:xfrm>
            <a:off x="1978890" y="2182450"/>
            <a:ext cx="2379300" cy="3678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Font typeface="Roboto"/>
              <a:buNone/>
              <a:defRPr sz="14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4" name="Google Shape;84;p16"/>
          <p:cNvSpPr txBox="1"/>
          <p:nvPr/>
        </p:nvSpPr>
        <p:spPr>
          <a:xfrm>
            <a:off x="5601418" y="1765200"/>
            <a:ext cx="2829300" cy="3678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sz="1800">
              <a:solidFill>
                <a:schemeClr val="dk2"/>
              </a:solidFill>
              <a:latin typeface="Montserrat SemiBold"/>
              <a:ea typeface="Montserrat SemiBold"/>
              <a:cs typeface="Montserrat SemiBold"/>
              <a:sym typeface="Montserrat SemiBold"/>
            </a:endParaRPr>
          </a:p>
        </p:txBody>
      </p:sp>
      <p:sp>
        <p:nvSpPr>
          <p:cNvPr id="85" name="Google Shape;85;p16"/>
          <p:cNvSpPr txBox="1">
            <a:spLocks noGrp="1"/>
          </p:cNvSpPr>
          <p:nvPr>
            <p:ph type="subTitle" idx="3"/>
          </p:nvPr>
        </p:nvSpPr>
        <p:spPr>
          <a:xfrm>
            <a:off x="5837615" y="1779022"/>
            <a:ext cx="2377200" cy="3678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2"/>
              </a:buClr>
              <a:buSzPts val="1800"/>
              <a:buFont typeface="Montserrat SemiBold"/>
              <a:buNone/>
              <a:defRPr b="1"/>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6" name="Google Shape;86;p16"/>
          <p:cNvSpPr txBox="1">
            <a:spLocks noGrp="1"/>
          </p:cNvSpPr>
          <p:nvPr>
            <p:ph type="subTitle" idx="4"/>
          </p:nvPr>
        </p:nvSpPr>
        <p:spPr>
          <a:xfrm>
            <a:off x="5837615" y="2182447"/>
            <a:ext cx="2377200" cy="3678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Font typeface="Roboto"/>
              <a:buNone/>
              <a:defRPr sz="14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7" name="Google Shape;87;p16"/>
          <p:cNvSpPr txBox="1"/>
          <p:nvPr/>
        </p:nvSpPr>
        <p:spPr>
          <a:xfrm>
            <a:off x="1745068" y="3155942"/>
            <a:ext cx="2829300" cy="3678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sz="1800">
              <a:solidFill>
                <a:srgbClr val="000000"/>
              </a:solidFill>
              <a:latin typeface="Montserrat SemiBold"/>
              <a:ea typeface="Montserrat SemiBold"/>
              <a:cs typeface="Montserrat SemiBold"/>
              <a:sym typeface="Montserrat SemiBold"/>
            </a:endParaRPr>
          </a:p>
        </p:txBody>
      </p:sp>
      <p:sp>
        <p:nvSpPr>
          <p:cNvPr id="88" name="Google Shape;88;p16"/>
          <p:cNvSpPr txBox="1">
            <a:spLocks noGrp="1"/>
          </p:cNvSpPr>
          <p:nvPr>
            <p:ph type="subTitle" idx="5"/>
          </p:nvPr>
        </p:nvSpPr>
        <p:spPr>
          <a:xfrm>
            <a:off x="1981265" y="3162606"/>
            <a:ext cx="2379300" cy="3678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2"/>
              </a:buClr>
              <a:buSzPts val="1800"/>
              <a:buFont typeface="Montserrat SemiBold"/>
              <a:buNone/>
              <a:defRPr b="1"/>
            </a:lvl1pPr>
            <a:lvl2pPr lvl="1" rtl="0">
              <a:spcBef>
                <a:spcPts val="1600"/>
              </a:spcBef>
              <a:spcAft>
                <a:spcPts val="0"/>
              </a:spcAft>
              <a:buClr>
                <a:schemeClr val="dk2"/>
              </a:buClr>
              <a:buSzPts val="1400"/>
              <a:buNone/>
              <a:defRPr>
                <a:solidFill>
                  <a:schemeClr val="dk2"/>
                </a:solidFill>
              </a:defRPr>
            </a:lvl2pPr>
            <a:lvl3pPr lvl="2" rtl="0">
              <a:spcBef>
                <a:spcPts val="1600"/>
              </a:spcBef>
              <a:spcAft>
                <a:spcPts val="0"/>
              </a:spcAft>
              <a:buClr>
                <a:schemeClr val="dk2"/>
              </a:buClr>
              <a:buSzPts val="1400"/>
              <a:buNone/>
              <a:defRPr>
                <a:solidFill>
                  <a:schemeClr val="dk2"/>
                </a:solidFill>
              </a:defRPr>
            </a:lvl3pPr>
            <a:lvl4pPr lvl="3" rtl="0">
              <a:spcBef>
                <a:spcPts val="1600"/>
              </a:spcBef>
              <a:spcAft>
                <a:spcPts val="0"/>
              </a:spcAft>
              <a:buClr>
                <a:schemeClr val="dk2"/>
              </a:buClr>
              <a:buSzPts val="1400"/>
              <a:buNone/>
              <a:defRPr>
                <a:solidFill>
                  <a:schemeClr val="dk2"/>
                </a:solidFill>
              </a:defRPr>
            </a:lvl4pPr>
            <a:lvl5pPr lvl="4" rtl="0">
              <a:spcBef>
                <a:spcPts val="1600"/>
              </a:spcBef>
              <a:spcAft>
                <a:spcPts val="0"/>
              </a:spcAft>
              <a:buClr>
                <a:schemeClr val="dk2"/>
              </a:buClr>
              <a:buSzPts val="1400"/>
              <a:buNone/>
              <a:defRPr>
                <a:solidFill>
                  <a:schemeClr val="dk2"/>
                </a:solidFill>
              </a:defRPr>
            </a:lvl5pPr>
            <a:lvl6pPr lvl="5" rtl="0">
              <a:spcBef>
                <a:spcPts val="1600"/>
              </a:spcBef>
              <a:spcAft>
                <a:spcPts val="0"/>
              </a:spcAft>
              <a:buClr>
                <a:schemeClr val="dk2"/>
              </a:buClr>
              <a:buSzPts val="1400"/>
              <a:buNone/>
              <a:defRPr>
                <a:solidFill>
                  <a:schemeClr val="dk2"/>
                </a:solidFill>
              </a:defRPr>
            </a:lvl6pPr>
            <a:lvl7pPr lvl="6" rtl="0">
              <a:spcBef>
                <a:spcPts val="1600"/>
              </a:spcBef>
              <a:spcAft>
                <a:spcPts val="0"/>
              </a:spcAft>
              <a:buClr>
                <a:schemeClr val="dk2"/>
              </a:buClr>
              <a:buSzPts val="1400"/>
              <a:buNone/>
              <a:defRPr>
                <a:solidFill>
                  <a:schemeClr val="dk2"/>
                </a:solidFill>
              </a:defRPr>
            </a:lvl7pPr>
            <a:lvl8pPr lvl="7" rtl="0">
              <a:spcBef>
                <a:spcPts val="1600"/>
              </a:spcBef>
              <a:spcAft>
                <a:spcPts val="0"/>
              </a:spcAft>
              <a:buClr>
                <a:schemeClr val="dk2"/>
              </a:buClr>
              <a:buSzPts val="1400"/>
              <a:buNone/>
              <a:defRPr>
                <a:solidFill>
                  <a:schemeClr val="dk2"/>
                </a:solidFill>
              </a:defRPr>
            </a:lvl8pPr>
            <a:lvl9pPr lvl="8" rtl="0">
              <a:spcBef>
                <a:spcPts val="1600"/>
              </a:spcBef>
              <a:spcAft>
                <a:spcPts val="1600"/>
              </a:spcAft>
              <a:buClr>
                <a:schemeClr val="dk2"/>
              </a:buClr>
              <a:buSzPts val="1400"/>
              <a:buNone/>
              <a:defRPr>
                <a:solidFill>
                  <a:schemeClr val="dk2"/>
                </a:solidFill>
              </a:defRPr>
            </a:lvl9pPr>
          </a:lstStyle>
          <a:p>
            <a:endParaRPr/>
          </a:p>
        </p:txBody>
      </p:sp>
      <p:sp>
        <p:nvSpPr>
          <p:cNvPr id="89" name="Google Shape;89;p16"/>
          <p:cNvSpPr txBox="1">
            <a:spLocks noGrp="1"/>
          </p:cNvSpPr>
          <p:nvPr>
            <p:ph type="subTitle" idx="6"/>
          </p:nvPr>
        </p:nvSpPr>
        <p:spPr>
          <a:xfrm>
            <a:off x="1981265" y="3566032"/>
            <a:ext cx="2379300" cy="3678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Font typeface="Roboto"/>
              <a:buNone/>
              <a:defRPr sz="14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0" name="Google Shape;90;p16"/>
          <p:cNvSpPr txBox="1"/>
          <p:nvPr/>
        </p:nvSpPr>
        <p:spPr>
          <a:xfrm>
            <a:off x="5603793" y="3155942"/>
            <a:ext cx="2829300" cy="3678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sz="1800">
              <a:solidFill>
                <a:srgbClr val="000000"/>
              </a:solidFill>
              <a:latin typeface="Montserrat SemiBold"/>
              <a:ea typeface="Montserrat SemiBold"/>
              <a:cs typeface="Montserrat SemiBold"/>
              <a:sym typeface="Montserrat SemiBold"/>
            </a:endParaRPr>
          </a:p>
        </p:txBody>
      </p:sp>
      <p:sp>
        <p:nvSpPr>
          <p:cNvPr id="91" name="Google Shape;91;p16"/>
          <p:cNvSpPr txBox="1">
            <a:spLocks noGrp="1"/>
          </p:cNvSpPr>
          <p:nvPr>
            <p:ph type="subTitle" idx="7"/>
          </p:nvPr>
        </p:nvSpPr>
        <p:spPr>
          <a:xfrm>
            <a:off x="5839610" y="3162608"/>
            <a:ext cx="2377200" cy="3678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2"/>
              </a:buClr>
              <a:buSzPts val="1800"/>
              <a:buFont typeface="Montserrat SemiBold"/>
              <a:buNone/>
              <a:defRPr b="1"/>
            </a:lvl1pPr>
            <a:lvl2pPr lvl="1" rtl="0">
              <a:spcBef>
                <a:spcPts val="1600"/>
              </a:spcBef>
              <a:spcAft>
                <a:spcPts val="0"/>
              </a:spcAft>
              <a:buClr>
                <a:schemeClr val="dk2"/>
              </a:buClr>
              <a:buSzPts val="1400"/>
              <a:buNone/>
              <a:defRPr>
                <a:solidFill>
                  <a:schemeClr val="dk2"/>
                </a:solidFill>
              </a:defRPr>
            </a:lvl2pPr>
            <a:lvl3pPr lvl="2" rtl="0">
              <a:spcBef>
                <a:spcPts val="1600"/>
              </a:spcBef>
              <a:spcAft>
                <a:spcPts val="0"/>
              </a:spcAft>
              <a:buClr>
                <a:schemeClr val="dk2"/>
              </a:buClr>
              <a:buSzPts val="1400"/>
              <a:buNone/>
              <a:defRPr>
                <a:solidFill>
                  <a:schemeClr val="dk2"/>
                </a:solidFill>
              </a:defRPr>
            </a:lvl3pPr>
            <a:lvl4pPr lvl="3" rtl="0">
              <a:spcBef>
                <a:spcPts val="1600"/>
              </a:spcBef>
              <a:spcAft>
                <a:spcPts val="0"/>
              </a:spcAft>
              <a:buClr>
                <a:schemeClr val="dk2"/>
              </a:buClr>
              <a:buSzPts val="1400"/>
              <a:buNone/>
              <a:defRPr>
                <a:solidFill>
                  <a:schemeClr val="dk2"/>
                </a:solidFill>
              </a:defRPr>
            </a:lvl4pPr>
            <a:lvl5pPr lvl="4" rtl="0">
              <a:spcBef>
                <a:spcPts val="1600"/>
              </a:spcBef>
              <a:spcAft>
                <a:spcPts val="0"/>
              </a:spcAft>
              <a:buClr>
                <a:schemeClr val="dk2"/>
              </a:buClr>
              <a:buSzPts val="1400"/>
              <a:buNone/>
              <a:defRPr>
                <a:solidFill>
                  <a:schemeClr val="dk2"/>
                </a:solidFill>
              </a:defRPr>
            </a:lvl5pPr>
            <a:lvl6pPr lvl="5" rtl="0">
              <a:spcBef>
                <a:spcPts val="1600"/>
              </a:spcBef>
              <a:spcAft>
                <a:spcPts val="0"/>
              </a:spcAft>
              <a:buClr>
                <a:schemeClr val="dk2"/>
              </a:buClr>
              <a:buSzPts val="1400"/>
              <a:buNone/>
              <a:defRPr>
                <a:solidFill>
                  <a:schemeClr val="dk2"/>
                </a:solidFill>
              </a:defRPr>
            </a:lvl6pPr>
            <a:lvl7pPr lvl="6" rtl="0">
              <a:spcBef>
                <a:spcPts val="1600"/>
              </a:spcBef>
              <a:spcAft>
                <a:spcPts val="0"/>
              </a:spcAft>
              <a:buClr>
                <a:schemeClr val="dk2"/>
              </a:buClr>
              <a:buSzPts val="1400"/>
              <a:buNone/>
              <a:defRPr>
                <a:solidFill>
                  <a:schemeClr val="dk2"/>
                </a:solidFill>
              </a:defRPr>
            </a:lvl7pPr>
            <a:lvl8pPr lvl="7" rtl="0">
              <a:spcBef>
                <a:spcPts val="1600"/>
              </a:spcBef>
              <a:spcAft>
                <a:spcPts val="0"/>
              </a:spcAft>
              <a:buClr>
                <a:schemeClr val="dk2"/>
              </a:buClr>
              <a:buSzPts val="1400"/>
              <a:buNone/>
              <a:defRPr>
                <a:solidFill>
                  <a:schemeClr val="dk2"/>
                </a:solidFill>
              </a:defRPr>
            </a:lvl8pPr>
            <a:lvl9pPr lvl="8" rtl="0">
              <a:spcBef>
                <a:spcPts val="1600"/>
              </a:spcBef>
              <a:spcAft>
                <a:spcPts val="1600"/>
              </a:spcAft>
              <a:buClr>
                <a:schemeClr val="dk2"/>
              </a:buClr>
              <a:buSzPts val="1400"/>
              <a:buNone/>
              <a:defRPr>
                <a:solidFill>
                  <a:schemeClr val="dk2"/>
                </a:solidFill>
              </a:defRPr>
            </a:lvl9pPr>
          </a:lstStyle>
          <a:p>
            <a:endParaRPr/>
          </a:p>
        </p:txBody>
      </p:sp>
      <p:sp>
        <p:nvSpPr>
          <p:cNvPr id="92" name="Google Shape;92;p16"/>
          <p:cNvSpPr txBox="1">
            <a:spLocks noGrp="1"/>
          </p:cNvSpPr>
          <p:nvPr>
            <p:ph type="subTitle" idx="8"/>
          </p:nvPr>
        </p:nvSpPr>
        <p:spPr>
          <a:xfrm>
            <a:off x="5839610" y="3566033"/>
            <a:ext cx="2377200" cy="3678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Font typeface="Roboto"/>
              <a:buNone/>
              <a:defRPr sz="14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3" name="Google Shape;93;p16"/>
          <p:cNvSpPr txBox="1">
            <a:spLocks noGrp="1"/>
          </p:cNvSpPr>
          <p:nvPr>
            <p:ph type="title" idx="9" hasCustomPrompt="1"/>
          </p:nvPr>
        </p:nvSpPr>
        <p:spPr>
          <a:xfrm>
            <a:off x="1097280" y="1844061"/>
            <a:ext cx="576000" cy="57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200"/>
              <a:buFont typeface="Montserrat Black"/>
              <a:buNone/>
              <a:defRPr sz="3200" b="0">
                <a:latin typeface="Roboto Black"/>
                <a:ea typeface="Roboto Black"/>
                <a:cs typeface="Roboto Black"/>
                <a:sym typeface="Roboto Black"/>
              </a:defRPr>
            </a:lvl1pPr>
            <a:lvl2pPr lvl="1" algn="ctr" rtl="0">
              <a:spcBef>
                <a:spcPts val="0"/>
              </a:spcBef>
              <a:spcAft>
                <a:spcPts val="0"/>
              </a:spcAft>
              <a:buSzPts val="4800"/>
              <a:buFont typeface="Montserrat Black"/>
              <a:buNone/>
              <a:defRPr sz="4800">
                <a:latin typeface="Montserrat Black"/>
                <a:ea typeface="Montserrat Black"/>
                <a:cs typeface="Montserrat Black"/>
                <a:sym typeface="Montserrat Black"/>
              </a:defRPr>
            </a:lvl2pPr>
            <a:lvl3pPr lvl="2" algn="ctr" rtl="0">
              <a:spcBef>
                <a:spcPts val="0"/>
              </a:spcBef>
              <a:spcAft>
                <a:spcPts val="0"/>
              </a:spcAft>
              <a:buSzPts val="4800"/>
              <a:buFont typeface="Montserrat Black"/>
              <a:buNone/>
              <a:defRPr sz="4800">
                <a:latin typeface="Montserrat Black"/>
                <a:ea typeface="Montserrat Black"/>
                <a:cs typeface="Montserrat Black"/>
                <a:sym typeface="Montserrat Black"/>
              </a:defRPr>
            </a:lvl3pPr>
            <a:lvl4pPr lvl="3" algn="ctr" rtl="0">
              <a:spcBef>
                <a:spcPts val="0"/>
              </a:spcBef>
              <a:spcAft>
                <a:spcPts val="0"/>
              </a:spcAft>
              <a:buSzPts val="4800"/>
              <a:buFont typeface="Montserrat Black"/>
              <a:buNone/>
              <a:defRPr sz="4800">
                <a:latin typeface="Montserrat Black"/>
                <a:ea typeface="Montserrat Black"/>
                <a:cs typeface="Montserrat Black"/>
                <a:sym typeface="Montserrat Black"/>
              </a:defRPr>
            </a:lvl4pPr>
            <a:lvl5pPr lvl="4" algn="ctr" rtl="0">
              <a:spcBef>
                <a:spcPts val="0"/>
              </a:spcBef>
              <a:spcAft>
                <a:spcPts val="0"/>
              </a:spcAft>
              <a:buSzPts val="4800"/>
              <a:buFont typeface="Montserrat Black"/>
              <a:buNone/>
              <a:defRPr sz="4800">
                <a:latin typeface="Montserrat Black"/>
                <a:ea typeface="Montserrat Black"/>
                <a:cs typeface="Montserrat Black"/>
                <a:sym typeface="Montserrat Black"/>
              </a:defRPr>
            </a:lvl5pPr>
            <a:lvl6pPr lvl="5" algn="ctr" rtl="0">
              <a:spcBef>
                <a:spcPts val="0"/>
              </a:spcBef>
              <a:spcAft>
                <a:spcPts val="0"/>
              </a:spcAft>
              <a:buSzPts val="4800"/>
              <a:buFont typeface="Montserrat Black"/>
              <a:buNone/>
              <a:defRPr sz="4800">
                <a:latin typeface="Montserrat Black"/>
                <a:ea typeface="Montserrat Black"/>
                <a:cs typeface="Montserrat Black"/>
                <a:sym typeface="Montserrat Black"/>
              </a:defRPr>
            </a:lvl6pPr>
            <a:lvl7pPr lvl="6" algn="ctr" rtl="0">
              <a:spcBef>
                <a:spcPts val="0"/>
              </a:spcBef>
              <a:spcAft>
                <a:spcPts val="0"/>
              </a:spcAft>
              <a:buSzPts val="4800"/>
              <a:buFont typeface="Montserrat Black"/>
              <a:buNone/>
              <a:defRPr sz="4800">
                <a:latin typeface="Montserrat Black"/>
                <a:ea typeface="Montserrat Black"/>
                <a:cs typeface="Montserrat Black"/>
                <a:sym typeface="Montserrat Black"/>
              </a:defRPr>
            </a:lvl7pPr>
            <a:lvl8pPr lvl="7" algn="ctr" rtl="0">
              <a:spcBef>
                <a:spcPts val="0"/>
              </a:spcBef>
              <a:spcAft>
                <a:spcPts val="0"/>
              </a:spcAft>
              <a:buSzPts val="4800"/>
              <a:buFont typeface="Montserrat Black"/>
              <a:buNone/>
              <a:defRPr sz="4800">
                <a:latin typeface="Montserrat Black"/>
                <a:ea typeface="Montserrat Black"/>
                <a:cs typeface="Montserrat Black"/>
                <a:sym typeface="Montserrat Black"/>
              </a:defRPr>
            </a:lvl8pPr>
            <a:lvl9pPr lvl="8" algn="ctr" rtl="0">
              <a:spcBef>
                <a:spcPts val="0"/>
              </a:spcBef>
              <a:spcAft>
                <a:spcPts val="0"/>
              </a:spcAft>
              <a:buSzPts val="4800"/>
              <a:buFont typeface="Montserrat Black"/>
              <a:buNone/>
              <a:defRPr sz="4800">
                <a:latin typeface="Montserrat Black"/>
                <a:ea typeface="Montserrat Black"/>
                <a:cs typeface="Montserrat Black"/>
                <a:sym typeface="Montserrat Black"/>
              </a:defRPr>
            </a:lvl9pPr>
          </a:lstStyle>
          <a:p>
            <a:r>
              <a:t>xx%</a:t>
            </a:r>
          </a:p>
        </p:txBody>
      </p:sp>
      <p:sp>
        <p:nvSpPr>
          <p:cNvPr id="94" name="Google Shape;94;p16"/>
          <p:cNvSpPr txBox="1">
            <a:spLocks noGrp="1"/>
          </p:cNvSpPr>
          <p:nvPr>
            <p:ph type="title" idx="13" hasCustomPrompt="1"/>
          </p:nvPr>
        </p:nvSpPr>
        <p:spPr>
          <a:xfrm>
            <a:off x="4956048" y="1849011"/>
            <a:ext cx="576000" cy="57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200"/>
              <a:buFont typeface="Montserrat Black"/>
              <a:buNone/>
              <a:defRPr sz="3200" b="0">
                <a:latin typeface="Roboto Black"/>
                <a:ea typeface="Roboto Black"/>
                <a:cs typeface="Roboto Black"/>
                <a:sym typeface="Roboto Black"/>
              </a:defRPr>
            </a:lvl1pPr>
            <a:lvl2pPr lvl="1" algn="ctr" rtl="0">
              <a:spcBef>
                <a:spcPts val="0"/>
              </a:spcBef>
              <a:spcAft>
                <a:spcPts val="0"/>
              </a:spcAft>
              <a:buSzPts val="4800"/>
              <a:buFont typeface="Montserrat Black"/>
              <a:buNone/>
              <a:defRPr sz="4800">
                <a:latin typeface="Montserrat Black"/>
                <a:ea typeface="Montserrat Black"/>
                <a:cs typeface="Montserrat Black"/>
                <a:sym typeface="Montserrat Black"/>
              </a:defRPr>
            </a:lvl2pPr>
            <a:lvl3pPr lvl="2" algn="ctr" rtl="0">
              <a:spcBef>
                <a:spcPts val="0"/>
              </a:spcBef>
              <a:spcAft>
                <a:spcPts val="0"/>
              </a:spcAft>
              <a:buSzPts val="4800"/>
              <a:buFont typeface="Montserrat Black"/>
              <a:buNone/>
              <a:defRPr sz="4800">
                <a:latin typeface="Montserrat Black"/>
                <a:ea typeface="Montserrat Black"/>
                <a:cs typeface="Montserrat Black"/>
                <a:sym typeface="Montserrat Black"/>
              </a:defRPr>
            </a:lvl3pPr>
            <a:lvl4pPr lvl="3" algn="ctr" rtl="0">
              <a:spcBef>
                <a:spcPts val="0"/>
              </a:spcBef>
              <a:spcAft>
                <a:spcPts val="0"/>
              </a:spcAft>
              <a:buSzPts val="4800"/>
              <a:buFont typeface="Montserrat Black"/>
              <a:buNone/>
              <a:defRPr sz="4800">
                <a:latin typeface="Montserrat Black"/>
                <a:ea typeface="Montserrat Black"/>
                <a:cs typeface="Montserrat Black"/>
                <a:sym typeface="Montserrat Black"/>
              </a:defRPr>
            </a:lvl4pPr>
            <a:lvl5pPr lvl="4" algn="ctr" rtl="0">
              <a:spcBef>
                <a:spcPts val="0"/>
              </a:spcBef>
              <a:spcAft>
                <a:spcPts val="0"/>
              </a:spcAft>
              <a:buSzPts val="4800"/>
              <a:buFont typeface="Montserrat Black"/>
              <a:buNone/>
              <a:defRPr sz="4800">
                <a:latin typeface="Montserrat Black"/>
                <a:ea typeface="Montserrat Black"/>
                <a:cs typeface="Montserrat Black"/>
                <a:sym typeface="Montserrat Black"/>
              </a:defRPr>
            </a:lvl5pPr>
            <a:lvl6pPr lvl="5" algn="ctr" rtl="0">
              <a:spcBef>
                <a:spcPts val="0"/>
              </a:spcBef>
              <a:spcAft>
                <a:spcPts val="0"/>
              </a:spcAft>
              <a:buSzPts val="4800"/>
              <a:buFont typeface="Montserrat Black"/>
              <a:buNone/>
              <a:defRPr sz="4800">
                <a:latin typeface="Montserrat Black"/>
                <a:ea typeface="Montserrat Black"/>
                <a:cs typeface="Montserrat Black"/>
                <a:sym typeface="Montserrat Black"/>
              </a:defRPr>
            </a:lvl6pPr>
            <a:lvl7pPr lvl="6" algn="ctr" rtl="0">
              <a:spcBef>
                <a:spcPts val="0"/>
              </a:spcBef>
              <a:spcAft>
                <a:spcPts val="0"/>
              </a:spcAft>
              <a:buSzPts val="4800"/>
              <a:buFont typeface="Montserrat Black"/>
              <a:buNone/>
              <a:defRPr sz="4800">
                <a:latin typeface="Montserrat Black"/>
                <a:ea typeface="Montserrat Black"/>
                <a:cs typeface="Montserrat Black"/>
                <a:sym typeface="Montserrat Black"/>
              </a:defRPr>
            </a:lvl7pPr>
            <a:lvl8pPr lvl="7" algn="ctr" rtl="0">
              <a:spcBef>
                <a:spcPts val="0"/>
              </a:spcBef>
              <a:spcAft>
                <a:spcPts val="0"/>
              </a:spcAft>
              <a:buSzPts val="4800"/>
              <a:buFont typeface="Montserrat Black"/>
              <a:buNone/>
              <a:defRPr sz="4800">
                <a:latin typeface="Montserrat Black"/>
                <a:ea typeface="Montserrat Black"/>
                <a:cs typeface="Montserrat Black"/>
                <a:sym typeface="Montserrat Black"/>
              </a:defRPr>
            </a:lvl8pPr>
            <a:lvl9pPr lvl="8" algn="ctr" rtl="0">
              <a:spcBef>
                <a:spcPts val="0"/>
              </a:spcBef>
              <a:spcAft>
                <a:spcPts val="0"/>
              </a:spcAft>
              <a:buSzPts val="4800"/>
              <a:buFont typeface="Montserrat Black"/>
              <a:buNone/>
              <a:defRPr sz="4800">
                <a:latin typeface="Montserrat Black"/>
                <a:ea typeface="Montserrat Black"/>
                <a:cs typeface="Montserrat Black"/>
                <a:sym typeface="Montserrat Black"/>
              </a:defRPr>
            </a:lvl9pPr>
          </a:lstStyle>
          <a:p>
            <a:r>
              <a:t>xx%</a:t>
            </a:r>
          </a:p>
        </p:txBody>
      </p:sp>
      <p:sp>
        <p:nvSpPr>
          <p:cNvPr id="95" name="Google Shape;95;p16"/>
          <p:cNvSpPr txBox="1">
            <a:spLocks noGrp="1"/>
          </p:cNvSpPr>
          <p:nvPr>
            <p:ph type="title" idx="14" hasCustomPrompt="1"/>
          </p:nvPr>
        </p:nvSpPr>
        <p:spPr>
          <a:xfrm>
            <a:off x="1097280" y="3233949"/>
            <a:ext cx="576000" cy="57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200"/>
              <a:buFont typeface="Montserrat Black"/>
              <a:buNone/>
              <a:defRPr sz="3200" b="0">
                <a:latin typeface="Roboto Black"/>
                <a:ea typeface="Roboto Black"/>
                <a:cs typeface="Roboto Black"/>
                <a:sym typeface="Roboto Black"/>
              </a:defRPr>
            </a:lvl1pPr>
            <a:lvl2pPr lvl="1" algn="ctr" rtl="0">
              <a:spcBef>
                <a:spcPts val="0"/>
              </a:spcBef>
              <a:spcAft>
                <a:spcPts val="0"/>
              </a:spcAft>
              <a:buSzPts val="4800"/>
              <a:buFont typeface="Montserrat Black"/>
              <a:buNone/>
              <a:defRPr sz="4800">
                <a:latin typeface="Montserrat Black"/>
                <a:ea typeface="Montserrat Black"/>
                <a:cs typeface="Montserrat Black"/>
                <a:sym typeface="Montserrat Black"/>
              </a:defRPr>
            </a:lvl2pPr>
            <a:lvl3pPr lvl="2" algn="ctr" rtl="0">
              <a:spcBef>
                <a:spcPts val="0"/>
              </a:spcBef>
              <a:spcAft>
                <a:spcPts val="0"/>
              </a:spcAft>
              <a:buSzPts val="4800"/>
              <a:buFont typeface="Montserrat Black"/>
              <a:buNone/>
              <a:defRPr sz="4800">
                <a:latin typeface="Montserrat Black"/>
                <a:ea typeface="Montserrat Black"/>
                <a:cs typeface="Montserrat Black"/>
                <a:sym typeface="Montserrat Black"/>
              </a:defRPr>
            </a:lvl3pPr>
            <a:lvl4pPr lvl="3" algn="ctr" rtl="0">
              <a:spcBef>
                <a:spcPts val="0"/>
              </a:spcBef>
              <a:spcAft>
                <a:spcPts val="0"/>
              </a:spcAft>
              <a:buSzPts val="4800"/>
              <a:buFont typeface="Montserrat Black"/>
              <a:buNone/>
              <a:defRPr sz="4800">
                <a:latin typeface="Montserrat Black"/>
                <a:ea typeface="Montserrat Black"/>
                <a:cs typeface="Montserrat Black"/>
                <a:sym typeface="Montserrat Black"/>
              </a:defRPr>
            </a:lvl4pPr>
            <a:lvl5pPr lvl="4" algn="ctr" rtl="0">
              <a:spcBef>
                <a:spcPts val="0"/>
              </a:spcBef>
              <a:spcAft>
                <a:spcPts val="0"/>
              </a:spcAft>
              <a:buSzPts val="4800"/>
              <a:buFont typeface="Montserrat Black"/>
              <a:buNone/>
              <a:defRPr sz="4800">
                <a:latin typeface="Montserrat Black"/>
                <a:ea typeface="Montserrat Black"/>
                <a:cs typeface="Montserrat Black"/>
                <a:sym typeface="Montserrat Black"/>
              </a:defRPr>
            </a:lvl5pPr>
            <a:lvl6pPr lvl="5" algn="ctr" rtl="0">
              <a:spcBef>
                <a:spcPts val="0"/>
              </a:spcBef>
              <a:spcAft>
                <a:spcPts val="0"/>
              </a:spcAft>
              <a:buSzPts val="4800"/>
              <a:buFont typeface="Montserrat Black"/>
              <a:buNone/>
              <a:defRPr sz="4800">
                <a:latin typeface="Montserrat Black"/>
                <a:ea typeface="Montserrat Black"/>
                <a:cs typeface="Montserrat Black"/>
                <a:sym typeface="Montserrat Black"/>
              </a:defRPr>
            </a:lvl6pPr>
            <a:lvl7pPr lvl="6" algn="ctr" rtl="0">
              <a:spcBef>
                <a:spcPts val="0"/>
              </a:spcBef>
              <a:spcAft>
                <a:spcPts val="0"/>
              </a:spcAft>
              <a:buSzPts val="4800"/>
              <a:buFont typeface="Montserrat Black"/>
              <a:buNone/>
              <a:defRPr sz="4800">
                <a:latin typeface="Montserrat Black"/>
                <a:ea typeface="Montserrat Black"/>
                <a:cs typeface="Montserrat Black"/>
                <a:sym typeface="Montserrat Black"/>
              </a:defRPr>
            </a:lvl7pPr>
            <a:lvl8pPr lvl="7" algn="ctr" rtl="0">
              <a:spcBef>
                <a:spcPts val="0"/>
              </a:spcBef>
              <a:spcAft>
                <a:spcPts val="0"/>
              </a:spcAft>
              <a:buSzPts val="4800"/>
              <a:buFont typeface="Montserrat Black"/>
              <a:buNone/>
              <a:defRPr sz="4800">
                <a:latin typeface="Montserrat Black"/>
                <a:ea typeface="Montserrat Black"/>
                <a:cs typeface="Montserrat Black"/>
                <a:sym typeface="Montserrat Black"/>
              </a:defRPr>
            </a:lvl8pPr>
            <a:lvl9pPr lvl="8" algn="ctr" rtl="0">
              <a:spcBef>
                <a:spcPts val="0"/>
              </a:spcBef>
              <a:spcAft>
                <a:spcPts val="0"/>
              </a:spcAft>
              <a:buSzPts val="4800"/>
              <a:buFont typeface="Montserrat Black"/>
              <a:buNone/>
              <a:defRPr sz="4800">
                <a:latin typeface="Montserrat Black"/>
                <a:ea typeface="Montserrat Black"/>
                <a:cs typeface="Montserrat Black"/>
                <a:sym typeface="Montserrat Black"/>
              </a:defRPr>
            </a:lvl9pPr>
          </a:lstStyle>
          <a:p>
            <a:r>
              <a:t>xx%</a:t>
            </a:r>
          </a:p>
        </p:txBody>
      </p:sp>
      <p:sp>
        <p:nvSpPr>
          <p:cNvPr id="96" name="Google Shape;96;p16"/>
          <p:cNvSpPr txBox="1">
            <a:spLocks noGrp="1"/>
          </p:cNvSpPr>
          <p:nvPr>
            <p:ph type="title" idx="15" hasCustomPrompt="1"/>
          </p:nvPr>
        </p:nvSpPr>
        <p:spPr>
          <a:xfrm>
            <a:off x="4956048" y="3233949"/>
            <a:ext cx="576000" cy="57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200"/>
              <a:buFont typeface="Montserrat Black"/>
              <a:buNone/>
              <a:defRPr sz="3200" b="0">
                <a:latin typeface="Roboto Black"/>
                <a:ea typeface="Roboto Black"/>
                <a:cs typeface="Roboto Black"/>
                <a:sym typeface="Roboto Black"/>
              </a:defRPr>
            </a:lvl1pPr>
            <a:lvl2pPr lvl="1" algn="ctr" rtl="0">
              <a:spcBef>
                <a:spcPts val="0"/>
              </a:spcBef>
              <a:spcAft>
                <a:spcPts val="0"/>
              </a:spcAft>
              <a:buSzPts val="4800"/>
              <a:buFont typeface="Montserrat Black"/>
              <a:buNone/>
              <a:defRPr sz="4800">
                <a:latin typeface="Montserrat Black"/>
                <a:ea typeface="Montserrat Black"/>
                <a:cs typeface="Montserrat Black"/>
                <a:sym typeface="Montserrat Black"/>
              </a:defRPr>
            </a:lvl2pPr>
            <a:lvl3pPr lvl="2" algn="ctr" rtl="0">
              <a:spcBef>
                <a:spcPts val="0"/>
              </a:spcBef>
              <a:spcAft>
                <a:spcPts val="0"/>
              </a:spcAft>
              <a:buSzPts val="4800"/>
              <a:buFont typeface="Montserrat Black"/>
              <a:buNone/>
              <a:defRPr sz="4800">
                <a:latin typeface="Montserrat Black"/>
                <a:ea typeface="Montserrat Black"/>
                <a:cs typeface="Montserrat Black"/>
                <a:sym typeface="Montserrat Black"/>
              </a:defRPr>
            </a:lvl3pPr>
            <a:lvl4pPr lvl="3" algn="ctr" rtl="0">
              <a:spcBef>
                <a:spcPts val="0"/>
              </a:spcBef>
              <a:spcAft>
                <a:spcPts val="0"/>
              </a:spcAft>
              <a:buSzPts val="4800"/>
              <a:buFont typeface="Montserrat Black"/>
              <a:buNone/>
              <a:defRPr sz="4800">
                <a:latin typeface="Montserrat Black"/>
                <a:ea typeface="Montserrat Black"/>
                <a:cs typeface="Montserrat Black"/>
                <a:sym typeface="Montserrat Black"/>
              </a:defRPr>
            </a:lvl4pPr>
            <a:lvl5pPr lvl="4" algn="ctr" rtl="0">
              <a:spcBef>
                <a:spcPts val="0"/>
              </a:spcBef>
              <a:spcAft>
                <a:spcPts val="0"/>
              </a:spcAft>
              <a:buSzPts val="4800"/>
              <a:buFont typeface="Montserrat Black"/>
              <a:buNone/>
              <a:defRPr sz="4800">
                <a:latin typeface="Montserrat Black"/>
                <a:ea typeface="Montserrat Black"/>
                <a:cs typeface="Montserrat Black"/>
                <a:sym typeface="Montserrat Black"/>
              </a:defRPr>
            </a:lvl5pPr>
            <a:lvl6pPr lvl="5" algn="ctr" rtl="0">
              <a:spcBef>
                <a:spcPts val="0"/>
              </a:spcBef>
              <a:spcAft>
                <a:spcPts val="0"/>
              </a:spcAft>
              <a:buSzPts val="4800"/>
              <a:buFont typeface="Montserrat Black"/>
              <a:buNone/>
              <a:defRPr sz="4800">
                <a:latin typeface="Montserrat Black"/>
                <a:ea typeface="Montserrat Black"/>
                <a:cs typeface="Montserrat Black"/>
                <a:sym typeface="Montserrat Black"/>
              </a:defRPr>
            </a:lvl6pPr>
            <a:lvl7pPr lvl="6" algn="ctr" rtl="0">
              <a:spcBef>
                <a:spcPts val="0"/>
              </a:spcBef>
              <a:spcAft>
                <a:spcPts val="0"/>
              </a:spcAft>
              <a:buSzPts val="4800"/>
              <a:buFont typeface="Montserrat Black"/>
              <a:buNone/>
              <a:defRPr sz="4800">
                <a:latin typeface="Montserrat Black"/>
                <a:ea typeface="Montserrat Black"/>
                <a:cs typeface="Montserrat Black"/>
                <a:sym typeface="Montserrat Black"/>
              </a:defRPr>
            </a:lvl7pPr>
            <a:lvl8pPr lvl="7" algn="ctr" rtl="0">
              <a:spcBef>
                <a:spcPts val="0"/>
              </a:spcBef>
              <a:spcAft>
                <a:spcPts val="0"/>
              </a:spcAft>
              <a:buSzPts val="4800"/>
              <a:buFont typeface="Montserrat Black"/>
              <a:buNone/>
              <a:defRPr sz="4800">
                <a:latin typeface="Montserrat Black"/>
                <a:ea typeface="Montserrat Black"/>
                <a:cs typeface="Montserrat Black"/>
                <a:sym typeface="Montserrat Black"/>
              </a:defRPr>
            </a:lvl8pPr>
            <a:lvl9pPr lvl="8" algn="ctr" rtl="0">
              <a:spcBef>
                <a:spcPts val="0"/>
              </a:spcBef>
              <a:spcAft>
                <a:spcPts val="0"/>
              </a:spcAft>
              <a:buSzPts val="4800"/>
              <a:buFont typeface="Montserrat Black"/>
              <a:buNone/>
              <a:defRPr sz="4800">
                <a:latin typeface="Montserrat Black"/>
                <a:ea typeface="Montserrat Black"/>
                <a:cs typeface="Montserrat Black"/>
                <a:sym typeface="Montserrat Black"/>
              </a:defRPr>
            </a:lvl9pPr>
          </a:lstStyle>
          <a:p>
            <a:r>
              <a:t>xx%</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four columns 3">
  <p:cSld name="CUSTOM_5_1_1_1">
    <p:bg>
      <p:bgPr>
        <a:solidFill>
          <a:schemeClr val="accent1"/>
        </a:solidFill>
        <a:effectLst/>
      </p:bgPr>
    </p:bg>
    <p:spTree>
      <p:nvGrpSpPr>
        <p:cNvPr id="1" name="Shape 97"/>
        <p:cNvGrpSpPr/>
        <p:nvPr/>
      </p:nvGrpSpPr>
      <p:grpSpPr>
        <a:xfrm>
          <a:off x="0" y="0"/>
          <a:ext cx="0" cy="0"/>
          <a:chOff x="0" y="0"/>
          <a:chExt cx="0" cy="0"/>
        </a:xfrm>
      </p:grpSpPr>
      <p:sp>
        <p:nvSpPr>
          <p:cNvPr id="98" name="Google Shape;98;p17"/>
          <p:cNvSpPr/>
          <p:nvPr/>
        </p:nvSpPr>
        <p:spPr>
          <a:xfrm>
            <a:off x="0" y="-1700"/>
            <a:ext cx="9144000" cy="5149800"/>
          </a:xfrm>
          <a:prstGeom prst="homePlate">
            <a:avLst>
              <a:gd name="adj" fmla="val 1336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17"/>
          <p:cNvSpPr txBox="1">
            <a:spLocks noGrp="1"/>
          </p:cNvSpPr>
          <p:nvPr>
            <p:ph type="title"/>
          </p:nvPr>
        </p:nvSpPr>
        <p:spPr>
          <a:xfrm>
            <a:off x="713225" y="448056"/>
            <a:ext cx="7717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800"/>
              <a:buFont typeface="Montserrat ExtraBold"/>
              <a:buNone/>
              <a:defRPr/>
            </a:lvl1pPr>
            <a:lvl2pPr lvl="1"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2pPr>
            <a:lvl3pPr lvl="2"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3pPr>
            <a:lvl4pPr lvl="3"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4pPr>
            <a:lvl5pPr lvl="4"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5pPr>
            <a:lvl6pPr lvl="5"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6pPr>
            <a:lvl7pPr lvl="6"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7pPr>
            <a:lvl8pPr lvl="7"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8pPr>
            <a:lvl9pPr lvl="8"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9pPr>
          </a:lstStyle>
          <a:p>
            <a:endParaRPr/>
          </a:p>
        </p:txBody>
      </p:sp>
      <p:sp>
        <p:nvSpPr>
          <p:cNvPr id="100" name="Google Shape;100;p17"/>
          <p:cNvSpPr txBox="1">
            <a:spLocks noGrp="1"/>
          </p:cNvSpPr>
          <p:nvPr>
            <p:ph type="subTitle" idx="1"/>
          </p:nvPr>
        </p:nvSpPr>
        <p:spPr>
          <a:xfrm>
            <a:off x="713487" y="2962488"/>
            <a:ext cx="16473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400"/>
              <a:buFont typeface="Montserrat SemiBold"/>
              <a:buNone/>
              <a:defRPr b="1"/>
            </a:lvl1pPr>
            <a:lvl2pPr lvl="1" rtl="0">
              <a:spcBef>
                <a:spcPts val="1600"/>
              </a:spcBef>
              <a:spcAft>
                <a:spcPts val="0"/>
              </a:spcAft>
              <a:buClr>
                <a:schemeClr val="lt1"/>
              </a:buClr>
              <a:buSzPts val="1400"/>
              <a:buNone/>
              <a:defRPr>
                <a:solidFill>
                  <a:schemeClr val="lt1"/>
                </a:solidFill>
              </a:defRPr>
            </a:lvl2pPr>
            <a:lvl3pPr lvl="2" rtl="0">
              <a:spcBef>
                <a:spcPts val="1600"/>
              </a:spcBef>
              <a:spcAft>
                <a:spcPts val="0"/>
              </a:spcAft>
              <a:buClr>
                <a:schemeClr val="lt1"/>
              </a:buClr>
              <a:buSzPts val="1400"/>
              <a:buNone/>
              <a:defRPr>
                <a:solidFill>
                  <a:schemeClr val="lt1"/>
                </a:solidFill>
              </a:defRPr>
            </a:lvl3pPr>
            <a:lvl4pPr lvl="3" rtl="0">
              <a:spcBef>
                <a:spcPts val="1600"/>
              </a:spcBef>
              <a:spcAft>
                <a:spcPts val="0"/>
              </a:spcAft>
              <a:buClr>
                <a:schemeClr val="lt1"/>
              </a:buClr>
              <a:buSzPts val="1400"/>
              <a:buNone/>
              <a:defRPr>
                <a:solidFill>
                  <a:schemeClr val="lt1"/>
                </a:solidFill>
              </a:defRPr>
            </a:lvl4pPr>
            <a:lvl5pPr lvl="4" rtl="0">
              <a:spcBef>
                <a:spcPts val="1600"/>
              </a:spcBef>
              <a:spcAft>
                <a:spcPts val="0"/>
              </a:spcAft>
              <a:buClr>
                <a:schemeClr val="lt1"/>
              </a:buClr>
              <a:buSzPts val="1400"/>
              <a:buNone/>
              <a:defRPr>
                <a:solidFill>
                  <a:schemeClr val="lt1"/>
                </a:solidFill>
              </a:defRPr>
            </a:lvl5pPr>
            <a:lvl6pPr lvl="5" rtl="0">
              <a:spcBef>
                <a:spcPts val="1600"/>
              </a:spcBef>
              <a:spcAft>
                <a:spcPts val="0"/>
              </a:spcAft>
              <a:buClr>
                <a:schemeClr val="lt1"/>
              </a:buClr>
              <a:buSzPts val="1400"/>
              <a:buNone/>
              <a:defRPr>
                <a:solidFill>
                  <a:schemeClr val="lt1"/>
                </a:solidFill>
              </a:defRPr>
            </a:lvl6pPr>
            <a:lvl7pPr lvl="6" rtl="0">
              <a:spcBef>
                <a:spcPts val="1600"/>
              </a:spcBef>
              <a:spcAft>
                <a:spcPts val="0"/>
              </a:spcAft>
              <a:buClr>
                <a:schemeClr val="lt1"/>
              </a:buClr>
              <a:buSzPts val="1400"/>
              <a:buNone/>
              <a:defRPr>
                <a:solidFill>
                  <a:schemeClr val="lt1"/>
                </a:solidFill>
              </a:defRPr>
            </a:lvl7pPr>
            <a:lvl8pPr lvl="7" rtl="0">
              <a:spcBef>
                <a:spcPts val="1600"/>
              </a:spcBef>
              <a:spcAft>
                <a:spcPts val="0"/>
              </a:spcAft>
              <a:buClr>
                <a:schemeClr val="lt1"/>
              </a:buClr>
              <a:buSzPts val="1400"/>
              <a:buNone/>
              <a:defRPr>
                <a:solidFill>
                  <a:schemeClr val="lt1"/>
                </a:solidFill>
              </a:defRPr>
            </a:lvl8pPr>
            <a:lvl9pPr lvl="8" rtl="0">
              <a:spcBef>
                <a:spcPts val="1600"/>
              </a:spcBef>
              <a:spcAft>
                <a:spcPts val="1600"/>
              </a:spcAft>
              <a:buClr>
                <a:schemeClr val="lt1"/>
              </a:buClr>
              <a:buSzPts val="1400"/>
              <a:buNone/>
              <a:defRPr>
                <a:solidFill>
                  <a:schemeClr val="lt1"/>
                </a:solidFill>
              </a:defRPr>
            </a:lvl9pPr>
          </a:lstStyle>
          <a:p>
            <a:endParaRPr/>
          </a:p>
        </p:txBody>
      </p:sp>
      <p:sp>
        <p:nvSpPr>
          <p:cNvPr id="101" name="Google Shape;101;p17"/>
          <p:cNvSpPr txBox="1">
            <a:spLocks noGrp="1"/>
          </p:cNvSpPr>
          <p:nvPr>
            <p:ph type="subTitle" idx="2"/>
          </p:nvPr>
        </p:nvSpPr>
        <p:spPr>
          <a:xfrm>
            <a:off x="2733352" y="2962488"/>
            <a:ext cx="16473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400"/>
              <a:buFont typeface="Montserrat SemiBold"/>
              <a:buNone/>
              <a:defRPr b="1"/>
            </a:lvl1pPr>
            <a:lvl2pPr lvl="1" rtl="0">
              <a:spcBef>
                <a:spcPts val="1600"/>
              </a:spcBef>
              <a:spcAft>
                <a:spcPts val="0"/>
              </a:spcAft>
              <a:buClr>
                <a:schemeClr val="lt1"/>
              </a:buClr>
              <a:buSzPts val="1400"/>
              <a:buNone/>
              <a:defRPr>
                <a:solidFill>
                  <a:schemeClr val="lt1"/>
                </a:solidFill>
              </a:defRPr>
            </a:lvl2pPr>
            <a:lvl3pPr lvl="2" rtl="0">
              <a:spcBef>
                <a:spcPts val="1600"/>
              </a:spcBef>
              <a:spcAft>
                <a:spcPts val="0"/>
              </a:spcAft>
              <a:buClr>
                <a:schemeClr val="lt1"/>
              </a:buClr>
              <a:buSzPts val="1400"/>
              <a:buNone/>
              <a:defRPr>
                <a:solidFill>
                  <a:schemeClr val="lt1"/>
                </a:solidFill>
              </a:defRPr>
            </a:lvl3pPr>
            <a:lvl4pPr lvl="3" rtl="0">
              <a:spcBef>
                <a:spcPts val="1600"/>
              </a:spcBef>
              <a:spcAft>
                <a:spcPts val="0"/>
              </a:spcAft>
              <a:buClr>
                <a:schemeClr val="lt1"/>
              </a:buClr>
              <a:buSzPts val="1400"/>
              <a:buNone/>
              <a:defRPr>
                <a:solidFill>
                  <a:schemeClr val="lt1"/>
                </a:solidFill>
              </a:defRPr>
            </a:lvl4pPr>
            <a:lvl5pPr lvl="4" rtl="0">
              <a:spcBef>
                <a:spcPts val="1600"/>
              </a:spcBef>
              <a:spcAft>
                <a:spcPts val="0"/>
              </a:spcAft>
              <a:buClr>
                <a:schemeClr val="lt1"/>
              </a:buClr>
              <a:buSzPts val="1400"/>
              <a:buNone/>
              <a:defRPr>
                <a:solidFill>
                  <a:schemeClr val="lt1"/>
                </a:solidFill>
              </a:defRPr>
            </a:lvl5pPr>
            <a:lvl6pPr lvl="5" rtl="0">
              <a:spcBef>
                <a:spcPts val="1600"/>
              </a:spcBef>
              <a:spcAft>
                <a:spcPts val="0"/>
              </a:spcAft>
              <a:buClr>
                <a:schemeClr val="lt1"/>
              </a:buClr>
              <a:buSzPts val="1400"/>
              <a:buNone/>
              <a:defRPr>
                <a:solidFill>
                  <a:schemeClr val="lt1"/>
                </a:solidFill>
              </a:defRPr>
            </a:lvl6pPr>
            <a:lvl7pPr lvl="6" rtl="0">
              <a:spcBef>
                <a:spcPts val="1600"/>
              </a:spcBef>
              <a:spcAft>
                <a:spcPts val="0"/>
              </a:spcAft>
              <a:buClr>
                <a:schemeClr val="lt1"/>
              </a:buClr>
              <a:buSzPts val="1400"/>
              <a:buNone/>
              <a:defRPr>
                <a:solidFill>
                  <a:schemeClr val="lt1"/>
                </a:solidFill>
              </a:defRPr>
            </a:lvl7pPr>
            <a:lvl8pPr lvl="7" rtl="0">
              <a:spcBef>
                <a:spcPts val="1600"/>
              </a:spcBef>
              <a:spcAft>
                <a:spcPts val="0"/>
              </a:spcAft>
              <a:buClr>
                <a:schemeClr val="lt1"/>
              </a:buClr>
              <a:buSzPts val="1400"/>
              <a:buNone/>
              <a:defRPr>
                <a:solidFill>
                  <a:schemeClr val="lt1"/>
                </a:solidFill>
              </a:defRPr>
            </a:lvl8pPr>
            <a:lvl9pPr lvl="8" rtl="0">
              <a:spcBef>
                <a:spcPts val="1600"/>
              </a:spcBef>
              <a:spcAft>
                <a:spcPts val="1600"/>
              </a:spcAft>
              <a:buClr>
                <a:schemeClr val="lt1"/>
              </a:buClr>
              <a:buSzPts val="1400"/>
              <a:buNone/>
              <a:defRPr>
                <a:solidFill>
                  <a:schemeClr val="lt1"/>
                </a:solidFill>
              </a:defRPr>
            </a:lvl9pPr>
          </a:lstStyle>
          <a:p>
            <a:endParaRPr/>
          </a:p>
        </p:txBody>
      </p:sp>
      <p:sp>
        <p:nvSpPr>
          <p:cNvPr id="102" name="Google Shape;102;p17"/>
          <p:cNvSpPr txBox="1">
            <a:spLocks noGrp="1"/>
          </p:cNvSpPr>
          <p:nvPr>
            <p:ph type="subTitle" idx="3"/>
          </p:nvPr>
        </p:nvSpPr>
        <p:spPr>
          <a:xfrm>
            <a:off x="4760694" y="2962488"/>
            <a:ext cx="16473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400"/>
              <a:buFont typeface="Montserrat SemiBold"/>
              <a:buNone/>
              <a:defRPr b="1"/>
            </a:lvl1pPr>
            <a:lvl2pPr lvl="1" rtl="0">
              <a:spcBef>
                <a:spcPts val="1600"/>
              </a:spcBef>
              <a:spcAft>
                <a:spcPts val="0"/>
              </a:spcAft>
              <a:buClr>
                <a:schemeClr val="lt1"/>
              </a:buClr>
              <a:buSzPts val="1400"/>
              <a:buNone/>
              <a:defRPr>
                <a:solidFill>
                  <a:schemeClr val="lt1"/>
                </a:solidFill>
              </a:defRPr>
            </a:lvl2pPr>
            <a:lvl3pPr lvl="2" rtl="0">
              <a:spcBef>
                <a:spcPts val="1600"/>
              </a:spcBef>
              <a:spcAft>
                <a:spcPts val="0"/>
              </a:spcAft>
              <a:buClr>
                <a:schemeClr val="lt1"/>
              </a:buClr>
              <a:buSzPts val="1400"/>
              <a:buNone/>
              <a:defRPr>
                <a:solidFill>
                  <a:schemeClr val="lt1"/>
                </a:solidFill>
              </a:defRPr>
            </a:lvl3pPr>
            <a:lvl4pPr lvl="3" rtl="0">
              <a:spcBef>
                <a:spcPts val="1600"/>
              </a:spcBef>
              <a:spcAft>
                <a:spcPts val="0"/>
              </a:spcAft>
              <a:buClr>
                <a:schemeClr val="lt1"/>
              </a:buClr>
              <a:buSzPts val="1400"/>
              <a:buNone/>
              <a:defRPr>
                <a:solidFill>
                  <a:schemeClr val="lt1"/>
                </a:solidFill>
              </a:defRPr>
            </a:lvl4pPr>
            <a:lvl5pPr lvl="4" rtl="0">
              <a:spcBef>
                <a:spcPts val="1600"/>
              </a:spcBef>
              <a:spcAft>
                <a:spcPts val="0"/>
              </a:spcAft>
              <a:buClr>
                <a:schemeClr val="lt1"/>
              </a:buClr>
              <a:buSzPts val="1400"/>
              <a:buNone/>
              <a:defRPr>
                <a:solidFill>
                  <a:schemeClr val="lt1"/>
                </a:solidFill>
              </a:defRPr>
            </a:lvl5pPr>
            <a:lvl6pPr lvl="5" rtl="0">
              <a:spcBef>
                <a:spcPts val="1600"/>
              </a:spcBef>
              <a:spcAft>
                <a:spcPts val="0"/>
              </a:spcAft>
              <a:buClr>
                <a:schemeClr val="lt1"/>
              </a:buClr>
              <a:buSzPts val="1400"/>
              <a:buNone/>
              <a:defRPr>
                <a:solidFill>
                  <a:schemeClr val="lt1"/>
                </a:solidFill>
              </a:defRPr>
            </a:lvl6pPr>
            <a:lvl7pPr lvl="6" rtl="0">
              <a:spcBef>
                <a:spcPts val="1600"/>
              </a:spcBef>
              <a:spcAft>
                <a:spcPts val="0"/>
              </a:spcAft>
              <a:buClr>
                <a:schemeClr val="lt1"/>
              </a:buClr>
              <a:buSzPts val="1400"/>
              <a:buNone/>
              <a:defRPr>
                <a:solidFill>
                  <a:schemeClr val="lt1"/>
                </a:solidFill>
              </a:defRPr>
            </a:lvl7pPr>
            <a:lvl8pPr lvl="7" rtl="0">
              <a:spcBef>
                <a:spcPts val="1600"/>
              </a:spcBef>
              <a:spcAft>
                <a:spcPts val="0"/>
              </a:spcAft>
              <a:buClr>
                <a:schemeClr val="lt1"/>
              </a:buClr>
              <a:buSzPts val="1400"/>
              <a:buNone/>
              <a:defRPr>
                <a:solidFill>
                  <a:schemeClr val="lt1"/>
                </a:solidFill>
              </a:defRPr>
            </a:lvl8pPr>
            <a:lvl9pPr lvl="8" rtl="0">
              <a:spcBef>
                <a:spcPts val="1600"/>
              </a:spcBef>
              <a:spcAft>
                <a:spcPts val="1600"/>
              </a:spcAft>
              <a:buClr>
                <a:schemeClr val="lt1"/>
              </a:buClr>
              <a:buSzPts val="1400"/>
              <a:buNone/>
              <a:defRPr>
                <a:solidFill>
                  <a:schemeClr val="lt1"/>
                </a:solidFill>
              </a:defRPr>
            </a:lvl9pPr>
          </a:lstStyle>
          <a:p>
            <a:endParaRPr/>
          </a:p>
        </p:txBody>
      </p:sp>
      <p:sp>
        <p:nvSpPr>
          <p:cNvPr id="103" name="Google Shape;103;p17"/>
          <p:cNvSpPr txBox="1">
            <a:spLocks noGrp="1"/>
          </p:cNvSpPr>
          <p:nvPr>
            <p:ph type="subTitle" idx="4"/>
          </p:nvPr>
        </p:nvSpPr>
        <p:spPr>
          <a:xfrm>
            <a:off x="6783175" y="2962488"/>
            <a:ext cx="16473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400"/>
              <a:buFont typeface="Montserrat SemiBold"/>
              <a:buNone/>
              <a:defRPr b="1"/>
            </a:lvl1pPr>
            <a:lvl2pPr lvl="1" rtl="0">
              <a:spcBef>
                <a:spcPts val="1600"/>
              </a:spcBef>
              <a:spcAft>
                <a:spcPts val="0"/>
              </a:spcAft>
              <a:buClr>
                <a:schemeClr val="lt1"/>
              </a:buClr>
              <a:buSzPts val="1400"/>
              <a:buNone/>
              <a:defRPr>
                <a:solidFill>
                  <a:schemeClr val="lt1"/>
                </a:solidFill>
              </a:defRPr>
            </a:lvl2pPr>
            <a:lvl3pPr lvl="2" rtl="0">
              <a:spcBef>
                <a:spcPts val="1600"/>
              </a:spcBef>
              <a:spcAft>
                <a:spcPts val="0"/>
              </a:spcAft>
              <a:buClr>
                <a:schemeClr val="lt1"/>
              </a:buClr>
              <a:buSzPts val="1400"/>
              <a:buNone/>
              <a:defRPr>
                <a:solidFill>
                  <a:schemeClr val="lt1"/>
                </a:solidFill>
              </a:defRPr>
            </a:lvl3pPr>
            <a:lvl4pPr lvl="3" rtl="0">
              <a:spcBef>
                <a:spcPts val="1600"/>
              </a:spcBef>
              <a:spcAft>
                <a:spcPts val="0"/>
              </a:spcAft>
              <a:buClr>
                <a:schemeClr val="lt1"/>
              </a:buClr>
              <a:buSzPts val="1400"/>
              <a:buNone/>
              <a:defRPr>
                <a:solidFill>
                  <a:schemeClr val="lt1"/>
                </a:solidFill>
              </a:defRPr>
            </a:lvl4pPr>
            <a:lvl5pPr lvl="4" rtl="0">
              <a:spcBef>
                <a:spcPts val="1600"/>
              </a:spcBef>
              <a:spcAft>
                <a:spcPts val="0"/>
              </a:spcAft>
              <a:buClr>
                <a:schemeClr val="lt1"/>
              </a:buClr>
              <a:buSzPts val="1400"/>
              <a:buNone/>
              <a:defRPr>
                <a:solidFill>
                  <a:schemeClr val="lt1"/>
                </a:solidFill>
              </a:defRPr>
            </a:lvl5pPr>
            <a:lvl6pPr lvl="5" rtl="0">
              <a:spcBef>
                <a:spcPts val="1600"/>
              </a:spcBef>
              <a:spcAft>
                <a:spcPts val="0"/>
              </a:spcAft>
              <a:buClr>
                <a:schemeClr val="lt1"/>
              </a:buClr>
              <a:buSzPts val="1400"/>
              <a:buNone/>
              <a:defRPr>
                <a:solidFill>
                  <a:schemeClr val="lt1"/>
                </a:solidFill>
              </a:defRPr>
            </a:lvl6pPr>
            <a:lvl7pPr lvl="6" rtl="0">
              <a:spcBef>
                <a:spcPts val="1600"/>
              </a:spcBef>
              <a:spcAft>
                <a:spcPts val="0"/>
              </a:spcAft>
              <a:buClr>
                <a:schemeClr val="lt1"/>
              </a:buClr>
              <a:buSzPts val="1400"/>
              <a:buNone/>
              <a:defRPr>
                <a:solidFill>
                  <a:schemeClr val="lt1"/>
                </a:solidFill>
              </a:defRPr>
            </a:lvl7pPr>
            <a:lvl8pPr lvl="7" rtl="0">
              <a:spcBef>
                <a:spcPts val="1600"/>
              </a:spcBef>
              <a:spcAft>
                <a:spcPts val="0"/>
              </a:spcAft>
              <a:buClr>
                <a:schemeClr val="lt1"/>
              </a:buClr>
              <a:buSzPts val="1400"/>
              <a:buNone/>
              <a:defRPr>
                <a:solidFill>
                  <a:schemeClr val="lt1"/>
                </a:solidFill>
              </a:defRPr>
            </a:lvl8pPr>
            <a:lvl9pPr lvl="8" rtl="0">
              <a:spcBef>
                <a:spcPts val="1600"/>
              </a:spcBef>
              <a:spcAft>
                <a:spcPts val="1600"/>
              </a:spcAft>
              <a:buClr>
                <a:schemeClr val="lt1"/>
              </a:buClr>
              <a:buSzPts val="1400"/>
              <a:buNone/>
              <a:defRPr>
                <a:solidFill>
                  <a:schemeClr val="lt1"/>
                </a:solidFill>
              </a:defRPr>
            </a:lvl9pPr>
          </a:lstStyle>
          <a:p>
            <a:endParaRPr/>
          </a:p>
        </p:txBody>
      </p:sp>
      <p:sp>
        <p:nvSpPr>
          <p:cNvPr id="104" name="Google Shape;104;p17"/>
          <p:cNvSpPr txBox="1">
            <a:spLocks noGrp="1"/>
          </p:cNvSpPr>
          <p:nvPr>
            <p:ph type="subTitle" idx="5"/>
          </p:nvPr>
        </p:nvSpPr>
        <p:spPr>
          <a:xfrm>
            <a:off x="714237" y="3381247"/>
            <a:ext cx="1645800" cy="1146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105" name="Google Shape;105;p17"/>
          <p:cNvSpPr txBox="1">
            <a:spLocks noGrp="1"/>
          </p:cNvSpPr>
          <p:nvPr>
            <p:ph type="subTitle" idx="6"/>
          </p:nvPr>
        </p:nvSpPr>
        <p:spPr>
          <a:xfrm>
            <a:off x="2734102" y="3381247"/>
            <a:ext cx="1645800" cy="1146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106" name="Google Shape;106;p17"/>
          <p:cNvSpPr txBox="1">
            <a:spLocks noGrp="1"/>
          </p:cNvSpPr>
          <p:nvPr>
            <p:ph type="subTitle" idx="7"/>
          </p:nvPr>
        </p:nvSpPr>
        <p:spPr>
          <a:xfrm>
            <a:off x="4761444" y="3381247"/>
            <a:ext cx="1645800" cy="1146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107" name="Google Shape;107;p17"/>
          <p:cNvSpPr txBox="1">
            <a:spLocks noGrp="1"/>
          </p:cNvSpPr>
          <p:nvPr>
            <p:ph type="subTitle" idx="8"/>
          </p:nvPr>
        </p:nvSpPr>
        <p:spPr>
          <a:xfrm>
            <a:off x="6783925" y="3381247"/>
            <a:ext cx="1645800" cy="1146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header 2">
  <p:cSld name="CUSTOM_8">
    <p:bg>
      <p:bgPr>
        <a:solidFill>
          <a:schemeClr val="accent1"/>
        </a:solidFill>
        <a:effectLst/>
      </p:bgPr>
    </p:bg>
    <p:spTree>
      <p:nvGrpSpPr>
        <p:cNvPr id="1" name="Shape 146"/>
        <p:cNvGrpSpPr/>
        <p:nvPr/>
      </p:nvGrpSpPr>
      <p:grpSpPr>
        <a:xfrm>
          <a:off x="0" y="0"/>
          <a:ext cx="0" cy="0"/>
          <a:chOff x="0" y="0"/>
          <a:chExt cx="0" cy="0"/>
        </a:xfrm>
      </p:grpSpPr>
      <p:sp>
        <p:nvSpPr>
          <p:cNvPr id="147" name="Google Shape;147;p24"/>
          <p:cNvSpPr/>
          <p:nvPr/>
        </p:nvSpPr>
        <p:spPr>
          <a:xfrm flipH="1">
            <a:off x="7431525" y="809450"/>
            <a:ext cx="1012500" cy="819600"/>
          </a:xfrm>
          <a:prstGeom prst="homePlate">
            <a:avLst>
              <a:gd name="adj" fmla="val 31917"/>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2"/>
              </a:solidFill>
            </a:endParaRPr>
          </a:p>
        </p:txBody>
      </p:sp>
      <p:sp>
        <p:nvSpPr>
          <p:cNvPr id="148" name="Google Shape;148;p24"/>
          <p:cNvSpPr txBox="1">
            <a:spLocks noGrp="1"/>
          </p:cNvSpPr>
          <p:nvPr>
            <p:ph type="title"/>
          </p:nvPr>
        </p:nvSpPr>
        <p:spPr>
          <a:xfrm>
            <a:off x="5000000" y="1697400"/>
            <a:ext cx="3430800" cy="1032900"/>
          </a:xfrm>
          <a:prstGeom prst="rect">
            <a:avLst/>
          </a:prstGeom>
        </p:spPr>
        <p:txBody>
          <a:bodyPr spcFirstLastPara="1" wrap="square" lIns="91425" tIns="91425" rIns="91425" bIns="91425" anchor="ctr" anchorCtr="0">
            <a:noAutofit/>
          </a:bodyPr>
          <a:lstStyle>
            <a:lvl1pPr lvl="0" algn="r" rtl="0">
              <a:spcBef>
                <a:spcPts val="0"/>
              </a:spcBef>
              <a:spcAft>
                <a:spcPts val="0"/>
              </a:spcAft>
              <a:buClr>
                <a:srgbClr val="BA68C8"/>
              </a:buClr>
              <a:buSzPts val="3600"/>
              <a:buFont typeface="Montserrat ExtraBold"/>
              <a:buNone/>
              <a:defRPr sz="3600"/>
            </a:lvl1pPr>
            <a:lvl2pPr lvl="1" algn="r"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2pPr>
            <a:lvl3pPr lvl="2" algn="r"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3pPr>
            <a:lvl4pPr lvl="3" algn="r"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4pPr>
            <a:lvl5pPr lvl="4" algn="r"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5pPr>
            <a:lvl6pPr lvl="5" algn="r"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6pPr>
            <a:lvl7pPr lvl="6" algn="r"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7pPr>
            <a:lvl8pPr lvl="7" algn="r"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8pPr>
            <a:lvl9pPr lvl="8" algn="r" rtl="0">
              <a:spcBef>
                <a:spcPts val="0"/>
              </a:spcBef>
              <a:spcAft>
                <a:spcPts val="0"/>
              </a:spcAft>
              <a:buSzPts val="3600"/>
              <a:buFont typeface="Montserrat ExtraBold"/>
              <a:buNone/>
              <a:defRPr sz="3600">
                <a:latin typeface="Montserrat ExtraBold"/>
                <a:ea typeface="Montserrat ExtraBold"/>
                <a:cs typeface="Montserrat ExtraBold"/>
                <a:sym typeface="Montserrat ExtraBold"/>
              </a:defRPr>
            </a:lvl9pPr>
          </a:lstStyle>
          <a:p>
            <a:endParaRPr/>
          </a:p>
        </p:txBody>
      </p:sp>
      <p:sp>
        <p:nvSpPr>
          <p:cNvPr id="149" name="Google Shape;149;p24"/>
          <p:cNvSpPr txBox="1">
            <a:spLocks noGrp="1"/>
          </p:cNvSpPr>
          <p:nvPr>
            <p:ph type="subTitle" idx="1"/>
          </p:nvPr>
        </p:nvSpPr>
        <p:spPr>
          <a:xfrm>
            <a:off x="5920325" y="2591725"/>
            <a:ext cx="2510400" cy="759000"/>
          </a:xfrm>
          <a:prstGeom prst="rect">
            <a:avLst/>
          </a:prstGeom>
        </p:spPr>
        <p:txBody>
          <a:bodyPr spcFirstLastPara="1" wrap="square" lIns="91425" tIns="91425" rIns="91425" bIns="91425" anchor="t" anchorCtr="0">
            <a:noAutofit/>
          </a:bodyPr>
          <a:lstStyle>
            <a:lvl1pPr lvl="0" algn="r" rtl="0">
              <a:spcBef>
                <a:spcPts val="0"/>
              </a:spcBef>
              <a:spcAft>
                <a:spcPts val="0"/>
              </a:spcAft>
              <a:buSzPts val="1400"/>
              <a:buFont typeface="Roboto"/>
              <a:buNone/>
              <a:defRPr sz="1400"/>
            </a:lvl1pPr>
            <a:lvl2pPr lvl="1" algn="r" rtl="0">
              <a:spcBef>
                <a:spcPts val="1600"/>
              </a:spcBef>
              <a:spcAft>
                <a:spcPts val="0"/>
              </a:spcAft>
              <a:buSzPts val="1400"/>
              <a:buNone/>
              <a:defRPr/>
            </a:lvl2pPr>
            <a:lvl3pPr lvl="2" algn="r" rtl="0">
              <a:spcBef>
                <a:spcPts val="1600"/>
              </a:spcBef>
              <a:spcAft>
                <a:spcPts val="0"/>
              </a:spcAft>
              <a:buSzPts val="1400"/>
              <a:buNone/>
              <a:defRPr/>
            </a:lvl3pPr>
            <a:lvl4pPr lvl="3" algn="r" rtl="0">
              <a:spcBef>
                <a:spcPts val="1600"/>
              </a:spcBef>
              <a:spcAft>
                <a:spcPts val="0"/>
              </a:spcAft>
              <a:buSzPts val="1400"/>
              <a:buNone/>
              <a:defRPr/>
            </a:lvl4pPr>
            <a:lvl5pPr lvl="4" algn="r" rtl="0">
              <a:spcBef>
                <a:spcPts val="1600"/>
              </a:spcBef>
              <a:spcAft>
                <a:spcPts val="0"/>
              </a:spcAft>
              <a:buSzPts val="1400"/>
              <a:buNone/>
              <a:defRPr/>
            </a:lvl5pPr>
            <a:lvl6pPr lvl="5" algn="r" rtl="0">
              <a:spcBef>
                <a:spcPts val="1600"/>
              </a:spcBef>
              <a:spcAft>
                <a:spcPts val="0"/>
              </a:spcAft>
              <a:buSzPts val="1400"/>
              <a:buNone/>
              <a:defRPr/>
            </a:lvl6pPr>
            <a:lvl7pPr lvl="6" algn="r" rtl="0">
              <a:spcBef>
                <a:spcPts val="1600"/>
              </a:spcBef>
              <a:spcAft>
                <a:spcPts val="0"/>
              </a:spcAft>
              <a:buSzPts val="1400"/>
              <a:buNone/>
              <a:defRPr/>
            </a:lvl7pPr>
            <a:lvl8pPr lvl="7" algn="r" rtl="0">
              <a:spcBef>
                <a:spcPts val="1600"/>
              </a:spcBef>
              <a:spcAft>
                <a:spcPts val="0"/>
              </a:spcAft>
              <a:buSzPts val="1400"/>
              <a:buNone/>
              <a:defRPr/>
            </a:lvl8pPr>
            <a:lvl9pPr lvl="8" algn="r" rtl="0">
              <a:spcBef>
                <a:spcPts val="1600"/>
              </a:spcBef>
              <a:spcAft>
                <a:spcPts val="1600"/>
              </a:spcAft>
              <a:buSzPts val="1400"/>
              <a:buNone/>
              <a:defRPr/>
            </a:lvl9pPr>
          </a:lstStyle>
          <a:p>
            <a:endParaRPr/>
          </a:p>
        </p:txBody>
      </p:sp>
      <p:sp>
        <p:nvSpPr>
          <p:cNvPr id="150" name="Google Shape;150;p24"/>
          <p:cNvSpPr txBox="1">
            <a:spLocks noGrp="1"/>
          </p:cNvSpPr>
          <p:nvPr>
            <p:ph type="title" idx="2" hasCustomPrompt="1"/>
          </p:nvPr>
        </p:nvSpPr>
        <p:spPr>
          <a:xfrm>
            <a:off x="7501925" y="892600"/>
            <a:ext cx="928800" cy="6279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6000"/>
              <a:buFont typeface="Montserrat ExtraBold"/>
              <a:buNone/>
              <a:defRPr sz="3600">
                <a:solidFill>
                  <a:schemeClr val="accent1"/>
                </a:solidFill>
              </a:defRPr>
            </a:lvl1pPr>
            <a:lvl2pPr lvl="1" algn="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2pPr>
            <a:lvl3pPr lvl="2" algn="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3pPr>
            <a:lvl4pPr lvl="3" algn="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4pPr>
            <a:lvl5pPr lvl="4" algn="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5pPr>
            <a:lvl6pPr lvl="5" algn="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6pPr>
            <a:lvl7pPr lvl="6" algn="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7pPr>
            <a:lvl8pPr lvl="7" algn="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8pPr>
            <a:lvl9pPr lvl="8" algn="r" rtl="0">
              <a:spcBef>
                <a:spcPts val="0"/>
              </a:spcBef>
              <a:spcAft>
                <a:spcPts val="0"/>
              </a:spcAft>
              <a:buClr>
                <a:schemeClr val="lt1"/>
              </a:buClr>
              <a:buSzPts val="6000"/>
              <a:buFont typeface="Montserrat ExtraBold"/>
              <a:buNone/>
              <a:defRPr sz="6000">
                <a:solidFill>
                  <a:schemeClr val="lt1"/>
                </a:solidFill>
                <a:latin typeface="Montserrat ExtraBold"/>
                <a:ea typeface="Montserrat ExtraBold"/>
                <a:cs typeface="Montserrat ExtraBold"/>
                <a:sym typeface="Montserrat ExtraBold"/>
              </a:defRPr>
            </a:lvl9pPr>
          </a:lstStyle>
          <a:p>
            <a:r>
              <a:t>xx%</a:t>
            </a:r>
          </a:p>
        </p:txBody>
      </p:sp>
      <p:sp>
        <p:nvSpPr>
          <p:cNvPr id="151" name="Google Shape;151;p24"/>
          <p:cNvSpPr/>
          <p:nvPr/>
        </p:nvSpPr>
        <p:spPr>
          <a:xfrm rot="10800000" flipH="1">
            <a:off x="0" y="-1700"/>
            <a:ext cx="4582500" cy="5149800"/>
          </a:xfrm>
          <a:prstGeom prst="homePlate">
            <a:avLst>
              <a:gd name="adj" fmla="val 16392"/>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9">
    <p:bg>
      <p:bgPr>
        <a:solidFill>
          <a:schemeClr val="accent1"/>
        </a:solidFill>
        <a:effectLst/>
      </p:bgPr>
    </p:bg>
    <p:spTree>
      <p:nvGrpSpPr>
        <p:cNvPr id="1" name="Shape 169"/>
        <p:cNvGrpSpPr/>
        <p:nvPr/>
      </p:nvGrpSpPr>
      <p:grpSpPr>
        <a:xfrm>
          <a:off x="0" y="0"/>
          <a:ext cx="0" cy="0"/>
          <a:chOff x="0" y="0"/>
          <a:chExt cx="0" cy="0"/>
        </a:xfrm>
      </p:grpSpPr>
      <p:sp>
        <p:nvSpPr>
          <p:cNvPr id="170" name="Google Shape;170;p28"/>
          <p:cNvSpPr/>
          <p:nvPr/>
        </p:nvSpPr>
        <p:spPr>
          <a:xfrm rot="10800000">
            <a:off x="4574750" y="-1700"/>
            <a:ext cx="4582500" cy="5149800"/>
          </a:xfrm>
          <a:prstGeom prst="homePlate">
            <a:avLst>
              <a:gd name="adj" fmla="val 16392"/>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1pPr>
            <a:lvl2pPr lvl="1">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2pPr>
            <a:lvl3pPr lvl="2">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3pPr>
            <a:lvl4pPr lvl="3">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4pPr>
            <a:lvl5pPr lvl="4">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5pPr>
            <a:lvl6pPr lvl="5">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6pPr>
            <a:lvl7pPr lvl="6">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7pPr>
            <a:lvl8pPr lvl="7">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8pPr>
            <a:lvl9pPr lvl="8">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Roboto"/>
              <a:buChar char="●"/>
              <a:defRPr sz="1800">
                <a:solidFill>
                  <a:schemeClr val="dk1"/>
                </a:solidFill>
                <a:latin typeface="Roboto"/>
                <a:ea typeface="Roboto"/>
                <a:cs typeface="Roboto"/>
                <a:sym typeface="Roboto"/>
              </a:defRPr>
            </a:lvl1pPr>
            <a:lvl2pPr marL="914400" lvl="1"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15000"/>
              </a:lnSpc>
              <a:spcBef>
                <a:spcPts val="1600"/>
              </a:spcBef>
              <a:spcAft>
                <a:spcPts val="160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2" r:id="rId3"/>
    <p:sldLayoutId id="2147483655" r:id="rId4"/>
    <p:sldLayoutId id="2147483658" r:id="rId5"/>
    <p:sldLayoutId id="2147483662" r:id="rId6"/>
    <p:sldLayoutId id="2147483663" r:id="rId7"/>
    <p:sldLayoutId id="2147483670" r:id="rId8"/>
    <p:sldLayoutId id="2147483674"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449">
          <p15:clr>
            <a:srgbClr val="EA4335"/>
          </p15:clr>
        </p15:guide>
        <p15:guide id="2" pos="5311">
          <p15:clr>
            <a:srgbClr val="EA4335"/>
          </p15:clr>
        </p15:guide>
        <p15:guide id="3" orient="horz" pos="340">
          <p15:clr>
            <a:srgbClr val="EA4335"/>
          </p15:clr>
        </p15:guide>
        <p15:guide id="4" orient="horz" pos="2895">
          <p15:clr>
            <a:srgbClr val="EA4335"/>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image" Target="../media/image10.png"/><Relationship Id="rId4" Type="http://schemas.openxmlformats.org/officeDocument/2006/relationships/hyperlink" Target="https://doi.org/10.1080/0267257X.1987.996402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5.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hyperlink" Target="https://scholars.fhsu.edu/alj/vol9/iss2/28" TargetMode="External"/><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hyperlink" Target="https://www.atlantis-press.com/proceedings/icfied-22/125971646" TargetMode="External"/><Relationship Id="rId5" Type="http://schemas.openxmlformats.org/officeDocument/2006/relationships/hyperlink" Target="https://scholars.fhsu.edu/alj/vol9/iss2/28" TargetMode="External"/><Relationship Id="rId4" Type="http://schemas.openxmlformats.org/officeDocument/2006/relationships/hyperlink" Target="https://doi.org/10.1080/0267257X.1987.9964020"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31"/>
          <p:cNvSpPr txBox="1">
            <a:spLocks noGrp="1"/>
          </p:cNvSpPr>
          <p:nvPr>
            <p:ph type="title"/>
          </p:nvPr>
        </p:nvSpPr>
        <p:spPr>
          <a:xfrm>
            <a:off x="166018" y="964720"/>
            <a:ext cx="4718259" cy="494902"/>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latin typeface="+mj-lt"/>
              </a:rPr>
              <a:t>MARKETING MANAGEMENT THEORIES</a:t>
            </a:r>
          </a:p>
        </p:txBody>
      </p:sp>
      <p:sp>
        <p:nvSpPr>
          <p:cNvPr id="180" name="Google Shape;180;p31"/>
          <p:cNvSpPr txBox="1">
            <a:spLocks noGrp="1"/>
          </p:cNvSpPr>
          <p:nvPr>
            <p:ph type="subTitle" idx="1"/>
          </p:nvPr>
        </p:nvSpPr>
        <p:spPr>
          <a:xfrm>
            <a:off x="166018" y="3480755"/>
            <a:ext cx="3861600" cy="1139289"/>
          </a:xfrm>
          <a:prstGeom prst="rect">
            <a:avLst/>
          </a:prstGeom>
        </p:spPr>
        <p:txBody>
          <a:bodyPr spcFirstLastPara="1" wrap="square" lIns="91425" tIns="91425" rIns="91425" bIns="91425" anchor="t" anchorCtr="0">
            <a:noAutofit/>
          </a:bodyPr>
          <a:lstStyle/>
          <a:p>
            <a:pPr algn="ctr"/>
            <a:r>
              <a:rPr lang="en-US" sz="1100" dirty="0">
                <a:latin typeface="+mj-lt"/>
                <a:cs typeface="Times New Roman" panose="02020603050405020304" pitchFamily="18" charset="0"/>
              </a:rPr>
              <a:t>SUBMITTED BY: HAPPY SINGH</a:t>
            </a:r>
          </a:p>
          <a:p>
            <a:pPr algn="ctr"/>
            <a:r>
              <a:rPr lang="en-US" sz="1100" dirty="0">
                <a:latin typeface="+mj-lt"/>
                <a:cs typeface="Times New Roman" panose="02020603050405020304" pitchFamily="18" charset="0"/>
              </a:rPr>
              <a:t>STUDENT ID: 2223424</a:t>
            </a:r>
          </a:p>
          <a:p>
            <a:pPr algn="ctr"/>
            <a:endParaRPr lang="en-US" sz="1100" dirty="0">
              <a:latin typeface="+mj-lt"/>
              <a:cs typeface="Times New Roman" panose="02020603050405020304" pitchFamily="18" charset="0"/>
            </a:endParaRPr>
          </a:p>
          <a:p>
            <a:pPr algn="ctr"/>
            <a:r>
              <a:rPr lang="en-US" sz="1100" dirty="0">
                <a:latin typeface="+mj-lt"/>
                <a:cs typeface="Times New Roman" panose="02020603050405020304" pitchFamily="18" charset="0"/>
              </a:rPr>
              <a:t>SUBMITTED TO: EFUA ADAMS</a:t>
            </a:r>
          </a:p>
          <a:p>
            <a:pPr algn="ctr"/>
            <a:endParaRPr lang="en-US" sz="1100" dirty="0">
              <a:latin typeface="+mj-lt"/>
              <a:cs typeface="Times New Roman" panose="02020603050405020304" pitchFamily="18" charset="0"/>
            </a:endParaRPr>
          </a:p>
        </p:txBody>
      </p:sp>
      <p:pic>
        <p:nvPicPr>
          <p:cNvPr id="2" name="Picture 1" descr="Text">
            <a:extLst>
              <a:ext uri="{FF2B5EF4-FFF2-40B4-BE49-F238E27FC236}">
                <a16:creationId xmlns:a16="http://schemas.microsoft.com/office/drawing/2014/main" id="{E26E5278-D85E-1160-3EF2-C5F90D601F79}"/>
              </a:ext>
            </a:extLst>
          </p:cNvPr>
          <p:cNvPicPr>
            <a:picLocks noChangeAspect="1"/>
          </p:cNvPicPr>
          <p:nvPr/>
        </p:nvPicPr>
        <p:blipFill>
          <a:blip r:embed="rId3"/>
          <a:stretch>
            <a:fillRect/>
          </a:stretch>
        </p:blipFill>
        <p:spPr>
          <a:xfrm>
            <a:off x="6079095" y="752860"/>
            <a:ext cx="2199436" cy="918622"/>
          </a:xfrm>
          <a:prstGeom prst="rect">
            <a:avLst/>
          </a:prstGeom>
        </p:spPr>
      </p:pic>
      <p:sp>
        <p:nvSpPr>
          <p:cNvPr id="3" name="TextBox 2">
            <a:extLst>
              <a:ext uri="{FF2B5EF4-FFF2-40B4-BE49-F238E27FC236}">
                <a16:creationId xmlns:a16="http://schemas.microsoft.com/office/drawing/2014/main" id="{ADC553B0-D729-998A-9A28-ECBB4BF38ECF}"/>
              </a:ext>
            </a:extLst>
          </p:cNvPr>
          <p:cNvSpPr txBox="1"/>
          <p:nvPr/>
        </p:nvSpPr>
        <p:spPr>
          <a:xfrm>
            <a:off x="1196628" y="1603155"/>
            <a:ext cx="2064684" cy="461665"/>
          </a:xfrm>
          <a:prstGeom prst="rect">
            <a:avLst/>
          </a:prstGeom>
          <a:noFill/>
        </p:spPr>
        <p:txBody>
          <a:bodyPr wrap="square" rtlCol="0">
            <a:spAutoFit/>
          </a:bodyPr>
          <a:lstStyle/>
          <a:p>
            <a:r>
              <a:rPr lang="en-US" sz="1200" i="1" dirty="0"/>
              <a:t>Module Code: LCMB7001</a:t>
            </a:r>
          </a:p>
          <a:p>
            <a:endParaRPr lang="en-US" sz="1200" i="1" dirty="0"/>
          </a:p>
        </p:txBody>
      </p:sp>
      <p:grpSp>
        <p:nvGrpSpPr>
          <p:cNvPr id="4" name="Google Shape;1614;p55">
            <a:extLst>
              <a:ext uri="{FF2B5EF4-FFF2-40B4-BE49-F238E27FC236}">
                <a16:creationId xmlns:a16="http://schemas.microsoft.com/office/drawing/2014/main" id="{A283B01F-98F1-4EE1-541D-AA5A02E9713F}"/>
              </a:ext>
            </a:extLst>
          </p:cNvPr>
          <p:cNvGrpSpPr/>
          <p:nvPr/>
        </p:nvGrpSpPr>
        <p:grpSpPr>
          <a:xfrm>
            <a:off x="5571058" y="2037305"/>
            <a:ext cx="3076838" cy="2977431"/>
            <a:chOff x="238125" y="1550450"/>
            <a:chExt cx="2701350" cy="2614075"/>
          </a:xfrm>
        </p:grpSpPr>
        <p:sp>
          <p:nvSpPr>
            <p:cNvPr id="5" name="Google Shape;1615;p55">
              <a:extLst>
                <a:ext uri="{FF2B5EF4-FFF2-40B4-BE49-F238E27FC236}">
                  <a16:creationId xmlns:a16="http://schemas.microsoft.com/office/drawing/2014/main" id="{CA462E8B-89E1-0EE3-0600-17033EEAB359}"/>
                </a:ext>
              </a:extLst>
            </p:cNvPr>
            <p:cNvSpPr/>
            <p:nvPr/>
          </p:nvSpPr>
          <p:spPr>
            <a:xfrm>
              <a:off x="1909775" y="3028475"/>
              <a:ext cx="555600" cy="769150"/>
            </a:xfrm>
            <a:custGeom>
              <a:avLst/>
              <a:gdLst/>
              <a:ahLst/>
              <a:cxnLst/>
              <a:rect l="l" t="t" r="r" b="b"/>
              <a:pathLst>
                <a:path w="22224" h="30766" extrusionOk="0">
                  <a:moveTo>
                    <a:pt x="1" y="0"/>
                  </a:moveTo>
                  <a:lnTo>
                    <a:pt x="1" y="30766"/>
                  </a:lnTo>
                  <a:lnTo>
                    <a:pt x="22223" y="30766"/>
                  </a:lnTo>
                  <a:lnTo>
                    <a:pt x="222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616;p55">
              <a:extLst>
                <a:ext uri="{FF2B5EF4-FFF2-40B4-BE49-F238E27FC236}">
                  <a16:creationId xmlns:a16="http://schemas.microsoft.com/office/drawing/2014/main" id="{C740DDE2-394D-BAAC-721A-B4938C5BD893}"/>
                </a:ext>
              </a:extLst>
            </p:cNvPr>
            <p:cNvSpPr/>
            <p:nvPr/>
          </p:nvSpPr>
          <p:spPr>
            <a:xfrm>
              <a:off x="1882775" y="2999800"/>
              <a:ext cx="609600" cy="28700"/>
            </a:xfrm>
            <a:custGeom>
              <a:avLst/>
              <a:gdLst/>
              <a:ahLst/>
              <a:cxnLst/>
              <a:rect l="l" t="t" r="r" b="b"/>
              <a:pathLst>
                <a:path w="24384" h="1148" extrusionOk="0">
                  <a:moveTo>
                    <a:pt x="0" y="0"/>
                  </a:moveTo>
                  <a:lnTo>
                    <a:pt x="0" y="1147"/>
                  </a:lnTo>
                  <a:lnTo>
                    <a:pt x="24383" y="1147"/>
                  </a:lnTo>
                  <a:lnTo>
                    <a:pt x="24383" y="0"/>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617;p55">
              <a:extLst>
                <a:ext uri="{FF2B5EF4-FFF2-40B4-BE49-F238E27FC236}">
                  <a16:creationId xmlns:a16="http://schemas.microsoft.com/office/drawing/2014/main" id="{1673B10C-98E5-3300-915C-4E783F1DD25A}"/>
                </a:ext>
              </a:extLst>
            </p:cNvPr>
            <p:cNvSpPr/>
            <p:nvPr/>
          </p:nvSpPr>
          <p:spPr>
            <a:xfrm>
              <a:off x="2492350" y="2999800"/>
              <a:ext cx="192000" cy="28700"/>
            </a:xfrm>
            <a:custGeom>
              <a:avLst/>
              <a:gdLst/>
              <a:ahLst/>
              <a:cxnLst/>
              <a:rect l="l" t="t" r="r" b="b"/>
              <a:pathLst>
                <a:path w="7680" h="1148" extrusionOk="0">
                  <a:moveTo>
                    <a:pt x="0" y="0"/>
                  </a:moveTo>
                  <a:lnTo>
                    <a:pt x="0" y="1147"/>
                  </a:lnTo>
                  <a:lnTo>
                    <a:pt x="7679" y="1147"/>
                  </a:lnTo>
                  <a:lnTo>
                    <a:pt x="767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618;p55">
              <a:extLst>
                <a:ext uri="{FF2B5EF4-FFF2-40B4-BE49-F238E27FC236}">
                  <a16:creationId xmlns:a16="http://schemas.microsoft.com/office/drawing/2014/main" id="{9942F1C4-C037-DDCE-CC83-FD89D7925FCC}"/>
                </a:ext>
              </a:extLst>
            </p:cNvPr>
            <p:cNvSpPr/>
            <p:nvPr/>
          </p:nvSpPr>
          <p:spPr>
            <a:xfrm>
              <a:off x="2465350" y="3028475"/>
              <a:ext cx="188675" cy="769150"/>
            </a:xfrm>
            <a:custGeom>
              <a:avLst/>
              <a:gdLst/>
              <a:ahLst/>
              <a:cxnLst/>
              <a:rect l="l" t="t" r="r" b="b"/>
              <a:pathLst>
                <a:path w="7547" h="30766" extrusionOk="0">
                  <a:moveTo>
                    <a:pt x="0" y="0"/>
                  </a:moveTo>
                  <a:lnTo>
                    <a:pt x="0" y="30766"/>
                  </a:lnTo>
                  <a:lnTo>
                    <a:pt x="7546" y="30766"/>
                  </a:lnTo>
                  <a:lnTo>
                    <a:pt x="7546" y="0"/>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619;p55">
              <a:extLst>
                <a:ext uri="{FF2B5EF4-FFF2-40B4-BE49-F238E27FC236}">
                  <a16:creationId xmlns:a16="http://schemas.microsoft.com/office/drawing/2014/main" id="{D96B7F74-D4E4-3DBB-5986-F54CFE18E525}"/>
                </a:ext>
              </a:extLst>
            </p:cNvPr>
            <p:cNvSpPr/>
            <p:nvPr/>
          </p:nvSpPr>
          <p:spPr>
            <a:xfrm>
              <a:off x="1969625" y="3137750"/>
              <a:ext cx="436325" cy="246850"/>
            </a:xfrm>
            <a:custGeom>
              <a:avLst/>
              <a:gdLst/>
              <a:ahLst/>
              <a:cxnLst/>
              <a:rect l="l" t="t" r="r" b="b"/>
              <a:pathLst>
                <a:path w="17453" h="9874" extrusionOk="0">
                  <a:moveTo>
                    <a:pt x="17386" y="67"/>
                  </a:moveTo>
                  <a:lnTo>
                    <a:pt x="17386" y="9807"/>
                  </a:lnTo>
                  <a:lnTo>
                    <a:pt x="67" y="9807"/>
                  </a:lnTo>
                  <a:lnTo>
                    <a:pt x="67" y="67"/>
                  </a:lnTo>
                  <a:close/>
                  <a:moveTo>
                    <a:pt x="0" y="0"/>
                  </a:moveTo>
                  <a:lnTo>
                    <a:pt x="0" y="9873"/>
                  </a:lnTo>
                  <a:lnTo>
                    <a:pt x="17452" y="9873"/>
                  </a:lnTo>
                  <a:lnTo>
                    <a:pt x="17452"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620;p55">
              <a:extLst>
                <a:ext uri="{FF2B5EF4-FFF2-40B4-BE49-F238E27FC236}">
                  <a16:creationId xmlns:a16="http://schemas.microsoft.com/office/drawing/2014/main" id="{133C02C9-EB6D-A80A-056B-097229CDE6BA}"/>
                </a:ext>
              </a:extLst>
            </p:cNvPr>
            <p:cNvSpPr/>
            <p:nvPr/>
          </p:nvSpPr>
          <p:spPr>
            <a:xfrm>
              <a:off x="2126675" y="3210050"/>
              <a:ext cx="85225" cy="48650"/>
            </a:xfrm>
            <a:custGeom>
              <a:avLst/>
              <a:gdLst/>
              <a:ahLst/>
              <a:cxnLst/>
              <a:rect l="l" t="t" r="r" b="b"/>
              <a:pathLst>
                <a:path w="3409" h="1946" extrusionOk="0">
                  <a:moveTo>
                    <a:pt x="1" y="0"/>
                  </a:moveTo>
                  <a:lnTo>
                    <a:pt x="1" y="1945"/>
                  </a:lnTo>
                  <a:lnTo>
                    <a:pt x="3408" y="1945"/>
                  </a:lnTo>
                  <a:lnTo>
                    <a:pt x="3408"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621;p55">
              <a:extLst>
                <a:ext uri="{FF2B5EF4-FFF2-40B4-BE49-F238E27FC236}">
                  <a16:creationId xmlns:a16="http://schemas.microsoft.com/office/drawing/2014/main" id="{0F7A1BF6-9746-BF7A-2154-098E4BDB02D6}"/>
                </a:ext>
              </a:extLst>
            </p:cNvPr>
            <p:cNvSpPr/>
            <p:nvPr/>
          </p:nvSpPr>
          <p:spPr>
            <a:xfrm>
              <a:off x="2151200" y="3212950"/>
              <a:ext cx="86450" cy="42825"/>
            </a:xfrm>
            <a:custGeom>
              <a:avLst/>
              <a:gdLst/>
              <a:ahLst/>
              <a:cxnLst/>
              <a:rect l="l" t="t" r="r" b="b"/>
              <a:pathLst>
                <a:path w="3458" h="1713" extrusionOk="0">
                  <a:moveTo>
                    <a:pt x="3391" y="67"/>
                  </a:moveTo>
                  <a:lnTo>
                    <a:pt x="3391" y="1663"/>
                  </a:lnTo>
                  <a:lnTo>
                    <a:pt x="67" y="1663"/>
                  </a:lnTo>
                  <a:lnTo>
                    <a:pt x="67" y="67"/>
                  </a:lnTo>
                  <a:close/>
                  <a:moveTo>
                    <a:pt x="1" y="1"/>
                  </a:moveTo>
                  <a:lnTo>
                    <a:pt x="1" y="1713"/>
                  </a:lnTo>
                  <a:lnTo>
                    <a:pt x="3458" y="1713"/>
                  </a:lnTo>
                  <a:lnTo>
                    <a:pt x="3458"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622;p55">
              <a:extLst>
                <a:ext uri="{FF2B5EF4-FFF2-40B4-BE49-F238E27FC236}">
                  <a16:creationId xmlns:a16="http://schemas.microsoft.com/office/drawing/2014/main" id="{629EF644-A092-6F5A-65CD-E48F0297B942}"/>
                </a:ext>
              </a:extLst>
            </p:cNvPr>
            <p:cNvSpPr/>
            <p:nvPr/>
          </p:nvSpPr>
          <p:spPr>
            <a:xfrm>
              <a:off x="1969625" y="3447725"/>
              <a:ext cx="436325" cy="246425"/>
            </a:xfrm>
            <a:custGeom>
              <a:avLst/>
              <a:gdLst/>
              <a:ahLst/>
              <a:cxnLst/>
              <a:rect l="l" t="t" r="r" b="b"/>
              <a:pathLst>
                <a:path w="17453" h="9857" extrusionOk="0">
                  <a:moveTo>
                    <a:pt x="17386" y="51"/>
                  </a:moveTo>
                  <a:lnTo>
                    <a:pt x="17386" y="9790"/>
                  </a:lnTo>
                  <a:lnTo>
                    <a:pt x="67" y="9790"/>
                  </a:lnTo>
                  <a:lnTo>
                    <a:pt x="67" y="51"/>
                  </a:lnTo>
                  <a:close/>
                  <a:moveTo>
                    <a:pt x="0" y="1"/>
                  </a:moveTo>
                  <a:lnTo>
                    <a:pt x="0" y="9857"/>
                  </a:lnTo>
                  <a:lnTo>
                    <a:pt x="17452" y="9857"/>
                  </a:lnTo>
                  <a:lnTo>
                    <a:pt x="17452"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623;p55">
              <a:extLst>
                <a:ext uri="{FF2B5EF4-FFF2-40B4-BE49-F238E27FC236}">
                  <a16:creationId xmlns:a16="http://schemas.microsoft.com/office/drawing/2014/main" id="{2996A60E-5176-F8ED-907F-8E8CC5D19A5A}"/>
                </a:ext>
              </a:extLst>
            </p:cNvPr>
            <p:cNvSpPr/>
            <p:nvPr/>
          </p:nvSpPr>
          <p:spPr>
            <a:xfrm>
              <a:off x="2126675" y="3519625"/>
              <a:ext cx="85225" cy="49050"/>
            </a:xfrm>
            <a:custGeom>
              <a:avLst/>
              <a:gdLst/>
              <a:ahLst/>
              <a:cxnLst/>
              <a:rect l="l" t="t" r="r" b="b"/>
              <a:pathLst>
                <a:path w="3409" h="1962" extrusionOk="0">
                  <a:moveTo>
                    <a:pt x="1" y="0"/>
                  </a:moveTo>
                  <a:lnTo>
                    <a:pt x="1" y="1961"/>
                  </a:lnTo>
                  <a:lnTo>
                    <a:pt x="3408" y="1961"/>
                  </a:lnTo>
                  <a:lnTo>
                    <a:pt x="3408"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624;p55">
              <a:extLst>
                <a:ext uri="{FF2B5EF4-FFF2-40B4-BE49-F238E27FC236}">
                  <a16:creationId xmlns:a16="http://schemas.microsoft.com/office/drawing/2014/main" id="{842FE2F1-0421-A7F0-08FE-497C50716294}"/>
                </a:ext>
              </a:extLst>
            </p:cNvPr>
            <p:cNvSpPr/>
            <p:nvPr/>
          </p:nvSpPr>
          <p:spPr>
            <a:xfrm>
              <a:off x="2151200" y="3522525"/>
              <a:ext cx="86450" cy="43250"/>
            </a:xfrm>
            <a:custGeom>
              <a:avLst/>
              <a:gdLst/>
              <a:ahLst/>
              <a:cxnLst/>
              <a:rect l="l" t="t" r="r" b="b"/>
              <a:pathLst>
                <a:path w="3458" h="1730" extrusionOk="0">
                  <a:moveTo>
                    <a:pt x="3391" y="67"/>
                  </a:moveTo>
                  <a:lnTo>
                    <a:pt x="3391" y="1663"/>
                  </a:lnTo>
                  <a:lnTo>
                    <a:pt x="67" y="1663"/>
                  </a:lnTo>
                  <a:lnTo>
                    <a:pt x="67" y="67"/>
                  </a:lnTo>
                  <a:close/>
                  <a:moveTo>
                    <a:pt x="1" y="0"/>
                  </a:moveTo>
                  <a:lnTo>
                    <a:pt x="1" y="1729"/>
                  </a:lnTo>
                  <a:lnTo>
                    <a:pt x="3458" y="1729"/>
                  </a:lnTo>
                  <a:lnTo>
                    <a:pt x="3458"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625;p55">
              <a:extLst>
                <a:ext uri="{FF2B5EF4-FFF2-40B4-BE49-F238E27FC236}">
                  <a16:creationId xmlns:a16="http://schemas.microsoft.com/office/drawing/2014/main" id="{F2E7818A-FE36-AAC6-1E66-25581C6865A0}"/>
                </a:ext>
              </a:extLst>
            </p:cNvPr>
            <p:cNvSpPr/>
            <p:nvPr/>
          </p:nvSpPr>
          <p:spPr>
            <a:xfrm>
              <a:off x="2548850" y="1619425"/>
              <a:ext cx="354475" cy="354450"/>
            </a:xfrm>
            <a:custGeom>
              <a:avLst/>
              <a:gdLst/>
              <a:ahLst/>
              <a:cxnLst/>
              <a:rect l="l" t="t" r="r" b="b"/>
              <a:pathLst>
                <a:path w="14179" h="14178" extrusionOk="0">
                  <a:moveTo>
                    <a:pt x="6899" y="0"/>
                  </a:moveTo>
                  <a:lnTo>
                    <a:pt x="6550" y="17"/>
                  </a:lnTo>
                  <a:lnTo>
                    <a:pt x="6184" y="50"/>
                  </a:lnTo>
                  <a:lnTo>
                    <a:pt x="5835" y="116"/>
                  </a:lnTo>
                  <a:lnTo>
                    <a:pt x="5469" y="183"/>
                  </a:lnTo>
                  <a:lnTo>
                    <a:pt x="5120" y="283"/>
                  </a:lnTo>
                  <a:lnTo>
                    <a:pt x="4788" y="382"/>
                  </a:lnTo>
                  <a:lnTo>
                    <a:pt x="4439" y="515"/>
                  </a:lnTo>
                  <a:lnTo>
                    <a:pt x="4123" y="648"/>
                  </a:lnTo>
                  <a:lnTo>
                    <a:pt x="3807" y="798"/>
                  </a:lnTo>
                  <a:lnTo>
                    <a:pt x="3491" y="981"/>
                  </a:lnTo>
                  <a:lnTo>
                    <a:pt x="3192" y="1164"/>
                  </a:lnTo>
                  <a:lnTo>
                    <a:pt x="2910" y="1363"/>
                  </a:lnTo>
                  <a:lnTo>
                    <a:pt x="2644" y="1562"/>
                  </a:lnTo>
                  <a:lnTo>
                    <a:pt x="2378" y="1795"/>
                  </a:lnTo>
                  <a:lnTo>
                    <a:pt x="2128" y="2028"/>
                  </a:lnTo>
                  <a:lnTo>
                    <a:pt x="1896" y="2261"/>
                  </a:lnTo>
                  <a:lnTo>
                    <a:pt x="1663" y="2526"/>
                  </a:lnTo>
                  <a:lnTo>
                    <a:pt x="1447" y="2792"/>
                  </a:lnTo>
                  <a:lnTo>
                    <a:pt x="1248" y="3058"/>
                  </a:lnTo>
                  <a:lnTo>
                    <a:pt x="1065" y="3341"/>
                  </a:lnTo>
                  <a:lnTo>
                    <a:pt x="898" y="3640"/>
                  </a:lnTo>
                  <a:lnTo>
                    <a:pt x="732" y="3939"/>
                  </a:lnTo>
                  <a:lnTo>
                    <a:pt x="583" y="4255"/>
                  </a:lnTo>
                  <a:lnTo>
                    <a:pt x="466" y="4571"/>
                  </a:lnTo>
                  <a:lnTo>
                    <a:pt x="350" y="4887"/>
                  </a:lnTo>
                  <a:lnTo>
                    <a:pt x="250" y="5219"/>
                  </a:lnTo>
                  <a:lnTo>
                    <a:pt x="167" y="5552"/>
                  </a:lnTo>
                  <a:lnTo>
                    <a:pt x="101" y="5884"/>
                  </a:lnTo>
                  <a:lnTo>
                    <a:pt x="51" y="6233"/>
                  </a:lnTo>
                  <a:lnTo>
                    <a:pt x="18" y="6582"/>
                  </a:lnTo>
                  <a:lnTo>
                    <a:pt x="1" y="6931"/>
                  </a:lnTo>
                  <a:lnTo>
                    <a:pt x="1" y="7280"/>
                  </a:lnTo>
                  <a:lnTo>
                    <a:pt x="18" y="7629"/>
                  </a:lnTo>
                  <a:lnTo>
                    <a:pt x="51" y="7995"/>
                  </a:lnTo>
                  <a:lnTo>
                    <a:pt x="101" y="8344"/>
                  </a:lnTo>
                  <a:lnTo>
                    <a:pt x="184" y="8710"/>
                  </a:lnTo>
                  <a:lnTo>
                    <a:pt x="267" y="9059"/>
                  </a:lnTo>
                  <a:lnTo>
                    <a:pt x="383" y="9408"/>
                  </a:lnTo>
                  <a:lnTo>
                    <a:pt x="500" y="9740"/>
                  </a:lnTo>
                  <a:lnTo>
                    <a:pt x="649" y="10056"/>
                  </a:lnTo>
                  <a:lnTo>
                    <a:pt x="799" y="10372"/>
                  </a:lnTo>
                  <a:lnTo>
                    <a:pt x="965" y="10687"/>
                  </a:lnTo>
                  <a:lnTo>
                    <a:pt x="1148" y="10987"/>
                  </a:lnTo>
                  <a:lnTo>
                    <a:pt x="1347" y="11269"/>
                  </a:lnTo>
                  <a:lnTo>
                    <a:pt x="1563" y="11535"/>
                  </a:lnTo>
                  <a:lnTo>
                    <a:pt x="1779" y="11801"/>
                  </a:lnTo>
                  <a:lnTo>
                    <a:pt x="2012" y="12050"/>
                  </a:lnTo>
                  <a:lnTo>
                    <a:pt x="2261" y="12283"/>
                  </a:lnTo>
                  <a:lnTo>
                    <a:pt x="2511" y="12516"/>
                  </a:lnTo>
                  <a:lnTo>
                    <a:pt x="2777" y="12732"/>
                  </a:lnTo>
                  <a:lnTo>
                    <a:pt x="3059" y="12931"/>
                  </a:lnTo>
                  <a:lnTo>
                    <a:pt x="3342" y="13114"/>
                  </a:lnTo>
                  <a:lnTo>
                    <a:pt x="3641" y="13280"/>
                  </a:lnTo>
                  <a:lnTo>
                    <a:pt x="3940" y="13447"/>
                  </a:lnTo>
                  <a:lnTo>
                    <a:pt x="4239" y="13596"/>
                  </a:lnTo>
                  <a:lnTo>
                    <a:pt x="4555" y="13712"/>
                  </a:lnTo>
                  <a:lnTo>
                    <a:pt x="4888" y="13829"/>
                  </a:lnTo>
                  <a:lnTo>
                    <a:pt x="5203" y="13929"/>
                  </a:lnTo>
                  <a:lnTo>
                    <a:pt x="5536" y="14012"/>
                  </a:lnTo>
                  <a:lnTo>
                    <a:pt x="5885" y="14078"/>
                  </a:lnTo>
                  <a:lnTo>
                    <a:pt x="6217" y="14128"/>
                  </a:lnTo>
                  <a:lnTo>
                    <a:pt x="6566" y="14161"/>
                  </a:lnTo>
                  <a:lnTo>
                    <a:pt x="6915" y="14178"/>
                  </a:lnTo>
                  <a:lnTo>
                    <a:pt x="7264" y="14178"/>
                  </a:lnTo>
                  <a:lnTo>
                    <a:pt x="7630" y="14161"/>
                  </a:lnTo>
                  <a:lnTo>
                    <a:pt x="7979" y="14128"/>
                  </a:lnTo>
                  <a:lnTo>
                    <a:pt x="8345" y="14078"/>
                  </a:lnTo>
                  <a:lnTo>
                    <a:pt x="8694" y="13995"/>
                  </a:lnTo>
                  <a:lnTo>
                    <a:pt x="9043" y="13912"/>
                  </a:lnTo>
                  <a:lnTo>
                    <a:pt x="9392" y="13796"/>
                  </a:lnTo>
                  <a:lnTo>
                    <a:pt x="9724" y="13679"/>
                  </a:lnTo>
                  <a:lnTo>
                    <a:pt x="10057" y="13530"/>
                  </a:lnTo>
                  <a:lnTo>
                    <a:pt x="10373" y="13380"/>
                  </a:lnTo>
                  <a:lnTo>
                    <a:pt x="10672" y="13214"/>
                  </a:lnTo>
                  <a:lnTo>
                    <a:pt x="10971" y="13031"/>
                  </a:lnTo>
                  <a:lnTo>
                    <a:pt x="11253" y="12832"/>
                  </a:lnTo>
                  <a:lnTo>
                    <a:pt x="11536" y="12615"/>
                  </a:lnTo>
                  <a:lnTo>
                    <a:pt x="11802" y="12399"/>
                  </a:lnTo>
                  <a:lnTo>
                    <a:pt x="12051" y="12167"/>
                  </a:lnTo>
                  <a:lnTo>
                    <a:pt x="12284" y="11917"/>
                  </a:lnTo>
                  <a:lnTo>
                    <a:pt x="12517" y="11668"/>
                  </a:lnTo>
                  <a:lnTo>
                    <a:pt x="12716" y="11402"/>
                  </a:lnTo>
                  <a:lnTo>
                    <a:pt x="12916" y="11120"/>
                  </a:lnTo>
                  <a:lnTo>
                    <a:pt x="13115" y="10837"/>
                  </a:lnTo>
                  <a:lnTo>
                    <a:pt x="13281" y="10538"/>
                  </a:lnTo>
                  <a:lnTo>
                    <a:pt x="13447" y="10239"/>
                  </a:lnTo>
                  <a:lnTo>
                    <a:pt x="13580" y="9939"/>
                  </a:lnTo>
                  <a:lnTo>
                    <a:pt x="13713" y="9624"/>
                  </a:lnTo>
                  <a:lnTo>
                    <a:pt x="13830" y="9291"/>
                  </a:lnTo>
                  <a:lnTo>
                    <a:pt x="13929" y="8975"/>
                  </a:lnTo>
                  <a:lnTo>
                    <a:pt x="14013" y="8643"/>
                  </a:lnTo>
                  <a:lnTo>
                    <a:pt x="14079" y="8294"/>
                  </a:lnTo>
                  <a:lnTo>
                    <a:pt x="14129" y="7962"/>
                  </a:lnTo>
                  <a:lnTo>
                    <a:pt x="14162" y="7613"/>
                  </a:lnTo>
                  <a:lnTo>
                    <a:pt x="14179" y="7263"/>
                  </a:lnTo>
                  <a:lnTo>
                    <a:pt x="14179" y="6914"/>
                  </a:lnTo>
                  <a:lnTo>
                    <a:pt x="14162" y="6549"/>
                  </a:lnTo>
                  <a:lnTo>
                    <a:pt x="14129" y="6200"/>
                  </a:lnTo>
                  <a:lnTo>
                    <a:pt x="14062" y="5834"/>
                  </a:lnTo>
                  <a:lnTo>
                    <a:pt x="13996" y="5485"/>
                  </a:lnTo>
                  <a:lnTo>
                    <a:pt x="13896" y="5136"/>
                  </a:lnTo>
                  <a:lnTo>
                    <a:pt x="13796" y="4787"/>
                  </a:lnTo>
                  <a:lnTo>
                    <a:pt x="13664" y="4455"/>
                  </a:lnTo>
                  <a:lnTo>
                    <a:pt x="13531" y="4122"/>
                  </a:lnTo>
                  <a:lnTo>
                    <a:pt x="13381" y="3806"/>
                  </a:lnTo>
                  <a:lnTo>
                    <a:pt x="13198" y="3507"/>
                  </a:lnTo>
                  <a:lnTo>
                    <a:pt x="13015" y="3208"/>
                  </a:lnTo>
                  <a:lnTo>
                    <a:pt x="12832" y="2925"/>
                  </a:lnTo>
                  <a:lnTo>
                    <a:pt x="12616" y="2643"/>
                  </a:lnTo>
                  <a:lnTo>
                    <a:pt x="12400" y="2394"/>
                  </a:lnTo>
                  <a:lnTo>
                    <a:pt x="12168" y="2128"/>
                  </a:lnTo>
                  <a:lnTo>
                    <a:pt x="11918" y="1895"/>
                  </a:lnTo>
                  <a:lnTo>
                    <a:pt x="11652" y="1679"/>
                  </a:lnTo>
                  <a:lnTo>
                    <a:pt x="11386" y="1463"/>
                  </a:lnTo>
                  <a:lnTo>
                    <a:pt x="11120" y="1263"/>
                  </a:lnTo>
                  <a:lnTo>
                    <a:pt x="10838" y="1064"/>
                  </a:lnTo>
                  <a:lnTo>
                    <a:pt x="10539" y="898"/>
                  </a:lnTo>
                  <a:lnTo>
                    <a:pt x="10240" y="731"/>
                  </a:lnTo>
                  <a:lnTo>
                    <a:pt x="9924" y="598"/>
                  </a:lnTo>
                  <a:lnTo>
                    <a:pt x="9608" y="465"/>
                  </a:lnTo>
                  <a:lnTo>
                    <a:pt x="9292" y="349"/>
                  </a:lnTo>
                  <a:lnTo>
                    <a:pt x="8960" y="249"/>
                  </a:lnTo>
                  <a:lnTo>
                    <a:pt x="8627" y="166"/>
                  </a:lnTo>
                  <a:lnTo>
                    <a:pt x="8295" y="100"/>
                  </a:lnTo>
                  <a:lnTo>
                    <a:pt x="7946" y="50"/>
                  </a:lnTo>
                  <a:lnTo>
                    <a:pt x="7597" y="17"/>
                  </a:lnTo>
                  <a:lnTo>
                    <a:pt x="72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26;p55">
              <a:extLst>
                <a:ext uri="{FF2B5EF4-FFF2-40B4-BE49-F238E27FC236}">
                  <a16:creationId xmlns:a16="http://schemas.microsoft.com/office/drawing/2014/main" id="{8CC9B037-FD33-111C-A608-6B64C818BB48}"/>
                </a:ext>
              </a:extLst>
            </p:cNvPr>
            <p:cNvSpPr/>
            <p:nvPr/>
          </p:nvSpPr>
          <p:spPr>
            <a:xfrm>
              <a:off x="2548850" y="1619425"/>
              <a:ext cx="354475" cy="354450"/>
            </a:xfrm>
            <a:custGeom>
              <a:avLst/>
              <a:gdLst/>
              <a:ahLst/>
              <a:cxnLst/>
              <a:rect l="l" t="t" r="r" b="b"/>
              <a:pathLst>
                <a:path w="14179" h="14178" fill="none" extrusionOk="0">
                  <a:moveTo>
                    <a:pt x="5469" y="183"/>
                  </a:moveTo>
                  <a:lnTo>
                    <a:pt x="5469" y="183"/>
                  </a:lnTo>
                  <a:lnTo>
                    <a:pt x="5835" y="116"/>
                  </a:lnTo>
                  <a:lnTo>
                    <a:pt x="6184" y="50"/>
                  </a:lnTo>
                  <a:lnTo>
                    <a:pt x="6550" y="17"/>
                  </a:lnTo>
                  <a:lnTo>
                    <a:pt x="6899" y="0"/>
                  </a:lnTo>
                  <a:lnTo>
                    <a:pt x="7248" y="0"/>
                  </a:lnTo>
                  <a:lnTo>
                    <a:pt x="7597" y="17"/>
                  </a:lnTo>
                  <a:lnTo>
                    <a:pt x="7946" y="50"/>
                  </a:lnTo>
                  <a:lnTo>
                    <a:pt x="8295" y="100"/>
                  </a:lnTo>
                  <a:lnTo>
                    <a:pt x="8627" y="166"/>
                  </a:lnTo>
                  <a:lnTo>
                    <a:pt x="8960" y="249"/>
                  </a:lnTo>
                  <a:lnTo>
                    <a:pt x="9292" y="349"/>
                  </a:lnTo>
                  <a:lnTo>
                    <a:pt x="9608" y="465"/>
                  </a:lnTo>
                  <a:lnTo>
                    <a:pt x="9924" y="598"/>
                  </a:lnTo>
                  <a:lnTo>
                    <a:pt x="10240" y="731"/>
                  </a:lnTo>
                  <a:lnTo>
                    <a:pt x="10539" y="898"/>
                  </a:lnTo>
                  <a:lnTo>
                    <a:pt x="10838" y="1064"/>
                  </a:lnTo>
                  <a:lnTo>
                    <a:pt x="11120" y="1263"/>
                  </a:lnTo>
                  <a:lnTo>
                    <a:pt x="11386" y="1463"/>
                  </a:lnTo>
                  <a:lnTo>
                    <a:pt x="11652" y="1679"/>
                  </a:lnTo>
                  <a:lnTo>
                    <a:pt x="11918" y="1895"/>
                  </a:lnTo>
                  <a:lnTo>
                    <a:pt x="12168" y="2128"/>
                  </a:lnTo>
                  <a:lnTo>
                    <a:pt x="12400" y="2394"/>
                  </a:lnTo>
                  <a:lnTo>
                    <a:pt x="12616" y="2643"/>
                  </a:lnTo>
                  <a:lnTo>
                    <a:pt x="12832" y="2925"/>
                  </a:lnTo>
                  <a:lnTo>
                    <a:pt x="13015" y="3208"/>
                  </a:lnTo>
                  <a:lnTo>
                    <a:pt x="13198" y="3507"/>
                  </a:lnTo>
                  <a:lnTo>
                    <a:pt x="13381" y="3806"/>
                  </a:lnTo>
                  <a:lnTo>
                    <a:pt x="13531" y="4122"/>
                  </a:lnTo>
                  <a:lnTo>
                    <a:pt x="13664" y="4455"/>
                  </a:lnTo>
                  <a:lnTo>
                    <a:pt x="13796" y="4787"/>
                  </a:lnTo>
                  <a:lnTo>
                    <a:pt x="13896" y="5136"/>
                  </a:lnTo>
                  <a:lnTo>
                    <a:pt x="13996" y="5485"/>
                  </a:lnTo>
                  <a:lnTo>
                    <a:pt x="13996" y="5485"/>
                  </a:lnTo>
                  <a:lnTo>
                    <a:pt x="14062" y="5834"/>
                  </a:lnTo>
                  <a:lnTo>
                    <a:pt x="14129" y="6200"/>
                  </a:lnTo>
                  <a:lnTo>
                    <a:pt x="14162" y="6549"/>
                  </a:lnTo>
                  <a:lnTo>
                    <a:pt x="14179" y="6914"/>
                  </a:lnTo>
                  <a:lnTo>
                    <a:pt x="14179" y="7263"/>
                  </a:lnTo>
                  <a:lnTo>
                    <a:pt x="14162" y="7613"/>
                  </a:lnTo>
                  <a:lnTo>
                    <a:pt x="14129" y="7962"/>
                  </a:lnTo>
                  <a:lnTo>
                    <a:pt x="14079" y="8294"/>
                  </a:lnTo>
                  <a:lnTo>
                    <a:pt x="14013" y="8643"/>
                  </a:lnTo>
                  <a:lnTo>
                    <a:pt x="13929" y="8975"/>
                  </a:lnTo>
                  <a:lnTo>
                    <a:pt x="13830" y="9291"/>
                  </a:lnTo>
                  <a:lnTo>
                    <a:pt x="13713" y="9624"/>
                  </a:lnTo>
                  <a:lnTo>
                    <a:pt x="13580" y="9939"/>
                  </a:lnTo>
                  <a:lnTo>
                    <a:pt x="13447" y="10239"/>
                  </a:lnTo>
                  <a:lnTo>
                    <a:pt x="13281" y="10538"/>
                  </a:lnTo>
                  <a:lnTo>
                    <a:pt x="13115" y="10837"/>
                  </a:lnTo>
                  <a:lnTo>
                    <a:pt x="12916" y="11120"/>
                  </a:lnTo>
                  <a:lnTo>
                    <a:pt x="12716" y="11402"/>
                  </a:lnTo>
                  <a:lnTo>
                    <a:pt x="12517" y="11668"/>
                  </a:lnTo>
                  <a:lnTo>
                    <a:pt x="12284" y="11917"/>
                  </a:lnTo>
                  <a:lnTo>
                    <a:pt x="12051" y="12167"/>
                  </a:lnTo>
                  <a:lnTo>
                    <a:pt x="11802" y="12399"/>
                  </a:lnTo>
                  <a:lnTo>
                    <a:pt x="11536" y="12615"/>
                  </a:lnTo>
                  <a:lnTo>
                    <a:pt x="11253" y="12832"/>
                  </a:lnTo>
                  <a:lnTo>
                    <a:pt x="10971" y="13031"/>
                  </a:lnTo>
                  <a:lnTo>
                    <a:pt x="10672" y="13214"/>
                  </a:lnTo>
                  <a:lnTo>
                    <a:pt x="10373" y="13380"/>
                  </a:lnTo>
                  <a:lnTo>
                    <a:pt x="10057" y="13530"/>
                  </a:lnTo>
                  <a:lnTo>
                    <a:pt x="9724" y="13679"/>
                  </a:lnTo>
                  <a:lnTo>
                    <a:pt x="9392" y="13796"/>
                  </a:lnTo>
                  <a:lnTo>
                    <a:pt x="9043" y="13912"/>
                  </a:lnTo>
                  <a:lnTo>
                    <a:pt x="8694" y="13995"/>
                  </a:lnTo>
                  <a:lnTo>
                    <a:pt x="8694" y="13995"/>
                  </a:lnTo>
                  <a:lnTo>
                    <a:pt x="8345" y="14078"/>
                  </a:lnTo>
                  <a:lnTo>
                    <a:pt x="7979" y="14128"/>
                  </a:lnTo>
                  <a:lnTo>
                    <a:pt x="7630" y="14161"/>
                  </a:lnTo>
                  <a:lnTo>
                    <a:pt x="7264" y="14178"/>
                  </a:lnTo>
                  <a:lnTo>
                    <a:pt x="6915" y="14178"/>
                  </a:lnTo>
                  <a:lnTo>
                    <a:pt x="6566" y="14161"/>
                  </a:lnTo>
                  <a:lnTo>
                    <a:pt x="6217" y="14128"/>
                  </a:lnTo>
                  <a:lnTo>
                    <a:pt x="5885" y="14078"/>
                  </a:lnTo>
                  <a:lnTo>
                    <a:pt x="5536" y="14012"/>
                  </a:lnTo>
                  <a:lnTo>
                    <a:pt x="5203" y="13929"/>
                  </a:lnTo>
                  <a:lnTo>
                    <a:pt x="4888" y="13829"/>
                  </a:lnTo>
                  <a:lnTo>
                    <a:pt x="4555" y="13712"/>
                  </a:lnTo>
                  <a:lnTo>
                    <a:pt x="4239" y="13596"/>
                  </a:lnTo>
                  <a:lnTo>
                    <a:pt x="3940" y="13447"/>
                  </a:lnTo>
                  <a:lnTo>
                    <a:pt x="3641" y="13280"/>
                  </a:lnTo>
                  <a:lnTo>
                    <a:pt x="3342" y="13114"/>
                  </a:lnTo>
                  <a:lnTo>
                    <a:pt x="3059" y="12931"/>
                  </a:lnTo>
                  <a:lnTo>
                    <a:pt x="2777" y="12732"/>
                  </a:lnTo>
                  <a:lnTo>
                    <a:pt x="2511" y="12516"/>
                  </a:lnTo>
                  <a:lnTo>
                    <a:pt x="2261" y="12283"/>
                  </a:lnTo>
                  <a:lnTo>
                    <a:pt x="2012" y="12050"/>
                  </a:lnTo>
                  <a:lnTo>
                    <a:pt x="1779" y="11801"/>
                  </a:lnTo>
                  <a:lnTo>
                    <a:pt x="1563" y="11535"/>
                  </a:lnTo>
                  <a:lnTo>
                    <a:pt x="1347" y="11269"/>
                  </a:lnTo>
                  <a:lnTo>
                    <a:pt x="1148" y="10987"/>
                  </a:lnTo>
                  <a:lnTo>
                    <a:pt x="965" y="10687"/>
                  </a:lnTo>
                  <a:lnTo>
                    <a:pt x="799" y="10372"/>
                  </a:lnTo>
                  <a:lnTo>
                    <a:pt x="649" y="10056"/>
                  </a:lnTo>
                  <a:lnTo>
                    <a:pt x="500" y="9740"/>
                  </a:lnTo>
                  <a:lnTo>
                    <a:pt x="383" y="9408"/>
                  </a:lnTo>
                  <a:lnTo>
                    <a:pt x="267" y="9059"/>
                  </a:lnTo>
                  <a:lnTo>
                    <a:pt x="184" y="8710"/>
                  </a:lnTo>
                  <a:lnTo>
                    <a:pt x="184" y="8710"/>
                  </a:lnTo>
                  <a:lnTo>
                    <a:pt x="101" y="8344"/>
                  </a:lnTo>
                  <a:lnTo>
                    <a:pt x="51" y="7995"/>
                  </a:lnTo>
                  <a:lnTo>
                    <a:pt x="18" y="7629"/>
                  </a:lnTo>
                  <a:lnTo>
                    <a:pt x="1" y="7280"/>
                  </a:lnTo>
                  <a:lnTo>
                    <a:pt x="1" y="6931"/>
                  </a:lnTo>
                  <a:lnTo>
                    <a:pt x="18" y="6582"/>
                  </a:lnTo>
                  <a:lnTo>
                    <a:pt x="51" y="6233"/>
                  </a:lnTo>
                  <a:lnTo>
                    <a:pt x="101" y="5884"/>
                  </a:lnTo>
                  <a:lnTo>
                    <a:pt x="167" y="5552"/>
                  </a:lnTo>
                  <a:lnTo>
                    <a:pt x="250" y="5219"/>
                  </a:lnTo>
                  <a:lnTo>
                    <a:pt x="350" y="4887"/>
                  </a:lnTo>
                  <a:lnTo>
                    <a:pt x="466" y="4571"/>
                  </a:lnTo>
                  <a:lnTo>
                    <a:pt x="583" y="4255"/>
                  </a:lnTo>
                  <a:lnTo>
                    <a:pt x="732" y="3939"/>
                  </a:lnTo>
                  <a:lnTo>
                    <a:pt x="898" y="3640"/>
                  </a:lnTo>
                  <a:lnTo>
                    <a:pt x="1065" y="3341"/>
                  </a:lnTo>
                  <a:lnTo>
                    <a:pt x="1248" y="3058"/>
                  </a:lnTo>
                  <a:lnTo>
                    <a:pt x="1447" y="2792"/>
                  </a:lnTo>
                  <a:lnTo>
                    <a:pt x="1663" y="2526"/>
                  </a:lnTo>
                  <a:lnTo>
                    <a:pt x="1896" y="2261"/>
                  </a:lnTo>
                  <a:lnTo>
                    <a:pt x="2128" y="2028"/>
                  </a:lnTo>
                  <a:lnTo>
                    <a:pt x="2378" y="1795"/>
                  </a:lnTo>
                  <a:lnTo>
                    <a:pt x="2644" y="1562"/>
                  </a:lnTo>
                  <a:lnTo>
                    <a:pt x="2910" y="1363"/>
                  </a:lnTo>
                  <a:lnTo>
                    <a:pt x="3192" y="1164"/>
                  </a:lnTo>
                  <a:lnTo>
                    <a:pt x="3491" y="981"/>
                  </a:lnTo>
                  <a:lnTo>
                    <a:pt x="3807" y="798"/>
                  </a:lnTo>
                  <a:lnTo>
                    <a:pt x="4123" y="648"/>
                  </a:lnTo>
                  <a:lnTo>
                    <a:pt x="4439" y="515"/>
                  </a:lnTo>
                  <a:lnTo>
                    <a:pt x="4788" y="382"/>
                  </a:lnTo>
                  <a:lnTo>
                    <a:pt x="5120" y="283"/>
                  </a:lnTo>
                  <a:lnTo>
                    <a:pt x="5469" y="18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627;p55">
              <a:extLst>
                <a:ext uri="{FF2B5EF4-FFF2-40B4-BE49-F238E27FC236}">
                  <a16:creationId xmlns:a16="http://schemas.microsoft.com/office/drawing/2014/main" id="{76AA3673-CCD0-E662-3F2D-94EBE35E72FF}"/>
                </a:ext>
              </a:extLst>
            </p:cNvPr>
            <p:cNvSpPr/>
            <p:nvPr/>
          </p:nvSpPr>
          <p:spPr>
            <a:xfrm>
              <a:off x="2565075" y="1631475"/>
              <a:ext cx="338250" cy="338250"/>
            </a:xfrm>
            <a:custGeom>
              <a:avLst/>
              <a:gdLst/>
              <a:ahLst/>
              <a:cxnLst/>
              <a:rect l="l" t="t" r="r" b="b"/>
              <a:pathLst>
                <a:path w="13530" h="13530" extrusionOk="0">
                  <a:moveTo>
                    <a:pt x="6433" y="0"/>
                  </a:moveTo>
                  <a:lnTo>
                    <a:pt x="6117" y="33"/>
                  </a:lnTo>
                  <a:lnTo>
                    <a:pt x="5784" y="67"/>
                  </a:lnTo>
                  <a:lnTo>
                    <a:pt x="5469" y="116"/>
                  </a:lnTo>
                  <a:lnTo>
                    <a:pt x="5153" y="183"/>
                  </a:lnTo>
                  <a:lnTo>
                    <a:pt x="4837" y="283"/>
                  </a:lnTo>
                  <a:lnTo>
                    <a:pt x="4521" y="382"/>
                  </a:lnTo>
                  <a:lnTo>
                    <a:pt x="4222" y="499"/>
                  </a:lnTo>
                  <a:lnTo>
                    <a:pt x="3906" y="632"/>
                  </a:lnTo>
                  <a:lnTo>
                    <a:pt x="3607" y="765"/>
                  </a:lnTo>
                  <a:lnTo>
                    <a:pt x="3324" y="931"/>
                  </a:lnTo>
                  <a:lnTo>
                    <a:pt x="3042" y="1114"/>
                  </a:lnTo>
                  <a:lnTo>
                    <a:pt x="2759" y="1313"/>
                  </a:lnTo>
                  <a:lnTo>
                    <a:pt x="2493" y="1513"/>
                  </a:lnTo>
                  <a:lnTo>
                    <a:pt x="2227" y="1745"/>
                  </a:lnTo>
                  <a:lnTo>
                    <a:pt x="1978" y="1978"/>
                  </a:lnTo>
                  <a:lnTo>
                    <a:pt x="1729" y="2227"/>
                  </a:lnTo>
                  <a:lnTo>
                    <a:pt x="1513" y="2493"/>
                  </a:lnTo>
                  <a:lnTo>
                    <a:pt x="1297" y="2759"/>
                  </a:lnTo>
                  <a:lnTo>
                    <a:pt x="1114" y="3042"/>
                  </a:lnTo>
                  <a:lnTo>
                    <a:pt x="931" y="3324"/>
                  </a:lnTo>
                  <a:lnTo>
                    <a:pt x="765" y="3623"/>
                  </a:lnTo>
                  <a:lnTo>
                    <a:pt x="615" y="3923"/>
                  </a:lnTo>
                  <a:lnTo>
                    <a:pt x="482" y="4222"/>
                  </a:lnTo>
                  <a:lnTo>
                    <a:pt x="366" y="4521"/>
                  </a:lnTo>
                  <a:lnTo>
                    <a:pt x="266" y="4837"/>
                  </a:lnTo>
                  <a:lnTo>
                    <a:pt x="183" y="5153"/>
                  </a:lnTo>
                  <a:lnTo>
                    <a:pt x="117" y="5468"/>
                  </a:lnTo>
                  <a:lnTo>
                    <a:pt x="67" y="5801"/>
                  </a:lnTo>
                  <a:lnTo>
                    <a:pt x="33" y="6117"/>
                  </a:lnTo>
                  <a:lnTo>
                    <a:pt x="0" y="6432"/>
                  </a:lnTo>
                  <a:lnTo>
                    <a:pt x="0" y="6765"/>
                  </a:lnTo>
                  <a:lnTo>
                    <a:pt x="0" y="7081"/>
                  </a:lnTo>
                  <a:lnTo>
                    <a:pt x="33" y="7413"/>
                  </a:lnTo>
                  <a:lnTo>
                    <a:pt x="67" y="7729"/>
                  </a:lnTo>
                  <a:lnTo>
                    <a:pt x="117" y="8061"/>
                  </a:lnTo>
                  <a:lnTo>
                    <a:pt x="183" y="8377"/>
                  </a:lnTo>
                  <a:lnTo>
                    <a:pt x="266" y="8693"/>
                  </a:lnTo>
                  <a:lnTo>
                    <a:pt x="366" y="9009"/>
                  </a:lnTo>
                  <a:lnTo>
                    <a:pt x="482" y="9308"/>
                  </a:lnTo>
                  <a:lnTo>
                    <a:pt x="615" y="9607"/>
                  </a:lnTo>
                  <a:lnTo>
                    <a:pt x="765" y="9906"/>
                  </a:lnTo>
                  <a:lnTo>
                    <a:pt x="931" y="10205"/>
                  </a:lnTo>
                  <a:lnTo>
                    <a:pt x="1114" y="10488"/>
                  </a:lnTo>
                  <a:lnTo>
                    <a:pt x="1297" y="10771"/>
                  </a:lnTo>
                  <a:lnTo>
                    <a:pt x="1513" y="11036"/>
                  </a:lnTo>
                  <a:lnTo>
                    <a:pt x="1729" y="11302"/>
                  </a:lnTo>
                  <a:lnTo>
                    <a:pt x="1978" y="11552"/>
                  </a:lnTo>
                  <a:lnTo>
                    <a:pt x="2227" y="11784"/>
                  </a:lnTo>
                  <a:lnTo>
                    <a:pt x="2493" y="12017"/>
                  </a:lnTo>
                  <a:lnTo>
                    <a:pt x="2759" y="12217"/>
                  </a:lnTo>
                  <a:lnTo>
                    <a:pt x="3042" y="12416"/>
                  </a:lnTo>
                  <a:lnTo>
                    <a:pt x="3324" y="12599"/>
                  </a:lnTo>
                  <a:lnTo>
                    <a:pt x="3607" y="12765"/>
                  </a:lnTo>
                  <a:lnTo>
                    <a:pt x="3906" y="12898"/>
                  </a:lnTo>
                  <a:lnTo>
                    <a:pt x="4222" y="13031"/>
                  </a:lnTo>
                  <a:lnTo>
                    <a:pt x="4521" y="13147"/>
                  </a:lnTo>
                  <a:lnTo>
                    <a:pt x="4837" y="13247"/>
                  </a:lnTo>
                  <a:lnTo>
                    <a:pt x="5153" y="13330"/>
                  </a:lnTo>
                  <a:lnTo>
                    <a:pt x="5469" y="13413"/>
                  </a:lnTo>
                  <a:lnTo>
                    <a:pt x="5784" y="13463"/>
                  </a:lnTo>
                  <a:lnTo>
                    <a:pt x="6117" y="13496"/>
                  </a:lnTo>
                  <a:lnTo>
                    <a:pt x="6433" y="13530"/>
                  </a:lnTo>
                  <a:lnTo>
                    <a:pt x="7081" y="13530"/>
                  </a:lnTo>
                  <a:lnTo>
                    <a:pt x="7413" y="13496"/>
                  </a:lnTo>
                  <a:lnTo>
                    <a:pt x="7729" y="13463"/>
                  </a:lnTo>
                  <a:lnTo>
                    <a:pt x="8061" y="13413"/>
                  </a:lnTo>
                  <a:lnTo>
                    <a:pt x="8377" y="13330"/>
                  </a:lnTo>
                  <a:lnTo>
                    <a:pt x="8693" y="13247"/>
                  </a:lnTo>
                  <a:lnTo>
                    <a:pt x="8992" y="13147"/>
                  </a:lnTo>
                  <a:lnTo>
                    <a:pt x="9308" y="13031"/>
                  </a:lnTo>
                  <a:lnTo>
                    <a:pt x="9607" y="12898"/>
                  </a:lnTo>
                  <a:lnTo>
                    <a:pt x="9906" y="12765"/>
                  </a:lnTo>
                  <a:lnTo>
                    <a:pt x="10206" y="12599"/>
                  </a:lnTo>
                  <a:lnTo>
                    <a:pt x="10488" y="12416"/>
                  </a:lnTo>
                  <a:lnTo>
                    <a:pt x="10754" y="12217"/>
                  </a:lnTo>
                  <a:lnTo>
                    <a:pt x="11037" y="12017"/>
                  </a:lnTo>
                  <a:lnTo>
                    <a:pt x="11286" y="11784"/>
                  </a:lnTo>
                  <a:lnTo>
                    <a:pt x="11552" y="11552"/>
                  </a:lnTo>
                  <a:lnTo>
                    <a:pt x="11785" y="11302"/>
                  </a:lnTo>
                  <a:lnTo>
                    <a:pt x="12017" y="11036"/>
                  </a:lnTo>
                  <a:lnTo>
                    <a:pt x="12217" y="10771"/>
                  </a:lnTo>
                  <a:lnTo>
                    <a:pt x="12416" y="10488"/>
                  </a:lnTo>
                  <a:lnTo>
                    <a:pt x="12599" y="10205"/>
                  </a:lnTo>
                  <a:lnTo>
                    <a:pt x="12749" y="9906"/>
                  </a:lnTo>
                  <a:lnTo>
                    <a:pt x="12898" y="9607"/>
                  </a:lnTo>
                  <a:lnTo>
                    <a:pt x="13031" y="9308"/>
                  </a:lnTo>
                  <a:lnTo>
                    <a:pt x="13147" y="9009"/>
                  </a:lnTo>
                  <a:lnTo>
                    <a:pt x="13247" y="8693"/>
                  </a:lnTo>
                  <a:lnTo>
                    <a:pt x="13330" y="8377"/>
                  </a:lnTo>
                  <a:lnTo>
                    <a:pt x="13397" y="8061"/>
                  </a:lnTo>
                  <a:lnTo>
                    <a:pt x="13463" y="7729"/>
                  </a:lnTo>
                  <a:lnTo>
                    <a:pt x="13497" y="7413"/>
                  </a:lnTo>
                  <a:lnTo>
                    <a:pt x="13513" y="7081"/>
                  </a:lnTo>
                  <a:lnTo>
                    <a:pt x="13530" y="6765"/>
                  </a:lnTo>
                  <a:lnTo>
                    <a:pt x="13513" y="6432"/>
                  </a:lnTo>
                  <a:lnTo>
                    <a:pt x="13497" y="6117"/>
                  </a:lnTo>
                  <a:lnTo>
                    <a:pt x="13463" y="5801"/>
                  </a:lnTo>
                  <a:lnTo>
                    <a:pt x="13397" y="5468"/>
                  </a:lnTo>
                  <a:lnTo>
                    <a:pt x="13330" y="5153"/>
                  </a:lnTo>
                  <a:lnTo>
                    <a:pt x="13247" y="4837"/>
                  </a:lnTo>
                  <a:lnTo>
                    <a:pt x="13147" y="4521"/>
                  </a:lnTo>
                  <a:lnTo>
                    <a:pt x="13031" y="4222"/>
                  </a:lnTo>
                  <a:lnTo>
                    <a:pt x="12898" y="3923"/>
                  </a:lnTo>
                  <a:lnTo>
                    <a:pt x="12749" y="3623"/>
                  </a:lnTo>
                  <a:lnTo>
                    <a:pt x="12599" y="3324"/>
                  </a:lnTo>
                  <a:lnTo>
                    <a:pt x="12416" y="3042"/>
                  </a:lnTo>
                  <a:lnTo>
                    <a:pt x="12217" y="2759"/>
                  </a:lnTo>
                  <a:lnTo>
                    <a:pt x="12017" y="2493"/>
                  </a:lnTo>
                  <a:lnTo>
                    <a:pt x="11785" y="2227"/>
                  </a:lnTo>
                  <a:lnTo>
                    <a:pt x="11552" y="1978"/>
                  </a:lnTo>
                  <a:lnTo>
                    <a:pt x="11286" y="1745"/>
                  </a:lnTo>
                  <a:lnTo>
                    <a:pt x="11037" y="1513"/>
                  </a:lnTo>
                  <a:lnTo>
                    <a:pt x="10754" y="1313"/>
                  </a:lnTo>
                  <a:lnTo>
                    <a:pt x="10488" y="1114"/>
                  </a:lnTo>
                  <a:lnTo>
                    <a:pt x="10206" y="931"/>
                  </a:lnTo>
                  <a:lnTo>
                    <a:pt x="9906" y="765"/>
                  </a:lnTo>
                  <a:lnTo>
                    <a:pt x="9607" y="632"/>
                  </a:lnTo>
                  <a:lnTo>
                    <a:pt x="9308" y="499"/>
                  </a:lnTo>
                  <a:lnTo>
                    <a:pt x="8992" y="382"/>
                  </a:lnTo>
                  <a:lnTo>
                    <a:pt x="8693" y="283"/>
                  </a:lnTo>
                  <a:lnTo>
                    <a:pt x="8377" y="183"/>
                  </a:lnTo>
                  <a:lnTo>
                    <a:pt x="8061" y="116"/>
                  </a:lnTo>
                  <a:lnTo>
                    <a:pt x="7729" y="67"/>
                  </a:lnTo>
                  <a:lnTo>
                    <a:pt x="7413" y="33"/>
                  </a:lnTo>
                  <a:lnTo>
                    <a:pt x="7081" y="0"/>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628;p55">
              <a:extLst>
                <a:ext uri="{FF2B5EF4-FFF2-40B4-BE49-F238E27FC236}">
                  <a16:creationId xmlns:a16="http://schemas.microsoft.com/office/drawing/2014/main" id="{9EAFDD1A-E9D2-6E94-46DA-2BB81B242813}"/>
                </a:ext>
              </a:extLst>
            </p:cNvPr>
            <p:cNvSpPr/>
            <p:nvPr/>
          </p:nvSpPr>
          <p:spPr>
            <a:xfrm>
              <a:off x="2565075" y="1631475"/>
              <a:ext cx="338250" cy="338250"/>
            </a:xfrm>
            <a:custGeom>
              <a:avLst/>
              <a:gdLst/>
              <a:ahLst/>
              <a:cxnLst/>
              <a:rect l="l" t="t" r="r" b="b"/>
              <a:pathLst>
                <a:path w="13530" h="13530" fill="none" extrusionOk="0">
                  <a:moveTo>
                    <a:pt x="1978" y="1978"/>
                  </a:moveTo>
                  <a:lnTo>
                    <a:pt x="1978" y="1978"/>
                  </a:lnTo>
                  <a:lnTo>
                    <a:pt x="2227" y="1745"/>
                  </a:lnTo>
                  <a:lnTo>
                    <a:pt x="2493" y="1513"/>
                  </a:lnTo>
                  <a:lnTo>
                    <a:pt x="2759" y="1313"/>
                  </a:lnTo>
                  <a:lnTo>
                    <a:pt x="3042" y="1114"/>
                  </a:lnTo>
                  <a:lnTo>
                    <a:pt x="3324" y="931"/>
                  </a:lnTo>
                  <a:lnTo>
                    <a:pt x="3607" y="765"/>
                  </a:lnTo>
                  <a:lnTo>
                    <a:pt x="3906" y="632"/>
                  </a:lnTo>
                  <a:lnTo>
                    <a:pt x="4222" y="499"/>
                  </a:lnTo>
                  <a:lnTo>
                    <a:pt x="4521" y="382"/>
                  </a:lnTo>
                  <a:lnTo>
                    <a:pt x="4837" y="283"/>
                  </a:lnTo>
                  <a:lnTo>
                    <a:pt x="5153" y="183"/>
                  </a:lnTo>
                  <a:lnTo>
                    <a:pt x="5469" y="116"/>
                  </a:lnTo>
                  <a:lnTo>
                    <a:pt x="5784" y="67"/>
                  </a:lnTo>
                  <a:lnTo>
                    <a:pt x="6117" y="33"/>
                  </a:lnTo>
                  <a:lnTo>
                    <a:pt x="6433" y="0"/>
                  </a:lnTo>
                  <a:lnTo>
                    <a:pt x="6765" y="0"/>
                  </a:lnTo>
                  <a:lnTo>
                    <a:pt x="7081" y="0"/>
                  </a:lnTo>
                  <a:lnTo>
                    <a:pt x="7413" y="33"/>
                  </a:lnTo>
                  <a:lnTo>
                    <a:pt x="7729" y="67"/>
                  </a:lnTo>
                  <a:lnTo>
                    <a:pt x="8061" y="116"/>
                  </a:lnTo>
                  <a:lnTo>
                    <a:pt x="8377" y="183"/>
                  </a:lnTo>
                  <a:lnTo>
                    <a:pt x="8693" y="283"/>
                  </a:lnTo>
                  <a:lnTo>
                    <a:pt x="8992" y="382"/>
                  </a:lnTo>
                  <a:lnTo>
                    <a:pt x="9308" y="499"/>
                  </a:lnTo>
                  <a:lnTo>
                    <a:pt x="9607" y="632"/>
                  </a:lnTo>
                  <a:lnTo>
                    <a:pt x="9906" y="765"/>
                  </a:lnTo>
                  <a:lnTo>
                    <a:pt x="10206" y="931"/>
                  </a:lnTo>
                  <a:lnTo>
                    <a:pt x="10488" y="1114"/>
                  </a:lnTo>
                  <a:lnTo>
                    <a:pt x="10754" y="1313"/>
                  </a:lnTo>
                  <a:lnTo>
                    <a:pt x="11037" y="1513"/>
                  </a:lnTo>
                  <a:lnTo>
                    <a:pt x="11286" y="1745"/>
                  </a:lnTo>
                  <a:lnTo>
                    <a:pt x="11552" y="1978"/>
                  </a:lnTo>
                  <a:lnTo>
                    <a:pt x="11552" y="1978"/>
                  </a:lnTo>
                  <a:lnTo>
                    <a:pt x="11785" y="2227"/>
                  </a:lnTo>
                  <a:lnTo>
                    <a:pt x="12017" y="2493"/>
                  </a:lnTo>
                  <a:lnTo>
                    <a:pt x="12217" y="2759"/>
                  </a:lnTo>
                  <a:lnTo>
                    <a:pt x="12416" y="3042"/>
                  </a:lnTo>
                  <a:lnTo>
                    <a:pt x="12599" y="3324"/>
                  </a:lnTo>
                  <a:lnTo>
                    <a:pt x="12749" y="3623"/>
                  </a:lnTo>
                  <a:lnTo>
                    <a:pt x="12898" y="3923"/>
                  </a:lnTo>
                  <a:lnTo>
                    <a:pt x="13031" y="4222"/>
                  </a:lnTo>
                  <a:lnTo>
                    <a:pt x="13147" y="4521"/>
                  </a:lnTo>
                  <a:lnTo>
                    <a:pt x="13247" y="4837"/>
                  </a:lnTo>
                  <a:lnTo>
                    <a:pt x="13330" y="5153"/>
                  </a:lnTo>
                  <a:lnTo>
                    <a:pt x="13397" y="5468"/>
                  </a:lnTo>
                  <a:lnTo>
                    <a:pt x="13463" y="5801"/>
                  </a:lnTo>
                  <a:lnTo>
                    <a:pt x="13497" y="6117"/>
                  </a:lnTo>
                  <a:lnTo>
                    <a:pt x="13513" y="6432"/>
                  </a:lnTo>
                  <a:lnTo>
                    <a:pt x="13530" y="6765"/>
                  </a:lnTo>
                  <a:lnTo>
                    <a:pt x="13513" y="7081"/>
                  </a:lnTo>
                  <a:lnTo>
                    <a:pt x="13497" y="7413"/>
                  </a:lnTo>
                  <a:lnTo>
                    <a:pt x="13463" y="7729"/>
                  </a:lnTo>
                  <a:lnTo>
                    <a:pt x="13397" y="8061"/>
                  </a:lnTo>
                  <a:lnTo>
                    <a:pt x="13330" y="8377"/>
                  </a:lnTo>
                  <a:lnTo>
                    <a:pt x="13247" y="8693"/>
                  </a:lnTo>
                  <a:lnTo>
                    <a:pt x="13147" y="9009"/>
                  </a:lnTo>
                  <a:lnTo>
                    <a:pt x="13031" y="9308"/>
                  </a:lnTo>
                  <a:lnTo>
                    <a:pt x="12898" y="9607"/>
                  </a:lnTo>
                  <a:lnTo>
                    <a:pt x="12749" y="9906"/>
                  </a:lnTo>
                  <a:lnTo>
                    <a:pt x="12599" y="10205"/>
                  </a:lnTo>
                  <a:lnTo>
                    <a:pt x="12416" y="10488"/>
                  </a:lnTo>
                  <a:lnTo>
                    <a:pt x="12217" y="10771"/>
                  </a:lnTo>
                  <a:lnTo>
                    <a:pt x="12017" y="11036"/>
                  </a:lnTo>
                  <a:lnTo>
                    <a:pt x="11785" y="11302"/>
                  </a:lnTo>
                  <a:lnTo>
                    <a:pt x="11552" y="11552"/>
                  </a:lnTo>
                  <a:lnTo>
                    <a:pt x="11552" y="11552"/>
                  </a:lnTo>
                  <a:lnTo>
                    <a:pt x="11286" y="11784"/>
                  </a:lnTo>
                  <a:lnTo>
                    <a:pt x="11037" y="12017"/>
                  </a:lnTo>
                  <a:lnTo>
                    <a:pt x="10754" y="12217"/>
                  </a:lnTo>
                  <a:lnTo>
                    <a:pt x="10488" y="12416"/>
                  </a:lnTo>
                  <a:lnTo>
                    <a:pt x="10206" y="12599"/>
                  </a:lnTo>
                  <a:lnTo>
                    <a:pt x="9906" y="12765"/>
                  </a:lnTo>
                  <a:lnTo>
                    <a:pt x="9607" y="12898"/>
                  </a:lnTo>
                  <a:lnTo>
                    <a:pt x="9308" y="13031"/>
                  </a:lnTo>
                  <a:lnTo>
                    <a:pt x="8992" y="13147"/>
                  </a:lnTo>
                  <a:lnTo>
                    <a:pt x="8693" y="13247"/>
                  </a:lnTo>
                  <a:lnTo>
                    <a:pt x="8377" y="13330"/>
                  </a:lnTo>
                  <a:lnTo>
                    <a:pt x="8061" y="13413"/>
                  </a:lnTo>
                  <a:lnTo>
                    <a:pt x="7729" y="13463"/>
                  </a:lnTo>
                  <a:lnTo>
                    <a:pt x="7413" y="13496"/>
                  </a:lnTo>
                  <a:lnTo>
                    <a:pt x="7081" y="13530"/>
                  </a:lnTo>
                  <a:lnTo>
                    <a:pt x="6765" y="13530"/>
                  </a:lnTo>
                  <a:lnTo>
                    <a:pt x="6433" y="13530"/>
                  </a:lnTo>
                  <a:lnTo>
                    <a:pt x="6117" y="13496"/>
                  </a:lnTo>
                  <a:lnTo>
                    <a:pt x="5784" y="13463"/>
                  </a:lnTo>
                  <a:lnTo>
                    <a:pt x="5469" y="13413"/>
                  </a:lnTo>
                  <a:lnTo>
                    <a:pt x="5153" y="13330"/>
                  </a:lnTo>
                  <a:lnTo>
                    <a:pt x="4837" y="13247"/>
                  </a:lnTo>
                  <a:lnTo>
                    <a:pt x="4521" y="13147"/>
                  </a:lnTo>
                  <a:lnTo>
                    <a:pt x="4222" y="13031"/>
                  </a:lnTo>
                  <a:lnTo>
                    <a:pt x="3906" y="12898"/>
                  </a:lnTo>
                  <a:lnTo>
                    <a:pt x="3607" y="12765"/>
                  </a:lnTo>
                  <a:lnTo>
                    <a:pt x="3324" y="12599"/>
                  </a:lnTo>
                  <a:lnTo>
                    <a:pt x="3042" y="12416"/>
                  </a:lnTo>
                  <a:lnTo>
                    <a:pt x="2759" y="12217"/>
                  </a:lnTo>
                  <a:lnTo>
                    <a:pt x="2493" y="12017"/>
                  </a:lnTo>
                  <a:lnTo>
                    <a:pt x="2227" y="11784"/>
                  </a:lnTo>
                  <a:lnTo>
                    <a:pt x="1978" y="11552"/>
                  </a:lnTo>
                  <a:lnTo>
                    <a:pt x="1978" y="11552"/>
                  </a:lnTo>
                  <a:lnTo>
                    <a:pt x="1729" y="11302"/>
                  </a:lnTo>
                  <a:lnTo>
                    <a:pt x="1513" y="11036"/>
                  </a:lnTo>
                  <a:lnTo>
                    <a:pt x="1297" y="10771"/>
                  </a:lnTo>
                  <a:lnTo>
                    <a:pt x="1114" y="10488"/>
                  </a:lnTo>
                  <a:lnTo>
                    <a:pt x="931" y="10205"/>
                  </a:lnTo>
                  <a:lnTo>
                    <a:pt x="765" y="9906"/>
                  </a:lnTo>
                  <a:lnTo>
                    <a:pt x="615" y="9607"/>
                  </a:lnTo>
                  <a:lnTo>
                    <a:pt x="482" y="9308"/>
                  </a:lnTo>
                  <a:lnTo>
                    <a:pt x="366" y="9009"/>
                  </a:lnTo>
                  <a:lnTo>
                    <a:pt x="266" y="8693"/>
                  </a:lnTo>
                  <a:lnTo>
                    <a:pt x="183" y="8377"/>
                  </a:lnTo>
                  <a:lnTo>
                    <a:pt x="117" y="8061"/>
                  </a:lnTo>
                  <a:lnTo>
                    <a:pt x="67" y="7729"/>
                  </a:lnTo>
                  <a:lnTo>
                    <a:pt x="33" y="7413"/>
                  </a:lnTo>
                  <a:lnTo>
                    <a:pt x="0" y="7081"/>
                  </a:lnTo>
                  <a:lnTo>
                    <a:pt x="0" y="6765"/>
                  </a:lnTo>
                  <a:lnTo>
                    <a:pt x="0" y="6432"/>
                  </a:lnTo>
                  <a:lnTo>
                    <a:pt x="33" y="6117"/>
                  </a:lnTo>
                  <a:lnTo>
                    <a:pt x="67" y="5801"/>
                  </a:lnTo>
                  <a:lnTo>
                    <a:pt x="117" y="5468"/>
                  </a:lnTo>
                  <a:lnTo>
                    <a:pt x="183" y="5153"/>
                  </a:lnTo>
                  <a:lnTo>
                    <a:pt x="266" y="4837"/>
                  </a:lnTo>
                  <a:lnTo>
                    <a:pt x="366" y="4521"/>
                  </a:lnTo>
                  <a:lnTo>
                    <a:pt x="482" y="4222"/>
                  </a:lnTo>
                  <a:lnTo>
                    <a:pt x="615" y="3923"/>
                  </a:lnTo>
                  <a:lnTo>
                    <a:pt x="765" y="3623"/>
                  </a:lnTo>
                  <a:lnTo>
                    <a:pt x="931" y="3324"/>
                  </a:lnTo>
                  <a:lnTo>
                    <a:pt x="1114" y="3042"/>
                  </a:lnTo>
                  <a:lnTo>
                    <a:pt x="1297" y="2759"/>
                  </a:lnTo>
                  <a:lnTo>
                    <a:pt x="1513" y="2493"/>
                  </a:lnTo>
                  <a:lnTo>
                    <a:pt x="1729" y="2227"/>
                  </a:lnTo>
                  <a:lnTo>
                    <a:pt x="1978" y="197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629;p55">
              <a:extLst>
                <a:ext uri="{FF2B5EF4-FFF2-40B4-BE49-F238E27FC236}">
                  <a16:creationId xmlns:a16="http://schemas.microsoft.com/office/drawing/2014/main" id="{199BA06D-B584-3B54-BD72-FAD6E952A52F}"/>
                </a:ext>
              </a:extLst>
            </p:cNvPr>
            <p:cNvSpPr/>
            <p:nvPr/>
          </p:nvSpPr>
          <p:spPr>
            <a:xfrm>
              <a:off x="2575450" y="1641850"/>
              <a:ext cx="317075" cy="317075"/>
            </a:xfrm>
            <a:custGeom>
              <a:avLst/>
              <a:gdLst/>
              <a:ahLst/>
              <a:cxnLst/>
              <a:rect l="l" t="t" r="r" b="b"/>
              <a:pathLst>
                <a:path w="12683" h="12683" extrusionOk="0">
                  <a:moveTo>
                    <a:pt x="6317" y="1"/>
                  </a:moveTo>
                  <a:lnTo>
                    <a:pt x="6018" y="17"/>
                  </a:lnTo>
                  <a:lnTo>
                    <a:pt x="5718" y="34"/>
                  </a:lnTo>
                  <a:lnTo>
                    <a:pt x="5403" y="67"/>
                  </a:lnTo>
                  <a:lnTo>
                    <a:pt x="5103" y="134"/>
                  </a:lnTo>
                  <a:lnTo>
                    <a:pt x="4804" y="200"/>
                  </a:lnTo>
                  <a:lnTo>
                    <a:pt x="4488" y="283"/>
                  </a:lnTo>
                  <a:lnTo>
                    <a:pt x="4189" y="383"/>
                  </a:lnTo>
                  <a:lnTo>
                    <a:pt x="3907" y="499"/>
                  </a:lnTo>
                  <a:lnTo>
                    <a:pt x="3607" y="616"/>
                  </a:lnTo>
                  <a:lnTo>
                    <a:pt x="3325" y="765"/>
                  </a:lnTo>
                  <a:lnTo>
                    <a:pt x="3042" y="931"/>
                  </a:lnTo>
                  <a:lnTo>
                    <a:pt x="2760" y="1114"/>
                  </a:lnTo>
                  <a:lnTo>
                    <a:pt x="2510" y="1297"/>
                  </a:lnTo>
                  <a:lnTo>
                    <a:pt x="2261" y="1497"/>
                  </a:lnTo>
                  <a:lnTo>
                    <a:pt x="2012" y="1713"/>
                  </a:lnTo>
                  <a:lnTo>
                    <a:pt x="1796" y="1929"/>
                  </a:lnTo>
                  <a:lnTo>
                    <a:pt x="1580" y="2161"/>
                  </a:lnTo>
                  <a:lnTo>
                    <a:pt x="1380" y="2394"/>
                  </a:lnTo>
                  <a:lnTo>
                    <a:pt x="1197" y="2643"/>
                  </a:lnTo>
                  <a:lnTo>
                    <a:pt x="1015" y="2909"/>
                  </a:lnTo>
                  <a:lnTo>
                    <a:pt x="865" y="3159"/>
                  </a:lnTo>
                  <a:lnTo>
                    <a:pt x="715" y="3425"/>
                  </a:lnTo>
                  <a:lnTo>
                    <a:pt x="582" y="3707"/>
                  </a:lnTo>
                  <a:lnTo>
                    <a:pt x="466" y="3990"/>
                  </a:lnTo>
                  <a:lnTo>
                    <a:pt x="350" y="4272"/>
                  </a:lnTo>
                  <a:lnTo>
                    <a:pt x="267" y="4555"/>
                  </a:lnTo>
                  <a:lnTo>
                    <a:pt x="184" y="4854"/>
                  </a:lnTo>
                  <a:lnTo>
                    <a:pt x="117" y="5153"/>
                  </a:lnTo>
                  <a:lnTo>
                    <a:pt x="67" y="5452"/>
                  </a:lnTo>
                  <a:lnTo>
                    <a:pt x="34" y="5752"/>
                  </a:lnTo>
                  <a:lnTo>
                    <a:pt x="17" y="6067"/>
                  </a:lnTo>
                  <a:lnTo>
                    <a:pt x="1" y="6366"/>
                  </a:lnTo>
                  <a:lnTo>
                    <a:pt x="17" y="6666"/>
                  </a:lnTo>
                  <a:lnTo>
                    <a:pt x="34" y="6981"/>
                  </a:lnTo>
                  <a:lnTo>
                    <a:pt x="67" y="7281"/>
                  </a:lnTo>
                  <a:lnTo>
                    <a:pt x="134" y="7596"/>
                  </a:lnTo>
                  <a:lnTo>
                    <a:pt x="200" y="7896"/>
                  </a:lnTo>
                  <a:lnTo>
                    <a:pt x="283" y="8195"/>
                  </a:lnTo>
                  <a:lnTo>
                    <a:pt x="383" y="8494"/>
                  </a:lnTo>
                  <a:lnTo>
                    <a:pt x="499" y="8793"/>
                  </a:lnTo>
                  <a:lnTo>
                    <a:pt x="632" y="9076"/>
                  </a:lnTo>
                  <a:lnTo>
                    <a:pt x="765" y="9375"/>
                  </a:lnTo>
                  <a:lnTo>
                    <a:pt x="931" y="9657"/>
                  </a:lnTo>
                  <a:lnTo>
                    <a:pt x="1114" y="9923"/>
                  </a:lnTo>
                  <a:lnTo>
                    <a:pt x="1297" y="10189"/>
                  </a:lnTo>
                  <a:lnTo>
                    <a:pt x="1497" y="10439"/>
                  </a:lnTo>
                  <a:lnTo>
                    <a:pt x="1713" y="10671"/>
                  </a:lnTo>
                  <a:lnTo>
                    <a:pt x="1929" y="10904"/>
                  </a:lnTo>
                  <a:lnTo>
                    <a:pt x="2161" y="11120"/>
                  </a:lnTo>
                  <a:lnTo>
                    <a:pt x="2394" y="11303"/>
                  </a:lnTo>
                  <a:lnTo>
                    <a:pt x="2643" y="11502"/>
                  </a:lnTo>
                  <a:lnTo>
                    <a:pt x="2909" y="11669"/>
                  </a:lnTo>
                  <a:lnTo>
                    <a:pt x="3159" y="11835"/>
                  </a:lnTo>
                  <a:lnTo>
                    <a:pt x="3425" y="11984"/>
                  </a:lnTo>
                  <a:lnTo>
                    <a:pt x="3707" y="12117"/>
                  </a:lnTo>
                  <a:lnTo>
                    <a:pt x="3990" y="12234"/>
                  </a:lnTo>
                  <a:lnTo>
                    <a:pt x="4272" y="12333"/>
                  </a:lnTo>
                  <a:lnTo>
                    <a:pt x="4572" y="12433"/>
                  </a:lnTo>
                  <a:lnTo>
                    <a:pt x="4854" y="12516"/>
                  </a:lnTo>
                  <a:lnTo>
                    <a:pt x="5153" y="12566"/>
                  </a:lnTo>
                  <a:lnTo>
                    <a:pt x="5452" y="12616"/>
                  </a:lnTo>
                  <a:lnTo>
                    <a:pt x="5752" y="12666"/>
                  </a:lnTo>
                  <a:lnTo>
                    <a:pt x="6067" y="12682"/>
                  </a:lnTo>
                  <a:lnTo>
                    <a:pt x="6682" y="12682"/>
                  </a:lnTo>
                  <a:lnTo>
                    <a:pt x="6982" y="12649"/>
                  </a:lnTo>
                  <a:lnTo>
                    <a:pt x="7281" y="12616"/>
                  </a:lnTo>
                  <a:lnTo>
                    <a:pt x="7597" y="12566"/>
                  </a:lnTo>
                  <a:lnTo>
                    <a:pt x="7896" y="12500"/>
                  </a:lnTo>
                  <a:lnTo>
                    <a:pt x="8195" y="12417"/>
                  </a:lnTo>
                  <a:lnTo>
                    <a:pt x="8494" y="12317"/>
                  </a:lnTo>
                  <a:lnTo>
                    <a:pt x="8793" y="12200"/>
                  </a:lnTo>
                  <a:lnTo>
                    <a:pt x="9076" y="12068"/>
                  </a:lnTo>
                  <a:lnTo>
                    <a:pt x="9375" y="11918"/>
                  </a:lnTo>
                  <a:lnTo>
                    <a:pt x="9658" y="11752"/>
                  </a:lnTo>
                  <a:lnTo>
                    <a:pt x="9924" y="11586"/>
                  </a:lnTo>
                  <a:lnTo>
                    <a:pt x="10189" y="11386"/>
                  </a:lnTo>
                  <a:lnTo>
                    <a:pt x="10439" y="11187"/>
                  </a:lnTo>
                  <a:lnTo>
                    <a:pt x="10671" y="10987"/>
                  </a:lnTo>
                  <a:lnTo>
                    <a:pt x="10904" y="10754"/>
                  </a:lnTo>
                  <a:lnTo>
                    <a:pt x="11120" y="10522"/>
                  </a:lnTo>
                  <a:lnTo>
                    <a:pt x="11320" y="10289"/>
                  </a:lnTo>
                  <a:lnTo>
                    <a:pt x="11503" y="10040"/>
                  </a:lnTo>
                  <a:lnTo>
                    <a:pt x="11669" y="9790"/>
                  </a:lnTo>
                  <a:lnTo>
                    <a:pt x="11835" y="9524"/>
                  </a:lnTo>
                  <a:lnTo>
                    <a:pt x="11985" y="9259"/>
                  </a:lnTo>
                  <a:lnTo>
                    <a:pt x="12117" y="8976"/>
                  </a:lnTo>
                  <a:lnTo>
                    <a:pt x="12234" y="8710"/>
                  </a:lnTo>
                  <a:lnTo>
                    <a:pt x="12334" y="8411"/>
                  </a:lnTo>
                  <a:lnTo>
                    <a:pt x="12433" y="8128"/>
                  </a:lnTo>
                  <a:lnTo>
                    <a:pt x="12516" y="7829"/>
                  </a:lnTo>
                  <a:lnTo>
                    <a:pt x="12566" y="7530"/>
                  </a:lnTo>
                  <a:lnTo>
                    <a:pt x="12616" y="7231"/>
                  </a:lnTo>
                  <a:lnTo>
                    <a:pt x="12666" y="6932"/>
                  </a:lnTo>
                  <a:lnTo>
                    <a:pt x="12683" y="6632"/>
                  </a:lnTo>
                  <a:lnTo>
                    <a:pt x="12683" y="6317"/>
                  </a:lnTo>
                  <a:lnTo>
                    <a:pt x="12683" y="6017"/>
                  </a:lnTo>
                  <a:lnTo>
                    <a:pt x="12649" y="5718"/>
                  </a:lnTo>
                  <a:lnTo>
                    <a:pt x="12616" y="5402"/>
                  </a:lnTo>
                  <a:lnTo>
                    <a:pt x="12566" y="5103"/>
                  </a:lnTo>
                  <a:lnTo>
                    <a:pt x="12500" y="4804"/>
                  </a:lnTo>
                  <a:lnTo>
                    <a:pt x="12417" y="4488"/>
                  </a:lnTo>
                  <a:lnTo>
                    <a:pt x="12317" y="4189"/>
                  </a:lnTo>
                  <a:lnTo>
                    <a:pt x="12201" y="3907"/>
                  </a:lnTo>
                  <a:lnTo>
                    <a:pt x="12068" y="3607"/>
                  </a:lnTo>
                  <a:lnTo>
                    <a:pt x="11918" y="3325"/>
                  </a:lnTo>
                  <a:lnTo>
                    <a:pt x="11752" y="3042"/>
                  </a:lnTo>
                  <a:lnTo>
                    <a:pt x="11586" y="2760"/>
                  </a:lnTo>
                  <a:lnTo>
                    <a:pt x="11386" y="2494"/>
                  </a:lnTo>
                  <a:lnTo>
                    <a:pt x="11187" y="2244"/>
                  </a:lnTo>
                  <a:lnTo>
                    <a:pt x="10987" y="2012"/>
                  </a:lnTo>
                  <a:lnTo>
                    <a:pt x="10755" y="1796"/>
                  </a:lnTo>
                  <a:lnTo>
                    <a:pt x="10522" y="1580"/>
                  </a:lnTo>
                  <a:lnTo>
                    <a:pt x="10289" y="1380"/>
                  </a:lnTo>
                  <a:lnTo>
                    <a:pt x="10040" y="1197"/>
                  </a:lnTo>
                  <a:lnTo>
                    <a:pt x="9791" y="1015"/>
                  </a:lnTo>
                  <a:lnTo>
                    <a:pt x="9525" y="865"/>
                  </a:lnTo>
                  <a:lnTo>
                    <a:pt x="9259" y="715"/>
                  </a:lnTo>
                  <a:lnTo>
                    <a:pt x="8976" y="582"/>
                  </a:lnTo>
                  <a:lnTo>
                    <a:pt x="8710" y="466"/>
                  </a:lnTo>
                  <a:lnTo>
                    <a:pt x="8411" y="350"/>
                  </a:lnTo>
                  <a:lnTo>
                    <a:pt x="8128" y="267"/>
                  </a:lnTo>
                  <a:lnTo>
                    <a:pt x="7829" y="183"/>
                  </a:lnTo>
                  <a:lnTo>
                    <a:pt x="7530" y="117"/>
                  </a:lnTo>
                  <a:lnTo>
                    <a:pt x="7231" y="67"/>
                  </a:lnTo>
                  <a:lnTo>
                    <a:pt x="6932" y="34"/>
                  </a:lnTo>
                  <a:lnTo>
                    <a:pt x="6633" y="17"/>
                  </a:lnTo>
                  <a:lnTo>
                    <a:pt x="631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630;p55">
              <a:extLst>
                <a:ext uri="{FF2B5EF4-FFF2-40B4-BE49-F238E27FC236}">
                  <a16:creationId xmlns:a16="http://schemas.microsoft.com/office/drawing/2014/main" id="{94E6D775-F9FA-EFF6-BB1B-99150793C035}"/>
                </a:ext>
              </a:extLst>
            </p:cNvPr>
            <p:cNvSpPr/>
            <p:nvPr/>
          </p:nvSpPr>
          <p:spPr>
            <a:xfrm>
              <a:off x="2575450" y="1641850"/>
              <a:ext cx="317075" cy="317075"/>
            </a:xfrm>
            <a:custGeom>
              <a:avLst/>
              <a:gdLst/>
              <a:ahLst/>
              <a:cxnLst/>
              <a:rect l="l" t="t" r="r" b="b"/>
              <a:pathLst>
                <a:path w="12683" h="12683" fill="none" extrusionOk="0">
                  <a:moveTo>
                    <a:pt x="3042" y="931"/>
                  </a:moveTo>
                  <a:lnTo>
                    <a:pt x="3042" y="931"/>
                  </a:lnTo>
                  <a:lnTo>
                    <a:pt x="3325" y="765"/>
                  </a:lnTo>
                  <a:lnTo>
                    <a:pt x="3607" y="616"/>
                  </a:lnTo>
                  <a:lnTo>
                    <a:pt x="3907" y="499"/>
                  </a:lnTo>
                  <a:lnTo>
                    <a:pt x="4189" y="383"/>
                  </a:lnTo>
                  <a:lnTo>
                    <a:pt x="4488" y="283"/>
                  </a:lnTo>
                  <a:lnTo>
                    <a:pt x="4804" y="200"/>
                  </a:lnTo>
                  <a:lnTo>
                    <a:pt x="5103" y="134"/>
                  </a:lnTo>
                  <a:lnTo>
                    <a:pt x="5403" y="67"/>
                  </a:lnTo>
                  <a:lnTo>
                    <a:pt x="5718" y="34"/>
                  </a:lnTo>
                  <a:lnTo>
                    <a:pt x="6018" y="17"/>
                  </a:lnTo>
                  <a:lnTo>
                    <a:pt x="6317" y="1"/>
                  </a:lnTo>
                  <a:lnTo>
                    <a:pt x="6633" y="17"/>
                  </a:lnTo>
                  <a:lnTo>
                    <a:pt x="6932" y="34"/>
                  </a:lnTo>
                  <a:lnTo>
                    <a:pt x="7231" y="67"/>
                  </a:lnTo>
                  <a:lnTo>
                    <a:pt x="7530" y="117"/>
                  </a:lnTo>
                  <a:lnTo>
                    <a:pt x="7829" y="183"/>
                  </a:lnTo>
                  <a:lnTo>
                    <a:pt x="8128" y="267"/>
                  </a:lnTo>
                  <a:lnTo>
                    <a:pt x="8411" y="350"/>
                  </a:lnTo>
                  <a:lnTo>
                    <a:pt x="8710" y="466"/>
                  </a:lnTo>
                  <a:lnTo>
                    <a:pt x="8976" y="582"/>
                  </a:lnTo>
                  <a:lnTo>
                    <a:pt x="9259" y="715"/>
                  </a:lnTo>
                  <a:lnTo>
                    <a:pt x="9525" y="865"/>
                  </a:lnTo>
                  <a:lnTo>
                    <a:pt x="9791" y="1015"/>
                  </a:lnTo>
                  <a:lnTo>
                    <a:pt x="10040" y="1197"/>
                  </a:lnTo>
                  <a:lnTo>
                    <a:pt x="10289" y="1380"/>
                  </a:lnTo>
                  <a:lnTo>
                    <a:pt x="10522" y="1580"/>
                  </a:lnTo>
                  <a:lnTo>
                    <a:pt x="10755" y="1796"/>
                  </a:lnTo>
                  <a:lnTo>
                    <a:pt x="10987" y="2012"/>
                  </a:lnTo>
                  <a:lnTo>
                    <a:pt x="11187" y="2244"/>
                  </a:lnTo>
                  <a:lnTo>
                    <a:pt x="11386" y="2494"/>
                  </a:lnTo>
                  <a:lnTo>
                    <a:pt x="11586" y="2760"/>
                  </a:lnTo>
                  <a:lnTo>
                    <a:pt x="11752" y="3042"/>
                  </a:lnTo>
                  <a:lnTo>
                    <a:pt x="11752" y="3042"/>
                  </a:lnTo>
                  <a:lnTo>
                    <a:pt x="11918" y="3325"/>
                  </a:lnTo>
                  <a:lnTo>
                    <a:pt x="12068" y="3607"/>
                  </a:lnTo>
                  <a:lnTo>
                    <a:pt x="12201" y="3907"/>
                  </a:lnTo>
                  <a:lnTo>
                    <a:pt x="12317" y="4189"/>
                  </a:lnTo>
                  <a:lnTo>
                    <a:pt x="12417" y="4488"/>
                  </a:lnTo>
                  <a:lnTo>
                    <a:pt x="12500" y="4804"/>
                  </a:lnTo>
                  <a:lnTo>
                    <a:pt x="12566" y="5103"/>
                  </a:lnTo>
                  <a:lnTo>
                    <a:pt x="12616" y="5402"/>
                  </a:lnTo>
                  <a:lnTo>
                    <a:pt x="12649" y="5718"/>
                  </a:lnTo>
                  <a:lnTo>
                    <a:pt x="12683" y="6017"/>
                  </a:lnTo>
                  <a:lnTo>
                    <a:pt x="12683" y="6317"/>
                  </a:lnTo>
                  <a:lnTo>
                    <a:pt x="12683" y="6632"/>
                  </a:lnTo>
                  <a:lnTo>
                    <a:pt x="12666" y="6932"/>
                  </a:lnTo>
                  <a:lnTo>
                    <a:pt x="12616" y="7231"/>
                  </a:lnTo>
                  <a:lnTo>
                    <a:pt x="12566" y="7530"/>
                  </a:lnTo>
                  <a:lnTo>
                    <a:pt x="12516" y="7829"/>
                  </a:lnTo>
                  <a:lnTo>
                    <a:pt x="12433" y="8128"/>
                  </a:lnTo>
                  <a:lnTo>
                    <a:pt x="12334" y="8411"/>
                  </a:lnTo>
                  <a:lnTo>
                    <a:pt x="12234" y="8710"/>
                  </a:lnTo>
                  <a:lnTo>
                    <a:pt x="12117" y="8976"/>
                  </a:lnTo>
                  <a:lnTo>
                    <a:pt x="11985" y="9259"/>
                  </a:lnTo>
                  <a:lnTo>
                    <a:pt x="11835" y="9524"/>
                  </a:lnTo>
                  <a:lnTo>
                    <a:pt x="11669" y="9790"/>
                  </a:lnTo>
                  <a:lnTo>
                    <a:pt x="11503" y="10040"/>
                  </a:lnTo>
                  <a:lnTo>
                    <a:pt x="11320" y="10289"/>
                  </a:lnTo>
                  <a:lnTo>
                    <a:pt x="11120" y="10522"/>
                  </a:lnTo>
                  <a:lnTo>
                    <a:pt x="10904" y="10754"/>
                  </a:lnTo>
                  <a:lnTo>
                    <a:pt x="10671" y="10987"/>
                  </a:lnTo>
                  <a:lnTo>
                    <a:pt x="10439" y="11187"/>
                  </a:lnTo>
                  <a:lnTo>
                    <a:pt x="10189" y="11386"/>
                  </a:lnTo>
                  <a:lnTo>
                    <a:pt x="9924" y="11586"/>
                  </a:lnTo>
                  <a:lnTo>
                    <a:pt x="9658" y="11752"/>
                  </a:lnTo>
                  <a:lnTo>
                    <a:pt x="9658" y="11752"/>
                  </a:lnTo>
                  <a:lnTo>
                    <a:pt x="9375" y="11918"/>
                  </a:lnTo>
                  <a:lnTo>
                    <a:pt x="9076" y="12068"/>
                  </a:lnTo>
                  <a:lnTo>
                    <a:pt x="8793" y="12200"/>
                  </a:lnTo>
                  <a:lnTo>
                    <a:pt x="8494" y="12317"/>
                  </a:lnTo>
                  <a:lnTo>
                    <a:pt x="8195" y="12417"/>
                  </a:lnTo>
                  <a:lnTo>
                    <a:pt x="7896" y="12500"/>
                  </a:lnTo>
                  <a:lnTo>
                    <a:pt x="7597" y="12566"/>
                  </a:lnTo>
                  <a:lnTo>
                    <a:pt x="7281" y="12616"/>
                  </a:lnTo>
                  <a:lnTo>
                    <a:pt x="6982" y="12649"/>
                  </a:lnTo>
                  <a:lnTo>
                    <a:pt x="6682" y="12682"/>
                  </a:lnTo>
                  <a:lnTo>
                    <a:pt x="6367" y="12682"/>
                  </a:lnTo>
                  <a:lnTo>
                    <a:pt x="6067" y="12682"/>
                  </a:lnTo>
                  <a:lnTo>
                    <a:pt x="5752" y="12666"/>
                  </a:lnTo>
                  <a:lnTo>
                    <a:pt x="5452" y="12616"/>
                  </a:lnTo>
                  <a:lnTo>
                    <a:pt x="5153" y="12566"/>
                  </a:lnTo>
                  <a:lnTo>
                    <a:pt x="4854" y="12516"/>
                  </a:lnTo>
                  <a:lnTo>
                    <a:pt x="4572" y="12433"/>
                  </a:lnTo>
                  <a:lnTo>
                    <a:pt x="4272" y="12333"/>
                  </a:lnTo>
                  <a:lnTo>
                    <a:pt x="3990" y="12234"/>
                  </a:lnTo>
                  <a:lnTo>
                    <a:pt x="3707" y="12117"/>
                  </a:lnTo>
                  <a:lnTo>
                    <a:pt x="3425" y="11984"/>
                  </a:lnTo>
                  <a:lnTo>
                    <a:pt x="3159" y="11835"/>
                  </a:lnTo>
                  <a:lnTo>
                    <a:pt x="2909" y="11669"/>
                  </a:lnTo>
                  <a:lnTo>
                    <a:pt x="2643" y="11502"/>
                  </a:lnTo>
                  <a:lnTo>
                    <a:pt x="2394" y="11303"/>
                  </a:lnTo>
                  <a:lnTo>
                    <a:pt x="2161" y="11120"/>
                  </a:lnTo>
                  <a:lnTo>
                    <a:pt x="1929" y="10904"/>
                  </a:lnTo>
                  <a:lnTo>
                    <a:pt x="1713" y="10671"/>
                  </a:lnTo>
                  <a:lnTo>
                    <a:pt x="1497" y="10439"/>
                  </a:lnTo>
                  <a:lnTo>
                    <a:pt x="1297" y="10189"/>
                  </a:lnTo>
                  <a:lnTo>
                    <a:pt x="1114" y="9923"/>
                  </a:lnTo>
                  <a:lnTo>
                    <a:pt x="931" y="9657"/>
                  </a:lnTo>
                  <a:lnTo>
                    <a:pt x="931" y="9657"/>
                  </a:lnTo>
                  <a:lnTo>
                    <a:pt x="765" y="9375"/>
                  </a:lnTo>
                  <a:lnTo>
                    <a:pt x="632" y="9076"/>
                  </a:lnTo>
                  <a:lnTo>
                    <a:pt x="499" y="8793"/>
                  </a:lnTo>
                  <a:lnTo>
                    <a:pt x="383" y="8494"/>
                  </a:lnTo>
                  <a:lnTo>
                    <a:pt x="283" y="8195"/>
                  </a:lnTo>
                  <a:lnTo>
                    <a:pt x="200" y="7896"/>
                  </a:lnTo>
                  <a:lnTo>
                    <a:pt x="134" y="7596"/>
                  </a:lnTo>
                  <a:lnTo>
                    <a:pt x="67" y="7281"/>
                  </a:lnTo>
                  <a:lnTo>
                    <a:pt x="34" y="6981"/>
                  </a:lnTo>
                  <a:lnTo>
                    <a:pt x="17" y="6666"/>
                  </a:lnTo>
                  <a:lnTo>
                    <a:pt x="1" y="6366"/>
                  </a:lnTo>
                  <a:lnTo>
                    <a:pt x="17" y="6067"/>
                  </a:lnTo>
                  <a:lnTo>
                    <a:pt x="34" y="5752"/>
                  </a:lnTo>
                  <a:lnTo>
                    <a:pt x="67" y="5452"/>
                  </a:lnTo>
                  <a:lnTo>
                    <a:pt x="117" y="5153"/>
                  </a:lnTo>
                  <a:lnTo>
                    <a:pt x="184" y="4854"/>
                  </a:lnTo>
                  <a:lnTo>
                    <a:pt x="267" y="4555"/>
                  </a:lnTo>
                  <a:lnTo>
                    <a:pt x="350" y="4272"/>
                  </a:lnTo>
                  <a:lnTo>
                    <a:pt x="466" y="3990"/>
                  </a:lnTo>
                  <a:lnTo>
                    <a:pt x="582" y="3707"/>
                  </a:lnTo>
                  <a:lnTo>
                    <a:pt x="715" y="3425"/>
                  </a:lnTo>
                  <a:lnTo>
                    <a:pt x="865" y="3159"/>
                  </a:lnTo>
                  <a:lnTo>
                    <a:pt x="1015" y="2909"/>
                  </a:lnTo>
                  <a:lnTo>
                    <a:pt x="1197" y="2643"/>
                  </a:lnTo>
                  <a:lnTo>
                    <a:pt x="1380" y="2394"/>
                  </a:lnTo>
                  <a:lnTo>
                    <a:pt x="1580" y="2161"/>
                  </a:lnTo>
                  <a:lnTo>
                    <a:pt x="1796" y="1929"/>
                  </a:lnTo>
                  <a:lnTo>
                    <a:pt x="2012" y="1713"/>
                  </a:lnTo>
                  <a:lnTo>
                    <a:pt x="2261" y="1497"/>
                  </a:lnTo>
                  <a:lnTo>
                    <a:pt x="2510" y="1297"/>
                  </a:lnTo>
                  <a:lnTo>
                    <a:pt x="2760" y="1114"/>
                  </a:lnTo>
                  <a:lnTo>
                    <a:pt x="3042" y="93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631;p55">
              <a:extLst>
                <a:ext uri="{FF2B5EF4-FFF2-40B4-BE49-F238E27FC236}">
                  <a16:creationId xmlns:a16="http://schemas.microsoft.com/office/drawing/2014/main" id="{70A351C2-0503-F61D-F643-DE00AF42A524}"/>
                </a:ext>
              </a:extLst>
            </p:cNvPr>
            <p:cNvSpPr/>
            <p:nvPr/>
          </p:nvSpPr>
          <p:spPr>
            <a:xfrm>
              <a:off x="2588750" y="1863325"/>
              <a:ext cx="43250" cy="58625"/>
            </a:xfrm>
            <a:custGeom>
              <a:avLst/>
              <a:gdLst/>
              <a:ahLst/>
              <a:cxnLst/>
              <a:rect l="l" t="t" r="r" b="b"/>
              <a:pathLst>
                <a:path w="1730" h="2345" extrusionOk="0">
                  <a:moveTo>
                    <a:pt x="1" y="1"/>
                  </a:moveTo>
                  <a:lnTo>
                    <a:pt x="150" y="333"/>
                  </a:lnTo>
                  <a:lnTo>
                    <a:pt x="183" y="400"/>
                  </a:lnTo>
                  <a:lnTo>
                    <a:pt x="1" y="1"/>
                  </a:lnTo>
                  <a:close/>
                  <a:moveTo>
                    <a:pt x="183" y="400"/>
                  </a:moveTo>
                  <a:lnTo>
                    <a:pt x="316" y="665"/>
                  </a:lnTo>
                  <a:lnTo>
                    <a:pt x="394" y="789"/>
                  </a:lnTo>
                  <a:lnTo>
                    <a:pt x="394" y="789"/>
                  </a:lnTo>
                  <a:lnTo>
                    <a:pt x="183" y="400"/>
                  </a:lnTo>
                  <a:close/>
                  <a:moveTo>
                    <a:pt x="394" y="789"/>
                  </a:moveTo>
                  <a:lnTo>
                    <a:pt x="399" y="798"/>
                  </a:lnTo>
                  <a:lnTo>
                    <a:pt x="409" y="813"/>
                  </a:lnTo>
                  <a:lnTo>
                    <a:pt x="409" y="813"/>
                  </a:lnTo>
                  <a:lnTo>
                    <a:pt x="394" y="789"/>
                  </a:lnTo>
                  <a:close/>
                  <a:moveTo>
                    <a:pt x="409" y="813"/>
                  </a:moveTo>
                  <a:lnTo>
                    <a:pt x="516" y="981"/>
                  </a:lnTo>
                  <a:lnTo>
                    <a:pt x="732" y="1280"/>
                  </a:lnTo>
                  <a:lnTo>
                    <a:pt x="948" y="1563"/>
                  </a:lnTo>
                  <a:lnTo>
                    <a:pt x="1147" y="1776"/>
                  </a:lnTo>
                  <a:lnTo>
                    <a:pt x="1147" y="1776"/>
                  </a:lnTo>
                  <a:lnTo>
                    <a:pt x="1014" y="1630"/>
                  </a:lnTo>
                  <a:lnTo>
                    <a:pt x="848" y="1430"/>
                  </a:lnTo>
                  <a:lnTo>
                    <a:pt x="699" y="1231"/>
                  </a:lnTo>
                  <a:lnTo>
                    <a:pt x="549" y="1015"/>
                  </a:lnTo>
                  <a:lnTo>
                    <a:pt x="409" y="813"/>
                  </a:lnTo>
                  <a:close/>
                  <a:moveTo>
                    <a:pt x="1147" y="1776"/>
                  </a:moveTo>
                  <a:lnTo>
                    <a:pt x="1181" y="1812"/>
                  </a:lnTo>
                  <a:lnTo>
                    <a:pt x="1197" y="1829"/>
                  </a:lnTo>
                  <a:lnTo>
                    <a:pt x="1147" y="1776"/>
                  </a:lnTo>
                  <a:close/>
                  <a:moveTo>
                    <a:pt x="1197" y="1829"/>
                  </a:moveTo>
                  <a:lnTo>
                    <a:pt x="1197" y="1829"/>
                  </a:lnTo>
                  <a:lnTo>
                    <a:pt x="1447" y="2095"/>
                  </a:lnTo>
                  <a:lnTo>
                    <a:pt x="1729" y="2344"/>
                  </a:lnTo>
                  <a:lnTo>
                    <a:pt x="1546" y="2178"/>
                  </a:lnTo>
                  <a:lnTo>
                    <a:pt x="1364" y="1995"/>
                  </a:lnTo>
                  <a:lnTo>
                    <a:pt x="1197" y="1829"/>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632;p55">
              <a:extLst>
                <a:ext uri="{FF2B5EF4-FFF2-40B4-BE49-F238E27FC236}">
                  <a16:creationId xmlns:a16="http://schemas.microsoft.com/office/drawing/2014/main" id="{9642EFCB-F23F-E657-EFB5-9B7BDE2A7F5B}"/>
                </a:ext>
              </a:extLst>
            </p:cNvPr>
            <p:cNvSpPr/>
            <p:nvPr/>
          </p:nvSpPr>
          <p:spPr>
            <a:xfrm>
              <a:off x="2588750" y="1863325"/>
              <a:ext cx="43250" cy="58625"/>
            </a:xfrm>
            <a:custGeom>
              <a:avLst/>
              <a:gdLst/>
              <a:ahLst/>
              <a:cxnLst/>
              <a:rect l="l" t="t" r="r" b="b"/>
              <a:pathLst>
                <a:path w="1730" h="2345" fill="none" extrusionOk="0">
                  <a:moveTo>
                    <a:pt x="1" y="1"/>
                  </a:moveTo>
                  <a:lnTo>
                    <a:pt x="1" y="1"/>
                  </a:lnTo>
                  <a:lnTo>
                    <a:pt x="1" y="1"/>
                  </a:lnTo>
                  <a:lnTo>
                    <a:pt x="150" y="333"/>
                  </a:lnTo>
                  <a:lnTo>
                    <a:pt x="316" y="665"/>
                  </a:lnTo>
                  <a:lnTo>
                    <a:pt x="516" y="981"/>
                  </a:lnTo>
                  <a:lnTo>
                    <a:pt x="732" y="1280"/>
                  </a:lnTo>
                  <a:lnTo>
                    <a:pt x="948" y="1563"/>
                  </a:lnTo>
                  <a:lnTo>
                    <a:pt x="1197" y="1829"/>
                  </a:lnTo>
                  <a:lnTo>
                    <a:pt x="1447" y="2095"/>
                  </a:lnTo>
                  <a:lnTo>
                    <a:pt x="1729" y="2344"/>
                  </a:lnTo>
                  <a:lnTo>
                    <a:pt x="1729" y="2344"/>
                  </a:lnTo>
                  <a:lnTo>
                    <a:pt x="1729" y="2344"/>
                  </a:lnTo>
                  <a:lnTo>
                    <a:pt x="1729" y="2344"/>
                  </a:lnTo>
                  <a:lnTo>
                    <a:pt x="1546" y="2178"/>
                  </a:lnTo>
                  <a:lnTo>
                    <a:pt x="1364" y="1995"/>
                  </a:lnTo>
                  <a:lnTo>
                    <a:pt x="1181" y="1812"/>
                  </a:lnTo>
                  <a:lnTo>
                    <a:pt x="1014" y="1630"/>
                  </a:lnTo>
                  <a:lnTo>
                    <a:pt x="848" y="1430"/>
                  </a:lnTo>
                  <a:lnTo>
                    <a:pt x="699" y="1231"/>
                  </a:lnTo>
                  <a:lnTo>
                    <a:pt x="549" y="1015"/>
                  </a:lnTo>
                  <a:lnTo>
                    <a:pt x="399" y="798"/>
                  </a:lnTo>
                  <a:lnTo>
                    <a:pt x="399" y="798"/>
                  </a:lnTo>
                  <a:lnTo>
                    <a:pt x="183" y="400"/>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633;p55">
              <a:extLst>
                <a:ext uri="{FF2B5EF4-FFF2-40B4-BE49-F238E27FC236}">
                  <a16:creationId xmlns:a16="http://schemas.microsoft.com/office/drawing/2014/main" id="{3834D8B1-7FB4-2A3C-DB26-0061EA41FC79}"/>
                </a:ext>
              </a:extLst>
            </p:cNvPr>
            <p:cNvSpPr/>
            <p:nvPr/>
          </p:nvSpPr>
          <p:spPr>
            <a:xfrm>
              <a:off x="2588750" y="1660125"/>
              <a:ext cx="300450" cy="261825"/>
            </a:xfrm>
            <a:custGeom>
              <a:avLst/>
              <a:gdLst/>
              <a:ahLst/>
              <a:cxnLst/>
              <a:rect l="l" t="t" r="r" b="b"/>
              <a:pathLst>
                <a:path w="12018" h="10473" extrusionOk="0">
                  <a:moveTo>
                    <a:pt x="8760" y="1"/>
                  </a:moveTo>
                  <a:lnTo>
                    <a:pt x="1" y="8129"/>
                  </a:lnTo>
                  <a:lnTo>
                    <a:pt x="183" y="8528"/>
                  </a:lnTo>
                  <a:lnTo>
                    <a:pt x="399" y="8926"/>
                  </a:lnTo>
                  <a:lnTo>
                    <a:pt x="549" y="9143"/>
                  </a:lnTo>
                  <a:lnTo>
                    <a:pt x="699" y="9359"/>
                  </a:lnTo>
                  <a:lnTo>
                    <a:pt x="848" y="9558"/>
                  </a:lnTo>
                  <a:lnTo>
                    <a:pt x="1014" y="9758"/>
                  </a:lnTo>
                  <a:lnTo>
                    <a:pt x="1181" y="9940"/>
                  </a:lnTo>
                  <a:lnTo>
                    <a:pt x="1364" y="10123"/>
                  </a:lnTo>
                  <a:lnTo>
                    <a:pt x="1546" y="10306"/>
                  </a:lnTo>
                  <a:lnTo>
                    <a:pt x="1729" y="10472"/>
                  </a:lnTo>
                  <a:lnTo>
                    <a:pt x="6782" y="7447"/>
                  </a:lnTo>
                  <a:lnTo>
                    <a:pt x="12018" y="4273"/>
                  </a:lnTo>
                  <a:lnTo>
                    <a:pt x="11935" y="3940"/>
                  </a:lnTo>
                  <a:lnTo>
                    <a:pt x="11835" y="3608"/>
                  </a:lnTo>
                  <a:lnTo>
                    <a:pt x="11702" y="3275"/>
                  </a:lnTo>
                  <a:lnTo>
                    <a:pt x="11569" y="2960"/>
                  </a:lnTo>
                  <a:lnTo>
                    <a:pt x="11419" y="2644"/>
                  </a:lnTo>
                  <a:lnTo>
                    <a:pt x="11253" y="2345"/>
                  </a:lnTo>
                  <a:lnTo>
                    <a:pt x="11070" y="2062"/>
                  </a:lnTo>
                  <a:lnTo>
                    <a:pt x="10871" y="1779"/>
                  </a:lnTo>
                  <a:lnTo>
                    <a:pt x="10655" y="1513"/>
                  </a:lnTo>
                  <a:lnTo>
                    <a:pt x="10422" y="1264"/>
                  </a:lnTo>
                  <a:lnTo>
                    <a:pt x="10173" y="1015"/>
                  </a:lnTo>
                  <a:lnTo>
                    <a:pt x="9923" y="782"/>
                  </a:lnTo>
                  <a:lnTo>
                    <a:pt x="9641" y="566"/>
                  </a:lnTo>
                  <a:lnTo>
                    <a:pt x="9358" y="367"/>
                  </a:lnTo>
                  <a:lnTo>
                    <a:pt x="9076" y="184"/>
                  </a:lnTo>
                  <a:lnTo>
                    <a:pt x="876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634;p55">
              <a:extLst>
                <a:ext uri="{FF2B5EF4-FFF2-40B4-BE49-F238E27FC236}">
                  <a16:creationId xmlns:a16="http://schemas.microsoft.com/office/drawing/2014/main" id="{34B216DC-AB32-11CB-794A-B24888822AAE}"/>
                </a:ext>
              </a:extLst>
            </p:cNvPr>
            <p:cNvSpPr/>
            <p:nvPr/>
          </p:nvSpPr>
          <p:spPr>
            <a:xfrm>
              <a:off x="2588750" y="1660125"/>
              <a:ext cx="300450" cy="261825"/>
            </a:xfrm>
            <a:custGeom>
              <a:avLst/>
              <a:gdLst/>
              <a:ahLst/>
              <a:cxnLst/>
              <a:rect l="l" t="t" r="r" b="b"/>
              <a:pathLst>
                <a:path w="12018" h="10473" fill="none" extrusionOk="0">
                  <a:moveTo>
                    <a:pt x="8760" y="1"/>
                  </a:moveTo>
                  <a:lnTo>
                    <a:pt x="1" y="8129"/>
                  </a:lnTo>
                  <a:lnTo>
                    <a:pt x="1" y="8129"/>
                  </a:lnTo>
                  <a:lnTo>
                    <a:pt x="183" y="8528"/>
                  </a:lnTo>
                  <a:lnTo>
                    <a:pt x="399" y="8926"/>
                  </a:lnTo>
                  <a:lnTo>
                    <a:pt x="399" y="8926"/>
                  </a:lnTo>
                  <a:lnTo>
                    <a:pt x="549" y="9143"/>
                  </a:lnTo>
                  <a:lnTo>
                    <a:pt x="699" y="9359"/>
                  </a:lnTo>
                  <a:lnTo>
                    <a:pt x="848" y="9558"/>
                  </a:lnTo>
                  <a:lnTo>
                    <a:pt x="1014" y="9758"/>
                  </a:lnTo>
                  <a:lnTo>
                    <a:pt x="1181" y="9940"/>
                  </a:lnTo>
                  <a:lnTo>
                    <a:pt x="1364" y="10123"/>
                  </a:lnTo>
                  <a:lnTo>
                    <a:pt x="1546" y="10306"/>
                  </a:lnTo>
                  <a:lnTo>
                    <a:pt x="1729" y="10472"/>
                  </a:lnTo>
                  <a:lnTo>
                    <a:pt x="1729" y="10472"/>
                  </a:lnTo>
                  <a:lnTo>
                    <a:pt x="6782" y="7447"/>
                  </a:lnTo>
                  <a:lnTo>
                    <a:pt x="12018" y="4273"/>
                  </a:lnTo>
                  <a:lnTo>
                    <a:pt x="12018" y="4273"/>
                  </a:lnTo>
                  <a:lnTo>
                    <a:pt x="11935" y="3940"/>
                  </a:lnTo>
                  <a:lnTo>
                    <a:pt x="11835" y="3608"/>
                  </a:lnTo>
                  <a:lnTo>
                    <a:pt x="11702" y="3275"/>
                  </a:lnTo>
                  <a:lnTo>
                    <a:pt x="11569" y="2960"/>
                  </a:lnTo>
                  <a:lnTo>
                    <a:pt x="11419" y="2644"/>
                  </a:lnTo>
                  <a:lnTo>
                    <a:pt x="11253" y="2345"/>
                  </a:lnTo>
                  <a:lnTo>
                    <a:pt x="11070" y="2062"/>
                  </a:lnTo>
                  <a:lnTo>
                    <a:pt x="10871" y="1779"/>
                  </a:lnTo>
                  <a:lnTo>
                    <a:pt x="10655" y="1513"/>
                  </a:lnTo>
                  <a:lnTo>
                    <a:pt x="10422" y="1264"/>
                  </a:lnTo>
                  <a:lnTo>
                    <a:pt x="10173" y="1015"/>
                  </a:lnTo>
                  <a:lnTo>
                    <a:pt x="9923" y="782"/>
                  </a:lnTo>
                  <a:lnTo>
                    <a:pt x="9641" y="566"/>
                  </a:lnTo>
                  <a:lnTo>
                    <a:pt x="9358" y="367"/>
                  </a:lnTo>
                  <a:lnTo>
                    <a:pt x="9076" y="184"/>
                  </a:lnTo>
                  <a:lnTo>
                    <a:pt x="876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1635;p55">
              <a:extLst>
                <a:ext uri="{FF2B5EF4-FFF2-40B4-BE49-F238E27FC236}">
                  <a16:creationId xmlns:a16="http://schemas.microsoft.com/office/drawing/2014/main" id="{3B18018D-2F27-69FC-C2CC-2377AF9E641C}"/>
                </a:ext>
              </a:extLst>
            </p:cNvPr>
            <p:cNvSpPr/>
            <p:nvPr/>
          </p:nvSpPr>
          <p:spPr>
            <a:xfrm>
              <a:off x="2658975" y="1825925"/>
              <a:ext cx="231475" cy="123025"/>
            </a:xfrm>
            <a:custGeom>
              <a:avLst/>
              <a:gdLst/>
              <a:ahLst/>
              <a:cxnLst/>
              <a:rect l="l" t="t" r="r" b="b"/>
              <a:pathLst>
                <a:path w="9259" h="4921" extrusionOk="0">
                  <a:moveTo>
                    <a:pt x="9259" y="1"/>
                  </a:moveTo>
                  <a:lnTo>
                    <a:pt x="9209" y="250"/>
                  </a:lnTo>
                  <a:lnTo>
                    <a:pt x="9159" y="516"/>
                  </a:lnTo>
                  <a:lnTo>
                    <a:pt x="9225" y="250"/>
                  </a:lnTo>
                  <a:lnTo>
                    <a:pt x="9259" y="1"/>
                  </a:lnTo>
                  <a:close/>
                  <a:moveTo>
                    <a:pt x="1" y="4572"/>
                  </a:moveTo>
                  <a:lnTo>
                    <a:pt x="250" y="4705"/>
                  </a:lnTo>
                  <a:lnTo>
                    <a:pt x="499" y="4821"/>
                  </a:lnTo>
                  <a:lnTo>
                    <a:pt x="765" y="4921"/>
                  </a:lnTo>
                  <a:lnTo>
                    <a:pt x="765" y="4921"/>
                  </a:lnTo>
                  <a:lnTo>
                    <a:pt x="516" y="4804"/>
                  </a:lnTo>
                  <a:lnTo>
                    <a:pt x="266" y="4705"/>
                  </a:lnTo>
                  <a:lnTo>
                    <a:pt x="17" y="4572"/>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1636;p55">
              <a:extLst>
                <a:ext uri="{FF2B5EF4-FFF2-40B4-BE49-F238E27FC236}">
                  <a16:creationId xmlns:a16="http://schemas.microsoft.com/office/drawing/2014/main" id="{692CDCFC-5A36-0893-BDE0-83680D6487BB}"/>
                </a:ext>
              </a:extLst>
            </p:cNvPr>
            <p:cNvSpPr/>
            <p:nvPr/>
          </p:nvSpPr>
          <p:spPr>
            <a:xfrm>
              <a:off x="2658975" y="1940200"/>
              <a:ext cx="25375" cy="10825"/>
            </a:xfrm>
            <a:custGeom>
              <a:avLst/>
              <a:gdLst/>
              <a:ahLst/>
              <a:cxnLst/>
              <a:rect l="l" t="t" r="r" b="b"/>
              <a:pathLst>
                <a:path w="1015" h="433" fill="none" extrusionOk="0">
                  <a:moveTo>
                    <a:pt x="17" y="1"/>
                  </a:moveTo>
                  <a:lnTo>
                    <a:pt x="17" y="1"/>
                  </a:lnTo>
                  <a:lnTo>
                    <a:pt x="1" y="1"/>
                  </a:lnTo>
                  <a:lnTo>
                    <a:pt x="1" y="1"/>
                  </a:lnTo>
                  <a:lnTo>
                    <a:pt x="250" y="134"/>
                  </a:lnTo>
                  <a:lnTo>
                    <a:pt x="499" y="250"/>
                  </a:lnTo>
                  <a:lnTo>
                    <a:pt x="765" y="350"/>
                  </a:lnTo>
                  <a:lnTo>
                    <a:pt x="1014" y="433"/>
                  </a:lnTo>
                  <a:lnTo>
                    <a:pt x="1014" y="433"/>
                  </a:lnTo>
                  <a:lnTo>
                    <a:pt x="1014" y="433"/>
                  </a:lnTo>
                  <a:lnTo>
                    <a:pt x="765" y="350"/>
                  </a:lnTo>
                  <a:lnTo>
                    <a:pt x="516" y="233"/>
                  </a:lnTo>
                  <a:lnTo>
                    <a:pt x="266" y="134"/>
                  </a:lnTo>
                  <a:lnTo>
                    <a:pt x="17"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637;p55">
              <a:extLst>
                <a:ext uri="{FF2B5EF4-FFF2-40B4-BE49-F238E27FC236}">
                  <a16:creationId xmlns:a16="http://schemas.microsoft.com/office/drawing/2014/main" id="{38CE236E-B588-90D5-1489-AACA43031AC0}"/>
                </a:ext>
              </a:extLst>
            </p:cNvPr>
            <p:cNvSpPr/>
            <p:nvPr/>
          </p:nvSpPr>
          <p:spPr>
            <a:xfrm>
              <a:off x="2882125" y="1805975"/>
              <a:ext cx="10400" cy="51550"/>
            </a:xfrm>
            <a:custGeom>
              <a:avLst/>
              <a:gdLst/>
              <a:ahLst/>
              <a:cxnLst/>
              <a:rect l="l" t="t" r="r" b="b"/>
              <a:pathLst>
                <a:path w="416" h="2062" fill="none" extrusionOk="0">
                  <a:moveTo>
                    <a:pt x="416" y="1"/>
                  </a:moveTo>
                  <a:lnTo>
                    <a:pt x="416" y="1"/>
                  </a:lnTo>
                  <a:lnTo>
                    <a:pt x="416" y="1"/>
                  </a:lnTo>
                  <a:lnTo>
                    <a:pt x="416" y="1"/>
                  </a:lnTo>
                  <a:lnTo>
                    <a:pt x="399" y="267"/>
                  </a:lnTo>
                  <a:lnTo>
                    <a:pt x="382" y="533"/>
                  </a:lnTo>
                  <a:lnTo>
                    <a:pt x="333" y="799"/>
                  </a:lnTo>
                  <a:lnTo>
                    <a:pt x="283" y="1048"/>
                  </a:lnTo>
                  <a:lnTo>
                    <a:pt x="233" y="1314"/>
                  </a:lnTo>
                  <a:lnTo>
                    <a:pt x="166" y="1563"/>
                  </a:lnTo>
                  <a:lnTo>
                    <a:pt x="83" y="1813"/>
                  </a:lnTo>
                  <a:lnTo>
                    <a:pt x="0" y="2062"/>
                  </a:lnTo>
                  <a:lnTo>
                    <a:pt x="0" y="2062"/>
                  </a:lnTo>
                  <a:lnTo>
                    <a:pt x="0" y="2062"/>
                  </a:lnTo>
                  <a:lnTo>
                    <a:pt x="83" y="1813"/>
                  </a:lnTo>
                  <a:lnTo>
                    <a:pt x="166" y="1563"/>
                  </a:lnTo>
                  <a:lnTo>
                    <a:pt x="233" y="1314"/>
                  </a:lnTo>
                  <a:lnTo>
                    <a:pt x="299" y="1048"/>
                  </a:lnTo>
                  <a:lnTo>
                    <a:pt x="333" y="799"/>
                  </a:lnTo>
                  <a:lnTo>
                    <a:pt x="382" y="533"/>
                  </a:lnTo>
                  <a:lnTo>
                    <a:pt x="399" y="267"/>
                  </a:lnTo>
                  <a:lnTo>
                    <a:pt x="416"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638;p55">
              <a:extLst>
                <a:ext uri="{FF2B5EF4-FFF2-40B4-BE49-F238E27FC236}">
                  <a16:creationId xmlns:a16="http://schemas.microsoft.com/office/drawing/2014/main" id="{F65390B6-D46A-DF35-ECFD-C9F1737B0DAD}"/>
                </a:ext>
              </a:extLst>
            </p:cNvPr>
            <p:cNvSpPr/>
            <p:nvPr/>
          </p:nvSpPr>
          <p:spPr>
            <a:xfrm>
              <a:off x="2659400" y="1805975"/>
              <a:ext cx="233125" cy="145050"/>
            </a:xfrm>
            <a:custGeom>
              <a:avLst/>
              <a:gdLst/>
              <a:ahLst/>
              <a:cxnLst/>
              <a:rect l="l" t="t" r="r" b="b"/>
              <a:pathLst>
                <a:path w="9325" h="5802" extrusionOk="0">
                  <a:moveTo>
                    <a:pt x="9325" y="1"/>
                  </a:moveTo>
                  <a:lnTo>
                    <a:pt x="0" y="5370"/>
                  </a:lnTo>
                  <a:lnTo>
                    <a:pt x="249" y="5503"/>
                  </a:lnTo>
                  <a:lnTo>
                    <a:pt x="499" y="5602"/>
                  </a:lnTo>
                  <a:lnTo>
                    <a:pt x="748" y="5719"/>
                  </a:lnTo>
                  <a:lnTo>
                    <a:pt x="997" y="5802"/>
                  </a:lnTo>
                  <a:lnTo>
                    <a:pt x="8909" y="2062"/>
                  </a:lnTo>
                  <a:lnTo>
                    <a:pt x="8992" y="1813"/>
                  </a:lnTo>
                  <a:lnTo>
                    <a:pt x="9075" y="1563"/>
                  </a:lnTo>
                  <a:lnTo>
                    <a:pt x="9142" y="1314"/>
                  </a:lnTo>
                  <a:lnTo>
                    <a:pt x="9192" y="1048"/>
                  </a:lnTo>
                  <a:lnTo>
                    <a:pt x="9242" y="799"/>
                  </a:lnTo>
                  <a:lnTo>
                    <a:pt x="9291" y="533"/>
                  </a:lnTo>
                  <a:lnTo>
                    <a:pt x="9308" y="267"/>
                  </a:lnTo>
                  <a:lnTo>
                    <a:pt x="932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639;p55">
              <a:extLst>
                <a:ext uri="{FF2B5EF4-FFF2-40B4-BE49-F238E27FC236}">
                  <a16:creationId xmlns:a16="http://schemas.microsoft.com/office/drawing/2014/main" id="{153CF5BF-9EFF-6C88-C9F8-AA2E009935B6}"/>
                </a:ext>
              </a:extLst>
            </p:cNvPr>
            <p:cNvSpPr/>
            <p:nvPr/>
          </p:nvSpPr>
          <p:spPr>
            <a:xfrm>
              <a:off x="2659400" y="1805975"/>
              <a:ext cx="233125" cy="145050"/>
            </a:xfrm>
            <a:custGeom>
              <a:avLst/>
              <a:gdLst/>
              <a:ahLst/>
              <a:cxnLst/>
              <a:rect l="l" t="t" r="r" b="b"/>
              <a:pathLst>
                <a:path w="9325" h="5802" fill="none" extrusionOk="0">
                  <a:moveTo>
                    <a:pt x="9325" y="1"/>
                  </a:moveTo>
                  <a:lnTo>
                    <a:pt x="9325" y="1"/>
                  </a:lnTo>
                  <a:lnTo>
                    <a:pt x="0" y="5370"/>
                  </a:lnTo>
                  <a:lnTo>
                    <a:pt x="0" y="5370"/>
                  </a:lnTo>
                  <a:lnTo>
                    <a:pt x="249" y="5503"/>
                  </a:lnTo>
                  <a:lnTo>
                    <a:pt x="499" y="5602"/>
                  </a:lnTo>
                  <a:lnTo>
                    <a:pt x="748" y="5719"/>
                  </a:lnTo>
                  <a:lnTo>
                    <a:pt x="997" y="5802"/>
                  </a:lnTo>
                  <a:lnTo>
                    <a:pt x="8909" y="2062"/>
                  </a:lnTo>
                  <a:lnTo>
                    <a:pt x="8909" y="2062"/>
                  </a:lnTo>
                  <a:lnTo>
                    <a:pt x="8992" y="1813"/>
                  </a:lnTo>
                  <a:lnTo>
                    <a:pt x="9075" y="1563"/>
                  </a:lnTo>
                  <a:lnTo>
                    <a:pt x="9142" y="1314"/>
                  </a:lnTo>
                  <a:lnTo>
                    <a:pt x="9192" y="1048"/>
                  </a:lnTo>
                  <a:lnTo>
                    <a:pt x="9242" y="799"/>
                  </a:lnTo>
                  <a:lnTo>
                    <a:pt x="9291" y="533"/>
                  </a:lnTo>
                  <a:lnTo>
                    <a:pt x="9308" y="267"/>
                  </a:lnTo>
                  <a:lnTo>
                    <a:pt x="9325"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640;p55">
              <a:extLst>
                <a:ext uri="{FF2B5EF4-FFF2-40B4-BE49-F238E27FC236}">
                  <a16:creationId xmlns:a16="http://schemas.microsoft.com/office/drawing/2014/main" id="{CEA731FD-2816-6579-EF50-5C22720D1E78}"/>
                </a:ext>
              </a:extLst>
            </p:cNvPr>
            <p:cNvSpPr/>
            <p:nvPr/>
          </p:nvSpPr>
          <p:spPr>
            <a:xfrm>
              <a:off x="2732525" y="1653500"/>
              <a:ext cx="3350" cy="24125"/>
            </a:xfrm>
            <a:custGeom>
              <a:avLst/>
              <a:gdLst/>
              <a:ahLst/>
              <a:cxnLst/>
              <a:rect l="l" t="t" r="r" b="b"/>
              <a:pathLst>
                <a:path w="134" h="965" extrusionOk="0">
                  <a:moveTo>
                    <a:pt x="0" y="0"/>
                  </a:moveTo>
                  <a:lnTo>
                    <a:pt x="0" y="964"/>
                  </a:lnTo>
                  <a:lnTo>
                    <a:pt x="133" y="964"/>
                  </a:lnTo>
                  <a:lnTo>
                    <a:pt x="133"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1641;p55">
              <a:extLst>
                <a:ext uri="{FF2B5EF4-FFF2-40B4-BE49-F238E27FC236}">
                  <a16:creationId xmlns:a16="http://schemas.microsoft.com/office/drawing/2014/main" id="{D150EFFA-3B5F-F1E3-3C1C-BB0E34EAFF9B}"/>
                </a:ext>
              </a:extLst>
            </p:cNvPr>
            <p:cNvSpPr/>
            <p:nvPr/>
          </p:nvSpPr>
          <p:spPr>
            <a:xfrm>
              <a:off x="2659400" y="1672175"/>
              <a:ext cx="14550" cy="22475"/>
            </a:xfrm>
            <a:custGeom>
              <a:avLst/>
              <a:gdLst/>
              <a:ahLst/>
              <a:cxnLst/>
              <a:rect l="l" t="t" r="r" b="b"/>
              <a:pathLst>
                <a:path w="582" h="899" extrusionOk="0">
                  <a:moveTo>
                    <a:pt x="100" y="1"/>
                  </a:moveTo>
                  <a:lnTo>
                    <a:pt x="0" y="67"/>
                  </a:lnTo>
                  <a:lnTo>
                    <a:pt x="482" y="899"/>
                  </a:lnTo>
                  <a:lnTo>
                    <a:pt x="582" y="832"/>
                  </a:lnTo>
                  <a:lnTo>
                    <a:pt x="100"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1642;p55">
              <a:extLst>
                <a:ext uri="{FF2B5EF4-FFF2-40B4-BE49-F238E27FC236}">
                  <a16:creationId xmlns:a16="http://schemas.microsoft.com/office/drawing/2014/main" id="{80EA0152-0865-F265-4C0D-5A3C0AC6F686}"/>
                </a:ext>
              </a:extLst>
            </p:cNvPr>
            <p:cNvSpPr/>
            <p:nvPr/>
          </p:nvSpPr>
          <p:spPr>
            <a:xfrm>
              <a:off x="2605800" y="1725800"/>
              <a:ext cx="22450" cy="14550"/>
            </a:xfrm>
            <a:custGeom>
              <a:avLst/>
              <a:gdLst/>
              <a:ahLst/>
              <a:cxnLst/>
              <a:rect l="l" t="t" r="r" b="b"/>
              <a:pathLst>
                <a:path w="898" h="582" extrusionOk="0">
                  <a:moveTo>
                    <a:pt x="67" y="0"/>
                  </a:moveTo>
                  <a:lnTo>
                    <a:pt x="0" y="100"/>
                  </a:lnTo>
                  <a:lnTo>
                    <a:pt x="831" y="582"/>
                  </a:lnTo>
                  <a:lnTo>
                    <a:pt x="898" y="482"/>
                  </a:lnTo>
                  <a:lnTo>
                    <a:pt x="67"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643;p55">
              <a:extLst>
                <a:ext uri="{FF2B5EF4-FFF2-40B4-BE49-F238E27FC236}">
                  <a16:creationId xmlns:a16="http://schemas.microsoft.com/office/drawing/2014/main" id="{03CCFBAF-BBF6-05A6-320C-40B0296830F0}"/>
                </a:ext>
              </a:extLst>
            </p:cNvPr>
            <p:cNvSpPr/>
            <p:nvPr/>
          </p:nvSpPr>
          <p:spPr>
            <a:xfrm>
              <a:off x="2587100" y="1798925"/>
              <a:ext cx="24125" cy="3350"/>
            </a:xfrm>
            <a:custGeom>
              <a:avLst/>
              <a:gdLst/>
              <a:ahLst/>
              <a:cxnLst/>
              <a:rect l="l" t="t" r="r" b="b"/>
              <a:pathLst>
                <a:path w="965" h="134" extrusionOk="0">
                  <a:moveTo>
                    <a:pt x="0" y="0"/>
                  </a:moveTo>
                  <a:lnTo>
                    <a:pt x="0" y="133"/>
                  </a:lnTo>
                  <a:lnTo>
                    <a:pt x="964" y="133"/>
                  </a:lnTo>
                  <a:lnTo>
                    <a:pt x="964"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644;p55">
              <a:extLst>
                <a:ext uri="{FF2B5EF4-FFF2-40B4-BE49-F238E27FC236}">
                  <a16:creationId xmlns:a16="http://schemas.microsoft.com/office/drawing/2014/main" id="{D8E93CFD-0CC7-382B-5583-7E309B6E2A6C}"/>
                </a:ext>
              </a:extLst>
            </p:cNvPr>
            <p:cNvSpPr/>
            <p:nvPr/>
          </p:nvSpPr>
          <p:spPr>
            <a:xfrm>
              <a:off x="2606200" y="1860825"/>
              <a:ext cx="22050" cy="14575"/>
            </a:xfrm>
            <a:custGeom>
              <a:avLst/>
              <a:gdLst/>
              <a:ahLst/>
              <a:cxnLst/>
              <a:rect l="l" t="t" r="r" b="b"/>
              <a:pathLst>
                <a:path w="882" h="583" extrusionOk="0">
                  <a:moveTo>
                    <a:pt x="832" y="1"/>
                  </a:moveTo>
                  <a:lnTo>
                    <a:pt x="1" y="466"/>
                  </a:lnTo>
                  <a:lnTo>
                    <a:pt x="51" y="583"/>
                  </a:lnTo>
                  <a:lnTo>
                    <a:pt x="882" y="101"/>
                  </a:lnTo>
                  <a:lnTo>
                    <a:pt x="832"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645;p55">
              <a:extLst>
                <a:ext uri="{FF2B5EF4-FFF2-40B4-BE49-F238E27FC236}">
                  <a16:creationId xmlns:a16="http://schemas.microsoft.com/office/drawing/2014/main" id="{72F034B9-660A-64EA-3A88-8DAADF1F27D3}"/>
                </a:ext>
              </a:extLst>
            </p:cNvPr>
            <p:cNvSpPr/>
            <p:nvPr/>
          </p:nvSpPr>
          <p:spPr>
            <a:xfrm>
              <a:off x="2663550" y="1896975"/>
              <a:ext cx="14575" cy="22475"/>
            </a:xfrm>
            <a:custGeom>
              <a:avLst/>
              <a:gdLst/>
              <a:ahLst/>
              <a:cxnLst/>
              <a:rect l="l" t="t" r="r" b="b"/>
              <a:pathLst>
                <a:path w="583" h="899" extrusionOk="0">
                  <a:moveTo>
                    <a:pt x="482" y="1"/>
                  </a:moveTo>
                  <a:lnTo>
                    <a:pt x="0" y="832"/>
                  </a:lnTo>
                  <a:lnTo>
                    <a:pt x="100" y="898"/>
                  </a:lnTo>
                  <a:lnTo>
                    <a:pt x="582" y="67"/>
                  </a:lnTo>
                  <a:lnTo>
                    <a:pt x="482"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646;p55">
              <a:extLst>
                <a:ext uri="{FF2B5EF4-FFF2-40B4-BE49-F238E27FC236}">
                  <a16:creationId xmlns:a16="http://schemas.microsoft.com/office/drawing/2014/main" id="{2172FF6E-9134-62CA-4150-490E4A66FB5B}"/>
                </a:ext>
              </a:extLst>
            </p:cNvPr>
            <p:cNvSpPr/>
            <p:nvPr/>
          </p:nvSpPr>
          <p:spPr>
            <a:xfrm>
              <a:off x="2732525" y="1923575"/>
              <a:ext cx="3350" cy="24125"/>
            </a:xfrm>
            <a:custGeom>
              <a:avLst/>
              <a:gdLst/>
              <a:ahLst/>
              <a:cxnLst/>
              <a:rect l="l" t="t" r="r" b="b"/>
              <a:pathLst>
                <a:path w="134" h="965" extrusionOk="0">
                  <a:moveTo>
                    <a:pt x="0" y="1"/>
                  </a:moveTo>
                  <a:lnTo>
                    <a:pt x="0" y="965"/>
                  </a:lnTo>
                  <a:lnTo>
                    <a:pt x="133" y="965"/>
                  </a:lnTo>
                  <a:lnTo>
                    <a:pt x="133"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1647;p55">
              <a:extLst>
                <a:ext uri="{FF2B5EF4-FFF2-40B4-BE49-F238E27FC236}">
                  <a16:creationId xmlns:a16="http://schemas.microsoft.com/office/drawing/2014/main" id="{21CD7A92-4045-F7F6-67CE-74F963DFC8DA}"/>
                </a:ext>
              </a:extLst>
            </p:cNvPr>
            <p:cNvSpPr/>
            <p:nvPr/>
          </p:nvSpPr>
          <p:spPr>
            <a:xfrm>
              <a:off x="2794450" y="1906550"/>
              <a:ext cx="14550" cy="22050"/>
            </a:xfrm>
            <a:custGeom>
              <a:avLst/>
              <a:gdLst/>
              <a:ahLst/>
              <a:cxnLst/>
              <a:rect l="l" t="t" r="r" b="b"/>
              <a:pathLst>
                <a:path w="582" h="882" extrusionOk="0">
                  <a:moveTo>
                    <a:pt x="100" y="0"/>
                  </a:moveTo>
                  <a:lnTo>
                    <a:pt x="0" y="50"/>
                  </a:lnTo>
                  <a:lnTo>
                    <a:pt x="465" y="881"/>
                  </a:lnTo>
                  <a:lnTo>
                    <a:pt x="582" y="831"/>
                  </a:lnTo>
                  <a:lnTo>
                    <a:pt x="100"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1648;p55">
              <a:extLst>
                <a:ext uri="{FF2B5EF4-FFF2-40B4-BE49-F238E27FC236}">
                  <a16:creationId xmlns:a16="http://schemas.microsoft.com/office/drawing/2014/main" id="{6F824F1B-2C0F-35DB-C8D1-F61D91BBF8DA}"/>
                </a:ext>
              </a:extLst>
            </p:cNvPr>
            <p:cNvSpPr/>
            <p:nvPr/>
          </p:nvSpPr>
          <p:spPr>
            <a:xfrm>
              <a:off x="2840150" y="1860825"/>
              <a:ext cx="22050" cy="14575"/>
            </a:xfrm>
            <a:custGeom>
              <a:avLst/>
              <a:gdLst/>
              <a:ahLst/>
              <a:cxnLst/>
              <a:rect l="l" t="t" r="r" b="b"/>
              <a:pathLst>
                <a:path w="882" h="583" extrusionOk="0">
                  <a:moveTo>
                    <a:pt x="50" y="1"/>
                  </a:moveTo>
                  <a:lnTo>
                    <a:pt x="0" y="117"/>
                  </a:lnTo>
                  <a:lnTo>
                    <a:pt x="831" y="583"/>
                  </a:lnTo>
                  <a:lnTo>
                    <a:pt x="881" y="483"/>
                  </a:lnTo>
                  <a:lnTo>
                    <a:pt x="50"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1649;p55">
              <a:extLst>
                <a:ext uri="{FF2B5EF4-FFF2-40B4-BE49-F238E27FC236}">
                  <a16:creationId xmlns:a16="http://schemas.microsoft.com/office/drawing/2014/main" id="{1E53928A-6962-3C1E-5624-E8867537E528}"/>
                </a:ext>
              </a:extLst>
            </p:cNvPr>
            <p:cNvSpPr/>
            <p:nvPr/>
          </p:nvSpPr>
          <p:spPr>
            <a:xfrm>
              <a:off x="2857175" y="1798925"/>
              <a:ext cx="23725" cy="3350"/>
            </a:xfrm>
            <a:custGeom>
              <a:avLst/>
              <a:gdLst/>
              <a:ahLst/>
              <a:cxnLst/>
              <a:rect l="l" t="t" r="r" b="b"/>
              <a:pathLst>
                <a:path w="949" h="134" extrusionOk="0">
                  <a:moveTo>
                    <a:pt x="1" y="0"/>
                  </a:moveTo>
                  <a:lnTo>
                    <a:pt x="1" y="133"/>
                  </a:lnTo>
                  <a:lnTo>
                    <a:pt x="948" y="133"/>
                  </a:lnTo>
                  <a:lnTo>
                    <a:pt x="948"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1650;p55">
              <a:extLst>
                <a:ext uri="{FF2B5EF4-FFF2-40B4-BE49-F238E27FC236}">
                  <a16:creationId xmlns:a16="http://schemas.microsoft.com/office/drawing/2014/main" id="{1ED61A86-D7B8-34F3-BA67-F0C7FB9DDDD6}"/>
                </a:ext>
              </a:extLst>
            </p:cNvPr>
            <p:cNvSpPr/>
            <p:nvPr/>
          </p:nvSpPr>
          <p:spPr>
            <a:xfrm>
              <a:off x="2839725" y="1725800"/>
              <a:ext cx="22475" cy="14975"/>
            </a:xfrm>
            <a:custGeom>
              <a:avLst/>
              <a:gdLst/>
              <a:ahLst/>
              <a:cxnLst/>
              <a:rect l="l" t="t" r="r" b="b"/>
              <a:pathLst>
                <a:path w="899" h="599" extrusionOk="0">
                  <a:moveTo>
                    <a:pt x="832" y="0"/>
                  </a:moveTo>
                  <a:lnTo>
                    <a:pt x="1" y="482"/>
                  </a:lnTo>
                  <a:lnTo>
                    <a:pt x="67" y="598"/>
                  </a:lnTo>
                  <a:lnTo>
                    <a:pt x="898" y="116"/>
                  </a:lnTo>
                  <a:lnTo>
                    <a:pt x="832"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1651;p55">
              <a:extLst>
                <a:ext uri="{FF2B5EF4-FFF2-40B4-BE49-F238E27FC236}">
                  <a16:creationId xmlns:a16="http://schemas.microsoft.com/office/drawing/2014/main" id="{D95075C7-7926-7ACE-87D5-1623E53B313D}"/>
                </a:ext>
              </a:extLst>
            </p:cNvPr>
            <p:cNvSpPr/>
            <p:nvPr/>
          </p:nvSpPr>
          <p:spPr>
            <a:xfrm>
              <a:off x="2794025" y="1672600"/>
              <a:ext cx="14975" cy="22050"/>
            </a:xfrm>
            <a:custGeom>
              <a:avLst/>
              <a:gdLst/>
              <a:ahLst/>
              <a:cxnLst/>
              <a:rect l="l" t="t" r="r" b="b"/>
              <a:pathLst>
                <a:path w="599" h="882" extrusionOk="0">
                  <a:moveTo>
                    <a:pt x="482" y="1"/>
                  </a:moveTo>
                  <a:lnTo>
                    <a:pt x="0" y="832"/>
                  </a:lnTo>
                  <a:lnTo>
                    <a:pt x="117" y="882"/>
                  </a:lnTo>
                  <a:lnTo>
                    <a:pt x="599" y="50"/>
                  </a:lnTo>
                  <a:lnTo>
                    <a:pt x="482"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652;p55">
              <a:extLst>
                <a:ext uri="{FF2B5EF4-FFF2-40B4-BE49-F238E27FC236}">
                  <a16:creationId xmlns:a16="http://schemas.microsoft.com/office/drawing/2014/main" id="{F84025F6-F04A-21CB-856C-793683875335}"/>
                </a:ext>
              </a:extLst>
            </p:cNvPr>
            <p:cNvSpPr/>
            <p:nvPr/>
          </p:nvSpPr>
          <p:spPr>
            <a:xfrm>
              <a:off x="2726700" y="1664300"/>
              <a:ext cx="15000" cy="147125"/>
            </a:xfrm>
            <a:custGeom>
              <a:avLst/>
              <a:gdLst/>
              <a:ahLst/>
              <a:cxnLst/>
              <a:rect l="l" t="t" r="r" b="b"/>
              <a:pathLst>
                <a:path w="600" h="5885" extrusionOk="0">
                  <a:moveTo>
                    <a:pt x="233" y="0"/>
                  </a:moveTo>
                  <a:lnTo>
                    <a:pt x="1" y="5867"/>
                  </a:lnTo>
                  <a:lnTo>
                    <a:pt x="599" y="5884"/>
                  </a:lnTo>
                  <a:lnTo>
                    <a:pt x="383"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653;p55">
              <a:extLst>
                <a:ext uri="{FF2B5EF4-FFF2-40B4-BE49-F238E27FC236}">
                  <a16:creationId xmlns:a16="http://schemas.microsoft.com/office/drawing/2014/main" id="{81D24442-556B-D64A-1034-48B77CD11FE1}"/>
                </a:ext>
              </a:extLst>
            </p:cNvPr>
            <p:cNvSpPr/>
            <p:nvPr/>
          </p:nvSpPr>
          <p:spPr>
            <a:xfrm>
              <a:off x="2721725" y="1745725"/>
              <a:ext cx="105975" cy="66525"/>
            </a:xfrm>
            <a:custGeom>
              <a:avLst/>
              <a:gdLst/>
              <a:ahLst/>
              <a:cxnLst/>
              <a:rect l="l" t="t" r="r" b="b"/>
              <a:pathLst>
                <a:path w="4239" h="2661" extrusionOk="0">
                  <a:moveTo>
                    <a:pt x="4172" y="1"/>
                  </a:moveTo>
                  <a:lnTo>
                    <a:pt x="0" y="2145"/>
                  </a:lnTo>
                  <a:lnTo>
                    <a:pt x="300" y="2660"/>
                  </a:lnTo>
                  <a:lnTo>
                    <a:pt x="4239" y="150"/>
                  </a:lnTo>
                  <a:lnTo>
                    <a:pt x="4172"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1654;p55">
              <a:extLst>
                <a:ext uri="{FF2B5EF4-FFF2-40B4-BE49-F238E27FC236}">
                  <a16:creationId xmlns:a16="http://schemas.microsoft.com/office/drawing/2014/main" id="{39A48906-799B-E1C8-D298-92F27D91323F}"/>
                </a:ext>
              </a:extLst>
            </p:cNvPr>
            <p:cNvSpPr/>
            <p:nvPr/>
          </p:nvSpPr>
          <p:spPr>
            <a:xfrm>
              <a:off x="2728775" y="1795600"/>
              <a:ext cx="10425" cy="10000"/>
            </a:xfrm>
            <a:custGeom>
              <a:avLst/>
              <a:gdLst/>
              <a:ahLst/>
              <a:cxnLst/>
              <a:rect l="l" t="t" r="r" b="b"/>
              <a:pathLst>
                <a:path w="417" h="400" extrusionOk="0">
                  <a:moveTo>
                    <a:pt x="217" y="0"/>
                  </a:moveTo>
                  <a:lnTo>
                    <a:pt x="134" y="17"/>
                  </a:lnTo>
                  <a:lnTo>
                    <a:pt x="67" y="50"/>
                  </a:lnTo>
                  <a:lnTo>
                    <a:pt x="18" y="117"/>
                  </a:lnTo>
                  <a:lnTo>
                    <a:pt x="1" y="200"/>
                  </a:lnTo>
                  <a:lnTo>
                    <a:pt x="18" y="283"/>
                  </a:lnTo>
                  <a:lnTo>
                    <a:pt x="67" y="349"/>
                  </a:lnTo>
                  <a:lnTo>
                    <a:pt x="134" y="383"/>
                  </a:lnTo>
                  <a:lnTo>
                    <a:pt x="217" y="399"/>
                  </a:lnTo>
                  <a:lnTo>
                    <a:pt x="300" y="383"/>
                  </a:lnTo>
                  <a:lnTo>
                    <a:pt x="367" y="349"/>
                  </a:lnTo>
                  <a:lnTo>
                    <a:pt x="400" y="283"/>
                  </a:lnTo>
                  <a:lnTo>
                    <a:pt x="416" y="200"/>
                  </a:lnTo>
                  <a:lnTo>
                    <a:pt x="400" y="117"/>
                  </a:lnTo>
                  <a:lnTo>
                    <a:pt x="367" y="50"/>
                  </a:lnTo>
                  <a:lnTo>
                    <a:pt x="300" y="17"/>
                  </a:lnTo>
                  <a:lnTo>
                    <a:pt x="217"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655;p55">
              <a:extLst>
                <a:ext uri="{FF2B5EF4-FFF2-40B4-BE49-F238E27FC236}">
                  <a16:creationId xmlns:a16="http://schemas.microsoft.com/office/drawing/2014/main" id="{39BAC0D7-F695-7B02-CA4B-7616D2827572}"/>
                </a:ext>
              </a:extLst>
            </p:cNvPr>
            <p:cNvSpPr/>
            <p:nvPr/>
          </p:nvSpPr>
          <p:spPr>
            <a:xfrm>
              <a:off x="920000" y="2925000"/>
              <a:ext cx="42825" cy="305025"/>
            </a:xfrm>
            <a:custGeom>
              <a:avLst/>
              <a:gdLst/>
              <a:ahLst/>
              <a:cxnLst/>
              <a:rect l="l" t="t" r="r" b="b"/>
              <a:pathLst>
                <a:path w="1713" h="12201" extrusionOk="0">
                  <a:moveTo>
                    <a:pt x="0" y="0"/>
                  </a:moveTo>
                  <a:lnTo>
                    <a:pt x="0" y="12200"/>
                  </a:lnTo>
                  <a:lnTo>
                    <a:pt x="1712" y="12200"/>
                  </a:lnTo>
                  <a:lnTo>
                    <a:pt x="17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1656;p55">
              <a:extLst>
                <a:ext uri="{FF2B5EF4-FFF2-40B4-BE49-F238E27FC236}">
                  <a16:creationId xmlns:a16="http://schemas.microsoft.com/office/drawing/2014/main" id="{2ED39004-410D-D55C-4099-FD030A985362}"/>
                </a:ext>
              </a:extLst>
            </p:cNvPr>
            <p:cNvSpPr/>
            <p:nvPr/>
          </p:nvSpPr>
          <p:spPr>
            <a:xfrm>
              <a:off x="920000" y="2925000"/>
              <a:ext cx="42825" cy="305025"/>
            </a:xfrm>
            <a:custGeom>
              <a:avLst/>
              <a:gdLst/>
              <a:ahLst/>
              <a:cxnLst/>
              <a:rect l="l" t="t" r="r" b="b"/>
              <a:pathLst>
                <a:path w="1713" h="12201" fill="none" extrusionOk="0">
                  <a:moveTo>
                    <a:pt x="0" y="0"/>
                  </a:moveTo>
                  <a:lnTo>
                    <a:pt x="1712" y="0"/>
                  </a:lnTo>
                  <a:lnTo>
                    <a:pt x="1712" y="12200"/>
                  </a:lnTo>
                  <a:lnTo>
                    <a:pt x="0" y="12200"/>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657;p55">
              <a:extLst>
                <a:ext uri="{FF2B5EF4-FFF2-40B4-BE49-F238E27FC236}">
                  <a16:creationId xmlns:a16="http://schemas.microsoft.com/office/drawing/2014/main" id="{3FBD0C53-9A92-EFCD-56D5-3AC3B1085B3A}"/>
                </a:ext>
              </a:extLst>
            </p:cNvPr>
            <p:cNvSpPr/>
            <p:nvPr/>
          </p:nvSpPr>
          <p:spPr>
            <a:xfrm>
              <a:off x="993550" y="2998950"/>
              <a:ext cx="42825" cy="231075"/>
            </a:xfrm>
            <a:custGeom>
              <a:avLst/>
              <a:gdLst/>
              <a:ahLst/>
              <a:cxnLst/>
              <a:rect l="l" t="t" r="r" b="b"/>
              <a:pathLst>
                <a:path w="1713" h="9243" extrusionOk="0">
                  <a:moveTo>
                    <a:pt x="0" y="1"/>
                  </a:moveTo>
                  <a:lnTo>
                    <a:pt x="0" y="9242"/>
                  </a:lnTo>
                  <a:lnTo>
                    <a:pt x="1712" y="9242"/>
                  </a:lnTo>
                  <a:lnTo>
                    <a:pt x="17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658;p55">
              <a:extLst>
                <a:ext uri="{FF2B5EF4-FFF2-40B4-BE49-F238E27FC236}">
                  <a16:creationId xmlns:a16="http://schemas.microsoft.com/office/drawing/2014/main" id="{91C95F42-11A3-CF41-5D4E-EFFA8E9B6B6A}"/>
                </a:ext>
              </a:extLst>
            </p:cNvPr>
            <p:cNvSpPr/>
            <p:nvPr/>
          </p:nvSpPr>
          <p:spPr>
            <a:xfrm>
              <a:off x="1067500" y="3114475"/>
              <a:ext cx="42825" cy="115550"/>
            </a:xfrm>
            <a:custGeom>
              <a:avLst/>
              <a:gdLst/>
              <a:ahLst/>
              <a:cxnLst/>
              <a:rect l="l" t="t" r="r" b="b"/>
              <a:pathLst>
                <a:path w="1713" h="4622" extrusionOk="0">
                  <a:moveTo>
                    <a:pt x="1" y="1"/>
                  </a:moveTo>
                  <a:lnTo>
                    <a:pt x="1" y="4621"/>
                  </a:lnTo>
                  <a:lnTo>
                    <a:pt x="1713" y="4621"/>
                  </a:lnTo>
                  <a:lnTo>
                    <a:pt x="171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1659;p55">
              <a:extLst>
                <a:ext uri="{FF2B5EF4-FFF2-40B4-BE49-F238E27FC236}">
                  <a16:creationId xmlns:a16="http://schemas.microsoft.com/office/drawing/2014/main" id="{2A50B054-45C0-D766-3122-4B3CB2D1A78C}"/>
                </a:ext>
              </a:extLst>
            </p:cNvPr>
            <p:cNvSpPr/>
            <p:nvPr/>
          </p:nvSpPr>
          <p:spPr>
            <a:xfrm>
              <a:off x="1141050" y="3048400"/>
              <a:ext cx="42825" cy="181625"/>
            </a:xfrm>
            <a:custGeom>
              <a:avLst/>
              <a:gdLst/>
              <a:ahLst/>
              <a:cxnLst/>
              <a:rect l="l" t="t" r="r" b="b"/>
              <a:pathLst>
                <a:path w="1713" h="7265" extrusionOk="0">
                  <a:moveTo>
                    <a:pt x="1" y="1"/>
                  </a:moveTo>
                  <a:lnTo>
                    <a:pt x="1" y="7264"/>
                  </a:lnTo>
                  <a:lnTo>
                    <a:pt x="1713" y="7264"/>
                  </a:lnTo>
                  <a:lnTo>
                    <a:pt x="171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1660;p55">
              <a:extLst>
                <a:ext uri="{FF2B5EF4-FFF2-40B4-BE49-F238E27FC236}">
                  <a16:creationId xmlns:a16="http://schemas.microsoft.com/office/drawing/2014/main" id="{E53D809B-66D7-A739-075F-1D9C94FF79CD}"/>
                </a:ext>
              </a:extLst>
            </p:cNvPr>
            <p:cNvSpPr/>
            <p:nvPr/>
          </p:nvSpPr>
          <p:spPr>
            <a:xfrm>
              <a:off x="1214600" y="2979025"/>
              <a:ext cx="42825" cy="251000"/>
            </a:xfrm>
            <a:custGeom>
              <a:avLst/>
              <a:gdLst/>
              <a:ahLst/>
              <a:cxnLst/>
              <a:rect l="l" t="t" r="r" b="b"/>
              <a:pathLst>
                <a:path w="1713" h="10040" extrusionOk="0">
                  <a:moveTo>
                    <a:pt x="1" y="0"/>
                  </a:moveTo>
                  <a:lnTo>
                    <a:pt x="1" y="10039"/>
                  </a:lnTo>
                  <a:lnTo>
                    <a:pt x="1713" y="10039"/>
                  </a:lnTo>
                  <a:lnTo>
                    <a:pt x="171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1661;p55">
              <a:extLst>
                <a:ext uri="{FF2B5EF4-FFF2-40B4-BE49-F238E27FC236}">
                  <a16:creationId xmlns:a16="http://schemas.microsoft.com/office/drawing/2014/main" id="{A1725C61-E509-98D0-2841-3EE4FE096B0C}"/>
                </a:ext>
              </a:extLst>
            </p:cNvPr>
            <p:cNvSpPr/>
            <p:nvPr/>
          </p:nvSpPr>
          <p:spPr>
            <a:xfrm>
              <a:off x="1288150" y="2938300"/>
              <a:ext cx="43250" cy="291725"/>
            </a:xfrm>
            <a:custGeom>
              <a:avLst/>
              <a:gdLst/>
              <a:ahLst/>
              <a:cxnLst/>
              <a:rect l="l" t="t" r="r" b="b"/>
              <a:pathLst>
                <a:path w="1730" h="11669" extrusionOk="0">
                  <a:moveTo>
                    <a:pt x="1" y="0"/>
                  </a:moveTo>
                  <a:lnTo>
                    <a:pt x="1" y="11668"/>
                  </a:lnTo>
                  <a:lnTo>
                    <a:pt x="1729" y="11668"/>
                  </a:lnTo>
                  <a:lnTo>
                    <a:pt x="17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662;p55">
              <a:extLst>
                <a:ext uri="{FF2B5EF4-FFF2-40B4-BE49-F238E27FC236}">
                  <a16:creationId xmlns:a16="http://schemas.microsoft.com/office/drawing/2014/main" id="{D8FEEEA4-535C-E550-42A4-ED383796C8D2}"/>
                </a:ext>
              </a:extLst>
            </p:cNvPr>
            <p:cNvSpPr/>
            <p:nvPr/>
          </p:nvSpPr>
          <p:spPr>
            <a:xfrm>
              <a:off x="893825" y="2886350"/>
              <a:ext cx="473725" cy="343675"/>
            </a:xfrm>
            <a:custGeom>
              <a:avLst/>
              <a:gdLst/>
              <a:ahLst/>
              <a:cxnLst/>
              <a:rect l="l" t="t" r="r" b="b"/>
              <a:pathLst>
                <a:path w="18949" h="13747" extrusionOk="0">
                  <a:moveTo>
                    <a:pt x="67" y="1"/>
                  </a:moveTo>
                  <a:lnTo>
                    <a:pt x="0" y="3391"/>
                  </a:lnTo>
                  <a:lnTo>
                    <a:pt x="0" y="6832"/>
                  </a:lnTo>
                  <a:lnTo>
                    <a:pt x="0" y="13713"/>
                  </a:lnTo>
                  <a:lnTo>
                    <a:pt x="0" y="13746"/>
                  </a:lnTo>
                  <a:lnTo>
                    <a:pt x="14211" y="13746"/>
                  </a:lnTo>
                  <a:lnTo>
                    <a:pt x="18948" y="13730"/>
                  </a:lnTo>
                  <a:lnTo>
                    <a:pt x="14211" y="13696"/>
                  </a:lnTo>
                  <a:lnTo>
                    <a:pt x="83" y="13696"/>
                  </a:lnTo>
                  <a:lnTo>
                    <a:pt x="83" y="6865"/>
                  </a:lnTo>
                  <a:lnTo>
                    <a:pt x="83" y="3425"/>
                  </a:lnTo>
                  <a:lnTo>
                    <a:pt x="6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663;p55">
              <a:extLst>
                <a:ext uri="{FF2B5EF4-FFF2-40B4-BE49-F238E27FC236}">
                  <a16:creationId xmlns:a16="http://schemas.microsoft.com/office/drawing/2014/main" id="{812A5F61-27B7-729F-8DA7-9DAFD9D9040D}"/>
                </a:ext>
              </a:extLst>
            </p:cNvPr>
            <p:cNvSpPr/>
            <p:nvPr/>
          </p:nvSpPr>
          <p:spPr>
            <a:xfrm>
              <a:off x="893825" y="2886350"/>
              <a:ext cx="473725" cy="343675"/>
            </a:xfrm>
            <a:custGeom>
              <a:avLst/>
              <a:gdLst/>
              <a:ahLst/>
              <a:cxnLst/>
              <a:rect l="l" t="t" r="r" b="b"/>
              <a:pathLst>
                <a:path w="18949" h="13747" fill="none" extrusionOk="0">
                  <a:moveTo>
                    <a:pt x="67" y="1"/>
                  </a:moveTo>
                  <a:lnTo>
                    <a:pt x="83" y="3425"/>
                  </a:lnTo>
                  <a:lnTo>
                    <a:pt x="83" y="6865"/>
                  </a:lnTo>
                  <a:lnTo>
                    <a:pt x="83" y="13746"/>
                  </a:lnTo>
                  <a:lnTo>
                    <a:pt x="33" y="13696"/>
                  </a:lnTo>
                  <a:lnTo>
                    <a:pt x="33" y="13696"/>
                  </a:lnTo>
                  <a:lnTo>
                    <a:pt x="4770" y="13696"/>
                  </a:lnTo>
                  <a:lnTo>
                    <a:pt x="9491" y="13696"/>
                  </a:lnTo>
                  <a:lnTo>
                    <a:pt x="14211" y="13696"/>
                  </a:lnTo>
                  <a:lnTo>
                    <a:pt x="18948" y="13730"/>
                  </a:lnTo>
                  <a:lnTo>
                    <a:pt x="14211" y="13746"/>
                  </a:lnTo>
                  <a:lnTo>
                    <a:pt x="9491" y="13746"/>
                  </a:lnTo>
                  <a:lnTo>
                    <a:pt x="4770" y="13746"/>
                  </a:lnTo>
                  <a:lnTo>
                    <a:pt x="4770" y="13746"/>
                  </a:lnTo>
                  <a:lnTo>
                    <a:pt x="33" y="13746"/>
                  </a:lnTo>
                  <a:lnTo>
                    <a:pt x="0" y="13746"/>
                  </a:lnTo>
                  <a:lnTo>
                    <a:pt x="0" y="13713"/>
                  </a:lnTo>
                  <a:lnTo>
                    <a:pt x="0" y="6832"/>
                  </a:lnTo>
                  <a:lnTo>
                    <a:pt x="0" y="3391"/>
                  </a:lnTo>
                  <a:lnTo>
                    <a:pt x="67"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1664;p55">
              <a:extLst>
                <a:ext uri="{FF2B5EF4-FFF2-40B4-BE49-F238E27FC236}">
                  <a16:creationId xmlns:a16="http://schemas.microsoft.com/office/drawing/2014/main" id="{60B284C1-328C-0FB8-C37D-A98A0274A9D0}"/>
                </a:ext>
              </a:extLst>
            </p:cNvPr>
            <p:cNvSpPr/>
            <p:nvPr/>
          </p:nvSpPr>
          <p:spPr>
            <a:xfrm>
              <a:off x="885500" y="2902150"/>
              <a:ext cx="19150" cy="2500"/>
            </a:xfrm>
            <a:custGeom>
              <a:avLst/>
              <a:gdLst/>
              <a:ahLst/>
              <a:cxnLst/>
              <a:rect l="l" t="t" r="r" b="b"/>
              <a:pathLst>
                <a:path w="766" h="100" extrusionOk="0">
                  <a:moveTo>
                    <a:pt x="200" y="0"/>
                  </a:moveTo>
                  <a:lnTo>
                    <a:pt x="1" y="50"/>
                  </a:lnTo>
                  <a:lnTo>
                    <a:pt x="200" y="83"/>
                  </a:lnTo>
                  <a:lnTo>
                    <a:pt x="383" y="100"/>
                  </a:lnTo>
                  <a:lnTo>
                    <a:pt x="582" y="83"/>
                  </a:lnTo>
                  <a:lnTo>
                    <a:pt x="765" y="50"/>
                  </a:lnTo>
                  <a:lnTo>
                    <a:pt x="5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1665;p55">
              <a:extLst>
                <a:ext uri="{FF2B5EF4-FFF2-40B4-BE49-F238E27FC236}">
                  <a16:creationId xmlns:a16="http://schemas.microsoft.com/office/drawing/2014/main" id="{A7DCEE96-C22E-CB11-C20C-D598EFF0FF2C}"/>
                </a:ext>
              </a:extLst>
            </p:cNvPr>
            <p:cNvSpPr/>
            <p:nvPr/>
          </p:nvSpPr>
          <p:spPr>
            <a:xfrm>
              <a:off x="885500" y="2928325"/>
              <a:ext cx="19150" cy="2525"/>
            </a:xfrm>
            <a:custGeom>
              <a:avLst/>
              <a:gdLst/>
              <a:ahLst/>
              <a:cxnLst/>
              <a:rect l="l" t="t" r="r" b="b"/>
              <a:pathLst>
                <a:path w="766" h="101" extrusionOk="0">
                  <a:moveTo>
                    <a:pt x="383" y="0"/>
                  </a:moveTo>
                  <a:lnTo>
                    <a:pt x="200" y="17"/>
                  </a:lnTo>
                  <a:lnTo>
                    <a:pt x="1" y="50"/>
                  </a:lnTo>
                  <a:lnTo>
                    <a:pt x="200" y="83"/>
                  </a:lnTo>
                  <a:lnTo>
                    <a:pt x="383" y="100"/>
                  </a:lnTo>
                  <a:lnTo>
                    <a:pt x="582" y="83"/>
                  </a:lnTo>
                  <a:lnTo>
                    <a:pt x="765" y="50"/>
                  </a:lnTo>
                  <a:lnTo>
                    <a:pt x="582" y="17"/>
                  </a:lnTo>
                  <a:lnTo>
                    <a:pt x="3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1666;p55">
              <a:extLst>
                <a:ext uri="{FF2B5EF4-FFF2-40B4-BE49-F238E27FC236}">
                  <a16:creationId xmlns:a16="http://schemas.microsoft.com/office/drawing/2014/main" id="{A3F36ABD-809C-679F-9802-894D84AE7703}"/>
                </a:ext>
              </a:extLst>
            </p:cNvPr>
            <p:cNvSpPr/>
            <p:nvPr/>
          </p:nvSpPr>
          <p:spPr>
            <a:xfrm>
              <a:off x="885500" y="2954500"/>
              <a:ext cx="19150" cy="2525"/>
            </a:xfrm>
            <a:custGeom>
              <a:avLst/>
              <a:gdLst/>
              <a:ahLst/>
              <a:cxnLst/>
              <a:rect l="l" t="t" r="r" b="b"/>
              <a:pathLst>
                <a:path w="766" h="101" extrusionOk="0">
                  <a:moveTo>
                    <a:pt x="383" y="1"/>
                  </a:moveTo>
                  <a:lnTo>
                    <a:pt x="200" y="17"/>
                  </a:lnTo>
                  <a:lnTo>
                    <a:pt x="1" y="50"/>
                  </a:lnTo>
                  <a:lnTo>
                    <a:pt x="200" y="84"/>
                  </a:lnTo>
                  <a:lnTo>
                    <a:pt x="383" y="100"/>
                  </a:lnTo>
                  <a:lnTo>
                    <a:pt x="582" y="84"/>
                  </a:lnTo>
                  <a:lnTo>
                    <a:pt x="765" y="50"/>
                  </a:lnTo>
                  <a:lnTo>
                    <a:pt x="582" y="17"/>
                  </a:lnTo>
                  <a:lnTo>
                    <a:pt x="38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667;p55">
              <a:extLst>
                <a:ext uri="{FF2B5EF4-FFF2-40B4-BE49-F238E27FC236}">
                  <a16:creationId xmlns:a16="http://schemas.microsoft.com/office/drawing/2014/main" id="{475FF571-0584-3DCF-8A52-6DFC3913B262}"/>
                </a:ext>
              </a:extLst>
            </p:cNvPr>
            <p:cNvSpPr/>
            <p:nvPr/>
          </p:nvSpPr>
          <p:spPr>
            <a:xfrm>
              <a:off x="885500" y="2980675"/>
              <a:ext cx="19150" cy="2525"/>
            </a:xfrm>
            <a:custGeom>
              <a:avLst/>
              <a:gdLst/>
              <a:ahLst/>
              <a:cxnLst/>
              <a:rect l="l" t="t" r="r" b="b"/>
              <a:pathLst>
                <a:path w="766" h="101" extrusionOk="0">
                  <a:moveTo>
                    <a:pt x="200" y="1"/>
                  </a:moveTo>
                  <a:lnTo>
                    <a:pt x="1" y="51"/>
                  </a:lnTo>
                  <a:lnTo>
                    <a:pt x="200" y="84"/>
                  </a:lnTo>
                  <a:lnTo>
                    <a:pt x="383" y="100"/>
                  </a:lnTo>
                  <a:lnTo>
                    <a:pt x="582" y="84"/>
                  </a:lnTo>
                  <a:lnTo>
                    <a:pt x="765" y="51"/>
                  </a:lnTo>
                  <a:lnTo>
                    <a:pt x="5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668;p55">
              <a:extLst>
                <a:ext uri="{FF2B5EF4-FFF2-40B4-BE49-F238E27FC236}">
                  <a16:creationId xmlns:a16="http://schemas.microsoft.com/office/drawing/2014/main" id="{F14F9355-D3C6-08FD-5710-72118D1AD296}"/>
                </a:ext>
              </a:extLst>
            </p:cNvPr>
            <p:cNvSpPr/>
            <p:nvPr/>
          </p:nvSpPr>
          <p:spPr>
            <a:xfrm>
              <a:off x="885500" y="3006850"/>
              <a:ext cx="19150" cy="2100"/>
            </a:xfrm>
            <a:custGeom>
              <a:avLst/>
              <a:gdLst/>
              <a:ahLst/>
              <a:cxnLst/>
              <a:rect l="l" t="t" r="r" b="b"/>
              <a:pathLst>
                <a:path w="766" h="84" extrusionOk="0">
                  <a:moveTo>
                    <a:pt x="200" y="1"/>
                  </a:moveTo>
                  <a:lnTo>
                    <a:pt x="1" y="51"/>
                  </a:lnTo>
                  <a:lnTo>
                    <a:pt x="200" y="84"/>
                  </a:lnTo>
                  <a:lnTo>
                    <a:pt x="582" y="84"/>
                  </a:lnTo>
                  <a:lnTo>
                    <a:pt x="765" y="51"/>
                  </a:lnTo>
                  <a:lnTo>
                    <a:pt x="5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1669;p55">
              <a:extLst>
                <a:ext uri="{FF2B5EF4-FFF2-40B4-BE49-F238E27FC236}">
                  <a16:creationId xmlns:a16="http://schemas.microsoft.com/office/drawing/2014/main" id="{16B25F5F-8D87-2945-8BC3-270949B6E183}"/>
                </a:ext>
              </a:extLst>
            </p:cNvPr>
            <p:cNvSpPr/>
            <p:nvPr/>
          </p:nvSpPr>
          <p:spPr>
            <a:xfrm>
              <a:off x="885500" y="3032625"/>
              <a:ext cx="19150" cy="2500"/>
            </a:xfrm>
            <a:custGeom>
              <a:avLst/>
              <a:gdLst/>
              <a:ahLst/>
              <a:cxnLst/>
              <a:rect l="l" t="t" r="r" b="b"/>
              <a:pathLst>
                <a:path w="766" h="100" extrusionOk="0">
                  <a:moveTo>
                    <a:pt x="383" y="0"/>
                  </a:moveTo>
                  <a:lnTo>
                    <a:pt x="200" y="17"/>
                  </a:lnTo>
                  <a:lnTo>
                    <a:pt x="1" y="50"/>
                  </a:lnTo>
                  <a:lnTo>
                    <a:pt x="200" y="100"/>
                  </a:lnTo>
                  <a:lnTo>
                    <a:pt x="582" y="100"/>
                  </a:lnTo>
                  <a:lnTo>
                    <a:pt x="765" y="50"/>
                  </a:lnTo>
                  <a:lnTo>
                    <a:pt x="582" y="17"/>
                  </a:lnTo>
                  <a:lnTo>
                    <a:pt x="3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1670;p55">
              <a:extLst>
                <a:ext uri="{FF2B5EF4-FFF2-40B4-BE49-F238E27FC236}">
                  <a16:creationId xmlns:a16="http://schemas.microsoft.com/office/drawing/2014/main" id="{5A68BC44-FBE6-E33E-D612-50E2107B64D7}"/>
                </a:ext>
              </a:extLst>
            </p:cNvPr>
            <p:cNvSpPr/>
            <p:nvPr/>
          </p:nvSpPr>
          <p:spPr>
            <a:xfrm>
              <a:off x="885500" y="3058800"/>
              <a:ext cx="19150" cy="2525"/>
            </a:xfrm>
            <a:custGeom>
              <a:avLst/>
              <a:gdLst/>
              <a:ahLst/>
              <a:cxnLst/>
              <a:rect l="l" t="t" r="r" b="b"/>
              <a:pathLst>
                <a:path w="766" h="101" extrusionOk="0">
                  <a:moveTo>
                    <a:pt x="383" y="0"/>
                  </a:moveTo>
                  <a:lnTo>
                    <a:pt x="200" y="17"/>
                  </a:lnTo>
                  <a:lnTo>
                    <a:pt x="1" y="50"/>
                  </a:lnTo>
                  <a:lnTo>
                    <a:pt x="200" y="84"/>
                  </a:lnTo>
                  <a:lnTo>
                    <a:pt x="383" y="100"/>
                  </a:lnTo>
                  <a:lnTo>
                    <a:pt x="582" y="84"/>
                  </a:lnTo>
                  <a:lnTo>
                    <a:pt x="765" y="50"/>
                  </a:lnTo>
                  <a:lnTo>
                    <a:pt x="582" y="17"/>
                  </a:lnTo>
                  <a:lnTo>
                    <a:pt x="38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671;p55">
              <a:extLst>
                <a:ext uri="{FF2B5EF4-FFF2-40B4-BE49-F238E27FC236}">
                  <a16:creationId xmlns:a16="http://schemas.microsoft.com/office/drawing/2014/main" id="{FEB17651-B867-426A-8A67-8ABADCEC05C3}"/>
                </a:ext>
              </a:extLst>
            </p:cNvPr>
            <p:cNvSpPr/>
            <p:nvPr/>
          </p:nvSpPr>
          <p:spPr>
            <a:xfrm>
              <a:off x="885500" y="3084975"/>
              <a:ext cx="19150" cy="2525"/>
            </a:xfrm>
            <a:custGeom>
              <a:avLst/>
              <a:gdLst/>
              <a:ahLst/>
              <a:cxnLst/>
              <a:rect l="l" t="t" r="r" b="b"/>
              <a:pathLst>
                <a:path w="766" h="101" extrusionOk="0">
                  <a:moveTo>
                    <a:pt x="383" y="1"/>
                  </a:moveTo>
                  <a:lnTo>
                    <a:pt x="200" y="17"/>
                  </a:lnTo>
                  <a:lnTo>
                    <a:pt x="1" y="50"/>
                  </a:lnTo>
                  <a:lnTo>
                    <a:pt x="200" y="84"/>
                  </a:lnTo>
                  <a:lnTo>
                    <a:pt x="383" y="100"/>
                  </a:lnTo>
                  <a:lnTo>
                    <a:pt x="582" y="84"/>
                  </a:lnTo>
                  <a:lnTo>
                    <a:pt x="765" y="50"/>
                  </a:lnTo>
                  <a:lnTo>
                    <a:pt x="582" y="17"/>
                  </a:lnTo>
                  <a:lnTo>
                    <a:pt x="38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672;p55">
              <a:extLst>
                <a:ext uri="{FF2B5EF4-FFF2-40B4-BE49-F238E27FC236}">
                  <a16:creationId xmlns:a16="http://schemas.microsoft.com/office/drawing/2014/main" id="{F59F8596-790E-9C40-C5DD-C0A5BD63908C}"/>
                </a:ext>
              </a:extLst>
            </p:cNvPr>
            <p:cNvSpPr/>
            <p:nvPr/>
          </p:nvSpPr>
          <p:spPr>
            <a:xfrm>
              <a:off x="885500" y="3111150"/>
              <a:ext cx="19150" cy="2525"/>
            </a:xfrm>
            <a:custGeom>
              <a:avLst/>
              <a:gdLst/>
              <a:ahLst/>
              <a:cxnLst/>
              <a:rect l="l" t="t" r="r" b="b"/>
              <a:pathLst>
                <a:path w="766" h="101" extrusionOk="0">
                  <a:moveTo>
                    <a:pt x="383" y="1"/>
                  </a:moveTo>
                  <a:lnTo>
                    <a:pt x="200" y="17"/>
                  </a:lnTo>
                  <a:lnTo>
                    <a:pt x="1" y="51"/>
                  </a:lnTo>
                  <a:lnTo>
                    <a:pt x="200" y="84"/>
                  </a:lnTo>
                  <a:lnTo>
                    <a:pt x="383" y="100"/>
                  </a:lnTo>
                  <a:lnTo>
                    <a:pt x="582" y="84"/>
                  </a:lnTo>
                  <a:lnTo>
                    <a:pt x="765" y="51"/>
                  </a:lnTo>
                  <a:lnTo>
                    <a:pt x="582" y="17"/>
                  </a:lnTo>
                  <a:lnTo>
                    <a:pt x="38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673;p55">
              <a:extLst>
                <a:ext uri="{FF2B5EF4-FFF2-40B4-BE49-F238E27FC236}">
                  <a16:creationId xmlns:a16="http://schemas.microsoft.com/office/drawing/2014/main" id="{376F2D29-7DA6-D7B8-27FC-1536C11E8493}"/>
                </a:ext>
              </a:extLst>
            </p:cNvPr>
            <p:cNvSpPr/>
            <p:nvPr/>
          </p:nvSpPr>
          <p:spPr>
            <a:xfrm>
              <a:off x="885500" y="3137325"/>
              <a:ext cx="19150" cy="2525"/>
            </a:xfrm>
            <a:custGeom>
              <a:avLst/>
              <a:gdLst/>
              <a:ahLst/>
              <a:cxnLst/>
              <a:rect l="l" t="t" r="r" b="b"/>
              <a:pathLst>
                <a:path w="766" h="101" extrusionOk="0">
                  <a:moveTo>
                    <a:pt x="383" y="1"/>
                  </a:moveTo>
                  <a:lnTo>
                    <a:pt x="200" y="17"/>
                  </a:lnTo>
                  <a:lnTo>
                    <a:pt x="1" y="51"/>
                  </a:lnTo>
                  <a:lnTo>
                    <a:pt x="200" y="84"/>
                  </a:lnTo>
                  <a:lnTo>
                    <a:pt x="383" y="101"/>
                  </a:lnTo>
                  <a:lnTo>
                    <a:pt x="582" y="84"/>
                  </a:lnTo>
                  <a:lnTo>
                    <a:pt x="765" y="51"/>
                  </a:lnTo>
                  <a:lnTo>
                    <a:pt x="582" y="17"/>
                  </a:lnTo>
                  <a:lnTo>
                    <a:pt x="38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674;p55">
              <a:extLst>
                <a:ext uri="{FF2B5EF4-FFF2-40B4-BE49-F238E27FC236}">
                  <a16:creationId xmlns:a16="http://schemas.microsoft.com/office/drawing/2014/main" id="{C1457818-66DB-D6F2-4827-70FB6FF11B32}"/>
                </a:ext>
              </a:extLst>
            </p:cNvPr>
            <p:cNvSpPr/>
            <p:nvPr/>
          </p:nvSpPr>
          <p:spPr>
            <a:xfrm>
              <a:off x="885500" y="3163500"/>
              <a:ext cx="19150" cy="2525"/>
            </a:xfrm>
            <a:custGeom>
              <a:avLst/>
              <a:gdLst/>
              <a:ahLst/>
              <a:cxnLst/>
              <a:rect l="l" t="t" r="r" b="b"/>
              <a:pathLst>
                <a:path w="766" h="101" extrusionOk="0">
                  <a:moveTo>
                    <a:pt x="383" y="1"/>
                  </a:moveTo>
                  <a:lnTo>
                    <a:pt x="200" y="18"/>
                  </a:lnTo>
                  <a:lnTo>
                    <a:pt x="1" y="51"/>
                  </a:lnTo>
                  <a:lnTo>
                    <a:pt x="200" y="84"/>
                  </a:lnTo>
                  <a:lnTo>
                    <a:pt x="383" y="101"/>
                  </a:lnTo>
                  <a:lnTo>
                    <a:pt x="582" y="84"/>
                  </a:lnTo>
                  <a:lnTo>
                    <a:pt x="765" y="51"/>
                  </a:lnTo>
                  <a:lnTo>
                    <a:pt x="5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675;p55">
              <a:extLst>
                <a:ext uri="{FF2B5EF4-FFF2-40B4-BE49-F238E27FC236}">
                  <a16:creationId xmlns:a16="http://schemas.microsoft.com/office/drawing/2014/main" id="{12FAF829-BB9E-22C9-0C40-AA1B84C03CC4}"/>
                </a:ext>
              </a:extLst>
            </p:cNvPr>
            <p:cNvSpPr/>
            <p:nvPr/>
          </p:nvSpPr>
          <p:spPr>
            <a:xfrm>
              <a:off x="885500" y="3189700"/>
              <a:ext cx="19150" cy="2500"/>
            </a:xfrm>
            <a:custGeom>
              <a:avLst/>
              <a:gdLst/>
              <a:ahLst/>
              <a:cxnLst/>
              <a:rect l="l" t="t" r="r" b="b"/>
              <a:pathLst>
                <a:path w="766" h="100" extrusionOk="0">
                  <a:moveTo>
                    <a:pt x="200" y="0"/>
                  </a:moveTo>
                  <a:lnTo>
                    <a:pt x="1" y="50"/>
                  </a:lnTo>
                  <a:lnTo>
                    <a:pt x="200" y="83"/>
                  </a:lnTo>
                  <a:lnTo>
                    <a:pt x="383" y="100"/>
                  </a:lnTo>
                  <a:lnTo>
                    <a:pt x="582" y="83"/>
                  </a:lnTo>
                  <a:lnTo>
                    <a:pt x="765" y="50"/>
                  </a:lnTo>
                  <a:lnTo>
                    <a:pt x="5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676;p55">
              <a:extLst>
                <a:ext uri="{FF2B5EF4-FFF2-40B4-BE49-F238E27FC236}">
                  <a16:creationId xmlns:a16="http://schemas.microsoft.com/office/drawing/2014/main" id="{8A86C570-72FC-EC39-A381-E29D0FB47C1A}"/>
                </a:ext>
              </a:extLst>
            </p:cNvPr>
            <p:cNvSpPr/>
            <p:nvPr/>
          </p:nvSpPr>
          <p:spPr>
            <a:xfrm>
              <a:off x="481600" y="1721625"/>
              <a:ext cx="201975" cy="203225"/>
            </a:xfrm>
            <a:custGeom>
              <a:avLst/>
              <a:gdLst/>
              <a:ahLst/>
              <a:cxnLst/>
              <a:rect l="l" t="t" r="r" b="b"/>
              <a:pathLst>
                <a:path w="8079" h="8129" extrusionOk="0">
                  <a:moveTo>
                    <a:pt x="4206" y="2211"/>
                  </a:moveTo>
                  <a:lnTo>
                    <a:pt x="4389" y="2245"/>
                  </a:lnTo>
                  <a:lnTo>
                    <a:pt x="4572" y="2278"/>
                  </a:lnTo>
                  <a:lnTo>
                    <a:pt x="4755" y="2344"/>
                  </a:lnTo>
                  <a:lnTo>
                    <a:pt x="4921" y="2428"/>
                  </a:lnTo>
                  <a:lnTo>
                    <a:pt x="5087" y="2527"/>
                  </a:lnTo>
                  <a:lnTo>
                    <a:pt x="5237" y="2644"/>
                  </a:lnTo>
                  <a:lnTo>
                    <a:pt x="5370" y="2760"/>
                  </a:lnTo>
                  <a:lnTo>
                    <a:pt x="5486" y="2893"/>
                  </a:lnTo>
                  <a:lnTo>
                    <a:pt x="5602" y="3043"/>
                  </a:lnTo>
                  <a:lnTo>
                    <a:pt x="5685" y="3209"/>
                  </a:lnTo>
                  <a:lnTo>
                    <a:pt x="5768" y="3358"/>
                  </a:lnTo>
                  <a:lnTo>
                    <a:pt x="5818" y="3525"/>
                  </a:lnTo>
                  <a:lnTo>
                    <a:pt x="5868" y="3707"/>
                  </a:lnTo>
                  <a:lnTo>
                    <a:pt x="5885" y="3874"/>
                  </a:lnTo>
                  <a:lnTo>
                    <a:pt x="5901" y="4056"/>
                  </a:lnTo>
                  <a:lnTo>
                    <a:pt x="5901" y="4239"/>
                  </a:lnTo>
                  <a:lnTo>
                    <a:pt x="5868" y="4422"/>
                  </a:lnTo>
                  <a:lnTo>
                    <a:pt x="5818" y="4605"/>
                  </a:lnTo>
                  <a:lnTo>
                    <a:pt x="5768" y="4771"/>
                  </a:lnTo>
                  <a:lnTo>
                    <a:pt x="5685" y="4954"/>
                  </a:lnTo>
                  <a:lnTo>
                    <a:pt x="5586" y="5120"/>
                  </a:lnTo>
                  <a:lnTo>
                    <a:pt x="5469" y="5270"/>
                  </a:lnTo>
                  <a:lnTo>
                    <a:pt x="5336" y="5403"/>
                  </a:lnTo>
                  <a:lnTo>
                    <a:pt x="5203" y="5519"/>
                  </a:lnTo>
                  <a:lnTo>
                    <a:pt x="5054" y="5619"/>
                  </a:lnTo>
                  <a:lnTo>
                    <a:pt x="4904" y="5719"/>
                  </a:lnTo>
                  <a:lnTo>
                    <a:pt x="4738" y="5785"/>
                  </a:lnTo>
                  <a:lnTo>
                    <a:pt x="4572" y="5851"/>
                  </a:lnTo>
                  <a:lnTo>
                    <a:pt x="4406" y="5901"/>
                  </a:lnTo>
                  <a:lnTo>
                    <a:pt x="4223" y="5918"/>
                  </a:lnTo>
                  <a:lnTo>
                    <a:pt x="4040" y="5935"/>
                  </a:lnTo>
                  <a:lnTo>
                    <a:pt x="3874" y="5918"/>
                  </a:lnTo>
                  <a:lnTo>
                    <a:pt x="3691" y="5901"/>
                  </a:lnTo>
                  <a:lnTo>
                    <a:pt x="3508" y="5851"/>
                  </a:lnTo>
                  <a:lnTo>
                    <a:pt x="3325" y="5785"/>
                  </a:lnTo>
                  <a:lnTo>
                    <a:pt x="3159" y="5702"/>
                  </a:lnTo>
                  <a:lnTo>
                    <a:pt x="2993" y="5602"/>
                  </a:lnTo>
                  <a:lnTo>
                    <a:pt x="2843" y="5502"/>
                  </a:lnTo>
                  <a:lnTo>
                    <a:pt x="2710" y="5369"/>
                  </a:lnTo>
                  <a:lnTo>
                    <a:pt x="2594" y="5237"/>
                  </a:lnTo>
                  <a:lnTo>
                    <a:pt x="2478" y="5087"/>
                  </a:lnTo>
                  <a:lnTo>
                    <a:pt x="2394" y="4937"/>
                  </a:lnTo>
                  <a:lnTo>
                    <a:pt x="2311" y="4771"/>
                  </a:lnTo>
                  <a:lnTo>
                    <a:pt x="2261" y="4605"/>
                  </a:lnTo>
                  <a:lnTo>
                    <a:pt x="2212" y="4439"/>
                  </a:lnTo>
                  <a:lnTo>
                    <a:pt x="2195" y="4256"/>
                  </a:lnTo>
                  <a:lnTo>
                    <a:pt x="2178" y="4073"/>
                  </a:lnTo>
                  <a:lnTo>
                    <a:pt x="2178" y="3890"/>
                  </a:lnTo>
                  <a:lnTo>
                    <a:pt x="2212" y="3707"/>
                  </a:lnTo>
                  <a:lnTo>
                    <a:pt x="2261" y="3541"/>
                  </a:lnTo>
                  <a:lnTo>
                    <a:pt x="2311" y="3358"/>
                  </a:lnTo>
                  <a:lnTo>
                    <a:pt x="2394" y="3192"/>
                  </a:lnTo>
                  <a:lnTo>
                    <a:pt x="2494" y="3026"/>
                  </a:lnTo>
                  <a:lnTo>
                    <a:pt x="2610" y="2876"/>
                  </a:lnTo>
                  <a:lnTo>
                    <a:pt x="2743" y="2743"/>
                  </a:lnTo>
                  <a:lnTo>
                    <a:pt x="2876" y="2610"/>
                  </a:lnTo>
                  <a:lnTo>
                    <a:pt x="3026" y="2511"/>
                  </a:lnTo>
                  <a:lnTo>
                    <a:pt x="3176" y="2428"/>
                  </a:lnTo>
                  <a:lnTo>
                    <a:pt x="3342" y="2344"/>
                  </a:lnTo>
                  <a:lnTo>
                    <a:pt x="3508" y="2278"/>
                  </a:lnTo>
                  <a:lnTo>
                    <a:pt x="3674" y="2245"/>
                  </a:lnTo>
                  <a:lnTo>
                    <a:pt x="3857" y="2211"/>
                  </a:lnTo>
                  <a:close/>
                  <a:moveTo>
                    <a:pt x="4921" y="1"/>
                  </a:moveTo>
                  <a:lnTo>
                    <a:pt x="4588" y="616"/>
                  </a:lnTo>
                  <a:lnTo>
                    <a:pt x="4539" y="682"/>
                  </a:lnTo>
                  <a:lnTo>
                    <a:pt x="4505" y="732"/>
                  </a:lnTo>
                  <a:lnTo>
                    <a:pt x="4389" y="832"/>
                  </a:lnTo>
                  <a:lnTo>
                    <a:pt x="4256" y="882"/>
                  </a:lnTo>
                  <a:lnTo>
                    <a:pt x="4189" y="898"/>
                  </a:lnTo>
                  <a:lnTo>
                    <a:pt x="4106" y="915"/>
                  </a:lnTo>
                  <a:lnTo>
                    <a:pt x="3691" y="915"/>
                  </a:lnTo>
                  <a:lnTo>
                    <a:pt x="3624" y="898"/>
                  </a:lnTo>
                  <a:lnTo>
                    <a:pt x="3491" y="849"/>
                  </a:lnTo>
                  <a:lnTo>
                    <a:pt x="3425" y="815"/>
                  </a:lnTo>
                  <a:lnTo>
                    <a:pt x="3358" y="765"/>
                  </a:lnTo>
                  <a:lnTo>
                    <a:pt x="3309" y="716"/>
                  </a:lnTo>
                  <a:lnTo>
                    <a:pt x="3275" y="649"/>
                  </a:lnTo>
                  <a:lnTo>
                    <a:pt x="2893" y="67"/>
                  </a:lnTo>
                  <a:lnTo>
                    <a:pt x="965" y="1264"/>
                  </a:lnTo>
                  <a:lnTo>
                    <a:pt x="1331" y="1862"/>
                  </a:lnTo>
                  <a:lnTo>
                    <a:pt x="1364" y="1929"/>
                  </a:lnTo>
                  <a:lnTo>
                    <a:pt x="1397" y="1995"/>
                  </a:lnTo>
                  <a:lnTo>
                    <a:pt x="1414" y="2062"/>
                  </a:lnTo>
                  <a:lnTo>
                    <a:pt x="1414" y="2145"/>
                  </a:lnTo>
                  <a:lnTo>
                    <a:pt x="1414" y="2211"/>
                  </a:lnTo>
                  <a:lnTo>
                    <a:pt x="1397" y="2295"/>
                  </a:lnTo>
                  <a:lnTo>
                    <a:pt x="1364" y="2361"/>
                  </a:lnTo>
                  <a:lnTo>
                    <a:pt x="1331" y="2428"/>
                  </a:lnTo>
                  <a:lnTo>
                    <a:pt x="1248" y="2577"/>
                  </a:lnTo>
                  <a:lnTo>
                    <a:pt x="1181" y="2710"/>
                  </a:lnTo>
                  <a:lnTo>
                    <a:pt x="1131" y="2777"/>
                  </a:lnTo>
                  <a:lnTo>
                    <a:pt x="1098" y="2843"/>
                  </a:lnTo>
                  <a:lnTo>
                    <a:pt x="1048" y="2893"/>
                  </a:lnTo>
                  <a:lnTo>
                    <a:pt x="982" y="2943"/>
                  </a:lnTo>
                  <a:lnTo>
                    <a:pt x="915" y="2976"/>
                  </a:lnTo>
                  <a:lnTo>
                    <a:pt x="849" y="3009"/>
                  </a:lnTo>
                  <a:lnTo>
                    <a:pt x="782" y="3026"/>
                  </a:lnTo>
                  <a:lnTo>
                    <a:pt x="699" y="3043"/>
                  </a:lnTo>
                  <a:lnTo>
                    <a:pt x="1" y="3059"/>
                  </a:lnTo>
                  <a:lnTo>
                    <a:pt x="67" y="5320"/>
                  </a:lnTo>
                  <a:lnTo>
                    <a:pt x="766" y="5303"/>
                  </a:lnTo>
                  <a:lnTo>
                    <a:pt x="849" y="5303"/>
                  </a:lnTo>
                  <a:lnTo>
                    <a:pt x="932" y="5320"/>
                  </a:lnTo>
                  <a:lnTo>
                    <a:pt x="998" y="5336"/>
                  </a:lnTo>
                  <a:lnTo>
                    <a:pt x="1065" y="5369"/>
                  </a:lnTo>
                  <a:lnTo>
                    <a:pt x="1131" y="5419"/>
                  </a:lnTo>
                  <a:lnTo>
                    <a:pt x="1181" y="5469"/>
                  </a:lnTo>
                  <a:lnTo>
                    <a:pt x="1231" y="5519"/>
                  </a:lnTo>
                  <a:lnTo>
                    <a:pt x="1281" y="5586"/>
                  </a:lnTo>
                  <a:lnTo>
                    <a:pt x="1364" y="5735"/>
                  </a:lnTo>
                  <a:lnTo>
                    <a:pt x="1447" y="5868"/>
                  </a:lnTo>
                  <a:lnTo>
                    <a:pt x="1497" y="5935"/>
                  </a:lnTo>
                  <a:lnTo>
                    <a:pt x="1513" y="6001"/>
                  </a:lnTo>
                  <a:lnTo>
                    <a:pt x="1547" y="6084"/>
                  </a:lnTo>
                  <a:lnTo>
                    <a:pt x="1547" y="6151"/>
                  </a:lnTo>
                  <a:lnTo>
                    <a:pt x="1547" y="6217"/>
                  </a:lnTo>
                  <a:lnTo>
                    <a:pt x="1547" y="6300"/>
                  </a:lnTo>
                  <a:lnTo>
                    <a:pt x="1513" y="6367"/>
                  </a:lnTo>
                  <a:lnTo>
                    <a:pt x="1497" y="6433"/>
                  </a:lnTo>
                  <a:lnTo>
                    <a:pt x="1164" y="7048"/>
                  </a:lnTo>
                  <a:lnTo>
                    <a:pt x="3176" y="8129"/>
                  </a:lnTo>
                  <a:lnTo>
                    <a:pt x="3508" y="7514"/>
                  </a:lnTo>
                  <a:lnTo>
                    <a:pt x="3541" y="7447"/>
                  </a:lnTo>
                  <a:lnTo>
                    <a:pt x="3591" y="7397"/>
                  </a:lnTo>
                  <a:lnTo>
                    <a:pt x="3658" y="7347"/>
                  </a:lnTo>
                  <a:lnTo>
                    <a:pt x="3707" y="7298"/>
                  </a:lnTo>
                  <a:lnTo>
                    <a:pt x="3774" y="7264"/>
                  </a:lnTo>
                  <a:lnTo>
                    <a:pt x="3840" y="7248"/>
                  </a:lnTo>
                  <a:lnTo>
                    <a:pt x="3924" y="7231"/>
                  </a:lnTo>
                  <a:lnTo>
                    <a:pt x="3990" y="7231"/>
                  </a:lnTo>
                  <a:lnTo>
                    <a:pt x="4339" y="7214"/>
                  </a:lnTo>
                  <a:lnTo>
                    <a:pt x="4406" y="7214"/>
                  </a:lnTo>
                  <a:lnTo>
                    <a:pt x="4489" y="7231"/>
                  </a:lnTo>
                  <a:lnTo>
                    <a:pt x="4622" y="7281"/>
                  </a:lnTo>
                  <a:lnTo>
                    <a:pt x="4738" y="7364"/>
                  </a:lnTo>
                  <a:lnTo>
                    <a:pt x="4788" y="7414"/>
                  </a:lnTo>
                  <a:lnTo>
                    <a:pt x="4838" y="7464"/>
                  </a:lnTo>
                  <a:lnTo>
                    <a:pt x="5203" y="8062"/>
                  </a:lnTo>
                  <a:lnTo>
                    <a:pt x="7131" y="6865"/>
                  </a:lnTo>
                  <a:lnTo>
                    <a:pt x="6749" y="6284"/>
                  </a:lnTo>
                  <a:lnTo>
                    <a:pt x="6716" y="6217"/>
                  </a:lnTo>
                  <a:lnTo>
                    <a:pt x="6683" y="6134"/>
                  </a:lnTo>
                  <a:lnTo>
                    <a:pt x="6666" y="6068"/>
                  </a:lnTo>
                  <a:lnTo>
                    <a:pt x="6666" y="6001"/>
                  </a:lnTo>
                  <a:lnTo>
                    <a:pt x="6666" y="5918"/>
                  </a:lnTo>
                  <a:lnTo>
                    <a:pt x="6683" y="5851"/>
                  </a:lnTo>
                  <a:lnTo>
                    <a:pt x="6716" y="5785"/>
                  </a:lnTo>
                  <a:lnTo>
                    <a:pt x="6749" y="5719"/>
                  </a:lnTo>
                  <a:lnTo>
                    <a:pt x="6832" y="5569"/>
                  </a:lnTo>
                  <a:lnTo>
                    <a:pt x="6899" y="5419"/>
                  </a:lnTo>
                  <a:lnTo>
                    <a:pt x="6949" y="5353"/>
                  </a:lnTo>
                  <a:lnTo>
                    <a:pt x="6982" y="5286"/>
                  </a:lnTo>
                  <a:lnTo>
                    <a:pt x="7032" y="5237"/>
                  </a:lnTo>
                  <a:lnTo>
                    <a:pt x="7098" y="5187"/>
                  </a:lnTo>
                  <a:lnTo>
                    <a:pt x="7165" y="5153"/>
                  </a:lnTo>
                  <a:lnTo>
                    <a:pt x="7231" y="5120"/>
                  </a:lnTo>
                  <a:lnTo>
                    <a:pt x="7298" y="5104"/>
                  </a:lnTo>
                  <a:lnTo>
                    <a:pt x="7381" y="5104"/>
                  </a:lnTo>
                  <a:lnTo>
                    <a:pt x="8079" y="5070"/>
                  </a:lnTo>
                  <a:lnTo>
                    <a:pt x="7996" y="2810"/>
                  </a:lnTo>
                  <a:lnTo>
                    <a:pt x="7298" y="2826"/>
                  </a:lnTo>
                  <a:lnTo>
                    <a:pt x="7231" y="2826"/>
                  </a:lnTo>
                  <a:lnTo>
                    <a:pt x="7148" y="2810"/>
                  </a:lnTo>
                  <a:lnTo>
                    <a:pt x="7082" y="2793"/>
                  </a:lnTo>
                  <a:lnTo>
                    <a:pt x="7015" y="2760"/>
                  </a:lnTo>
                  <a:lnTo>
                    <a:pt x="6949" y="2710"/>
                  </a:lnTo>
                  <a:lnTo>
                    <a:pt x="6899" y="2660"/>
                  </a:lnTo>
                  <a:lnTo>
                    <a:pt x="6849" y="2610"/>
                  </a:lnTo>
                  <a:lnTo>
                    <a:pt x="6816" y="2544"/>
                  </a:lnTo>
                  <a:lnTo>
                    <a:pt x="6633" y="2261"/>
                  </a:lnTo>
                  <a:lnTo>
                    <a:pt x="6600" y="2195"/>
                  </a:lnTo>
                  <a:lnTo>
                    <a:pt x="6566" y="2128"/>
                  </a:lnTo>
                  <a:lnTo>
                    <a:pt x="6550" y="2062"/>
                  </a:lnTo>
                  <a:lnTo>
                    <a:pt x="6533" y="1979"/>
                  </a:lnTo>
                  <a:lnTo>
                    <a:pt x="6533" y="1912"/>
                  </a:lnTo>
                  <a:lnTo>
                    <a:pt x="6550" y="1829"/>
                  </a:lnTo>
                  <a:lnTo>
                    <a:pt x="6566" y="1763"/>
                  </a:lnTo>
                  <a:lnTo>
                    <a:pt x="6600" y="1696"/>
                  </a:lnTo>
                  <a:lnTo>
                    <a:pt x="6932" y="1081"/>
                  </a:lnTo>
                  <a:lnTo>
                    <a:pt x="492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677;p55">
              <a:extLst>
                <a:ext uri="{FF2B5EF4-FFF2-40B4-BE49-F238E27FC236}">
                  <a16:creationId xmlns:a16="http://schemas.microsoft.com/office/drawing/2014/main" id="{9C6E84BB-DB85-F7A6-37A5-5C9811142413}"/>
                </a:ext>
              </a:extLst>
            </p:cNvPr>
            <p:cNvSpPr/>
            <p:nvPr/>
          </p:nvSpPr>
          <p:spPr>
            <a:xfrm>
              <a:off x="347800" y="1555850"/>
              <a:ext cx="141325" cy="140450"/>
            </a:xfrm>
            <a:custGeom>
              <a:avLst/>
              <a:gdLst/>
              <a:ahLst/>
              <a:cxnLst/>
              <a:rect l="l" t="t" r="r" b="b"/>
              <a:pathLst>
                <a:path w="5653" h="5618" extrusionOk="0">
                  <a:moveTo>
                    <a:pt x="2960" y="1513"/>
                  </a:moveTo>
                  <a:lnTo>
                    <a:pt x="3092" y="1529"/>
                  </a:lnTo>
                  <a:lnTo>
                    <a:pt x="3209" y="1562"/>
                  </a:lnTo>
                  <a:lnTo>
                    <a:pt x="3342" y="1612"/>
                  </a:lnTo>
                  <a:lnTo>
                    <a:pt x="3458" y="1662"/>
                  </a:lnTo>
                  <a:lnTo>
                    <a:pt x="3558" y="1729"/>
                  </a:lnTo>
                  <a:lnTo>
                    <a:pt x="3658" y="1795"/>
                  </a:lnTo>
                  <a:lnTo>
                    <a:pt x="3757" y="1895"/>
                  </a:lnTo>
                  <a:lnTo>
                    <a:pt x="3840" y="1978"/>
                  </a:lnTo>
                  <a:lnTo>
                    <a:pt x="3907" y="2078"/>
                  </a:lnTo>
                  <a:lnTo>
                    <a:pt x="3973" y="2194"/>
                  </a:lnTo>
                  <a:lnTo>
                    <a:pt x="4023" y="2294"/>
                  </a:lnTo>
                  <a:lnTo>
                    <a:pt x="4073" y="2427"/>
                  </a:lnTo>
                  <a:lnTo>
                    <a:pt x="4106" y="2543"/>
                  </a:lnTo>
                  <a:lnTo>
                    <a:pt x="4123" y="2676"/>
                  </a:lnTo>
                  <a:lnTo>
                    <a:pt x="4140" y="2809"/>
                  </a:lnTo>
                  <a:lnTo>
                    <a:pt x="4123" y="2942"/>
                  </a:lnTo>
                  <a:lnTo>
                    <a:pt x="4106" y="3075"/>
                  </a:lnTo>
                  <a:lnTo>
                    <a:pt x="4073" y="3191"/>
                  </a:lnTo>
                  <a:lnTo>
                    <a:pt x="4040" y="3324"/>
                  </a:lnTo>
                  <a:lnTo>
                    <a:pt x="3973" y="3441"/>
                  </a:lnTo>
                  <a:lnTo>
                    <a:pt x="3907" y="3540"/>
                  </a:lnTo>
                  <a:lnTo>
                    <a:pt x="3840" y="3640"/>
                  </a:lnTo>
                  <a:lnTo>
                    <a:pt x="3757" y="3740"/>
                  </a:lnTo>
                  <a:lnTo>
                    <a:pt x="3658" y="3823"/>
                  </a:lnTo>
                  <a:lnTo>
                    <a:pt x="3558" y="3889"/>
                  </a:lnTo>
                  <a:lnTo>
                    <a:pt x="3458" y="3956"/>
                  </a:lnTo>
                  <a:lnTo>
                    <a:pt x="3342" y="4006"/>
                  </a:lnTo>
                  <a:lnTo>
                    <a:pt x="3225" y="4056"/>
                  </a:lnTo>
                  <a:lnTo>
                    <a:pt x="3092" y="4089"/>
                  </a:lnTo>
                  <a:lnTo>
                    <a:pt x="2960" y="4105"/>
                  </a:lnTo>
                  <a:lnTo>
                    <a:pt x="2827" y="4122"/>
                  </a:lnTo>
                  <a:lnTo>
                    <a:pt x="2694" y="4105"/>
                  </a:lnTo>
                  <a:lnTo>
                    <a:pt x="2577" y="4089"/>
                  </a:lnTo>
                  <a:lnTo>
                    <a:pt x="2444" y="4056"/>
                  </a:lnTo>
                  <a:lnTo>
                    <a:pt x="2328" y="4022"/>
                  </a:lnTo>
                  <a:lnTo>
                    <a:pt x="2212" y="3956"/>
                  </a:lnTo>
                  <a:lnTo>
                    <a:pt x="2095" y="3889"/>
                  </a:lnTo>
                  <a:lnTo>
                    <a:pt x="1996" y="3823"/>
                  </a:lnTo>
                  <a:lnTo>
                    <a:pt x="1912" y="3740"/>
                  </a:lnTo>
                  <a:lnTo>
                    <a:pt x="1829" y="3640"/>
                  </a:lnTo>
                  <a:lnTo>
                    <a:pt x="1746" y="3540"/>
                  </a:lnTo>
                  <a:lnTo>
                    <a:pt x="1680" y="3441"/>
                  </a:lnTo>
                  <a:lnTo>
                    <a:pt x="1630" y="3324"/>
                  </a:lnTo>
                  <a:lnTo>
                    <a:pt x="1580" y="3208"/>
                  </a:lnTo>
                  <a:lnTo>
                    <a:pt x="1547" y="3075"/>
                  </a:lnTo>
                  <a:lnTo>
                    <a:pt x="1530" y="2942"/>
                  </a:lnTo>
                  <a:lnTo>
                    <a:pt x="1530" y="2809"/>
                  </a:lnTo>
                  <a:lnTo>
                    <a:pt x="1530" y="2676"/>
                  </a:lnTo>
                  <a:lnTo>
                    <a:pt x="1547" y="2543"/>
                  </a:lnTo>
                  <a:lnTo>
                    <a:pt x="1580" y="2427"/>
                  </a:lnTo>
                  <a:lnTo>
                    <a:pt x="1630" y="2310"/>
                  </a:lnTo>
                  <a:lnTo>
                    <a:pt x="1680" y="2194"/>
                  </a:lnTo>
                  <a:lnTo>
                    <a:pt x="1746" y="2078"/>
                  </a:lnTo>
                  <a:lnTo>
                    <a:pt x="1829" y="1978"/>
                  </a:lnTo>
                  <a:lnTo>
                    <a:pt x="1912" y="1895"/>
                  </a:lnTo>
                  <a:lnTo>
                    <a:pt x="1996" y="1812"/>
                  </a:lnTo>
                  <a:lnTo>
                    <a:pt x="2095" y="1729"/>
                  </a:lnTo>
                  <a:lnTo>
                    <a:pt x="2212" y="1662"/>
                  </a:lnTo>
                  <a:lnTo>
                    <a:pt x="2328" y="1612"/>
                  </a:lnTo>
                  <a:lnTo>
                    <a:pt x="2444" y="1562"/>
                  </a:lnTo>
                  <a:lnTo>
                    <a:pt x="2561" y="1529"/>
                  </a:lnTo>
                  <a:lnTo>
                    <a:pt x="2694" y="1513"/>
                  </a:lnTo>
                  <a:close/>
                  <a:moveTo>
                    <a:pt x="2029" y="0"/>
                  </a:moveTo>
                  <a:lnTo>
                    <a:pt x="2029" y="482"/>
                  </a:lnTo>
                  <a:lnTo>
                    <a:pt x="2012" y="582"/>
                  </a:lnTo>
                  <a:lnTo>
                    <a:pt x="1979" y="682"/>
                  </a:lnTo>
                  <a:lnTo>
                    <a:pt x="1912" y="765"/>
                  </a:lnTo>
                  <a:lnTo>
                    <a:pt x="1829" y="815"/>
                  </a:lnTo>
                  <a:lnTo>
                    <a:pt x="1613" y="947"/>
                  </a:lnTo>
                  <a:lnTo>
                    <a:pt x="1530" y="981"/>
                  </a:lnTo>
                  <a:lnTo>
                    <a:pt x="1430" y="997"/>
                  </a:lnTo>
                  <a:lnTo>
                    <a:pt x="1314" y="997"/>
                  </a:lnTo>
                  <a:lnTo>
                    <a:pt x="1231" y="947"/>
                  </a:lnTo>
                  <a:lnTo>
                    <a:pt x="799" y="698"/>
                  </a:lnTo>
                  <a:lnTo>
                    <a:pt x="1" y="2094"/>
                  </a:lnTo>
                  <a:lnTo>
                    <a:pt x="433" y="2344"/>
                  </a:lnTo>
                  <a:lnTo>
                    <a:pt x="516" y="2410"/>
                  </a:lnTo>
                  <a:lnTo>
                    <a:pt x="566" y="2493"/>
                  </a:lnTo>
                  <a:lnTo>
                    <a:pt x="599" y="2593"/>
                  </a:lnTo>
                  <a:lnTo>
                    <a:pt x="616" y="2693"/>
                  </a:lnTo>
                  <a:lnTo>
                    <a:pt x="616" y="2809"/>
                  </a:lnTo>
                  <a:lnTo>
                    <a:pt x="616" y="2942"/>
                  </a:lnTo>
                  <a:lnTo>
                    <a:pt x="599" y="3042"/>
                  </a:lnTo>
                  <a:lnTo>
                    <a:pt x="566" y="3141"/>
                  </a:lnTo>
                  <a:lnTo>
                    <a:pt x="516" y="3225"/>
                  </a:lnTo>
                  <a:lnTo>
                    <a:pt x="433" y="3291"/>
                  </a:lnTo>
                  <a:lnTo>
                    <a:pt x="1" y="3540"/>
                  </a:lnTo>
                  <a:lnTo>
                    <a:pt x="799" y="4920"/>
                  </a:lnTo>
                  <a:lnTo>
                    <a:pt x="1231" y="4671"/>
                  </a:lnTo>
                  <a:lnTo>
                    <a:pt x="1314" y="4621"/>
                  </a:lnTo>
                  <a:lnTo>
                    <a:pt x="1430" y="4621"/>
                  </a:lnTo>
                  <a:lnTo>
                    <a:pt x="1530" y="4637"/>
                  </a:lnTo>
                  <a:lnTo>
                    <a:pt x="1613" y="4671"/>
                  </a:lnTo>
                  <a:lnTo>
                    <a:pt x="1829" y="4804"/>
                  </a:lnTo>
                  <a:lnTo>
                    <a:pt x="1912" y="4853"/>
                  </a:lnTo>
                  <a:lnTo>
                    <a:pt x="1979" y="4937"/>
                  </a:lnTo>
                  <a:lnTo>
                    <a:pt x="2012" y="5036"/>
                  </a:lnTo>
                  <a:lnTo>
                    <a:pt x="2029" y="5136"/>
                  </a:lnTo>
                  <a:lnTo>
                    <a:pt x="2029" y="5618"/>
                  </a:lnTo>
                  <a:lnTo>
                    <a:pt x="3624" y="5618"/>
                  </a:lnTo>
                  <a:lnTo>
                    <a:pt x="3624" y="5136"/>
                  </a:lnTo>
                  <a:lnTo>
                    <a:pt x="3641" y="5020"/>
                  </a:lnTo>
                  <a:lnTo>
                    <a:pt x="3691" y="4937"/>
                  </a:lnTo>
                  <a:lnTo>
                    <a:pt x="3757" y="4853"/>
                  </a:lnTo>
                  <a:lnTo>
                    <a:pt x="3840" y="4787"/>
                  </a:lnTo>
                  <a:lnTo>
                    <a:pt x="4040" y="4671"/>
                  </a:lnTo>
                  <a:lnTo>
                    <a:pt x="4140" y="4621"/>
                  </a:lnTo>
                  <a:lnTo>
                    <a:pt x="4239" y="4604"/>
                  </a:lnTo>
                  <a:lnTo>
                    <a:pt x="4339" y="4621"/>
                  </a:lnTo>
                  <a:lnTo>
                    <a:pt x="4439" y="4654"/>
                  </a:lnTo>
                  <a:lnTo>
                    <a:pt x="4871" y="4920"/>
                  </a:lnTo>
                  <a:lnTo>
                    <a:pt x="5652" y="3524"/>
                  </a:lnTo>
                  <a:lnTo>
                    <a:pt x="5237" y="3274"/>
                  </a:lnTo>
                  <a:lnTo>
                    <a:pt x="5154" y="3208"/>
                  </a:lnTo>
                  <a:lnTo>
                    <a:pt x="5087" y="3125"/>
                  </a:lnTo>
                  <a:lnTo>
                    <a:pt x="5054" y="3042"/>
                  </a:lnTo>
                  <a:lnTo>
                    <a:pt x="5054" y="2925"/>
                  </a:lnTo>
                  <a:lnTo>
                    <a:pt x="5054" y="2809"/>
                  </a:lnTo>
                  <a:lnTo>
                    <a:pt x="5054" y="2693"/>
                  </a:lnTo>
                  <a:lnTo>
                    <a:pt x="5054" y="2593"/>
                  </a:lnTo>
                  <a:lnTo>
                    <a:pt x="5087" y="2493"/>
                  </a:lnTo>
                  <a:lnTo>
                    <a:pt x="5154" y="2410"/>
                  </a:lnTo>
                  <a:lnTo>
                    <a:pt x="5237" y="2344"/>
                  </a:lnTo>
                  <a:lnTo>
                    <a:pt x="5652" y="2094"/>
                  </a:lnTo>
                  <a:lnTo>
                    <a:pt x="4871" y="715"/>
                  </a:lnTo>
                  <a:lnTo>
                    <a:pt x="4439" y="964"/>
                  </a:lnTo>
                  <a:lnTo>
                    <a:pt x="4339" y="997"/>
                  </a:lnTo>
                  <a:lnTo>
                    <a:pt x="4239" y="1014"/>
                  </a:lnTo>
                  <a:lnTo>
                    <a:pt x="4140" y="997"/>
                  </a:lnTo>
                  <a:lnTo>
                    <a:pt x="4040" y="947"/>
                  </a:lnTo>
                  <a:lnTo>
                    <a:pt x="3840" y="831"/>
                  </a:lnTo>
                  <a:lnTo>
                    <a:pt x="3757" y="765"/>
                  </a:lnTo>
                  <a:lnTo>
                    <a:pt x="3691" y="682"/>
                  </a:lnTo>
                  <a:lnTo>
                    <a:pt x="3641" y="598"/>
                  </a:lnTo>
                  <a:lnTo>
                    <a:pt x="3624" y="482"/>
                  </a:lnTo>
                  <a:lnTo>
                    <a:pt x="362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678;p55">
              <a:extLst>
                <a:ext uri="{FF2B5EF4-FFF2-40B4-BE49-F238E27FC236}">
                  <a16:creationId xmlns:a16="http://schemas.microsoft.com/office/drawing/2014/main" id="{564A5A40-3392-22A2-CD36-321F996078C7}"/>
                </a:ext>
              </a:extLst>
            </p:cNvPr>
            <p:cNvSpPr/>
            <p:nvPr/>
          </p:nvSpPr>
          <p:spPr>
            <a:xfrm>
              <a:off x="2769100" y="2316250"/>
              <a:ext cx="141300" cy="140475"/>
            </a:xfrm>
            <a:custGeom>
              <a:avLst/>
              <a:gdLst/>
              <a:ahLst/>
              <a:cxnLst/>
              <a:rect l="l" t="t" r="r" b="b"/>
              <a:pathLst>
                <a:path w="5652" h="5619" extrusionOk="0">
                  <a:moveTo>
                    <a:pt x="2826" y="1496"/>
                  </a:moveTo>
                  <a:lnTo>
                    <a:pt x="2959" y="1513"/>
                  </a:lnTo>
                  <a:lnTo>
                    <a:pt x="3092" y="1530"/>
                  </a:lnTo>
                  <a:lnTo>
                    <a:pt x="3208" y="1563"/>
                  </a:lnTo>
                  <a:lnTo>
                    <a:pt x="3341" y="1613"/>
                  </a:lnTo>
                  <a:lnTo>
                    <a:pt x="3457" y="1663"/>
                  </a:lnTo>
                  <a:lnTo>
                    <a:pt x="3557" y="1729"/>
                  </a:lnTo>
                  <a:lnTo>
                    <a:pt x="3657" y="1796"/>
                  </a:lnTo>
                  <a:lnTo>
                    <a:pt x="3757" y="1879"/>
                  </a:lnTo>
                  <a:lnTo>
                    <a:pt x="3840" y="1978"/>
                  </a:lnTo>
                  <a:lnTo>
                    <a:pt x="3906" y="2078"/>
                  </a:lnTo>
                  <a:lnTo>
                    <a:pt x="3973" y="2178"/>
                  </a:lnTo>
                  <a:lnTo>
                    <a:pt x="4022" y="2294"/>
                  </a:lnTo>
                  <a:lnTo>
                    <a:pt x="4072" y="2411"/>
                  </a:lnTo>
                  <a:lnTo>
                    <a:pt x="4106" y="2544"/>
                  </a:lnTo>
                  <a:lnTo>
                    <a:pt x="4122" y="2677"/>
                  </a:lnTo>
                  <a:lnTo>
                    <a:pt x="4139" y="2810"/>
                  </a:lnTo>
                  <a:lnTo>
                    <a:pt x="4122" y="2943"/>
                  </a:lnTo>
                  <a:lnTo>
                    <a:pt x="4106" y="3075"/>
                  </a:lnTo>
                  <a:lnTo>
                    <a:pt x="4072" y="3192"/>
                  </a:lnTo>
                  <a:lnTo>
                    <a:pt x="4039" y="3308"/>
                  </a:lnTo>
                  <a:lnTo>
                    <a:pt x="3973" y="3425"/>
                  </a:lnTo>
                  <a:lnTo>
                    <a:pt x="3906" y="3541"/>
                  </a:lnTo>
                  <a:lnTo>
                    <a:pt x="3840" y="3641"/>
                  </a:lnTo>
                  <a:lnTo>
                    <a:pt x="3757" y="3724"/>
                  </a:lnTo>
                  <a:lnTo>
                    <a:pt x="3657" y="3807"/>
                  </a:lnTo>
                  <a:lnTo>
                    <a:pt x="3557" y="3890"/>
                  </a:lnTo>
                  <a:lnTo>
                    <a:pt x="3457" y="3956"/>
                  </a:lnTo>
                  <a:lnTo>
                    <a:pt x="3341" y="4006"/>
                  </a:lnTo>
                  <a:lnTo>
                    <a:pt x="3225" y="4056"/>
                  </a:lnTo>
                  <a:lnTo>
                    <a:pt x="3092" y="4089"/>
                  </a:lnTo>
                  <a:lnTo>
                    <a:pt x="2959" y="4106"/>
                  </a:lnTo>
                  <a:lnTo>
                    <a:pt x="2693" y="4106"/>
                  </a:lnTo>
                  <a:lnTo>
                    <a:pt x="2576" y="4089"/>
                  </a:lnTo>
                  <a:lnTo>
                    <a:pt x="2443" y="4056"/>
                  </a:lnTo>
                  <a:lnTo>
                    <a:pt x="2327" y="4006"/>
                  </a:lnTo>
                  <a:lnTo>
                    <a:pt x="2211" y="3956"/>
                  </a:lnTo>
                  <a:lnTo>
                    <a:pt x="2094" y="3890"/>
                  </a:lnTo>
                  <a:lnTo>
                    <a:pt x="1995" y="3823"/>
                  </a:lnTo>
                  <a:lnTo>
                    <a:pt x="1912" y="3740"/>
                  </a:lnTo>
                  <a:lnTo>
                    <a:pt x="1828" y="3641"/>
                  </a:lnTo>
                  <a:lnTo>
                    <a:pt x="1745" y="3541"/>
                  </a:lnTo>
                  <a:lnTo>
                    <a:pt x="1679" y="3441"/>
                  </a:lnTo>
                  <a:lnTo>
                    <a:pt x="1629" y="3325"/>
                  </a:lnTo>
                  <a:lnTo>
                    <a:pt x="1579" y="3192"/>
                  </a:lnTo>
                  <a:lnTo>
                    <a:pt x="1546" y="3075"/>
                  </a:lnTo>
                  <a:lnTo>
                    <a:pt x="1529" y="2943"/>
                  </a:lnTo>
                  <a:lnTo>
                    <a:pt x="1529" y="2810"/>
                  </a:lnTo>
                  <a:lnTo>
                    <a:pt x="1529" y="2677"/>
                  </a:lnTo>
                  <a:lnTo>
                    <a:pt x="1546" y="2544"/>
                  </a:lnTo>
                  <a:lnTo>
                    <a:pt x="1579" y="2427"/>
                  </a:lnTo>
                  <a:lnTo>
                    <a:pt x="1629" y="2311"/>
                  </a:lnTo>
                  <a:lnTo>
                    <a:pt x="1679" y="2195"/>
                  </a:lnTo>
                  <a:lnTo>
                    <a:pt x="1745" y="2078"/>
                  </a:lnTo>
                  <a:lnTo>
                    <a:pt x="1828" y="1978"/>
                  </a:lnTo>
                  <a:lnTo>
                    <a:pt x="1912" y="1895"/>
                  </a:lnTo>
                  <a:lnTo>
                    <a:pt x="1995" y="1796"/>
                  </a:lnTo>
                  <a:lnTo>
                    <a:pt x="2094" y="1729"/>
                  </a:lnTo>
                  <a:lnTo>
                    <a:pt x="2211" y="1663"/>
                  </a:lnTo>
                  <a:lnTo>
                    <a:pt x="2327" y="1613"/>
                  </a:lnTo>
                  <a:lnTo>
                    <a:pt x="2443" y="1563"/>
                  </a:lnTo>
                  <a:lnTo>
                    <a:pt x="2560" y="1530"/>
                  </a:lnTo>
                  <a:lnTo>
                    <a:pt x="2693" y="1513"/>
                  </a:lnTo>
                  <a:lnTo>
                    <a:pt x="2826" y="1496"/>
                  </a:lnTo>
                  <a:close/>
                  <a:moveTo>
                    <a:pt x="2028" y="1"/>
                  </a:moveTo>
                  <a:lnTo>
                    <a:pt x="2028" y="499"/>
                  </a:lnTo>
                  <a:lnTo>
                    <a:pt x="2028" y="599"/>
                  </a:lnTo>
                  <a:lnTo>
                    <a:pt x="1978" y="682"/>
                  </a:lnTo>
                  <a:lnTo>
                    <a:pt x="1912" y="765"/>
                  </a:lnTo>
                  <a:lnTo>
                    <a:pt x="1828" y="832"/>
                  </a:lnTo>
                  <a:lnTo>
                    <a:pt x="1612" y="948"/>
                  </a:lnTo>
                  <a:lnTo>
                    <a:pt x="1529" y="998"/>
                  </a:lnTo>
                  <a:lnTo>
                    <a:pt x="1430" y="1014"/>
                  </a:lnTo>
                  <a:lnTo>
                    <a:pt x="1330" y="998"/>
                  </a:lnTo>
                  <a:lnTo>
                    <a:pt x="1230" y="965"/>
                  </a:lnTo>
                  <a:lnTo>
                    <a:pt x="798" y="715"/>
                  </a:lnTo>
                  <a:lnTo>
                    <a:pt x="0" y="2095"/>
                  </a:lnTo>
                  <a:lnTo>
                    <a:pt x="432" y="2344"/>
                  </a:lnTo>
                  <a:lnTo>
                    <a:pt x="515" y="2411"/>
                  </a:lnTo>
                  <a:lnTo>
                    <a:pt x="565" y="2494"/>
                  </a:lnTo>
                  <a:lnTo>
                    <a:pt x="599" y="2593"/>
                  </a:lnTo>
                  <a:lnTo>
                    <a:pt x="615" y="2693"/>
                  </a:lnTo>
                  <a:lnTo>
                    <a:pt x="615" y="2810"/>
                  </a:lnTo>
                  <a:lnTo>
                    <a:pt x="615" y="2926"/>
                  </a:lnTo>
                  <a:lnTo>
                    <a:pt x="599" y="3026"/>
                  </a:lnTo>
                  <a:lnTo>
                    <a:pt x="565" y="3125"/>
                  </a:lnTo>
                  <a:lnTo>
                    <a:pt x="515" y="3208"/>
                  </a:lnTo>
                  <a:lnTo>
                    <a:pt x="432" y="3275"/>
                  </a:lnTo>
                  <a:lnTo>
                    <a:pt x="0" y="3524"/>
                  </a:lnTo>
                  <a:lnTo>
                    <a:pt x="798" y="4904"/>
                  </a:lnTo>
                  <a:lnTo>
                    <a:pt x="1230" y="4654"/>
                  </a:lnTo>
                  <a:lnTo>
                    <a:pt x="1313" y="4621"/>
                  </a:lnTo>
                  <a:lnTo>
                    <a:pt x="1430" y="4605"/>
                  </a:lnTo>
                  <a:lnTo>
                    <a:pt x="1529" y="4621"/>
                  </a:lnTo>
                  <a:lnTo>
                    <a:pt x="1612" y="4671"/>
                  </a:lnTo>
                  <a:lnTo>
                    <a:pt x="1828" y="4787"/>
                  </a:lnTo>
                  <a:lnTo>
                    <a:pt x="1912" y="4854"/>
                  </a:lnTo>
                  <a:lnTo>
                    <a:pt x="1978" y="4920"/>
                  </a:lnTo>
                  <a:lnTo>
                    <a:pt x="2028" y="5020"/>
                  </a:lnTo>
                  <a:lnTo>
                    <a:pt x="2028" y="5120"/>
                  </a:lnTo>
                  <a:lnTo>
                    <a:pt x="2028" y="5619"/>
                  </a:lnTo>
                  <a:lnTo>
                    <a:pt x="3624" y="5619"/>
                  </a:lnTo>
                  <a:lnTo>
                    <a:pt x="3624" y="5120"/>
                  </a:lnTo>
                  <a:lnTo>
                    <a:pt x="3640" y="5020"/>
                  </a:lnTo>
                  <a:lnTo>
                    <a:pt x="3690" y="4920"/>
                  </a:lnTo>
                  <a:lnTo>
                    <a:pt x="3757" y="4854"/>
                  </a:lnTo>
                  <a:lnTo>
                    <a:pt x="3840" y="4787"/>
                  </a:lnTo>
                  <a:lnTo>
                    <a:pt x="4039" y="4671"/>
                  </a:lnTo>
                  <a:lnTo>
                    <a:pt x="4139" y="4621"/>
                  </a:lnTo>
                  <a:lnTo>
                    <a:pt x="4239" y="4605"/>
                  </a:lnTo>
                  <a:lnTo>
                    <a:pt x="4338" y="4621"/>
                  </a:lnTo>
                  <a:lnTo>
                    <a:pt x="4438" y="4654"/>
                  </a:lnTo>
                  <a:lnTo>
                    <a:pt x="4870" y="4904"/>
                  </a:lnTo>
                  <a:lnTo>
                    <a:pt x="5651" y="3524"/>
                  </a:lnTo>
                  <a:lnTo>
                    <a:pt x="5236" y="3275"/>
                  </a:lnTo>
                  <a:lnTo>
                    <a:pt x="5153" y="3208"/>
                  </a:lnTo>
                  <a:lnTo>
                    <a:pt x="5086" y="3125"/>
                  </a:lnTo>
                  <a:lnTo>
                    <a:pt x="5053" y="3026"/>
                  </a:lnTo>
                  <a:lnTo>
                    <a:pt x="5053" y="2926"/>
                  </a:lnTo>
                  <a:lnTo>
                    <a:pt x="5053" y="2810"/>
                  </a:lnTo>
                  <a:lnTo>
                    <a:pt x="5053" y="2693"/>
                  </a:lnTo>
                  <a:lnTo>
                    <a:pt x="5053" y="2593"/>
                  </a:lnTo>
                  <a:lnTo>
                    <a:pt x="5086" y="2494"/>
                  </a:lnTo>
                  <a:lnTo>
                    <a:pt x="5153" y="2411"/>
                  </a:lnTo>
                  <a:lnTo>
                    <a:pt x="5236" y="2344"/>
                  </a:lnTo>
                  <a:lnTo>
                    <a:pt x="5651" y="2095"/>
                  </a:lnTo>
                  <a:lnTo>
                    <a:pt x="4870" y="715"/>
                  </a:lnTo>
                  <a:lnTo>
                    <a:pt x="4438" y="965"/>
                  </a:lnTo>
                  <a:lnTo>
                    <a:pt x="4338" y="998"/>
                  </a:lnTo>
                  <a:lnTo>
                    <a:pt x="4239" y="1014"/>
                  </a:lnTo>
                  <a:lnTo>
                    <a:pt x="4139" y="998"/>
                  </a:lnTo>
                  <a:lnTo>
                    <a:pt x="4039" y="948"/>
                  </a:lnTo>
                  <a:lnTo>
                    <a:pt x="3840" y="832"/>
                  </a:lnTo>
                  <a:lnTo>
                    <a:pt x="3757" y="765"/>
                  </a:lnTo>
                  <a:lnTo>
                    <a:pt x="3690" y="682"/>
                  </a:lnTo>
                  <a:lnTo>
                    <a:pt x="3640" y="599"/>
                  </a:lnTo>
                  <a:lnTo>
                    <a:pt x="3624" y="499"/>
                  </a:lnTo>
                  <a:lnTo>
                    <a:pt x="362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679;p55">
              <a:extLst>
                <a:ext uri="{FF2B5EF4-FFF2-40B4-BE49-F238E27FC236}">
                  <a16:creationId xmlns:a16="http://schemas.microsoft.com/office/drawing/2014/main" id="{4840DACA-A631-0670-0953-DE30AA9BE5C9}"/>
                </a:ext>
              </a:extLst>
            </p:cNvPr>
            <p:cNvSpPr/>
            <p:nvPr/>
          </p:nvSpPr>
          <p:spPr>
            <a:xfrm>
              <a:off x="315825" y="3874050"/>
              <a:ext cx="2557175" cy="290475"/>
            </a:xfrm>
            <a:custGeom>
              <a:avLst/>
              <a:gdLst/>
              <a:ahLst/>
              <a:cxnLst/>
              <a:rect l="l" t="t" r="r" b="b"/>
              <a:pathLst>
                <a:path w="102287" h="11619" extrusionOk="0">
                  <a:moveTo>
                    <a:pt x="48517" y="1"/>
                  </a:moveTo>
                  <a:lnTo>
                    <a:pt x="45924" y="18"/>
                  </a:lnTo>
                  <a:lnTo>
                    <a:pt x="43365" y="67"/>
                  </a:lnTo>
                  <a:lnTo>
                    <a:pt x="40838" y="117"/>
                  </a:lnTo>
                  <a:lnTo>
                    <a:pt x="38362" y="184"/>
                  </a:lnTo>
                  <a:lnTo>
                    <a:pt x="35935" y="250"/>
                  </a:lnTo>
                  <a:lnTo>
                    <a:pt x="33558" y="350"/>
                  </a:lnTo>
                  <a:lnTo>
                    <a:pt x="31231" y="450"/>
                  </a:lnTo>
                  <a:lnTo>
                    <a:pt x="28971" y="566"/>
                  </a:lnTo>
                  <a:lnTo>
                    <a:pt x="26760" y="699"/>
                  </a:lnTo>
                  <a:lnTo>
                    <a:pt x="24633" y="832"/>
                  </a:lnTo>
                  <a:lnTo>
                    <a:pt x="22555" y="982"/>
                  </a:lnTo>
                  <a:lnTo>
                    <a:pt x="20544" y="1148"/>
                  </a:lnTo>
                  <a:lnTo>
                    <a:pt x="18616" y="1314"/>
                  </a:lnTo>
                  <a:lnTo>
                    <a:pt x="16754" y="1497"/>
                  </a:lnTo>
                  <a:lnTo>
                    <a:pt x="14976" y="1696"/>
                  </a:lnTo>
                  <a:lnTo>
                    <a:pt x="13280" y="1896"/>
                  </a:lnTo>
                  <a:lnTo>
                    <a:pt x="11685" y="2112"/>
                  </a:lnTo>
                  <a:lnTo>
                    <a:pt x="10156" y="2328"/>
                  </a:lnTo>
                  <a:lnTo>
                    <a:pt x="8743" y="2561"/>
                  </a:lnTo>
                  <a:lnTo>
                    <a:pt x="7413" y="2793"/>
                  </a:lnTo>
                  <a:lnTo>
                    <a:pt x="6183" y="3043"/>
                  </a:lnTo>
                  <a:lnTo>
                    <a:pt x="5053" y="3292"/>
                  </a:lnTo>
                  <a:lnTo>
                    <a:pt x="4022" y="3541"/>
                  </a:lnTo>
                  <a:lnTo>
                    <a:pt x="3108" y="3807"/>
                  </a:lnTo>
                  <a:lnTo>
                    <a:pt x="2693" y="3940"/>
                  </a:lnTo>
                  <a:lnTo>
                    <a:pt x="2294" y="4073"/>
                  </a:lnTo>
                  <a:lnTo>
                    <a:pt x="1945" y="4223"/>
                  </a:lnTo>
                  <a:lnTo>
                    <a:pt x="1612" y="4356"/>
                  </a:lnTo>
                  <a:lnTo>
                    <a:pt x="1313" y="4489"/>
                  </a:lnTo>
                  <a:lnTo>
                    <a:pt x="1047" y="4638"/>
                  </a:lnTo>
                  <a:lnTo>
                    <a:pt x="798" y="4771"/>
                  </a:lnTo>
                  <a:lnTo>
                    <a:pt x="599" y="4921"/>
                  </a:lnTo>
                  <a:lnTo>
                    <a:pt x="416" y="5070"/>
                  </a:lnTo>
                  <a:lnTo>
                    <a:pt x="266" y="5203"/>
                  </a:lnTo>
                  <a:lnTo>
                    <a:pt x="150" y="5353"/>
                  </a:lnTo>
                  <a:lnTo>
                    <a:pt x="67" y="5502"/>
                  </a:lnTo>
                  <a:lnTo>
                    <a:pt x="17" y="5652"/>
                  </a:lnTo>
                  <a:lnTo>
                    <a:pt x="0" y="5802"/>
                  </a:lnTo>
                  <a:lnTo>
                    <a:pt x="17" y="5951"/>
                  </a:lnTo>
                  <a:lnTo>
                    <a:pt x="67" y="6101"/>
                  </a:lnTo>
                  <a:lnTo>
                    <a:pt x="150" y="6250"/>
                  </a:lnTo>
                  <a:lnTo>
                    <a:pt x="266" y="6400"/>
                  </a:lnTo>
                  <a:lnTo>
                    <a:pt x="416" y="6550"/>
                  </a:lnTo>
                  <a:lnTo>
                    <a:pt x="599" y="6683"/>
                  </a:lnTo>
                  <a:lnTo>
                    <a:pt x="798" y="6832"/>
                  </a:lnTo>
                  <a:lnTo>
                    <a:pt x="1047" y="6982"/>
                  </a:lnTo>
                  <a:lnTo>
                    <a:pt x="1313" y="7115"/>
                  </a:lnTo>
                  <a:lnTo>
                    <a:pt x="1612" y="7264"/>
                  </a:lnTo>
                  <a:lnTo>
                    <a:pt x="1945" y="7397"/>
                  </a:lnTo>
                  <a:lnTo>
                    <a:pt x="2294" y="7530"/>
                  </a:lnTo>
                  <a:lnTo>
                    <a:pt x="2693" y="7663"/>
                  </a:lnTo>
                  <a:lnTo>
                    <a:pt x="3108" y="7796"/>
                  </a:lnTo>
                  <a:lnTo>
                    <a:pt x="4022" y="8062"/>
                  </a:lnTo>
                  <a:lnTo>
                    <a:pt x="5053" y="8328"/>
                  </a:lnTo>
                  <a:lnTo>
                    <a:pt x="6183" y="8577"/>
                  </a:lnTo>
                  <a:lnTo>
                    <a:pt x="7413" y="8827"/>
                  </a:lnTo>
                  <a:lnTo>
                    <a:pt x="8743" y="9059"/>
                  </a:lnTo>
                  <a:lnTo>
                    <a:pt x="10156" y="9275"/>
                  </a:lnTo>
                  <a:lnTo>
                    <a:pt x="11685" y="9508"/>
                  </a:lnTo>
                  <a:lnTo>
                    <a:pt x="13280" y="9708"/>
                  </a:lnTo>
                  <a:lnTo>
                    <a:pt x="14976" y="9907"/>
                  </a:lnTo>
                  <a:lnTo>
                    <a:pt x="16754" y="10106"/>
                  </a:lnTo>
                  <a:lnTo>
                    <a:pt x="18616" y="10289"/>
                  </a:lnTo>
                  <a:lnTo>
                    <a:pt x="20544" y="10456"/>
                  </a:lnTo>
                  <a:lnTo>
                    <a:pt x="22555" y="10622"/>
                  </a:lnTo>
                  <a:lnTo>
                    <a:pt x="24633" y="10771"/>
                  </a:lnTo>
                  <a:lnTo>
                    <a:pt x="26760" y="10921"/>
                  </a:lnTo>
                  <a:lnTo>
                    <a:pt x="28971" y="11037"/>
                  </a:lnTo>
                  <a:lnTo>
                    <a:pt x="31231" y="11154"/>
                  </a:lnTo>
                  <a:lnTo>
                    <a:pt x="33558" y="11270"/>
                  </a:lnTo>
                  <a:lnTo>
                    <a:pt x="35935" y="11353"/>
                  </a:lnTo>
                  <a:lnTo>
                    <a:pt x="38362" y="11436"/>
                  </a:lnTo>
                  <a:lnTo>
                    <a:pt x="40838" y="11503"/>
                  </a:lnTo>
                  <a:lnTo>
                    <a:pt x="43365" y="11553"/>
                  </a:lnTo>
                  <a:lnTo>
                    <a:pt x="45924" y="11586"/>
                  </a:lnTo>
                  <a:lnTo>
                    <a:pt x="48517" y="11602"/>
                  </a:lnTo>
                  <a:lnTo>
                    <a:pt x="51143" y="11619"/>
                  </a:lnTo>
                  <a:lnTo>
                    <a:pt x="53769" y="11602"/>
                  </a:lnTo>
                  <a:lnTo>
                    <a:pt x="56379" y="11586"/>
                  </a:lnTo>
                  <a:lnTo>
                    <a:pt x="58939" y="11553"/>
                  </a:lnTo>
                  <a:lnTo>
                    <a:pt x="61448" y="11503"/>
                  </a:lnTo>
                  <a:lnTo>
                    <a:pt x="63925" y="11436"/>
                  </a:lnTo>
                  <a:lnTo>
                    <a:pt x="66352" y="11353"/>
                  </a:lnTo>
                  <a:lnTo>
                    <a:pt x="68728" y="11270"/>
                  </a:lnTo>
                  <a:lnTo>
                    <a:pt x="71055" y="11154"/>
                  </a:lnTo>
                  <a:lnTo>
                    <a:pt x="73316" y="11037"/>
                  </a:lnTo>
                  <a:lnTo>
                    <a:pt x="75526" y="10921"/>
                  </a:lnTo>
                  <a:lnTo>
                    <a:pt x="77671" y="10771"/>
                  </a:lnTo>
                  <a:lnTo>
                    <a:pt x="79732" y="10622"/>
                  </a:lnTo>
                  <a:lnTo>
                    <a:pt x="81743" y="10456"/>
                  </a:lnTo>
                  <a:lnTo>
                    <a:pt x="83671" y="10289"/>
                  </a:lnTo>
                  <a:lnTo>
                    <a:pt x="85532" y="10106"/>
                  </a:lnTo>
                  <a:lnTo>
                    <a:pt x="87311" y="9907"/>
                  </a:lnTo>
                  <a:lnTo>
                    <a:pt x="89006" y="9708"/>
                  </a:lnTo>
                  <a:lnTo>
                    <a:pt x="90602" y="9508"/>
                  </a:lnTo>
                  <a:lnTo>
                    <a:pt x="92131" y="9275"/>
                  </a:lnTo>
                  <a:lnTo>
                    <a:pt x="93560" y="9059"/>
                  </a:lnTo>
                  <a:lnTo>
                    <a:pt x="94890" y="8827"/>
                  </a:lnTo>
                  <a:lnTo>
                    <a:pt x="96120" y="8577"/>
                  </a:lnTo>
                  <a:lnTo>
                    <a:pt x="97250" y="8328"/>
                  </a:lnTo>
                  <a:lnTo>
                    <a:pt x="98264" y="8062"/>
                  </a:lnTo>
                  <a:lnTo>
                    <a:pt x="99178" y="7796"/>
                  </a:lnTo>
                  <a:lnTo>
                    <a:pt x="99594" y="7663"/>
                  </a:lnTo>
                  <a:lnTo>
                    <a:pt x="99993" y="7530"/>
                  </a:lnTo>
                  <a:lnTo>
                    <a:pt x="100342" y="7397"/>
                  </a:lnTo>
                  <a:lnTo>
                    <a:pt x="100674" y="7264"/>
                  </a:lnTo>
                  <a:lnTo>
                    <a:pt x="100973" y="7115"/>
                  </a:lnTo>
                  <a:lnTo>
                    <a:pt x="101256" y="6982"/>
                  </a:lnTo>
                  <a:lnTo>
                    <a:pt x="101489" y="6832"/>
                  </a:lnTo>
                  <a:lnTo>
                    <a:pt x="101705" y="6683"/>
                  </a:lnTo>
                  <a:lnTo>
                    <a:pt x="101871" y="6550"/>
                  </a:lnTo>
                  <a:lnTo>
                    <a:pt x="102020" y="6400"/>
                  </a:lnTo>
                  <a:lnTo>
                    <a:pt x="102137" y="6250"/>
                  </a:lnTo>
                  <a:lnTo>
                    <a:pt x="102220" y="6101"/>
                  </a:lnTo>
                  <a:lnTo>
                    <a:pt x="102270" y="5951"/>
                  </a:lnTo>
                  <a:lnTo>
                    <a:pt x="102286" y="5802"/>
                  </a:lnTo>
                  <a:lnTo>
                    <a:pt x="102270" y="5652"/>
                  </a:lnTo>
                  <a:lnTo>
                    <a:pt x="102220" y="5502"/>
                  </a:lnTo>
                  <a:lnTo>
                    <a:pt x="102137" y="5353"/>
                  </a:lnTo>
                  <a:lnTo>
                    <a:pt x="102020" y="5203"/>
                  </a:lnTo>
                  <a:lnTo>
                    <a:pt x="101871" y="5070"/>
                  </a:lnTo>
                  <a:lnTo>
                    <a:pt x="101705" y="4921"/>
                  </a:lnTo>
                  <a:lnTo>
                    <a:pt x="101489" y="4771"/>
                  </a:lnTo>
                  <a:lnTo>
                    <a:pt x="101256" y="4638"/>
                  </a:lnTo>
                  <a:lnTo>
                    <a:pt x="100973" y="4489"/>
                  </a:lnTo>
                  <a:lnTo>
                    <a:pt x="100674" y="4356"/>
                  </a:lnTo>
                  <a:lnTo>
                    <a:pt x="100342" y="4223"/>
                  </a:lnTo>
                  <a:lnTo>
                    <a:pt x="99993" y="4073"/>
                  </a:lnTo>
                  <a:lnTo>
                    <a:pt x="99594" y="3940"/>
                  </a:lnTo>
                  <a:lnTo>
                    <a:pt x="99178" y="3807"/>
                  </a:lnTo>
                  <a:lnTo>
                    <a:pt x="98264" y="3541"/>
                  </a:lnTo>
                  <a:lnTo>
                    <a:pt x="97250" y="3292"/>
                  </a:lnTo>
                  <a:lnTo>
                    <a:pt x="96120" y="3043"/>
                  </a:lnTo>
                  <a:lnTo>
                    <a:pt x="94890" y="2793"/>
                  </a:lnTo>
                  <a:lnTo>
                    <a:pt x="93560" y="2561"/>
                  </a:lnTo>
                  <a:lnTo>
                    <a:pt x="92131" y="2328"/>
                  </a:lnTo>
                  <a:lnTo>
                    <a:pt x="90602" y="2112"/>
                  </a:lnTo>
                  <a:lnTo>
                    <a:pt x="89006" y="1896"/>
                  </a:lnTo>
                  <a:lnTo>
                    <a:pt x="87311" y="1696"/>
                  </a:lnTo>
                  <a:lnTo>
                    <a:pt x="85532" y="1497"/>
                  </a:lnTo>
                  <a:lnTo>
                    <a:pt x="83671" y="1314"/>
                  </a:lnTo>
                  <a:lnTo>
                    <a:pt x="81743" y="1148"/>
                  </a:lnTo>
                  <a:lnTo>
                    <a:pt x="79732" y="982"/>
                  </a:lnTo>
                  <a:lnTo>
                    <a:pt x="77671" y="832"/>
                  </a:lnTo>
                  <a:lnTo>
                    <a:pt x="75526" y="699"/>
                  </a:lnTo>
                  <a:lnTo>
                    <a:pt x="73316" y="566"/>
                  </a:lnTo>
                  <a:lnTo>
                    <a:pt x="71055" y="450"/>
                  </a:lnTo>
                  <a:lnTo>
                    <a:pt x="68728" y="350"/>
                  </a:lnTo>
                  <a:lnTo>
                    <a:pt x="66352" y="250"/>
                  </a:lnTo>
                  <a:lnTo>
                    <a:pt x="63925" y="184"/>
                  </a:lnTo>
                  <a:lnTo>
                    <a:pt x="61448" y="117"/>
                  </a:lnTo>
                  <a:lnTo>
                    <a:pt x="58939" y="67"/>
                  </a:lnTo>
                  <a:lnTo>
                    <a:pt x="56379" y="18"/>
                  </a:lnTo>
                  <a:lnTo>
                    <a:pt x="5376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680;p55">
              <a:extLst>
                <a:ext uri="{FF2B5EF4-FFF2-40B4-BE49-F238E27FC236}">
                  <a16:creationId xmlns:a16="http://schemas.microsoft.com/office/drawing/2014/main" id="{F5E2C4E1-F53D-7BC0-AF59-F6AE5247C461}"/>
                </a:ext>
              </a:extLst>
            </p:cNvPr>
            <p:cNvSpPr/>
            <p:nvPr/>
          </p:nvSpPr>
          <p:spPr>
            <a:xfrm>
              <a:off x="249750" y="3797600"/>
              <a:ext cx="2689725" cy="6250"/>
            </a:xfrm>
            <a:custGeom>
              <a:avLst/>
              <a:gdLst/>
              <a:ahLst/>
              <a:cxnLst/>
              <a:rect l="l" t="t" r="r" b="b"/>
              <a:pathLst>
                <a:path w="107589" h="250" extrusionOk="0">
                  <a:moveTo>
                    <a:pt x="53786" y="1"/>
                  </a:moveTo>
                  <a:lnTo>
                    <a:pt x="26893" y="34"/>
                  </a:lnTo>
                  <a:lnTo>
                    <a:pt x="13447" y="67"/>
                  </a:lnTo>
                  <a:lnTo>
                    <a:pt x="0" y="117"/>
                  </a:lnTo>
                  <a:lnTo>
                    <a:pt x="13447" y="183"/>
                  </a:lnTo>
                  <a:lnTo>
                    <a:pt x="26893" y="200"/>
                  </a:lnTo>
                  <a:lnTo>
                    <a:pt x="53786" y="250"/>
                  </a:lnTo>
                  <a:lnTo>
                    <a:pt x="80679" y="200"/>
                  </a:lnTo>
                  <a:lnTo>
                    <a:pt x="94142" y="183"/>
                  </a:lnTo>
                  <a:lnTo>
                    <a:pt x="107589" y="117"/>
                  </a:lnTo>
                  <a:lnTo>
                    <a:pt x="94142" y="50"/>
                  </a:lnTo>
                  <a:lnTo>
                    <a:pt x="80679" y="34"/>
                  </a:lnTo>
                  <a:lnTo>
                    <a:pt x="537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681;p55">
              <a:extLst>
                <a:ext uri="{FF2B5EF4-FFF2-40B4-BE49-F238E27FC236}">
                  <a16:creationId xmlns:a16="http://schemas.microsoft.com/office/drawing/2014/main" id="{3062CC38-A4D4-C3BC-3D6F-890319852594}"/>
                </a:ext>
              </a:extLst>
            </p:cNvPr>
            <p:cNvSpPr/>
            <p:nvPr/>
          </p:nvSpPr>
          <p:spPr>
            <a:xfrm>
              <a:off x="1100750" y="2760875"/>
              <a:ext cx="401000" cy="1186350"/>
            </a:xfrm>
            <a:custGeom>
              <a:avLst/>
              <a:gdLst/>
              <a:ahLst/>
              <a:cxnLst/>
              <a:rect l="l" t="t" r="r" b="b"/>
              <a:pathLst>
                <a:path w="16040" h="47454" extrusionOk="0">
                  <a:moveTo>
                    <a:pt x="11835" y="0"/>
                  </a:moveTo>
                  <a:lnTo>
                    <a:pt x="0" y="47453"/>
                  </a:lnTo>
                  <a:lnTo>
                    <a:pt x="1679" y="47453"/>
                  </a:lnTo>
                  <a:lnTo>
                    <a:pt x="1604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682;p55">
              <a:extLst>
                <a:ext uri="{FF2B5EF4-FFF2-40B4-BE49-F238E27FC236}">
                  <a16:creationId xmlns:a16="http://schemas.microsoft.com/office/drawing/2014/main" id="{5B144573-9629-D032-256E-8D169D21C028}"/>
                </a:ext>
              </a:extLst>
            </p:cNvPr>
            <p:cNvSpPr/>
            <p:nvPr/>
          </p:nvSpPr>
          <p:spPr>
            <a:xfrm>
              <a:off x="1100750" y="2760875"/>
              <a:ext cx="401000" cy="1186350"/>
            </a:xfrm>
            <a:custGeom>
              <a:avLst/>
              <a:gdLst/>
              <a:ahLst/>
              <a:cxnLst/>
              <a:rect l="l" t="t" r="r" b="b"/>
              <a:pathLst>
                <a:path w="16040" h="47454" fill="none" extrusionOk="0">
                  <a:moveTo>
                    <a:pt x="1679" y="47453"/>
                  </a:moveTo>
                  <a:lnTo>
                    <a:pt x="0" y="47453"/>
                  </a:lnTo>
                  <a:lnTo>
                    <a:pt x="11835" y="0"/>
                  </a:lnTo>
                  <a:lnTo>
                    <a:pt x="16040" y="0"/>
                  </a:lnTo>
                  <a:lnTo>
                    <a:pt x="1679" y="4745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683;p55">
              <a:extLst>
                <a:ext uri="{FF2B5EF4-FFF2-40B4-BE49-F238E27FC236}">
                  <a16:creationId xmlns:a16="http://schemas.microsoft.com/office/drawing/2014/main" id="{333B7F92-CD07-EE6F-8ACF-55054E500E6B}"/>
                </a:ext>
              </a:extLst>
            </p:cNvPr>
            <p:cNvSpPr/>
            <p:nvPr/>
          </p:nvSpPr>
          <p:spPr>
            <a:xfrm>
              <a:off x="1352975" y="2760875"/>
              <a:ext cx="148775" cy="175375"/>
            </a:xfrm>
            <a:custGeom>
              <a:avLst/>
              <a:gdLst/>
              <a:ahLst/>
              <a:cxnLst/>
              <a:rect l="l" t="t" r="r" b="b"/>
              <a:pathLst>
                <a:path w="5951" h="7015" extrusionOk="0">
                  <a:moveTo>
                    <a:pt x="1746" y="0"/>
                  </a:moveTo>
                  <a:lnTo>
                    <a:pt x="1746" y="17"/>
                  </a:lnTo>
                  <a:lnTo>
                    <a:pt x="0" y="7014"/>
                  </a:lnTo>
                  <a:lnTo>
                    <a:pt x="3840" y="7014"/>
                  </a:lnTo>
                  <a:lnTo>
                    <a:pt x="59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684;p55">
              <a:extLst>
                <a:ext uri="{FF2B5EF4-FFF2-40B4-BE49-F238E27FC236}">
                  <a16:creationId xmlns:a16="http://schemas.microsoft.com/office/drawing/2014/main" id="{8E22D57C-F24C-1A90-F5FF-F14D331A566D}"/>
                </a:ext>
              </a:extLst>
            </p:cNvPr>
            <p:cNvSpPr/>
            <p:nvPr/>
          </p:nvSpPr>
          <p:spPr>
            <a:xfrm>
              <a:off x="1510450" y="2760875"/>
              <a:ext cx="136750" cy="1123175"/>
            </a:xfrm>
            <a:custGeom>
              <a:avLst/>
              <a:gdLst/>
              <a:ahLst/>
              <a:cxnLst/>
              <a:rect l="l" t="t" r="r" b="b"/>
              <a:pathLst>
                <a:path w="5470" h="44927" extrusionOk="0">
                  <a:moveTo>
                    <a:pt x="1264" y="0"/>
                  </a:moveTo>
                  <a:lnTo>
                    <a:pt x="1" y="44927"/>
                  </a:lnTo>
                  <a:lnTo>
                    <a:pt x="1680" y="44927"/>
                  </a:lnTo>
                  <a:lnTo>
                    <a:pt x="546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685;p55">
              <a:extLst>
                <a:ext uri="{FF2B5EF4-FFF2-40B4-BE49-F238E27FC236}">
                  <a16:creationId xmlns:a16="http://schemas.microsoft.com/office/drawing/2014/main" id="{21CED57E-F9C2-50C5-FEB4-3CE04AFDF32D}"/>
                </a:ext>
              </a:extLst>
            </p:cNvPr>
            <p:cNvSpPr/>
            <p:nvPr/>
          </p:nvSpPr>
          <p:spPr>
            <a:xfrm>
              <a:off x="1537050" y="2760875"/>
              <a:ext cx="110150" cy="175375"/>
            </a:xfrm>
            <a:custGeom>
              <a:avLst/>
              <a:gdLst/>
              <a:ahLst/>
              <a:cxnLst/>
              <a:rect l="l" t="t" r="r" b="b"/>
              <a:pathLst>
                <a:path w="4406" h="7015" extrusionOk="0">
                  <a:moveTo>
                    <a:pt x="200" y="0"/>
                  </a:moveTo>
                  <a:lnTo>
                    <a:pt x="200" y="17"/>
                  </a:lnTo>
                  <a:lnTo>
                    <a:pt x="1" y="7014"/>
                  </a:lnTo>
                  <a:lnTo>
                    <a:pt x="3807" y="7014"/>
                  </a:lnTo>
                  <a:lnTo>
                    <a:pt x="440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686;p55">
              <a:extLst>
                <a:ext uri="{FF2B5EF4-FFF2-40B4-BE49-F238E27FC236}">
                  <a16:creationId xmlns:a16="http://schemas.microsoft.com/office/drawing/2014/main" id="{AB91664F-9385-C900-B38C-88E71B4A25FD}"/>
                </a:ext>
              </a:extLst>
            </p:cNvPr>
            <p:cNvSpPr/>
            <p:nvPr/>
          </p:nvSpPr>
          <p:spPr>
            <a:xfrm>
              <a:off x="1667950" y="2760875"/>
              <a:ext cx="338675" cy="1186350"/>
            </a:xfrm>
            <a:custGeom>
              <a:avLst/>
              <a:gdLst/>
              <a:ahLst/>
              <a:cxnLst/>
              <a:rect l="l" t="t" r="r" b="b"/>
              <a:pathLst>
                <a:path w="13547" h="47454" extrusionOk="0">
                  <a:moveTo>
                    <a:pt x="0" y="0"/>
                  </a:moveTo>
                  <a:lnTo>
                    <a:pt x="11851" y="47453"/>
                  </a:lnTo>
                  <a:lnTo>
                    <a:pt x="13546" y="47453"/>
                  </a:lnTo>
                  <a:lnTo>
                    <a:pt x="42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687;p55">
              <a:extLst>
                <a:ext uri="{FF2B5EF4-FFF2-40B4-BE49-F238E27FC236}">
                  <a16:creationId xmlns:a16="http://schemas.microsoft.com/office/drawing/2014/main" id="{8B352FAD-5F1D-3BF4-63D6-A072BE275244}"/>
                </a:ext>
              </a:extLst>
            </p:cNvPr>
            <p:cNvSpPr/>
            <p:nvPr/>
          </p:nvSpPr>
          <p:spPr>
            <a:xfrm>
              <a:off x="1667950" y="2760875"/>
              <a:ext cx="140050" cy="175375"/>
            </a:xfrm>
            <a:custGeom>
              <a:avLst/>
              <a:gdLst/>
              <a:ahLst/>
              <a:cxnLst/>
              <a:rect l="l" t="t" r="r" b="b"/>
              <a:pathLst>
                <a:path w="5602" h="7015" extrusionOk="0">
                  <a:moveTo>
                    <a:pt x="0" y="0"/>
                  </a:moveTo>
                  <a:lnTo>
                    <a:pt x="1762" y="7014"/>
                  </a:lnTo>
                  <a:lnTo>
                    <a:pt x="5602" y="7014"/>
                  </a:lnTo>
                  <a:lnTo>
                    <a:pt x="4222" y="17"/>
                  </a:lnTo>
                  <a:lnTo>
                    <a:pt x="422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688;p55">
              <a:extLst>
                <a:ext uri="{FF2B5EF4-FFF2-40B4-BE49-F238E27FC236}">
                  <a16:creationId xmlns:a16="http://schemas.microsoft.com/office/drawing/2014/main" id="{397C1F95-7041-1A83-231A-B72F6776DCA3}"/>
                </a:ext>
              </a:extLst>
            </p:cNvPr>
            <p:cNvSpPr/>
            <p:nvPr/>
          </p:nvSpPr>
          <p:spPr>
            <a:xfrm>
              <a:off x="1263225" y="3439000"/>
              <a:ext cx="614175" cy="23300"/>
            </a:xfrm>
            <a:custGeom>
              <a:avLst/>
              <a:gdLst/>
              <a:ahLst/>
              <a:cxnLst/>
              <a:rect l="l" t="t" r="r" b="b"/>
              <a:pathLst>
                <a:path w="24567" h="932" extrusionOk="0">
                  <a:moveTo>
                    <a:pt x="0" y="1"/>
                  </a:moveTo>
                  <a:lnTo>
                    <a:pt x="0" y="931"/>
                  </a:lnTo>
                  <a:lnTo>
                    <a:pt x="24566" y="931"/>
                  </a:lnTo>
                  <a:lnTo>
                    <a:pt x="2456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689;p55">
              <a:extLst>
                <a:ext uri="{FF2B5EF4-FFF2-40B4-BE49-F238E27FC236}">
                  <a16:creationId xmlns:a16="http://schemas.microsoft.com/office/drawing/2014/main" id="{6A4CF179-DD4A-8C26-3984-379B8AAEA2AB}"/>
                </a:ext>
              </a:extLst>
            </p:cNvPr>
            <p:cNvSpPr/>
            <p:nvPr/>
          </p:nvSpPr>
          <p:spPr>
            <a:xfrm>
              <a:off x="1263225" y="3439000"/>
              <a:ext cx="614175" cy="23300"/>
            </a:xfrm>
            <a:custGeom>
              <a:avLst/>
              <a:gdLst/>
              <a:ahLst/>
              <a:cxnLst/>
              <a:rect l="l" t="t" r="r" b="b"/>
              <a:pathLst>
                <a:path w="24567" h="932" fill="none" extrusionOk="0">
                  <a:moveTo>
                    <a:pt x="0" y="1"/>
                  </a:moveTo>
                  <a:lnTo>
                    <a:pt x="24566" y="1"/>
                  </a:lnTo>
                  <a:lnTo>
                    <a:pt x="24566" y="931"/>
                  </a:lnTo>
                  <a:lnTo>
                    <a:pt x="0" y="931"/>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690;p55">
              <a:extLst>
                <a:ext uri="{FF2B5EF4-FFF2-40B4-BE49-F238E27FC236}">
                  <a16:creationId xmlns:a16="http://schemas.microsoft.com/office/drawing/2014/main" id="{0B8AD484-667D-01BB-2180-8D1A91456D5E}"/>
                </a:ext>
              </a:extLst>
            </p:cNvPr>
            <p:cNvSpPr/>
            <p:nvPr/>
          </p:nvSpPr>
          <p:spPr>
            <a:xfrm>
              <a:off x="757950" y="1599875"/>
              <a:ext cx="1672925" cy="1234575"/>
            </a:xfrm>
            <a:custGeom>
              <a:avLst/>
              <a:gdLst/>
              <a:ahLst/>
              <a:cxnLst/>
              <a:rect l="l" t="t" r="r" b="b"/>
              <a:pathLst>
                <a:path w="66917" h="49383" extrusionOk="0">
                  <a:moveTo>
                    <a:pt x="0" y="1"/>
                  </a:moveTo>
                  <a:lnTo>
                    <a:pt x="0" y="49382"/>
                  </a:lnTo>
                  <a:lnTo>
                    <a:pt x="66917" y="49382"/>
                  </a:lnTo>
                  <a:lnTo>
                    <a:pt x="669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691;p55">
              <a:extLst>
                <a:ext uri="{FF2B5EF4-FFF2-40B4-BE49-F238E27FC236}">
                  <a16:creationId xmlns:a16="http://schemas.microsoft.com/office/drawing/2014/main" id="{D99D7722-E23E-3F5A-10E5-1B72547881FD}"/>
                </a:ext>
              </a:extLst>
            </p:cNvPr>
            <p:cNvSpPr/>
            <p:nvPr/>
          </p:nvSpPr>
          <p:spPr>
            <a:xfrm>
              <a:off x="757950" y="1599875"/>
              <a:ext cx="1672925" cy="1234575"/>
            </a:xfrm>
            <a:custGeom>
              <a:avLst/>
              <a:gdLst/>
              <a:ahLst/>
              <a:cxnLst/>
              <a:rect l="l" t="t" r="r" b="b"/>
              <a:pathLst>
                <a:path w="66917" h="49383" fill="none" extrusionOk="0">
                  <a:moveTo>
                    <a:pt x="0" y="1"/>
                  </a:moveTo>
                  <a:lnTo>
                    <a:pt x="66917" y="1"/>
                  </a:lnTo>
                  <a:lnTo>
                    <a:pt x="66917" y="49382"/>
                  </a:lnTo>
                  <a:lnTo>
                    <a:pt x="0" y="49382"/>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692;p55">
              <a:extLst>
                <a:ext uri="{FF2B5EF4-FFF2-40B4-BE49-F238E27FC236}">
                  <a16:creationId xmlns:a16="http://schemas.microsoft.com/office/drawing/2014/main" id="{8297CBA4-3F92-A3D5-19EF-FC23B18D8879}"/>
                </a:ext>
              </a:extLst>
            </p:cNvPr>
            <p:cNvSpPr/>
            <p:nvPr/>
          </p:nvSpPr>
          <p:spPr>
            <a:xfrm>
              <a:off x="696450" y="1550450"/>
              <a:ext cx="1795925" cy="91850"/>
            </a:xfrm>
            <a:custGeom>
              <a:avLst/>
              <a:gdLst/>
              <a:ahLst/>
              <a:cxnLst/>
              <a:rect l="l" t="t" r="r" b="b"/>
              <a:pathLst>
                <a:path w="71837" h="3674" extrusionOk="0">
                  <a:moveTo>
                    <a:pt x="0" y="0"/>
                  </a:moveTo>
                  <a:lnTo>
                    <a:pt x="0" y="3673"/>
                  </a:lnTo>
                  <a:lnTo>
                    <a:pt x="71836" y="3673"/>
                  </a:lnTo>
                  <a:lnTo>
                    <a:pt x="71836" y="0"/>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693;p55">
              <a:extLst>
                <a:ext uri="{FF2B5EF4-FFF2-40B4-BE49-F238E27FC236}">
                  <a16:creationId xmlns:a16="http://schemas.microsoft.com/office/drawing/2014/main" id="{3B65C145-F810-114B-7335-0A2074D9948D}"/>
                </a:ext>
              </a:extLst>
            </p:cNvPr>
            <p:cNvSpPr/>
            <p:nvPr/>
          </p:nvSpPr>
          <p:spPr>
            <a:xfrm>
              <a:off x="811950" y="1701275"/>
              <a:ext cx="181200" cy="214850"/>
            </a:xfrm>
            <a:custGeom>
              <a:avLst/>
              <a:gdLst/>
              <a:ahLst/>
              <a:cxnLst/>
              <a:rect l="l" t="t" r="r" b="b"/>
              <a:pathLst>
                <a:path w="7248" h="8594" extrusionOk="0">
                  <a:moveTo>
                    <a:pt x="1" y="0"/>
                  </a:moveTo>
                  <a:lnTo>
                    <a:pt x="1" y="8594"/>
                  </a:lnTo>
                  <a:lnTo>
                    <a:pt x="7248" y="8594"/>
                  </a:lnTo>
                  <a:lnTo>
                    <a:pt x="72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694;p55">
              <a:extLst>
                <a:ext uri="{FF2B5EF4-FFF2-40B4-BE49-F238E27FC236}">
                  <a16:creationId xmlns:a16="http://schemas.microsoft.com/office/drawing/2014/main" id="{7DAEDE11-B714-0E19-5EDB-FD8D150C30D4}"/>
                </a:ext>
              </a:extLst>
            </p:cNvPr>
            <p:cNvSpPr/>
            <p:nvPr/>
          </p:nvSpPr>
          <p:spPr>
            <a:xfrm>
              <a:off x="896300" y="1709575"/>
              <a:ext cx="12925" cy="12925"/>
            </a:xfrm>
            <a:custGeom>
              <a:avLst/>
              <a:gdLst/>
              <a:ahLst/>
              <a:cxnLst/>
              <a:rect l="l" t="t" r="r" b="b"/>
              <a:pathLst>
                <a:path w="517" h="517" extrusionOk="0">
                  <a:moveTo>
                    <a:pt x="200" y="1"/>
                  </a:moveTo>
                  <a:lnTo>
                    <a:pt x="150" y="17"/>
                  </a:lnTo>
                  <a:lnTo>
                    <a:pt x="67" y="67"/>
                  </a:lnTo>
                  <a:lnTo>
                    <a:pt x="17" y="150"/>
                  </a:lnTo>
                  <a:lnTo>
                    <a:pt x="1" y="200"/>
                  </a:lnTo>
                  <a:lnTo>
                    <a:pt x="1" y="250"/>
                  </a:lnTo>
                  <a:lnTo>
                    <a:pt x="1" y="317"/>
                  </a:lnTo>
                  <a:lnTo>
                    <a:pt x="17" y="367"/>
                  </a:lnTo>
                  <a:lnTo>
                    <a:pt x="67" y="450"/>
                  </a:lnTo>
                  <a:lnTo>
                    <a:pt x="150" y="499"/>
                  </a:lnTo>
                  <a:lnTo>
                    <a:pt x="200" y="516"/>
                  </a:lnTo>
                  <a:lnTo>
                    <a:pt x="317" y="516"/>
                  </a:lnTo>
                  <a:lnTo>
                    <a:pt x="366" y="499"/>
                  </a:lnTo>
                  <a:lnTo>
                    <a:pt x="450" y="450"/>
                  </a:lnTo>
                  <a:lnTo>
                    <a:pt x="499" y="367"/>
                  </a:lnTo>
                  <a:lnTo>
                    <a:pt x="516" y="317"/>
                  </a:lnTo>
                  <a:lnTo>
                    <a:pt x="516" y="250"/>
                  </a:lnTo>
                  <a:lnTo>
                    <a:pt x="516" y="200"/>
                  </a:lnTo>
                  <a:lnTo>
                    <a:pt x="499" y="150"/>
                  </a:lnTo>
                  <a:lnTo>
                    <a:pt x="450" y="67"/>
                  </a:lnTo>
                  <a:lnTo>
                    <a:pt x="366" y="17"/>
                  </a:lnTo>
                  <a:lnTo>
                    <a:pt x="31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695;p55">
              <a:extLst>
                <a:ext uri="{FF2B5EF4-FFF2-40B4-BE49-F238E27FC236}">
                  <a16:creationId xmlns:a16="http://schemas.microsoft.com/office/drawing/2014/main" id="{3656FFB3-67E9-9B41-FF6F-642183921BE4}"/>
                </a:ext>
              </a:extLst>
            </p:cNvPr>
            <p:cNvSpPr/>
            <p:nvPr/>
          </p:nvSpPr>
          <p:spPr>
            <a:xfrm>
              <a:off x="846450" y="1742400"/>
              <a:ext cx="110125" cy="3775"/>
            </a:xfrm>
            <a:custGeom>
              <a:avLst/>
              <a:gdLst/>
              <a:ahLst/>
              <a:cxnLst/>
              <a:rect l="l" t="t" r="r" b="b"/>
              <a:pathLst>
                <a:path w="4405" h="151" extrusionOk="0">
                  <a:moveTo>
                    <a:pt x="2759" y="1"/>
                  </a:moveTo>
                  <a:lnTo>
                    <a:pt x="2211" y="18"/>
                  </a:lnTo>
                  <a:lnTo>
                    <a:pt x="1097" y="18"/>
                  </a:lnTo>
                  <a:lnTo>
                    <a:pt x="549" y="51"/>
                  </a:lnTo>
                  <a:lnTo>
                    <a:pt x="0" y="84"/>
                  </a:lnTo>
                  <a:lnTo>
                    <a:pt x="549" y="117"/>
                  </a:lnTo>
                  <a:lnTo>
                    <a:pt x="1097" y="134"/>
                  </a:lnTo>
                  <a:lnTo>
                    <a:pt x="1662" y="151"/>
                  </a:lnTo>
                  <a:lnTo>
                    <a:pt x="2211" y="151"/>
                  </a:lnTo>
                  <a:lnTo>
                    <a:pt x="3308" y="134"/>
                  </a:lnTo>
                  <a:lnTo>
                    <a:pt x="3856" y="117"/>
                  </a:lnTo>
                  <a:lnTo>
                    <a:pt x="4405" y="84"/>
                  </a:lnTo>
                  <a:lnTo>
                    <a:pt x="3856" y="34"/>
                  </a:lnTo>
                  <a:lnTo>
                    <a:pt x="3308" y="18"/>
                  </a:lnTo>
                  <a:lnTo>
                    <a:pt x="275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696;p55">
              <a:extLst>
                <a:ext uri="{FF2B5EF4-FFF2-40B4-BE49-F238E27FC236}">
                  <a16:creationId xmlns:a16="http://schemas.microsoft.com/office/drawing/2014/main" id="{26FD91D1-9786-CA8C-B5E4-020BD7341EF3}"/>
                </a:ext>
              </a:extLst>
            </p:cNvPr>
            <p:cNvSpPr/>
            <p:nvPr/>
          </p:nvSpPr>
          <p:spPr>
            <a:xfrm>
              <a:off x="846450" y="1759450"/>
              <a:ext cx="59850" cy="3750"/>
            </a:xfrm>
            <a:custGeom>
              <a:avLst/>
              <a:gdLst/>
              <a:ahLst/>
              <a:cxnLst/>
              <a:rect l="l" t="t" r="r" b="b"/>
              <a:pathLst>
                <a:path w="2394" h="150" extrusionOk="0">
                  <a:moveTo>
                    <a:pt x="1197" y="0"/>
                  </a:moveTo>
                  <a:lnTo>
                    <a:pt x="599" y="17"/>
                  </a:lnTo>
                  <a:lnTo>
                    <a:pt x="0" y="83"/>
                  </a:lnTo>
                  <a:lnTo>
                    <a:pt x="599" y="133"/>
                  </a:lnTo>
                  <a:lnTo>
                    <a:pt x="1197" y="150"/>
                  </a:lnTo>
                  <a:lnTo>
                    <a:pt x="1795" y="133"/>
                  </a:lnTo>
                  <a:lnTo>
                    <a:pt x="2394" y="83"/>
                  </a:lnTo>
                  <a:lnTo>
                    <a:pt x="1795" y="17"/>
                  </a:lnTo>
                  <a:lnTo>
                    <a:pt x="119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697;p55">
              <a:extLst>
                <a:ext uri="{FF2B5EF4-FFF2-40B4-BE49-F238E27FC236}">
                  <a16:creationId xmlns:a16="http://schemas.microsoft.com/office/drawing/2014/main" id="{7DB3E94E-1936-864A-B3C1-BA5933A91B6D}"/>
                </a:ext>
              </a:extLst>
            </p:cNvPr>
            <p:cNvSpPr/>
            <p:nvPr/>
          </p:nvSpPr>
          <p:spPr>
            <a:xfrm>
              <a:off x="846450" y="1776475"/>
              <a:ext cx="76475" cy="3350"/>
            </a:xfrm>
            <a:custGeom>
              <a:avLst/>
              <a:gdLst/>
              <a:ahLst/>
              <a:cxnLst/>
              <a:rect l="l" t="t" r="r" b="b"/>
              <a:pathLst>
                <a:path w="3059" h="134" extrusionOk="0">
                  <a:moveTo>
                    <a:pt x="1529" y="1"/>
                  </a:moveTo>
                  <a:lnTo>
                    <a:pt x="765" y="17"/>
                  </a:lnTo>
                  <a:lnTo>
                    <a:pt x="383" y="34"/>
                  </a:lnTo>
                  <a:lnTo>
                    <a:pt x="0" y="67"/>
                  </a:lnTo>
                  <a:lnTo>
                    <a:pt x="765" y="134"/>
                  </a:lnTo>
                  <a:lnTo>
                    <a:pt x="2294" y="134"/>
                  </a:lnTo>
                  <a:lnTo>
                    <a:pt x="2676" y="101"/>
                  </a:lnTo>
                  <a:lnTo>
                    <a:pt x="3059" y="67"/>
                  </a:lnTo>
                  <a:lnTo>
                    <a:pt x="2676" y="34"/>
                  </a:lnTo>
                  <a:lnTo>
                    <a:pt x="2294" y="17"/>
                  </a:lnTo>
                  <a:lnTo>
                    <a:pt x="152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698;p55">
              <a:extLst>
                <a:ext uri="{FF2B5EF4-FFF2-40B4-BE49-F238E27FC236}">
                  <a16:creationId xmlns:a16="http://schemas.microsoft.com/office/drawing/2014/main" id="{C4449DC8-BC4D-1E34-4CB5-5F01E454BE99}"/>
                </a:ext>
              </a:extLst>
            </p:cNvPr>
            <p:cNvSpPr/>
            <p:nvPr/>
          </p:nvSpPr>
          <p:spPr>
            <a:xfrm>
              <a:off x="846450" y="1793525"/>
              <a:ext cx="95600" cy="3350"/>
            </a:xfrm>
            <a:custGeom>
              <a:avLst/>
              <a:gdLst/>
              <a:ahLst/>
              <a:cxnLst/>
              <a:rect l="l" t="t" r="r" b="b"/>
              <a:pathLst>
                <a:path w="3824" h="134" extrusionOk="0">
                  <a:moveTo>
                    <a:pt x="1912" y="0"/>
                  </a:moveTo>
                  <a:lnTo>
                    <a:pt x="964" y="17"/>
                  </a:lnTo>
                  <a:lnTo>
                    <a:pt x="482" y="34"/>
                  </a:lnTo>
                  <a:lnTo>
                    <a:pt x="0" y="67"/>
                  </a:lnTo>
                  <a:lnTo>
                    <a:pt x="482" y="100"/>
                  </a:lnTo>
                  <a:lnTo>
                    <a:pt x="964" y="133"/>
                  </a:lnTo>
                  <a:lnTo>
                    <a:pt x="1912" y="133"/>
                  </a:lnTo>
                  <a:lnTo>
                    <a:pt x="2876" y="117"/>
                  </a:lnTo>
                  <a:lnTo>
                    <a:pt x="3358" y="100"/>
                  </a:lnTo>
                  <a:lnTo>
                    <a:pt x="3823" y="67"/>
                  </a:lnTo>
                  <a:lnTo>
                    <a:pt x="3358" y="34"/>
                  </a:lnTo>
                  <a:lnTo>
                    <a:pt x="2876" y="17"/>
                  </a:lnTo>
                  <a:lnTo>
                    <a:pt x="19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699;p55">
              <a:extLst>
                <a:ext uri="{FF2B5EF4-FFF2-40B4-BE49-F238E27FC236}">
                  <a16:creationId xmlns:a16="http://schemas.microsoft.com/office/drawing/2014/main" id="{D297D905-19DE-910A-054C-93E1162D5BC3}"/>
                </a:ext>
              </a:extLst>
            </p:cNvPr>
            <p:cNvSpPr/>
            <p:nvPr/>
          </p:nvSpPr>
          <p:spPr>
            <a:xfrm>
              <a:off x="846450" y="1810550"/>
              <a:ext cx="83125" cy="3350"/>
            </a:xfrm>
            <a:custGeom>
              <a:avLst/>
              <a:gdLst/>
              <a:ahLst/>
              <a:cxnLst/>
              <a:rect l="l" t="t" r="r" b="b"/>
              <a:pathLst>
                <a:path w="3325" h="134" extrusionOk="0">
                  <a:moveTo>
                    <a:pt x="1662" y="1"/>
                  </a:moveTo>
                  <a:lnTo>
                    <a:pt x="831" y="17"/>
                  </a:lnTo>
                  <a:lnTo>
                    <a:pt x="416" y="34"/>
                  </a:lnTo>
                  <a:lnTo>
                    <a:pt x="0" y="67"/>
                  </a:lnTo>
                  <a:lnTo>
                    <a:pt x="416" y="101"/>
                  </a:lnTo>
                  <a:lnTo>
                    <a:pt x="831" y="117"/>
                  </a:lnTo>
                  <a:lnTo>
                    <a:pt x="1662" y="134"/>
                  </a:lnTo>
                  <a:lnTo>
                    <a:pt x="2493" y="117"/>
                  </a:lnTo>
                  <a:lnTo>
                    <a:pt x="2909" y="101"/>
                  </a:lnTo>
                  <a:lnTo>
                    <a:pt x="3325" y="67"/>
                  </a:lnTo>
                  <a:lnTo>
                    <a:pt x="2909" y="34"/>
                  </a:lnTo>
                  <a:lnTo>
                    <a:pt x="2493" y="17"/>
                  </a:lnTo>
                  <a:lnTo>
                    <a:pt x="166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700;p55">
              <a:extLst>
                <a:ext uri="{FF2B5EF4-FFF2-40B4-BE49-F238E27FC236}">
                  <a16:creationId xmlns:a16="http://schemas.microsoft.com/office/drawing/2014/main" id="{CC1383C9-B2B2-55AC-45B7-9A574436E6C0}"/>
                </a:ext>
              </a:extLst>
            </p:cNvPr>
            <p:cNvSpPr/>
            <p:nvPr/>
          </p:nvSpPr>
          <p:spPr>
            <a:xfrm>
              <a:off x="846450" y="1827600"/>
              <a:ext cx="106400" cy="3350"/>
            </a:xfrm>
            <a:custGeom>
              <a:avLst/>
              <a:gdLst/>
              <a:ahLst/>
              <a:cxnLst/>
              <a:rect l="l" t="t" r="r" b="b"/>
              <a:pathLst>
                <a:path w="4256" h="134" extrusionOk="0">
                  <a:moveTo>
                    <a:pt x="2128" y="0"/>
                  </a:moveTo>
                  <a:lnTo>
                    <a:pt x="1064" y="17"/>
                  </a:lnTo>
                  <a:lnTo>
                    <a:pt x="532" y="33"/>
                  </a:lnTo>
                  <a:lnTo>
                    <a:pt x="0" y="67"/>
                  </a:lnTo>
                  <a:lnTo>
                    <a:pt x="532" y="100"/>
                  </a:lnTo>
                  <a:lnTo>
                    <a:pt x="1064" y="117"/>
                  </a:lnTo>
                  <a:lnTo>
                    <a:pt x="1596" y="133"/>
                  </a:lnTo>
                  <a:lnTo>
                    <a:pt x="2128" y="133"/>
                  </a:lnTo>
                  <a:lnTo>
                    <a:pt x="3192" y="117"/>
                  </a:lnTo>
                  <a:lnTo>
                    <a:pt x="3723" y="100"/>
                  </a:lnTo>
                  <a:lnTo>
                    <a:pt x="4255" y="67"/>
                  </a:lnTo>
                  <a:lnTo>
                    <a:pt x="3723" y="33"/>
                  </a:lnTo>
                  <a:lnTo>
                    <a:pt x="319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701;p55">
              <a:extLst>
                <a:ext uri="{FF2B5EF4-FFF2-40B4-BE49-F238E27FC236}">
                  <a16:creationId xmlns:a16="http://schemas.microsoft.com/office/drawing/2014/main" id="{A9A7D7AE-A729-B384-F710-FB8DF3DE7ECF}"/>
                </a:ext>
              </a:extLst>
            </p:cNvPr>
            <p:cNvSpPr/>
            <p:nvPr/>
          </p:nvSpPr>
          <p:spPr>
            <a:xfrm>
              <a:off x="846450" y="1844625"/>
              <a:ext cx="69000" cy="3350"/>
            </a:xfrm>
            <a:custGeom>
              <a:avLst/>
              <a:gdLst/>
              <a:ahLst/>
              <a:cxnLst/>
              <a:rect l="l" t="t" r="r" b="b"/>
              <a:pathLst>
                <a:path w="2760" h="134" extrusionOk="0">
                  <a:moveTo>
                    <a:pt x="1380" y="1"/>
                  </a:moveTo>
                  <a:lnTo>
                    <a:pt x="698" y="17"/>
                  </a:lnTo>
                  <a:lnTo>
                    <a:pt x="0" y="67"/>
                  </a:lnTo>
                  <a:lnTo>
                    <a:pt x="698" y="117"/>
                  </a:lnTo>
                  <a:lnTo>
                    <a:pt x="1380" y="134"/>
                  </a:lnTo>
                  <a:lnTo>
                    <a:pt x="2061" y="117"/>
                  </a:lnTo>
                  <a:lnTo>
                    <a:pt x="2759" y="67"/>
                  </a:lnTo>
                  <a:lnTo>
                    <a:pt x="2061" y="17"/>
                  </a:lnTo>
                  <a:lnTo>
                    <a:pt x="138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702;p55">
              <a:extLst>
                <a:ext uri="{FF2B5EF4-FFF2-40B4-BE49-F238E27FC236}">
                  <a16:creationId xmlns:a16="http://schemas.microsoft.com/office/drawing/2014/main" id="{5911F16D-399B-EE3A-9A7A-C25B0863CD79}"/>
                </a:ext>
              </a:extLst>
            </p:cNvPr>
            <p:cNvSpPr/>
            <p:nvPr/>
          </p:nvSpPr>
          <p:spPr>
            <a:xfrm>
              <a:off x="846450" y="1861250"/>
              <a:ext cx="110125" cy="3775"/>
            </a:xfrm>
            <a:custGeom>
              <a:avLst/>
              <a:gdLst/>
              <a:ahLst/>
              <a:cxnLst/>
              <a:rect l="l" t="t" r="r" b="b"/>
              <a:pathLst>
                <a:path w="4405" h="151" extrusionOk="0">
                  <a:moveTo>
                    <a:pt x="2211" y="1"/>
                  </a:moveTo>
                  <a:lnTo>
                    <a:pt x="1097" y="17"/>
                  </a:lnTo>
                  <a:lnTo>
                    <a:pt x="549" y="50"/>
                  </a:lnTo>
                  <a:lnTo>
                    <a:pt x="0" y="84"/>
                  </a:lnTo>
                  <a:lnTo>
                    <a:pt x="549" y="117"/>
                  </a:lnTo>
                  <a:lnTo>
                    <a:pt x="1097" y="134"/>
                  </a:lnTo>
                  <a:lnTo>
                    <a:pt x="1662" y="150"/>
                  </a:lnTo>
                  <a:lnTo>
                    <a:pt x="2211" y="150"/>
                  </a:lnTo>
                  <a:lnTo>
                    <a:pt x="3308" y="134"/>
                  </a:lnTo>
                  <a:lnTo>
                    <a:pt x="3856" y="117"/>
                  </a:lnTo>
                  <a:lnTo>
                    <a:pt x="4405" y="84"/>
                  </a:lnTo>
                  <a:lnTo>
                    <a:pt x="3856" y="34"/>
                  </a:lnTo>
                  <a:lnTo>
                    <a:pt x="3308" y="17"/>
                  </a:lnTo>
                  <a:lnTo>
                    <a:pt x="275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703;p55">
              <a:extLst>
                <a:ext uri="{FF2B5EF4-FFF2-40B4-BE49-F238E27FC236}">
                  <a16:creationId xmlns:a16="http://schemas.microsoft.com/office/drawing/2014/main" id="{6BFE41F4-5778-95A6-4E7D-CEFA008BD6AB}"/>
                </a:ext>
              </a:extLst>
            </p:cNvPr>
            <p:cNvSpPr/>
            <p:nvPr/>
          </p:nvSpPr>
          <p:spPr>
            <a:xfrm>
              <a:off x="846450" y="1878300"/>
              <a:ext cx="110125" cy="3750"/>
            </a:xfrm>
            <a:custGeom>
              <a:avLst/>
              <a:gdLst/>
              <a:ahLst/>
              <a:cxnLst/>
              <a:rect l="l" t="t" r="r" b="b"/>
              <a:pathLst>
                <a:path w="4405" h="150" extrusionOk="0">
                  <a:moveTo>
                    <a:pt x="2211" y="0"/>
                  </a:moveTo>
                  <a:lnTo>
                    <a:pt x="1097" y="17"/>
                  </a:lnTo>
                  <a:lnTo>
                    <a:pt x="549" y="33"/>
                  </a:lnTo>
                  <a:lnTo>
                    <a:pt x="0" y="66"/>
                  </a:lnTo>
                  <a:lnTo>
                    <a:pt x="549" y="116"/>
                  </a:lnTo>
                  <a:lnTo>
                    <a:pt x="1097" y="133"/>
                  </a:lnTo>
                  <a:lnTo>
                    <a:pt x="1662" y="150"/>
                  </a:lnTo>
                  <a:lnTo>
                    <a:pt x="2211" y="150"/>
                  </a:lnTo>
                  <a:lnTo>
                    <a:pt x="3308" y="133"/>
                  </a:lnTo>
                  <a:lnTo>
                    <a:pt x="3856" y="100"/>
                  </a:lnTo>
                  <a:lnTo>
                    <a:pt x="4405" y="66"/>
                  </a:lnTo>
                  <a:lnTo>
                    <a:pt x="3856" y="33"/>
                  </a:lnTo>
                  <a:lnTo>
                    <a:pt x="3308" y="17"/>
                  </a:lnTo>
                  <a:lnTo>
                    <a:pt x="275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704;p55">
              <a:extLst>
                <a:ext uri="{FF2B5EF4-FFF2-40B4-BE49-F238E27FC236}">
                  <a16:creationId xmlns:a16="http://schemas.microsoft.com/office/drawing/2014/main" id="{F2A5856E-0B18-BF82-6776-105C437E8154}"/>
                </a:ext>
              </a:extLst>
            </p:cNvPr>
            <p:cNvSpPr/>
            <p:nvPr/>
          </p:nvSpPr>
          <p:spPr>
            <a:xfrm>
              <a:off x="2207300" y="2258500"/>
              <a:ext cx="168725" cy="199875"/>
            </a:xfrm>
            <a:custGeom>
              <a:avLst/>
              <a:gdLst/>
              <a:ahLst/>
              <a:cxnLst/>
              <a:rect l="l" t="t" r="r" b="b"/>
              <a:pathLst>
                <a:path w="6749" h="7995" extrusionOk="0">
                  <a:moveTo>
                    <a:pt x="0" y="0"/>
                  </a:moveTo>
                  <a:lnTo>
                    <a:pt x="0" y="7995"/>
                  </a:lnTo>
                  <a:lnTo>
                    <a:pt x="6749" y="7995"/>
                  </a:lnTo>
                  <a:lnTo>
                    <a:pt x="674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705;p55">
              <a:extLst>
                <a:ext uri="{FF2B5EF4-FFF2-40B4-BE49-F238E27FC236}">
                  <a16:creationId xmlns:a16="http://schemas.microsoft.com/office/drawing/2014/main" id="{74760BA5-BA06-6F87-DBFD-B674D07D6D44}"/>
                </a:ext>
              </a:extLst>
            </p:cNvPr>
            <p:cNvSpPr/>
            <p:nvPr/>
          </p:nvSpPr>
          <p:spPr>
            <a:xfrm>
              <a:off x="2286675" y="2280100"/>
              <a:ext cx="9975" cy="10425"/>
            </a:xfrm>
            <a:custGeom>
              <a:avLst/>
              <a:gdLst/>
              <a:ahLst/>
              <a:cxnLst/>
              <a:rect l="l" t="t" r="r" b="b"/>
              <a:pathLst>
                <a:path w="399" h="417" extrusionOk="0">
                  <a:moveTo>
                    <a:pt x="199" y="1"/>
                  </a:moveTo>
                  <a:lnTo>
                    <a:pt x="116" y="17"/>
                  </a:lnTo>
                  <a:lnTo>
                    <a:pt x="50" y="67"/>
                  </a:lnTo>
                  <a:lnTo>
                    <a:pt x="0" y="134"/>
                  </a:lnTo>
                  <a:lnTo>
                    <a:pt x="0" y="200"/>
                  </a:lnTo>
                  <a:lnTo>
                    <a:pt x="0" y="283"/>
                  </a:lnTo>
                  <a:lnTo>
                    <a:pt x="50" y="350"/>
                  </a:lnTo>
                  <a:lnTo>
                    <a:pt x="116" y="399"/>
                  </a:lnTo>
                  <a:lnTo>
                    <a:pt x="199" y="416"/>
                  </a:lnTo>
                  <a:lnTo>
                    <a:pt x="283" y="399"/>
                  </a:lnTo>
                  <a:lnTo>
                    <a:pt x="332" y="350"/>
                  </a:lnTo>
                  <a:lnTo>
                    <a:pt x="382" y="283"/>
                  </a:lnTo>
                  <a:lnTo>
                    <a:pt x="399" y="217"/>
                  </a:lnTo>
                  <a:lnTo>
                    <a:pt x="382" y="134"/>
                  </a:lnTo>
                  <a:lnTo>
                    <a:pt x="332" y="67"/>
                  </a:lnTo>
                  <a:lnTo>
                    <a:pt x="283" y="17"/>
                  </a:lnTo>
                  <a:lnTo>
                    <a:pt x="19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706;p55">
              <a:extLst>
                <a:ext uri="{FF2B5EF4-FFF2-40B4-BE49-F238E27FC236}">
                  <a16:creationId xmlns:a16="http://schemas.microsoft.com/office/drawing/2014/main" id="{5E7EA190-D682-77FB-C3A7-468B8FE79258}"/>
                </a:ext>
              </a:extLst>
            </p:cNvPr>
            <p:cNvSpPr/>
            <p:nvPr/>
          </p:nvSpPr>
          <p:spPr>
            <a:xfrm>
              <a:off x="2230575" y="2306700"/>
              <a:ext cx="37425" cy="2925"/>
            </a:xfrm>
            <a:custGeom>
              <a:avLst/>
              <a:gdLst/>
              <a:ahLst/>
              <a:cxnLst/>
              <a:rect l="l" t="t" r="r" b="b"/>
              <a:pathLst>
                <a:path w="1497" h="117" extrusionOk="0">
                  <a:moveTo>
                    <a:pt x="748" y="0"/>
                  </a:moveTo>
                  <a:lnTo>
                    <a:pt x="366" y="17"/>
                  </a:lnTo>
                  <a:lnTo>
                    <a:pt x="0" y="67"/>
                  </a:lnTo>
                  <a:lnTo>
                    <a:pt x="366" y="100"/>
                  </a:lnTo>
                  <a:lnTo>
                    <a:pt x="748" y="117"/>
                  </a:lnTo>
                  <a:lnTo>
                    <a:pt x="1130" y="100"/>
                  </a:lnTo>
                  <a:lnTo>
                    <a:pt x="1496" y="67"/>
                  </a:lnTo>
                  <a:lnTo>
                    <a:pt x="1130" y="17"/>
                  </a:lnTo>
                  <a:lnTo>
                    <a:pt x="7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707;p55">
              <a:extLst>
                <a:ext uri="{FF2B5EF4-FFF2-40B4-BE49-F238E27FC236}">
                  <a16:creationId xmlns:a16="http://schemas.microsoft.com/office/drawing/2014/main" id="{93D9C302-6B73-A2FE-59FC-CBCFEAF8D2E3}"/>
                </a:ext>
              </a:extLst>
            </p:cNvPr>
            <p:cNvSpPr/>
            <p:nvPr/>
          </p:nvSpPr>
          <p:spPr>
            <a:xfrm>
              <a:off x="2230575" y="2322075"/>
              <a:ext cx="48625" cy="2525"/>
            </a:xfrm>
            <a:custGeom>
              <a:avLst/>
              <a:gdLst/>
              <a:ahLst/>
              <a:cxnLst/>
              <a:rect l="l" t="t" r="r" b="b"/>
              <a:pathLst>
                <a:path w="1945" h="101" extrusionOk="0">
                  <a:moveTo>
                    <a:pt x="964" y="0"/>
                  </a:moveTo>
                  <a:lnTo>
                    <a:pt x="482" y="17"/>
                  </a:lnTo>
                  <a:lnTo>
                    <a:pt x="0" y="50"/>
                  </a:lnTo>
                  <a:lnTo>
                    <a:pt x="482" y="83"/>
                  </a:lnTo>
                  <a:lnTo>
                    <a:pt x="964" y="100"/>
                  </a:lnTo>
                  <a:lnTo>
                    <a:pt x="1446" y="83"/>
                  </a:lnTo>
                  <a:lnTo>
                    <a:pt x="1945" y="50"/>
                  </a:lnTo>
                  <a:lnTo>
                    <a:pt x="1446" y="17"/>
                  </a:lnTo>
                  <a:lnTo>
                    <a:pt x="96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708;p55">
              <a:extLst>
                <a:ext uri="{FF2B5EF4-FFF2-40B4-BE49-F238E27FC236}">
                  <a16:creationId xmlns:a16="http://schemas.microsoft.com/office/drawing/2014/main" id="{25FC9293-5444-BCDF-441F-3457317B3FEC}"/>
                </a:ext>
              </a:extLst>
            </p:cNvPr>
            <p:cNvSpPr/>
            <p:nvPr/>
          </p:nvSpPr>
          <p:spPr>
            <a:xfrm>
              <a:off x="2230575" y="2337025"/>
              <a:ext cx="44900" cy="2525"/>
            </a:xfrm>
            <a:custGeom>
              <a:avLst/>
              <a:gdLst/>
              <a:ahLst/>
              <a:cxnLst/>
              <a:rect l="l" t="t" r="r" b="b"/>
              <a:pathLst>
                <a:path w="1796" h="101" extrusionOk="0">
                  <a:moveTo>
                    <a:pt x="898" y="1"/>
                  </a:moveTo>
                  <a:lnTo>
                    <a:pt x="449" y="17"/>
                  </a:lnTo>
                  <a:lnTo>
                    <a:pt x="0" y="51"/>
                  </a:lnTo>
                  <a:lnTo>
                    <a:pt x="449" y="100"/>
                  </a:lnTo>
                  <a:lnTo>
                    <a:pt x="1347" y="100"/>
                  </a:lnTo>
                  <a:lnTo>
                    <a:pt x="1795" y="51"/>
                  </a:lnTo>
                  <a:lnTo>
                    <a:pt x="1347" y="17"/>
                  </a:lnTo>
                  <a:lnTo>
                    <a:pt x="89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709;p55">
              <a:extLst>
                <a:ext uri="{FF2B5EF4-FFF2-40B4-BE49-F238E27FC236}">
                  <a16:creationId xmlns:a16="http://schemas.microsoft.com/office/drawing/2014/main" id="{71BBDF25-20A6-E204-2867-EED1891D7E20}"/>
                </a:ext>
              </a:extLst>
            </p:cNvPr>
            <p:cNvSpPr/>
            <p:nvPr/>
          </p:nvSpPr>
          <p:spPr>
            <a:xfrm>
              <a:off x="2230575" y="2352000"/>
              <a:ext cx="44900" cy="2925"/>
            </a:xfrm>
            <a:custGeom>
              <a:avLst/>
              <a:gdLst/>
              <a:ahLst/>
              <a:cxnLst/>
              <a:rect l="l" t="t" r="r" b="b"/>
              <a:pathLst>
                <a:path w="1796" h="117" extrusionOk="0">
                  <a:moveTo>
                    <a:pt x="898" y="0"/>
                  </a:moveTo>
                  <a:lnTo>
                    <a:pt x="449" y="17"/>
                  </a:lnTo>
                  <a:lnTo>
                    <a:pt x="0" y="66"/>
                  </a:lnTo>
                  <a:lnTo>
                    <a:pt x="449" y="100"/>
                  </a:lnTo>
                  <a:lnTo>
                    <a:pt x="898" y="116"/>
                  </a:lnTo>
                  <a:lnTo>
                    <a:pt x="1347" y="100"/>
                  </a:lnTo>
                  <a:lnTo>
                    <a:pt x="1795" y="66"/>
                  </a:lnTo>
                  <a:lnTo>
                    <a:pt x="1347" y="17"/>
                  </a:lnTo>
                  <a:lnTo>
                    <a:pt x="89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710;p55">
              <a:extLst>
                <a:ext uri="{FF2B5EF4-FFF2-40B4-BE49-F238E27FC236}">
                  <a16:creationId xmlns:a16="http://schemas.microsoft.com/office/drawing/2014/main" id="{466708BB-0A7A-24DD-2CBF-CDC50FA63EFA}"/>
                </a:ext>
              </a:extLst>
            </p:cNvPr>
            <p:cNvSpPr/>
            <p:nvPr/>
          </p:nvSpPr>
          <p:spPr>
            <a:xfrm>
              <a:off x="2230575" y="2367350"/>
              <a:ext cx="39075" cy="2525"/>
            </a:xfrm>
            <a:custGeom>
              <a:avLst/>
              <a:gdLst/>
              <a:ahLst/>
              <a:cxnLst/>
              <a:rect l="l" t="t" r="r" b="b"/>
              <a:pathLst>
                <a:path w="1563" h="101" extrusionOk="0">
                  <a:moveTo>
                    <a:pt x="382" y="1"/>
                  </a:moveTo>
                  <a:lnTo>
                    <a:pt x="0" y="51"/>
                  </a:lnTo>
                  <a:lnTo>
                    <a:pt x="382" y="84"/>
                  </a:lnTo>
                  <a:lnTo>
                    <a:pt x="781" y="101"/>
                  </a:lnTo>
                  <a:lnTo>
                    <a:pt x="1164" y="84"/>
                  </a:lnTo>
                  <a:lnTo>
                    <a:pt x="1563" y="51"/>
                  </a:lnTo>
                  <a:lnTo>
                    <a:pt x="116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711;p55">
              <a:extLst>
                <a:ext uri="{FF2B5EF4-FFF2-40B4-BE49-F238E27FC236}">
                  <a16:creationId xmlns:a16="http://schemas.microsoft.com/office/drawing/2014/main" id="{7D1D3DF3-A407-CBCD-7CE0-986F1C7415BF}"/>
                </a:ext>
              </a:extLst>
            </p:cNvPr>
            <p:cNvSpPr/>
            <p:nvPr/>
          </p:nvSpPr>
          <p:spPr>
            <a:xfrm>
              <a:off x="2230575" y="2382325"/>
              <a:ext cx="49875" cy="2525"/>
            </a:xfrm>
            <a:custGeom>
              <a:avLst/>
              <a:gdLst/>
              <a:ahLst/>
              <a:cxnLst/>
              <a:rect l="l" t="t" r="r" b="b"/>
              <a:pathLst>
                <a:path w="1995" h="101" extrusionOk="0">
                  <a:moveTo>
                    <a:pt x="997" y="0"/>
                  </a:moveTo>
                  <a:lnTo>
                    <a:pt x="499" y="17"/>
                  </a:lnTo>
                  <a:lnTo>
                    <a:pt x="0" y="50"/>
                  </a:lnTo>
                  <a:lnTo>
                    <a:pt x="499" y="83"/>
                  </a:lnTo>
                  <a:lnTo>
                    <a:pt x="997" y="100"/>
                  </a:lnTo>
                  <a:lnTo>
                    <a:pt x="1496" y="83"/>
                  </a:lnTo>
                  <a:lnTo>
                    <a:pt x="1995" y="50"/>
                  </a:lnTo>
                  <a:lnTo>
                    <a:pt x="1496" y="17"/>
                  </a:lnTo>
                  <a:lnTo>
                    <a:pt x="99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712;p55">
              <a:extLst>
                <a:ext uri="{FF2B5EF4-FFF2-40B4-BE49-F238E27FC236}">
                  <a16:creationId xmlns:a16="http://schemas.microsoft.com/office/drawing/2014/main" id="{AE034E9D-A67C-BAE9-AC96-41C8FF562938}"/>
                </a:ext>
              </a:extLst>
            </p:cNvPr>
            <p:cNvSpPr/>
            <p:nvPr/>
          </p:nvSpPr>
          <p:spPr>
            <a:xfrm>
              <a:off x="2230575" y="2397275"/>
              <a:ext cx="41150" cy="2950"/>
            </a:xfrm>
            <a:custGeom>
              <a:avLst/>
              <a:gdLst/>
              <a:ahLst/>
              <a:cxnLst/>
              <a:rect l="l" t="t" r="r" b="b"/>
              <a:pathLst>
                <a:path w="1646" h="118" extrusionOk="0">
                  <a:moveTo>
                    <a:pt x="831" y="1"/>
                  </a:moveTo>
                  <a:lnTo>
                    <a:pt x="416" y="17"/>
                  </a:lnTo>
                  <a:lnTo>
                    <a:pt x="0" y="51"/>
                  </a:lnTo>
                  <a:lnTo>
                    <a:pt x="416" y="100"/>
                  </a:lnTo>
                  <a:lnTo>
                    <a:pt x="831" y="117"/>
                  </a:lnTo>
                  <a:lnTo>
                    <a:pt x="1230" y="100"/>
                  </a:lnTo>
                  <a:lnTo>
                    <a:pt x="1646" y="51"/>
                  </a:lnTo>
                  <a:lnTo>
                    <a:pt x="1230" y="17"/>
                  </a:lnTo>
                  <a:lnTo>
                    <a:pt x="83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713;p55">
              <a:extLst>
                <a:ext uri="{FF2B5EF4-FFF2-40B4-BE49-F238E27FC236}">
                  <a16:creationId xmlns:a16="http://schemas.microsoft.com/office/drawing/2014/main" id="{4791C8BA-5960-D21C-B970-7F1B326F3AD4}"/>
                </a:ext>
              </a:extLst>
            </p:cNvPr>
            <p:cNvSpPr/>
            <p:nvPr/>
          </p:nvSpPr>
          <p:spPr>
            <a:xfrm>
              <a:off x="2230575" y="2412250"/>
              <a:ext cx="51550" cy="2925"/>
            </a:xfrm>
            <a:custGeom>
              <a:avLst/>
              <a:gdLst/>
              <a:ahLst/>
              <a:cxnLst/>
              <a:rect l="l" t="t" r="r" b="b"/>
              <a:pathLst>
                <a:path w="2062" h="117" extrusionOk="0">
                  <a:moveTo>
                    <a:pt x="1031" y="0"/>
                  </a:moveTo>
                  <a:lnTo>
                    <a:pt x="515" y="17"/>
                  </a:lnTo>
                  <a:lnTo>
                    <a:pt x="0" y="67"/>
                  </a:lnTo>
                  <a:lnTo>
                    <a:pt x="515" y="100"/>
                  </a:lnTo>
                  <a:lnTo>
                    <a:pt x="1031" y="116"/>
                  </a:lnTo>
                  <a:lnTo>
                    <a:pt x="1546" y="100"/>
                  </a:lnTo>
                  <a:lnTo>
                    <a:pt x="2061" y="67"/>
                  </a:lnTo>
                  <a:lnTo>
                    <a:pt x="1546" y="17"/>
                  </a:lnTo>
                  <a:lnTo>
                    <a:pt x="10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714;p55">
              <a:extLst>
                <a:ext uri="{FF2B5EF4-FFF2-40B4-BE49-F238E27FC236}">
                  <a16:creationId xmlns:a16="http://schemas.microsoft.com/office/drawing/2014/main" id="{2E20A125-84F3-4F3B-18ED-67028D89F2AD}"/>
                </a:ext>
              </a:extLst>
            </p:cNvPr>
            <p:cNvSpPr/>
            <p:nvPr/>
          </p:nvSpPr>
          <p:spPr>
            <a:xfrm>
              <a:off x="2230575" y="2427625"/>
              <a:ext cx="51550" cy="2500"/>
            </a:xfrm>
            <a:custGeom>
              <a:avLst/>
              <a:gdLst/>
              <a:ahLst/>
              <a:cxnLst/>
              <a:rect l="l" t="t" r="r" b="b"/>
              <a:pathLst>
                <a:path w="2062" h="100" extrusionOk="0">
                  <a:moveTo>
                    <a:pt x="515" y="0"/>
                  </a:moveTo>
                  <a:lnTo>
                    <a:pt x="0" y="50"/>
                  </a:lnTo>
                  <a:lnTo>
                    <a:pt x="515" y="83"/>
                  </a:lnTo>
                  <a:lnTo>
                    <a:pt x="1031" y="100"/>
                  </a:lnTo>
                  <a:lnTo>
                    <a:pt x="1546" y="83"/>
                  </a:lnTo>
                  <a:lnTo>
                    <a:pt x="2061" y="50"/>
                  </a:lnTo>
                  <a:lnTo>
                    <a:pt x="154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715;p55">
              <a:extLst>
                <a:ext uri="{FF2B5EF4-FFF2-40B4-BE49-F238E27FC236}">
                  <a16:creationId xmlns:a16="http://schemas.microsoft.com/office/drawing/2014/main" id="{F7E5B90B-A331-E248-BE42-153D0E93C628}"/>
                </a:ext>
              </a:extLst>
            </p:cNvPr>
            <p:cNvSpPr/>
            <p:nvPr/>
          </p:nvSpPr>
          <p:spPr>
            <a:xfrm>
              <a:off x="2304525" y="2306700"/>
              <a:ext cx="49075" cy="2925"/>
            </a:xfrm>
            <a:custGeom>
              <a:avLst/>
              <a:gdLst/>
              <a:ahLst/>
              <a:cxnLst/>
              <a:rect l="l" t="t" r="r" b="b"/>
              <a:pathLst>
                <a:path w="1963" h="117" extrusionOk="0">
                  <a:moveTo>
                    <a:pt x="981" y="0"/>
                  </a:moveTo>
                  <a:lnTo>
                    <a:pt x="483" y="17"/>
                  </a:lnTo>
                  <a:lnTo>
                    <a:pt x="1" y="67"/>
                  </a:lnTo>
                  <a:lnTo>
                    <a:pt x="483" y="100"/>
                  </a:lnTo>
                  <a:lnTo>
                    <a:pt x="981" y="117"/>
                  </a:lnTo>
                  <a:lnTo>
                    <a:pt x="1480" y="100"/>
                  </a:lnTo>
                  <a:lnTo>
                    <a:pt x="1962" y="67"/>
                  </a:lnTo>
                  <a:lnTo>
                    <a:pt x="1480" y="17"/>
                  </a:lnTo>
                  <a:lnTo>
                    <a:pt x="9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16;p55">
              <a:extLst>
                <a:ext uri="{FF2B5EF4-FFF2-40B4-BE49-F238E27FC236}">
                  <a16:creationId xmlns:a16="http://schemas.microsoft.com/office/drawing/2014/main" id="{8E22378C-464D-7249-552D-EE464C09E3DF}"/>
                </a:ext>
              </a:extLst>
            </p:cNvPr>
            <p:cNvSpPr/>
            <p:nvPr/>
          </p:nvSpPr>
          <p:spPr>
            <a:xfrm>
              <a:off x="2304525" y="2322075"/>
              <a:ext cx="32450" cy="2525"/>
            </a:xfrm>
            <a:custGeom>
              <a:avLst/>
              <a:gdLst/>
              <a:ahLst/>
              <a:cxnLst/>
              <a:rect l="l" t="t" r="r" b="b"/>
              <a:pathLst>
                <a:path w="1298" h="101" extrusionOk="0">
                  <a:moveTo>
                    <a:pt x="649" y="0"/>
                  </a:moveTo>
                  <a:lnTo>
                    <a:pt x="317" y="17"/>
                  </a:lnTo>
                  <a:lnTo>
                    <a:pt x="1" y="50"/>
                  </a:lnTo>
                  <a:lnTo>
                    <a:pt x="317" y="83"/>
                  </a:lnTo>
                  <a:lnTo>
                    <a:pt x="649" y="100"/>
                  </a:lnTo>
                  <a:lnTo>
                    <a:pt x="965" y="83"/>
                  </a:lnTo>
                  <a:lnTo>
                    <a:pt x="1297" y="50"/>
                  </a:lnTo>
                  <a:lnTo>
                    <a:pt x="965" y="17"/>
                  </a:lnTo>
                  <a:lnTo>
                    <a:pt x="6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7;p55">
              <a:extLst>
                <a:ext uri="{FF2B5EF4-FFF2-40B4-BE49-F238E27FC236}">
                  <a16:creationId xmlns:a16="http://schemas.microsoft.com/office/drawing/2014/main" id="{A23BB7B7-189D-AD5A-49BD-758B7975327A}"/>
                </a:ext>
              </a:extLst>
            </p:cNvPr>
            <p:cNvSpPr/>
            <p:nvPr/>
          </p:nvSpPr>
          <p:spPr>
            <a:xfrm>
              <a:off x="2304525" y="2337025"/>
              <a:ext cx="46150" cy="2525"/>
            </a:xfrm>
            <a:custGeom>
              <a:avLst/>
              <a:gdLst/>
              <a:ahLst/>
              <a:cxnLst/>
              <a:rect l="l" t="t" r="r" b="b"/>
              <a:pathLst>
                <a:path w="1846" h="101" extrusionOk="0">
                  <a:moveTo>
                    <a:pt x="932" y="1"/>
                  </a:moveTo>
                  <a:lnTo>
                    <a:pt x="466" y="17"/>
                  </a:lnTo>
                  <a:lnTo>
                    <a:pt x="1" y="51"/>
                  </a:lnTo>
                  <a:lnTo>
                    <a:pt x="466" y="100"/>
                  </a:lnTo>
                  <a:lnTo>
                    <a:pt x="1380" y="100"/>
                  </a:lnTo>
                  <a:lnTo>
                    <a:pt x="1846" y="51"/>
                  </a:lnTo>
                  <a:lnTo>
                    <a:pt x="1380" y="17"/>
                  </a:lnTo>
                  <a:lnTo>
                    <a:pt x="93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18;p55">
              <a:extLst>
                <a:ext uri="{FF2B5EF4-FFF2-40B4-BE49-F238E27FC236}">
                  <a16:creationId xmlns:a16="http://schemas.microsoft.com/office/drawing/2014/main" id="{39A9E230-CDEC-5A65-3EBC-1AD344E762B0}"/>
                </a:ext>
              </a:extLst>
            </p:cNvPr>
            <p:cNvSpPr/>
            <p:nvPr/>
          </p:nvSpPr>
          <p:spPr>
            <a:xfrm>
              <a:off x="2304525" y="2352000"/>
              <a:ext cx="44900" cy="2925"/>
            </a:xfrm>
            <a:custGeom>
              <a:avLst/>
              <a:gdLst/>
              <a:ahLst/>
              <a:cxnLst/>
              <a:rect l="l" t="t" r="r" b="b"/>
              <a:pathLst>
                <a:path w="1796" h="117" extrusionOk="0">
                  <a:moveTo>
                    <a:pt x="898" y="0"/>
                  </a:moveTo>
                  <a:lnTo>
                    <a:pt x="450" y="17"/>
                  </a:lnTo>
                  <a:lnTo>
                    <a:pt x="1" y="66"/>
                  </a:lnTo>
                  <a:lnTo>
                    <a:pt x="450" y="100"/>
                  </a:lnTo>
                  <a:lnTo>
                    <a:pt x="898" y="116"/>
                  </a:lnTo>
                  <a:lnTo>
                    <a:pt x="1347" y="100"/>
                  </a:lnTo>
                  <a:lnTo>
                    <a:pt x="1796" y="66"/>
                  </a:lnTo>
                  <a:lnTo>
                    <a:pt x="1347" y="17"/>
                  </a:lnTo>
                  <a:lnTo>
                    <a:pt x="89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19;p55">
              <a:extLst>
                <a:ext uri="{FF2B5EF4-FFF2-40B4-BE49-F238E27FC236}">
                  <a16:creationId xmlns:a16="http://schemas.microsoft.com/office/drawing/2014/main" id="{629BFF09-8CC4-4399-331F-67FDCDEA3859}"/>
                </a:ext>
              </a:extLst>
            </p:cNvPr>
            <p:cNvSpPr/>
            <p:nvPr/>
          </p:nvSpPr>
          <p:spPr>
            <a:xfrm>
              <a:off x="2304525" y="2367350"/>
              <a:ext cx="49075" cy="2525"/>
            </a:xfrm>
            <a:custGeom>
              <a:avLst/>
              <a:gdLst/>
              <a:ahLst/>
              <a:cxnLst/>
              <a:rect l="l" t="t" r="r" b="b"/>
              <a:pathLst>
                <a:path w="1963" h="101" extrusionOk="0">
                  <a:moveTo>
                    <a:pt x="483" y="1"/>
                  </a:moveTo>
                  <a:lnTo>
                    <a:pt x="1" y="51"/>
                  </a:lnTo>
                  <a:lnTo>
                    <a:pt x="483" y="84"/>
                  </a:lnTo>
                  <a:lnTo>
                    <a:pt x="981" y="101"/>
                  </a:lnTo>
                  <a:lnTo>
                    <a:pt x="1480" y="84"/>
                  </a:lnTo>
                  <a:lnTo>
                    <a:pt x="1962" y="51"/>
                  </a:lnTo>
                  <a:lnTo>
                    <a:pt x="148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20;p55">
              <a:extLst>
                <a:ext uri="{FF2B5EF4-FFF2-40B4-BE49-F238E27FC236}">
                  <a16:creationId xmlns:a16="http://schemas.microsoft.com/office/drawing/2014/main" id="{C9EBFC4C-364B-EC78-F237-EDED89950A12}"/>
                </a:ext>
              </a:extLst>
            </p:cNvPr>
            <p:cNvSpPr/>
            <p:nvPr/>
          </p:nvSpPr>
          <p:spPr>
            <a:xfrm>
              <a:off x="2304525" y="2382325"/>
              <a:ext cx="39100" cy="2525"/>
            </a:xfrm>
            <a:custGeom>
              <a:avLst/>
              <a:gdLst/>
              <a:ahLst/>
              <a:cxnLst/>
              <a:rect l="l" t="t" r="r" b="b"/>
              <a:pathLst>
                <a:path w="1564" h="101" extrusionOk="0">
                  <a:moveTo>
                    <a:pt x="782" y="0"/>
                  </a:moveTo>
                  <a:lnTo>
                    <a:pt x="383" y="17"/>
                  </a:lnTo>
                  <a:lnTo>
                    <a:pt x="1" y="50"/>
                  </a:lnTo>
                  <a:lnTo>
                    <a:pt x="383" y="83"/>
                  </a:lnTo>
                  <a:lnTo>
                    <a:pt x="782" y="100"/>
                  </a:lnTo>
                  <a:lnTo>
                    <a:pt x="1164" y="83"/>
                  </a:lnTo>
                  <a:lnTo>
                    <a:pt x="1563" y="50"/>
                  </a:lnTo>
                  <a:lnTo>
                    <a:pt x="1164" y="17"/>
                  </a:lnTo>
                  <a:lnTo>
                    <a:pt x="7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21;p55">
              <a:extLst>
                <a:ext uri="{FF2B5EF4-FFF2-40B4-BE49-F238E27FC236}">
                  <a16:creationId xmlns:a16="http://schemas.microsoft.com/office/drawing/2014/main" id="{44CB62BF-3B2F-49D0-88F6-1670ACBC49FC}"/>
                </a:ext>
              </a:extLst>
            </p:cNvPr>
            <p:cNvSpPr/>
            <p:nvPr/>
          </p:nvSpPr>
          <p:spPr>
            <a:xfrm>
              <a:off x="2304525" y="2397275"/>
              <a:ext cx="46150" cy="2950"/>
            </a:xfrm>
            <a:custGeom>
              <a:avLst/>
              <a:gdLst/>
              <a:ahLst/>
              <a:cxnLst/>
              <a:rect l="l" t="t" r="r" b="b"/>
              <a:pathLst>
                <a:path w="1846" h="118" extrusionOk="0">
                  <a:moveTo>
                    <a:pt x="932" y="1"/>
                  </a:moveTo>
                  <a:lnTo>
                    <a:pt x="466" y="17"/>
                  </a:lnTo>
                  <a:lnTo>
                    <a:pt x="1" y="51"/>
                  </a:lnTo>
                  <a:lnTo>
                    <a:pt x="466" y="100"/>
                  </a:lnTo>
                  <a:lnTo>
                    <a:pt x="932" y="117"/>
                  </a:lnTo>
                  <a:lnTo>
                    <a:pt x="1380" y="100"/>
                  </a:lnTo>
                  <a:lnTo>
                    <a:pt x="1846" y="51"/>
                  </a:lnTo>
                  <a:lnTo>
                    <a:pt x="1380" y="17"/>
                  </a:lnTo>
                  <a:lnTo>
                    <a:pt x="93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22;p55">
              <a:extLst>
                <a:ext uri="{FF2B5EF4-FFF2-40B4-BE49-F238E27FC236}">
                  <a16:creationId xmlns:a16="http://schemas.microsoft.com/office/drawing/2014/main" id="{E0B13048-FE74-FAEE-7E97-5AAA76C3FE1C}"/>
                </a:ext>
              </a:extLst>
            </p:cNvPr>
            <p:cNvSpPr/>
            <p:nvPr/>
          </p:nvSpPr>
          <p:spPr>
            <a:xfrm>
              <a:off x="2304525" y="2412250"/>
              <a:ext cx="35775" cy="2925"/>
            </a:xfrm>
            <a:custGeom>
              <a:avLst/>
              <a:gdLst/>
              <a:ahLst/>
              <a:cxnLst/>
              <a:rect l="l" t="t" r="r" b="b"/>
              <a:pathLst>
                <a:path w="1431" h="117" extrusionOk="0">
                  <a:moveTo>
                    <a:pt x="715" y="0"/>
                  </a:moveTo>
                  <a:lnTo>
                    <a:pt x="350" y="17"/>
                  </a:lnTo>
                  <a:lnTo>
                    <a:pt x="1" y="67"/>
                  </a:lnTo>
                  <a:lnTo>
                    <a:pt x="350" y="100"/>
                  </a:lnTo>
                  <a:lnTo>
                    <a:pt x="715" y="116"/>
                  </a:lnTo>
                  <a:lnTo>
                    <a:pt x="1064" y="100"/>
                  </a:lnTo>
                  <a:lnTo>
                    <a:pt x="1430" y="67"/>
                  </a:lnTo>
                  <a:lnTo>
                    <a:pt x="1064" y="17"/>
                  </a:lnTo>
                  <a:lnTo>
                    <a:pt x="71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23;p55">
              <a:extLst>
                <a:ext uri="{FF2B5EF4-FFF2-40B4-BE49-F238E27FC236}">
                  <a16:creationId xmlns:a16="http://schemas.microsoft.com/office/drawing/2014/main" id="{1A3BB667-9813-2C81-514B-0A4C2FAEE895}"/>
                </a:ext>
              </a:extLst>
            </p:cNvPr>
            <p:cNvSpPr/>
            <p:nvPr/>
          </p:nvSpPr>
          <p:spPr>
            <a:xfrm>
              <a:off x="2304525" y="2427625"/>
              <a:ext cx="34100" cy="2500"/>
            </a:xfrm>
            <a:custGeom>
              <a:avLst/>
              <a:gdLst/>
              <a:ahLst/>
              <a:cxnLst/>
              <a:rect l="l" t="t" r="r" b="b"/>
              <a:pathLst>
                <a:path w="1364" h="100" extrusionOk="0">
                  <a:moveTo>
                    <a:pt x="350" y="0"/>
                  </a:moveTo>
                  <a:lnTo>
                    <a:pt x="1" y="50"/>
                  </a:lnTo>
                  <a:lnTo>
                    <a:pt x="350" y="83"/>
                  </a:lnTo>
                  <a:lnTo>
                    <a:pt x="682" y="100"/>
                  </a:lnTo>
                  <a:lnTo>
                    <a:pt x="1031" y="83"/>
                  </a:lnTo>
                  <a:lnTo>
                    <a:pt x="1364" y="50"/>
                  </a:lnTo>
                  <a:lnTo>
                    <a:pt x="10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24;p55">
              <a:extLst>
                <a:ext uri="{FF2B5EF4-FFF2-40B4-BE49-F238E27FC236}">
                  <a16:creationId xmlns:a16="http://schemas.microsoft.com/office/drawing/2014/main" id="{4E364B59-8807-D2B9-1542-4050832CC6D8}"/>
                </a:ext>
              </a:extLst>
            </p:cNvPr>
            <p:cNvSpPr/>
            <p:nvPr/>
          </p:nvSpPr>
          <p:spPr>
            <a:xfrm>
              <a:off x="860575" y="1906125"/>
              <a:ext cx="109300" cy="108900"/>
            </a:xfrm>
            <a:custGeom>
              <a:avLst/>
              <a:gdLst/>
              <a:ahLst/>
              <a:cxnLst/>
              <a:rect l="l" t="t" r="r" b="b"/>
              <a:pathLst>
                <a:path w="4372" h="4356" extrusionOk="0">
                  <a:moveTo>
                    <a:pt x="0" y="1"/>
                  </a:moveTo>
                  <a:lnTo>
                    <a:pt x="0" y="4355"/>
                  </a:lnTo>
                  <a:lnTo>
                    <a:pt x="4372" y="4355"/>
                  </a:lnTo>
                  <a:lnTo>
                    <a:pt x="437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1725;p55">
              <a:extLst>
                <a:ext uri="{FF2B5EF4-FFF2-40B4-BE49-F238E27FC236}">
                  <a16:creationId xmlns:a16="http://schemas.microsoft.com/office/drawing/2014/main" id="{BB359528-F172-3C16-FE13-08B50E525A11}"/>
                </a:ext>
              </a:extLst>
            </p:cNvPr>
            <p:cNvSpPr/>
            <p:nvPr/>
          </p:nvSpPr>
          <p:spPr>
            <a:xfrm>
              <a:off x="909200" y="1910700"/>
              <a:ext cx="12475" cy="12500"/>
            </a:xfrm>
            <a:custGeom>
              <a:avLst/>
              <a:gdLst/>
              <a:ahLst/>
              <a:cxnLst/>
              <a:rect l="l" t="t" r="r" b="b"/>
              <a:pathLst>
                <a:path w="499" h="500" extrusionOk="0">
                  <a:moveTo>
                    <a:pt x="200" y="0"/>
                  </a:moveTo>
                  <a:lnTo>
                    <a:pt x="150" y="17"/>
                  </a:lnTo>
                  <a:lnTo>
                    <a:pt x="67" y="84"/>
                  </a:lnTo>
                  <a:lnTo>
                    <a:pt x="17" y="150"/>
                  </a:lnTo>
                  <a:lnTo>
                    <a:pt x="0" y="200"/>
                  </a:lnTo>
                  <a:lnTo>
                    <a:pt x="0" y="250"/>
                  </a:lnTo>
                  <a:lnTo>
                    <a:pt x="0" y="300"/>
                  </a:lnTo>
                  <a:lnTo>
                    <a:pt x="17" y="349"/>
                  </a:lnTo>
                  <a:lnTo>
                    <a:pt x="67" y="433"/>
                  </a:lnTo>
                  <a:lnTo>
                    <a:pt x="150" y="482"/>
                  </a:lnTo>
                  <a:lnTo>
                    <a:pt x="200" y="499"/>
                  </a:lnTo>
                  <a:lnTo>
                    <a:pt x="299" y="499"/>
                  </a:lnTo>
                  <a:lnTo>
                    <a:pt x="349" y="482"/>
                  </a:lnTo>
                  <a:lnTo>
                    <a:pt x="432" y="433"/>
                  </a:lnTo>
                  <a:lnTo>
                    <a:pt x="482" y="349"/>
                  </a:lnTo>
                  <a:lnTo>
                    <a:pt x="499" y="300"/>
                  </a:lnTo>
                  <a:lnTo>
                    <a:pt x="499" y="250"/>
                  </a:lnTo>
                  <a:lnTo>
                    <a:pt x="499" y="200"/>
                  </a:lnTo>
                  <a:lnTo>
                    <a:pt x="482" y="150"/>
                  </a:lnTo>
                  <a:lnTo>
                    <a:pt x="432" y="84"/>
                  </a:lnTo>
                  <a:lnTo>
                    <a:pt x="349" y="17"/>
                  </a:lnTo>
                  <a:lnTo>
                    <a:pt x="29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1726;p55">
              <a:extLst>
                <a:ext uri="{FF2B5EF4-FFF2-40B4-BE49-F238E27FC236}">
                  <a16:creationId xmlns:a16="http://schemas.microsoft.com/office/drawing/2014/main" id="{F157F540-FDB8-06B1-2B45-BA1D401BC539}"/>
                </a:ext>
              </a:extLst>
            </p:cNvPr>
            <p:cNvSpPr/>
            <p:nvPr/>
          </p:nvSpPr>
          <p:spPr>
            <a:xfrm>
              <a:off x="1010175" y="2327875"/>
              <a:ext cx="582175" cy="1275"/>
            </a:xfrm>
            <a:custGeom>
              <a:avLst/>
              <a:gdLst/>
              <a:ahLst/>
              <a:cxnLst/>
              <a:rect l="l" t="t" r="r" b="b"/>
              <a:pathLst>
                <a:path w="23287" h="51" extrusionOk="0">
                  <a:moveTo>
                    <a:pt x="11651" y="1"/>
                  </a:moveTo>
                  <a:lnTo>
                    <a:pt x="0" y="34"/>
                  </a:lnTo>
                  <a:lnTo>
                    <a:pt x="11651" y="51"/>
                  </a:lnTo>
                  <a:lnTo>
                    <a:pt x="23286" y="34"/>
                  </a:lnTo>
                  <a:lnTo>
                    <a:pt x="11651"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1727;p55">
              <a:extLst>
                <a:ext uri="{FF2B5EF4-FFF2-40B4-BE49-F238E27FC236}">
                  <a16:creationId xmlns:a16="http://schemas.microsoft.com/office/drawing/2014/main" id="{ACE1376F-3C98-F2CC-140B-EE52D25A8A9B}"/>
                </a:ext>
              </a:extLst>
            </p:cNvPr>
            <p:cNvSpPr/>
            <p:nvPr/>
          </p:nvSpPr>
          <p:spPr>
            <a:xfrm>
              <a:off x="1010175" y="2351575"/>
              <a:ext cx="582175" cy="1675"/>
            </a:xfrm>
            <a:custGeom>
              <a:avLst/>
              <a:gdLst/>
              <a:ahLst/>
              <a:cxnLst/>
              <a:rect l="l" t="t" r="r" b="b"/>
              <a:pathLst>
                <a:path w="23287" h="67" extrusionOk="0">
                  <a:moveTo>
                    <a:pt x="11651" y="0"/>
                  </a:moveTo>
                  <a:lnTo>
                    <a:pt x="0" y="34"/>
                  </a:lnTo>
                  <a:lnTo>
                    <a:pt x="11651" y="67"/>
                  </a:lnTo>
                  <a:lnTo>
                    <a:pt x="23286" y="34"/>
                  </a:lnTo>
                  <a:lnTo>
                    <a:pt x="11651"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1728;p55">
              <a:extLst>
                <a:ext uri="{FF2B5EF4-FFF2-40B4-BE49-F238E27FC236}">
                  <a16:creationId xmlns:a16="http://schemas.microsoft.com/office/drawing/2014/main" id="{BD60BFD9-F05E-1D7E-8291-7DA7A63655BC}"/>
                </a:ext>
              </a:extLst>
            </p:cNvPr>
            <p:cNvSpPr/>
            <p:nvPr/>
          </p:nvSpPr>
          <p:spPr>
            <a:xfrm>
              <a:off x="1010175" y="2375250"/>
              <a:ext cx="582175" cy="1700"/>
            </a:xfrm>
            <a:custGeom>
              <a:avLst/>
              <a:gdLst/>
              <a:ahLst/>
              <a:cxnLst/>
              <a:rect l="l" t="t" r="r" b="b"/>
              <a:pathLst>
                <a:path w="23287" h="68" extrusionOk="0">
                  <a:moveTo>
                    <a:pt x="11651" y="1"/>
                  </a:moveTo>
                  <a:lnTo>
                    <a:pt x="0" y="34"/>
                  </a:lnTo>
                  <a:lnTo>
                    <a:pt x="11651" y="67"/>
                  </a:lnTo>
                  <a:lnTo>
                    <a:pt x="23286" y="34"/>
                  </a:lnTo>
                  <a:lnTo>
                    <a:pt x="11651"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1729;p55">
              <a:extLst>
                <a:ext uri="{FF2B5EF4-FFF2-40B4-BE49-F238E27FC236}">
                  <a16:creationId xmlns:a16="http://schemas.microsoft.com/office/drawing/2014/main" id="{E4F858D0-971E-9E54-7B44-D62A825FD45D}"/>
                </a:ext>
              </a:extLst>
            </p:cNvPr>
            <p:cNvSpPr/>
            <p:nvPr/>
          </p:nvSpPr>
          <p:spPr>
            <a:xfrm>
              <a:off x="1010175" y="2398950"/>
              <a:ext cx="582175" cy="1675"/>
            </a:xfrm>
            <a:custGeom>
              <a:avLst/>
              <a:gdLst/>
              <a:ahLst/>
              <a:cxnLst/>
              <a:rect l="l" t="t" r="r" b="b"/>
              <a:pathLst>
                <a:path w="23287" h="67" extrusionOk="0">
                  <a:moveTo>
                    <a:pt x="11651" y="0"/>
                  </a:moveTo>
                  <a:lnTo>
                    <a:pt x="0" y="33"/>
                  </a:lnTo>
                  <a:lnTo>
                    <a:pt x="11651" y="67"/>
                  </a:lnTo>
                  <a:lnTo>
                    <a:pt x="23286" y="33"/>
                  </a:lnTo>
                  <a:lnTo>
                    <a:pt x="11651"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1730;p55">
              <a:extLst>
                <a:ext uri="{FF2B5EF4-FFF2-40B4-BE49-F238E27FC236}">
                  <a16:creationId xmlns:a16="http://schemas.microsoft.com/office/drawing/2014/main" id="{37BBEE67-C350-F840-DF83-2F6DFF653BC1}"/>
                </a:ext>
              </a:extLst>
            </p:cNvPr>
            <p:cNvSpPr/>
            <p:nvPr/>
          </p:nvSpPr>
          <p:spPr>
            <a:xfrm>
              <a:off x="1010175" y="2398950"/>
              <a:ext cx="582175" cy="1675"/>
            </a:xfrm>
            <a:custGeom>
              <a:avLst/>
              <a:gdLst/>
              <a:ahLst/>
              <a:cxnLst/>
              <a:rect l="l" t="t" r="r" b="b"/>
              <a:pathLst>
                <a:path w="23287" h="67" fill="none" extrusionOk="0">
                  <a:moveTo>
                    <a:pt x="0" y="33"/>
                  </a:moveTo>
                  <a:lnTo>
                    <a:pt x="11651" y="0"/>
                  </a:lnTo>
                  <a:lnTo>
                    <a:pt x="23286" y="33"/>
                  </a:lnTo>
                  <a:lnTo>
                    <a:pt x="11651" y="67"/>
                  </a:lnTo>
                  <a:lnTo>
                    <a:pt x="0" y="3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1731;p55">
              <a:extLst>
                <a:ext uri="{FF2B5EF4-FFF2-40B4-BE49-F238E27FC236}">
                  <a16:creationId xmlns:a16="http://schemas.microsoft.com/office/drawing/2014/main" id="{FB94E003-0FE3-2A46-973E-7145B85A37C5}"/>
                </a:ext>
              </a:extLst>
            </p:cNvPr>
            <p:cNvSpPr/>
            <p:nvPr/>
          </p:nvSpPr>
          <p:spPr>
            <a:xfrm>
              <a:off x="1010175" y="2422625"/>
              <a:ext cx="582175" cy="1700"/>
            </a:xfrm>
            <a:custGeom>
              <a:avLst/>
              <a:gdLst/>
              <a:ahLst/>
              <a:cxnLst/>
              <a:rect l="l" t="t" r="r" b="b"/>
              <a:pathLst>
                <a:path w="23287" h="68" extrusionOk="0">
                  <a:moveTo>
                    <a:pt x="11651" y="1"/>
                  </a:moveTo>
                  <a:lnTo>
                    <a:pt x="0" y="34"/>
                  </a:lnTo>
                  <a:lnTo>
                    <a:pt x="11651" y="67"/>
                  </a:lnTo>
                  <a:lnTo>
                    <a:pt x="23286" y="34"/>
                  </a:lnTo>
                  <a:lnTo>
                    <a:pt x="11651"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1732;p55">
              <a:extLst>
                <a:ext uri="{FF2B5EF4-FFF2-40B4-BE49-F238E27FC236}">
                  <a16:creationId xmlns:a16="http://schemas.microsoft.com/office/drawing/2014/main" id="{0072D009-6265-5446-84B0-67C10DDAB11B}"/>
                </a:ext>
              </a:extLst>
            </p:cNvPr>
            <p:cNvSpPr/>
            <p:nvPr/>
          </p:nvSpPr>
          <p:spPr>
            <a:xfrm>
              <a:off x="1010175" y="2446725"/>
              <a:ext cx="582175" cy="1275"/>
            </a:xfrm>
            <a:custGeom>
              <a:avLst/>
              <a:gdLst/>
              <a:ahLst/>
              <a:cxnLst/>
              <a:rect l="l" t="t" r="r" b="b"/>
              <a:pathLst>
                <a:path w="23287" h="51" extrusionOk="0">
                  <a:moveTo>
                    <a:pt x="11651" y="1"/>
                  </a:moveTo>
                  <a:lnTo>
                    <a:pt x="0" y="17"/>
                  </a:lnTo>
                  <a:lnTo>
                    <a:pt x="11651" y="50"/>
                  </a:lnTo>
                  <a:lnTo>
                    <a:pt x="23286" y="17"/>
                  </a:lnTo>
                  <a:lnTo>
                    <a:pt x="11651"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1733;p55">
              <a:extLst>
                <a:ext uri="{FF2B5EF4-FFF2-40B4-BE49-F238E27FC236}">
                  <a16:creationId xmlns:a16="http://schemas.microsoft.com/office/drawing/2014/main" id="{D5D0EC3F-4232-90FA-4DA5-D2227D5DEB3C}"/>
                </a:ext>
              </a:extLst>
            </p:cNvPr>
            <p:cNvSpPr/>
            <p:nvPr/>
          </p:nvSpPr>
          <p:spPr>
            <a:xfrm>
              <a:off x="1010175" y="2470400"/>
              <a:ext cx="582175" cy="1275"/>
            </a:xfrm>
            <a:custGeom>
              <a:avLst/>
              <a:gdLst/>
              <a:ahLst/>
              <a:cxnLst/>
              <a:rect l="l" t="t" r="r" b="b"/>
              <a:pathLst>
                <a:path w="23287" h="51" extrusionOk="0">
                  <a:moveTo>
                    <a:pt x="11651" y="1"/>
                  </a:moveTo>
                  <a:lnTo>
                    <a:pt x="0" y="34"/>
                  </a:lnTo>
                  <a:lnTo>
                    <a:pt x="11651" y="51"/>
                  </a:lnTo>
                  <a:lnTo>
                    <a:pt x="23286" y="34"/>
                  </a:lnTo>
                  <a:lnTo>
                    <a:pt x="11651"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1734;p55">
              <a:extLst>
                <a:ext uri="{FF2B5EF4-FFF2-40B4-BE49-F238E27FC236}">
                  <a16:creationId xmlns:a16="http://schemas.microsoft.com/office/drawing/2014/main" id="{7AE29BC1-DD58-9021-E2B3-9924E76A3FF7}"/>
                </a:ext>
              </a:extLst>
            </p:cNvPr>
            <p:cNvSpPr/>
            <p:nvPr/>
          </p:nvSpPr>
          <p:spPr>
            <a:xfrm>
              <a:off x="1010175" y="2494100"/>
              <a:ext cx="582175" cy="1275"/>
            </a:xfrm>
            <a:custGeom>
              <a:avLst/>
              <a:gdLst/>
              <a:ahLst/>
              <a:cxnLst/>
              <a:rect l="l" t="t" r="r" b="b"/>
              <a:pathLst>
                <a:path w="23287" h="51" extrusionOk="0">
                  <a:moveTo>
                    <a:pt x="11651" y="0"/>
                  </a:moveTo>
                  <a:lnTo>
                    <a:pt x="0" y="34"/>
                  </a:lnTo>
                  <a:lnTo>
                    <a:pt x="11651" y="50"/>
                  </a:lnTo>
                  <a:lnTo>
                    <a:pt x="23286" y="34"/>
                  </a:lnTo>
                  <a:lnTo>
                    <a:pt x="11651"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1735;p55">
              <a:extLst>
                <a:ext uri="{FF2B5EF4-FFF2-40B4-BE49-F238E27FC236}">
                  <a16:creationId xmlns:a16="http://schemas.microsoft.com/office/drawing/2014/main" id="{A4EF9384-DBFB-0D73-0EE0-80CFC72CF048}"/>
                </a:ext>
              </a:extLst>
            </p:cNvPr>
            <p:cNvSpPr/>
            <p:nvPr/>
          </p:nvSpPr>
          <p:spPr>
            <a:xfrm>
              <a:off x="1010175" y="2517775"/>
              <a:ext cx="582175" cy="1700"/>
            </a:xfrm>
            <a:custGeom>
              <a:avLst/>
              <a:gdLst/>
              <a:ahLst/>
              <a:cxnLst/>
              <a:rect l="l" t="t" r="r" b="b"/>
              <a:pathLst>
                <a:path w="23287" h="68" extrusionOk="0">
                  <a:moveTo>
                    <a:pt x="11651" y="1"/>
                  </a:moveTo>
                  <a:lnTo>
                    <a:pt x="0" y="34"/>
                  </a:lnTo>
                  <a:lnTo>
                    <a:pt x="11651" y="67"/>
                  </a:lnTo>
                  <a:lnTo>
                    <a:pt x="23286" y="34"/>
                  </a:lnTo>
                  <a:lnTo>
                    <a:pt x="11651"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1736;p55">
              <a:extLst>
                <a:ext uri="{FF2B5EF4-FFF2-40B4-BE49-F238E27FC236}">
                  <a16:creationId xmlns:a16="http://schemas.microsoft.com/office/drawing/2014/main" id="{4C8004AC-0087-4277-57F6-0185BACF4ECC}"/>
                </a:ext>
              </a:extLst>
            </p:cNvPr>
            <p:cNvSpPr/>
            <p:nvPr/>
          </p:nvSpPr>
          <p:spPr>
            <a:xfrm>
              <a:off x="1010175" y="2541475"/>
              <a:ext cx="582175" cy="1675"/>
            </a:xfrm>
            <a:custGeom>
              <a:avLst/>
              <a:gdLst/>
              <a:ahLst/>
              <a:cxnLst/>
              <a:rect l="l" t="t" r="r" b="b"/>
              <a:pathLst>
                <a:path w="23287" h="67" extrusionOk="0">
                  <a:moveTo>
                    <a:pt x="11651" y="0"/>
                  </a:moveTo>
                  <a:lnTo>
                    <a:pt x="0" y="33"/>
                  </a:lnTo>
                  <a:lnTo>
                    <a:pt x="11651" y="67"/>
                  </a:lnTo>
                  <a:lnTo>
                    <a:pt x="23286" y="33"/>
                  </a:lnTo>
                  <a:lnTo>
                    <a:pt x="11651"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1737;p55">
              <a:extLst>
                <a:ext uri="{FF2B5EF4-FFF2-40B4-BE49-F238E27FC236}">
                  <a16:creationId xmlns:a16="http://schemas.microsoft.com/office/drawing/2014/main" id="{F3908C87-CA73-F6AC-12B6-3321C7F278A0}"/>
                </a:ext>
              </a:extLst>
            </p:cNvPr>
            <p:cNvSpPr/>
            <p:nvPr/>
          </p:nvSpPr>
          <p:spPr>
            <a:xfrm>
              <a:off x="1010175" y="2565150"/>
              <a:ext cx="582175" cy="1700"/>
            </a:xfrm>
            <a:custGeom>
              <a:avLst/>
              <a:gdLst/>
              <a:ahLst/>
              <a:cxnLst/>
              <a:rect l="l" t="t" r="r" b="b"/>
              <a:pathLst>
                <a:path w="23287" h="68" extrusionOk="0">
                  <a:moveTo>
                    <a:pt x="11651" y="1"/>
                  </a:moveTo>
                  <a:lnTo>
                    <a:pt x="0" y="34"/>
                  </a:lnTo>
                  <a:lnTo>
                    <a:pt x="11651" y="67"/>
                  </a:lnTo>
                  <a:lnTo>
                    <a:pt x="23286" y="34"/>
                  </a:lnTo>
                  <a:lnTo>
                    <a:pt x="11651"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1738;p55">
              <a:extLst>
                <a:ext uri="{FF2B5EF4-FFF2-40B4-BE49-F238E27FC236}">
                  <a16:creationId xmlns:a16="http://schemas.microsoft.com/office/drawing/2014/main" id="{FD56C171-92C3-CE85-3966-78E48210B0B7}"/>
                </a:ext>
              </a:extLst>
            </p:cNvPr>
            <p:cNvSpPr/>
            <p:nvPr/>
          </p:nvSpPr>
          <p:spPr>
            <a:xfrm>
              <a:off x="1010175" y="2588825"/>
              <a:ext cx="582175" cy="1700"/>
            </a:xfrm>
            <a:custGeom>
              <a:avLst/>
              <a:gdLst/>
              <a:ahLst/>
              <a:cxnLst/>
              <a:rect l="l" t="t" r="r" b="b"/>
              <a:pathLst>
                <a:path w="23287" h="68" extrusionOk="0">
                  <a:moveTo>
                    <a:pt x="11651" y="1"/>
                  </a:moveTo>
                  <a:lnTo>
                    <a:pt x="0" y="34"/>
                  </a:lnTo>
                  <a:lnTo>
                    <a:pt x="11651" y="67"/>
                  </a:lnTo>
                  <a:lnTo>
                    <a:pt x="23286" y="34"/>
                  </a:lnTo>
                  <a:lnTo>
                    <a:pt x="11651"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1739;p55">
              <a:extLst>
                <a:ext uri="{FF2B5EF4-FFF2-40B4-BE49-F238E27FC236}">
                  <a16:creationId xmlns:a16="http://schemas.microsoft.com/office/drawing/2014/main" id="{76B71E13-6C2E-B78E-847B-9703C8003CA1}"/>
                </a:ext>
              </a:extLst>
            </p:cNvPr>
            <p:cNvSpPr/>
            <p:nvPr/>
          </p:nvSpPr>
          <p:spPr>
            <a:xfrm>
              <a:off x="1010175" y="2612950"/>
              <a:ext cx="582175" cy="1250"/>
            </a:xfrm>
            <a:custGeom>
              <a:avLst/>
              <a:gdLst/>
              <a:ahLst/>
              <a:cxnLst/>
              <a:rect l="l" t="t" r="r" b="b"/>
              <a:pathLst>
                <a:path w="23287" h="50" extrusionOk="0">
                  <a:moveTo>
                    <a:pt x="11651" y="0"/>
                  </a:moveTo>
                  <a:lnTo>
                    <a:pt x="0" y="17"/>
                  </a:lnTo>
                  <a:lnTo>
                    <a:pt x="11651" y="50"/>
                  </a:lnTo>
                  <a:lnTo>
                    <a:pt x="23286" y="17"/>
                  </a:lnTo>
                  <a:lnTo>
                    <a:pt x="11651"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1740;p55">
              <a:extLst>
                <a:ext uri="{FF2B5EF4-FFF2-40B4-BE49-F238E27FC236}">
                  <a16:creationId xmlns:a16="http://schemas.microsoft.com/office/drawing/2014/main" id="{F7FD6412-1DC8-3690-712D-E3494412A680}"/>
                </a:ext>
              </a:extLst>
            </p:cNvPr>
            <p:cNvSpPr/>
            <p:nvPr/>
          </p:nvSpPr>
          <p:spPr>
            <a:xfrm>
              <a:off x="1010175" y="2636625"/>
              <a:ext cx="582175" cy="1275"/>
            </a:xfrm>
            <a:custGeom>
              <a:avLst/>
              <a:gdLst/>
              <a:ahLst/>
              <a:cxnLst/>
              <a:rect l="l" t="t" r="r" b="b"/>
              <a:pathLst>
                <a:path w="23287" h="51" extrusionOk="0">
                  <a:moveTo>
                    <a:pt x="11651" y="0"/>
                  </a:moveTo>
                  <a:lnTo>
                    <a:pt x="0" y="34"/>
                  </a:lnTo>
                  <a:lnTo>
                    <a:pt x="11651" y="50"/>
                  </a:lnTo>
                  <a:lnTo>
                    <a:pt x="23286" y="34"/>
                  </a:lnTo>
                  <a:lnTo>
                    <a:pt x="11651"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1741;p55">
              <a:extLst>
                <a:ext uri="{FF2B5EF4-FFF2-40B4-BE49-F238E27FC236}">
                  <a16:creationId xmlns:a16="http://schemas.microsoft.com/office/drawing/2014/main" id="{D6E0CAB7-2553-2EC5-272A-AC61B15BE09F}"/>
                </a:ext>
              </a:extLst>
            </p:cNvPr>
            <p:cNvSpPr/>
            <p:nvPr/>
          </p:nvSpPr>
          <p:spPr>
            <a:xfrm>
              <a:off x="1010175" y="2660300"/>
              <a:ext cx="582175" cy="1275"/>
            </a:xfrm>
            <a:custGeom>
              <a:avLst/>
              <a:gdLst/>
              <a:ahLst/>
              <a:cxnLst/>
              <a:rect l="l" t="t" r="r" b="b"/>
              <a:pathLst>
                <a:path w="23287" h="51" extrusionOk="0">
                  <a:moveTo>
                    <a:pt x="11651" y="1"/>
                  </a:moveTo>
                  <a:lnTo>
                    <a:pt x="0" y="34"/>
                  </a:lnTo>
                  <a:lnTo>
                    <a:pt x="11651" y="51"/>
                  </a:lnTo>
                  <a:lnTo>
                    <a:pt x="23286" y="34"/>
                  </a:lnTo>
                  <a:lnTo>
                    <a:pt x="11651"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1742;p55">
              <a:extLst>
                <a:ext uri="{FF2B5EF4-FFF2-40B4-BE49-F238E27FC236}">
                  <a16:creationId xmlns:a16="http://schemas.microsoft.com/office/drawing/2014/main" id="{29BA0E92-5E0C-7B38-DBEE-FDF5CFAEF16A}"/>
                </a:ext>
              </a:extLst>
            </p:cNvPr>
            <p:cNvSpPr/>
            <p:nvPr/>
          </p:nvSpPr>
          <p:spPr>
            <a:xfrm>
              <a:off x="1071650" y="2588825"/>
              <a:ext cx="44075" cy="99775"/>
            </a:xfrm>
            <a:custGeom>
              <a:avLst/>
              <a:gdLst/>
              <a:ahLst/>
              <a:cxnLst/>
              <a:rect l="l" t="t" r="r" b="b"/>
              <a:pathLst>
                <a:path w="1763" h="3991" extrusionOk="0">
                  <a:moveTo>
                    <a:pt x="1" y="1"/>
                  </a:moveTo>
                  <a:lnTo>
                    <a:pt x="1" y="3990"/>
                  </a:lnTo>
                  <a:lnTo>
                    <a:pt x="1763" y="3990"/>
                  </a:lnTo>
                  <a:lnTo>
                    <a:pt x="176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1743;p55">
              <a:extLst>
                <a:ext uri="{FF2B5EF4-FFF2-40B4-BE49-F238E27FC236}">
                  <a16:creationId xmlns:a16="http://schemas.microsoft.com/office/drawing/2014/main" id="{E11FCD37-BE01-BFDB-D508-DBC08C531368}"/>
                </a:ext>
              </a:extLst>
            </p:cNvPr>
            <p:cNvSpPr/>
            <p:nvPr/>
          </p:nvSpPr>
          <p:spPr>
            <a:xfrm>
              <a:off x="1153525" y="2535650"/>
              <a:ext cx="44075" cy="152950"/>
            </a:xfrm>
            <a:custGeom>
              <a:avLst/>
              <a:gdLst/>
              <a:ahLst/>
              <a:cxnLst/>
              <a:rect l="l" t="t" r="r" b="b"/>
              <a:pathLst>
                <a:path w="1763" h="6118" extrusionOk="0">
                  <a:moveTo>
                    <a:pt x="0" y="1"/>
                  </a:moveTo>
                  <a:lnTo>
                    <a:pt x="0" y="6117"/>
                  </a:lnTo>
                  <a:lnTo>
                    <a:pt x="1762" y="6117"/>
                  </a:lnTo>
                  <a:lnTo>
                    <a:pt x="17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1744;p55">
              <a:extLst>
                <a:ext uri="{FF2B5EF4-FFF2-40B4-BE49-F238E27FC236}">
                  <a16:creationId xmlns:a16="http://schemas.microsoft.com/office/drawing/2014/main" id="{1946B25A-6385-D358-8056-CBCAB7239487}"/>
                </a:ext>
              </a:extLst>
            </p:cNvPr>
            <p:cNvSpPr/>
            <p:nvPr/>
          </p:nvSpPr>
          <p:spPr>
            <a:xfrm>
              <a:off x="1235375" y="2476225"/>
              <a:ext cx="44500" cy="212375"/>
            </a:xfrm>
            <a:custGeom>
              <a:avLst/>
              <a:gdLst/>
              <a:ahLst/>
              <a:cxnLst/>
              <a:rect l="l" t="t" r="r" b="b"/>
              <a:pathLst>
                <a:path w="1780" h="8495" extrusionOk="0">
                  <a:moveTo>
                    <a:pt x="1" y="1"/>
                  </a:moveTo>
                  <a:lnTo>
                    <a:pt x="1" y="8494"/>
                  </a:lnTo>
                  <a:lnTo>
                    <a:pt x="1779" y="8494"/>
                  </a:lnTo>
                  <a:lnTo>
                    <a:pt x="177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1745;p55">
              <a:extLst>
                <a:ext uri="{FF2B5EF4-FFF2-40B4-BE49-F238E27FC236}">
                  <a16:creationId xmlns:a16="http://schemas.microsoft.com/office/drawing/2014/main" id="{71450C7D-D999-FD10-F5F8-D9CE8F7ADEF8}"/>
                </a:ext>
              </a:extLst>
            </p:cNvPr>
            <p:cNvSpPr/>
            <p:nvPr/>
          </p:nvSpPr>
          <p:spPr>
            <a:xfrm>
              <a:off x="1317250" y="2450875"/>
              <a:ext cx="44475" cy="237725"/>
            </a:xfrm>
            <a:custGeom>
              <a:avLst/>
              <a:gdLst/>
              <a:ahLst/>
              <a:cxnLst/>
              <a:rect l="l" t="t" r="r" b="b"/>
              <a:pathLst>
                <a:path w="1779" h="9509" extrusionOk="0">
                  <a:moveTo>
                    <a:pt x="0" y="1"/>
                  </a:moveTo>
                  <a:lnTo>
                    <a:pt x="0" y="9508"/>
                  </a:lnTo>
                  <a:lnTo>
                    <a:pt x="1778" y="9508"/>
                  </a:lnTo>
                  <a:lnTo>
                    <a:pt x="17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1746;p55">
              <a:extLst>
                <a:ext uri="{FF2B5EF4-FFF2-40B4-BE49-F238E27FC236}">
                  <a16:creationId xmlns:a16="http://schemas.microsoft.com/office/drawing/2014/main" id="{DD3FFBE7-9059-9CC3-9AE7-84AE7A892802}"/>
                </a:ext>
              </a:extLst>
            </p:cNvPr>
            <p:cNvSpPr/>
            <p:nvPr/>
          </p:nvSpPr>
          <p:spPr>
            <a:xfrm>
              <a:off x="1399500" y="2405175"/>
              <a:ext cx="44075" cy="283425"/>
            </a:xfrm>
            <a:custGeom>
              <a:avLst/>
              <a:gdLst/>
              <a:ahLst/>
              <a:cxnLst/>
              <a:rect l="l" t="t" r="r" b="b"/>
              <a:pathLst>
                <a:path w="1763" h="11337" extrusionOk="0">
                  <a:moveTo>
                    <a:pt x="1" y="0"/>
                  </a:moveTo>
                  <a:lnTo>
                    <a:pt x="1" y="11336"/>
                  </a:lnTo>
                  <a:lnTo>
                    <a:pt x="1763" y="11336"/>
                  </a:lnTo>
                  <a:lnTo>
                    <a:pt x="176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1747;p55">
              <a:extLst>
                <a:ext uri="{FF2B5EF4-FFF2-40B4-BE49-F238E27FC236}">
                  <a16:creationId xmlns:a16="http://schemas.microsoft.com/office/drawing/2014/main" id="{E2CFB222-DFC5-8A52-C090-817FCEBE6321}"/>
                </a:ext>
              </a:extLst>
            </p:cNvPr>
            <p:cNvSpPr/>
            <p:nvPr/>
          </p:nvSpPr>
          <p:spPr>
            <a:xfrm>
              <a:off x="1481375" y="2360300"/>
              <a:ext cx="44075" cy="328300"/>
            </a:xfrm>
            <a:custGeom>
              <a:avLst/>
              <a:gdLst/>
              <a:ahLst/>
              <a:cxnLst/>
              <a:rect l="l" t="t" r="r" b="b"/>
              <a:pathLst>
                <a:path w="1763" h="13132" extrusionOk="0">
                  <a:moveTo>
                    <a:pt x="0" y="0"/>
                  </a:moveTo>
                  <a:lnTo>
                    <a:pt x="0" y="13131"/>
                  </a:lnTo>
                  <a:lnTo>
                    <a:pt x="1762" y="13131"/>
                  </a:lnTo>
                  <a:lnTo>
                    <a:pt x="17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1748;p55">
              <a:extLst>
                <a:ext uri="{FF2B5EF4-FFF2-40B4-BE49-F238E27FC236}">
                  <a16:creationId xmlns:a16="http://schemas.microsoft.com/office/drawing/2014/main" id="{A077C624-2612-EEFE-7DC6-B5774D6307CD}"/>
                </a:ext>
              </a:extLst>
            </p:cNvPr>
            <p:cNvSpPr/>
            <p:nvPr/>
          </p:nvSpPr>
          <p:spPr>
            <a:xfrm>
              <a:off x="1023050" y="2312100"/>
              <a:ext cx="569300" cy="379400"/>
            </a:xfrm>
            <a:custGeom>
              <a:avLst/>
              <a:gdLst/>
              <a:ahLst/>
              <a:cxnLst/>
              <a:rect l="l" t="t" r="r" b="b"/>
              <a:pathLst>
                <a:path w="22772" h="15176" extrusionOk="0">
                  <a:moveTo>
                    <a:pt x="117" y="0"/>
                  </a:moveTo>
                  <a:lnTo>
                    <a:pt x="67" y="3757"/>
                  </a:lnTo>
                  <a:lnTo>
                    <a:pt x="34" y="7530"/>
                  </a:lnTo>
                  <a:lnTo>
                    <a:pt x="17" y="9425"/>
                  </a:lnTo>
                  <a:lnTo>
                    <a:pt x="17" y="11303"/>
                  </a:lnTo>
                  <a:lnTo>
                    <a:pt x="0" y="15076"/>
                  </a:lnTo>
                  <a:lnTo>
                    <a:pt x="0" y="15175"/>
                  </a:lnTo>
                  <a:lnTo>
                    <a:pt x="11436" y="15175"/>
                  </a:lnTo>
                  <a:lnTo>
                    <a:pt x="17103" y="15142"/>
                  </a:lnTo>
                  <a:lnTo>
                    <a:pt x="22771" y="15076"/>
                  </a:lnTo>
                  <a:lnTo>
                    <a:pt x="17103" y="15009"/>
                  </a:lnTo>
                  <a:lnTo>
                    <a:pt x="11436" y="14976"/>
                  </a:lnTo>
                  <a:lnTo>
                    <a:pt x="5784" y="14959"/>
                  </a:lnTo>
                  <a:lnTo>
                    <a:pt x="232" y="14959"/>
                  </a:lnTo>
                  <a:lnTo>
                    <a:pt x="216" y="11303"/>
                  </a:lnTo>
                  <a:lnTo>
                    <a:pt x="200" y="7546"/>
                  </a:lnTo>
                  <a:lnTo>
                    <a:pt x="166" y="3757"/>
                  </a:lnTo>
                  <a:lnTo>
                    <a:pt x="117"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1749;p55">
              <a:extLst>
                <a:ext uri="{FF2B5EF4-FFF2-40B4-BE49-F238E27FC236}">
                  <a16:creationId xmlns:a16="http://schemas.microsoft.com/office/drawing/2014/main" id="{3267BE38-4759-2A56-4F8B-AC0D87ECE5C6}"/>
                </a:ext>
              </a:extLst>
            </p:cNvPr>
            <p:cNvSpPr/>
            <p:nvPr/>
          </p:nvSpPr>
          <p:spPr>
            <a:xfrm>
              <a:off x="1023050" y="2312100"/>
              <a:ext cx="569300" cy="379400"/>
            </a:xfrm>
            <a:custGeom>
              <a:avLst/>
              <a:gdLst/>
              <a:ahLst/>
              <a:cxnLst/>
              <a:rect l="l" t="t" r="r" b="b"/>
              <a:pathLst>
                <a:path w="22772" h="15176" fill="none" extrusionOk="0">
                  <a:moveTo>
                    <a:pt x="117" y="0"/>
                  </a:moveTo>
                  <a:lnTo>
                    <a:pt x="166" y="3757"/>
                  </a:lnTo>
                  <a:lnTo>
                    <a:pt x="200" y="7546"/>
                  </a:lnTo>
                  <a:lnTo>
                    <a:pt x="200" y="7546"/>
                  </a:lnTo>
                  <a:lnTo>
                    <a:pt x="216" y="11303"/>
                  </a:lnTo>
                  <a:lnTo>
                    <a:pt x="233" y="15076"/>
                  </a:lnTo>
                  <a:lnTo>
                    <a:pt x="117" y="14959"/>
                  </a:lnTo>
                  <a:lnTo>
                    <a:pt x="5784" y="14959"/>
                  </a:lnTo>
                  <a:lnTo>
                    <a:pt x="11436" y="14976"/>
                  </a:lnTo>
                  <a:lnTo>
                    <a:pt x="17103" y="15009"/>
                  </a:lnTo>
                  <a:lnTo>
                    <a:pt x="22771" y="15076"/>
                  </a:lnTo>
                  <a:lnTo>
                    <a:pt x="17103" y="15142"/>
                  </a:lnTo>
                  <a:lnTo>
                    <a:pt x="11436" y="15175"/>
                  </a:lnTo>
                  <a:lnTo>
                    <a:pt x="5784" y="15175"/>
                  </a:lnTo>
                  <a:lnTo>
                    <a:pt x="117" y="15175"/>
                  </a:lnTo>
                  <a:lnTo>
                    <a:pt x="0" y="15175"/>
                  </a:lnTo>
                  <a:lnTo>
                    <a:pt x="0" y="15076"/>
                  </a:lnTo>
                  <a:lnTo>
                    <a:pt x="0" y="15076"/>
                  </a:lnTo>
                  <a:lnTo>
                    <a:pt x="17" y="11303"/>
                  </a:lnTo>
                  <a:lnTo>
                    <a:pt x="17" y="9425"/>
                  </a:lnTo>
                  <a:lnTo>
                    <a:pt x="34" y="7530"/>
                  </a:lnTo>
                  <a:lnTo>
                    <a:pt x="67" y="3757"/>
                  </a:lnTo>
                  <a:lnTo>
                    <a:pt x="117"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1750;p55">
              <a:extLst>
                <a:ext uri="{FF2B5EF4-FFF2-40B4-BE49-F238E27FC236}">
                  <a16:creationId xmlns:a16="http://schemas.microsoft.com/office/drawing/2014/main" id="{B35383DD-45DF-3FC7-69DE-6C5AFDA17BFB}"/>
                </a:ext>
              </a:extLst>
            </p:cNvPr>
            <p:cNvSpPr/>
            <p:nvPr/>
          </p:nvSpPr>
          <p:spPr>
            <a:xfrm>
              <a:off x="1071650" y="2708500"/>
              <a:ext cx="44075" cy="4200"/>
            </a:xfrm>
            <a:custGeom>
              <a:avLst/>
              <a:gdLst/>
              <a:ahLst/>
              <a:cxnLst/>
              <a:rect l="l" t="t" r="r" b="b"/>
              <a:pathLst>
                <a:path w="1763" h="168" extrusionOk="0">
                  <a:moveTo>
                    <a:pt x="1" y="1"/>
                  </a:moveTo>
                  <a:lnTo>
                    <a:pt x="1" y="167"/>
                  </a:lnTo>
                  <a:lnTo>
                    <a:pt x="1763" y="167"/>
                  </a:lnTo>
                  <a:lnTo>
                    <a:pt x="1763"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1751;p55">
              <a:extLst>
                <a:ext uri="{FF2B5EF4-FFF2-40B4-BE49-F238E27FC236}">
                  <a16:creationId xmlns:a16="http://schemas.microsoft.com/office/drawing/2014/main" id="{72ABA580-C28F-0A42-F5B0-68FCE78CBA97}"/>
                </a:ext>
              </a:extLst>
            </p:cNvPr>
            <p:cNvSpPr/>
            <p:nvPr/>
          </p:nvSpPr>
          <p:spPr>
            <a:xfrm>
              <a:off x="1153525" y="2708500"/>
              <a:ext cx="44075" cy="4200"/>
            </a:xfrm>
            <a:custGeom>
              <a:avLst/>
              <a:gdLst/>
              <a:ahLst/>
              <a:cxnLst/>
              <a:rect l="l" t="t" r="r" b="b"/>
              <a:pathLst>
                <a:path w="1763" h="168" extrusionOk="0">
                  <a:moveTo>
                    <a:pt x="0" y="1"/>
                  </a:moveTo>
                  <a:lnTo>
                    <a:pt x="0" y="167"/>
                  </a:lnTo>
                  <a:lnTo>
                    <a:pt x="1762" y="167"/>
                  </a:lnTo>
                  <a:lnTo>
                    <a:pt x="1762"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1752;p55">
              <a:extLst>
                <a:ext uri="{FF2B5EF4-FFF2-40B4-BE49-F238E27FC236}">
                  <a16:creationId xmlns:a16="http://schemas.microsoft.com/office/drawing/2014/main" id="{F2A7A646-0DB7-F28A-F6B1-8BF983FB0E1B}"/>
                </a:ext>
              </a:extLst>
            </p:cNvPr>
            <p:cNvSpPr/>
            <p:nvPr/>
          </p:nvSpPr>
          <p:spPr>
            <a:xfrm>
              <a:off x="1235375" y="2708500"/>
              <a:ext cx="44500" cy="4200"/>
            </a:xfrm>
            <a:custGeom>
              <a:avLst/>
              <a:gdLst/>
              <a:ahLst/>
              <a:cxnLst/>
              <a:rect l="l" t="t" r="r" b="b"/>
              <a:pathLst>
                <a:path w="1780" h="168" extrusionOk="0">
                  <a:moveTo>
                    <a:pt x="1" y="1"/>
                  </a:moveTo>
                  <a:lnTo>
                    <a:pt x="1" y="167"/>
                  </a:lnTo>
                  <a:lnTo>
                    <a:pt x="1779" y="167"/>
                  </a:lnTo>
                  <a:lnTo>
                    <a:pt x="1779"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1753;p55">
              <a:extLst>
                <a:ext uri="{FF2B5EF4-FFF2-40B4-BE49-F238E27FC236}">
                  <a16:creationId xmlns:a16="http://schemas.microsoft.com/office/drawing/2014/main" id="{39FC4036-C9CC-6BEC-5F81-3EB0434F6F40}"/>
                </a:ext>
              </a:extLst>
            </p:cNvPr>
            <p:cNvSpPr/>
            <p:nvPr/>
          </p:nvSpPr>
          <p:spPr>
            <a:xfrm>
              <a:off x="1317250" y="2708500"/>
              <a:ext cx="44475" cy="4200"/>
            </a:xfrm>
            <a:custGeom>
              <a:avLst/>
              <a:gdLst/>
              <a:ahLst/>
              <a:cxnLst/>
              <a:rect l="l" t="t" r="r" b="b"/>
              <a:pathLst>
                <a:path w="1779" h="168" extrusionOk="0">
                  <a:moveTo>
                    <a:pt x="0" y="1"/>
                  </a:moveTo>
                  <a:lnTo>
                    <a:pt x="0" y="167"/>
                  </a:lnTo>
                  <a:lnTo>
                    <a:pt x="1778" y="167"/>
                  </a:lnTo>
                  <a:lnTo>
                    <a:pt x="1778"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1754;p55">
              <a:extLst>
                <a:ext uri="{FF2B5EF4-FFF2-40B4-BE49-F238E27FC236}">
                  <a16:creationId xmlns:a16="http://schemas.microsoft.com/office/drawing/2014/main" id="{BEED2C87-71D1-74B7-ED4E-714C5519D353}"/>
                </a:ext>
              </a:extLst>
            </p:cNvPr>
            <p:cNvSpPr/>
            <p:nvPr/>
          </p:nvSpPr>
          <p:spPr>
            <a:xfrm>
              <a:off x="1399500" y="2708500"/>
              <a:ext cx="44075" cy="4200"/>
            </a:xfrm>
            <a:custGeom>
              <a:avLst/>
              <a:gdLst/>
              <a:ahLst/>
              <a:cxnLst/>
              <a:rect l="l" t="t" r="r" b="b"/>
              <a:pathLst>
                <a:path w="1763" h="168" extrusionOk="0">
                  <a:moveTo>
                    <a:pt x="1" y="1"/>
                  </a:moveTo>
                  <a:lnTo>
                    <a:pt x="1" y="167"/>
                  </a:lnTo>
                  <a:lnTo>
                    <a:pt x="1763" y="167"/>
                  </a:lnTo>
                  <a:lnTo>
                    <a:pt x="1763"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1755;p55">
              <a:extLst>
                <a:ext uri="{FF2B5EF4-FFF2-40B4-BE49-F238E27FC236}">
                  <a16:creationId xmlns:a16="http://schemas.microsoft.com/office/drawing/2014/main" id="{1BBA59B6-B088-F74F-A022-534E0691AA0E}"/>
                </a:ext>
              </a:extLst>
            </p:cNvPr>
            <p:cNvSpPr/>
            <p:nvPr/>
          </p:nvSpPr>
          <p:spPr>
            <a:xfrm>
              <a:off x="1481375" y="2708500"/>
              <a:ext cx="44075" cy="4200"/>
            </a:xfrm>
            <a:custGeom>
              <a:avLst/>
              <a:gdLst/>
              <a:ahLst/>
              <a:cxnLst/>
              <a:rect l="l" t="t" r="r" b="b"/>
              <a:pathLst>
                <a:path w="1763" h="168" extrusionOk="0">
                  <a:moveTo>
                    <a:pt x="0" y="1"/>
                  </a:moveTo>
                  <a:lnTo>
                    <a:pt x="0" y="167"/>
                  </a:lnTo>
                  <a:lnTo>
                    <a:pt x="1762" y="167"/>
                  </a:lnTo>
                  <a:lnTo>
                    <a:pt x="1762"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1756;p55">
              <a:extLst>
                <a:ext uri="{FF2B5EF4-FFF2-40B4-BE49-F238E27FC236}">
                  <a16:creationId xmlns:a16="http://schemas.microsoft.com/office/drawing/2014/main" id="{56B4735A-1186-9983-4871-D3B8C8624B13}"/>
                </a:ext>
              </a:extLst>
            </p:cNvPr>
            <p:cNvSpPr/>
            <p:nvPr/>
          </p:nvSpPr>
          <p:spPr>
            <a:xfrm>
              <a:off x="1076650" y="2369450"/>
              <a:ext cx="435500" cy="232300"/>
            </a:xfrm>
            <a:custGeom>
              <a:avLst/>
              <a:gdLst/>
              <a:ahLst/>
              <a:cxnLst/>
              <a:rect l="l" t="t" r="r" b="b"/>
              <a:pathLst>
                <a:path w="17420" h="9292" extrusionOk="0">
                  <a:moveTo>
                    <a:pt x="17403" y="0"/>
                  </a:moveTo>
                  <a:lnTo>
                    <a:pt x="17070" y="565"/>
                  </a:lnTo>
                  <a:lnTo>
                    <a:pt x="16721" y="1097"/>
                  </a:lnTo>
                  <a:lnTo>
                    <a:pt x="16356" y="1629"/>
                  </a:lnTo>
                  <a:lnTo>
                    <a:pt x="15957" y="2144"/>
                  </a:lnTo>
                  <a:lnTo>
                    <a:pt x="15757" y="2394"/>
                  </a:lnTo>
                  <a:lnTo>
                    <a:pt x="15558" y="2643"/>
                  </a:lnTo>
                  <a:lnTo>
                    <a:pt x="15126" y="3125"/>
                  </a:lnTo>
                  <a:lnTo>
                    <a:pt x="14677" y="3590"/>
                  </a:lnTo>
                  <a:lnTo>
                    <a:pt x="14444" y="3823"/>
                  </a:lnTo>
                  <a:lnTo>
                    <a:pt x="14211" y="4039"/>
                  </a:lnTo>
                  <a:lnTo>
                    <a:pt x="13729" y="4471"/>
                  </a:lnTo>
                  <a:lnTo>
                    <a:pt x="13231" y="4870"/>
                  </a:lnTo>
                  <a:lnTo>
                    <a:pt x="12732" y="5269"/>
                  </a:lnTo>
                  <a:lnTo>
                    <a:pt x="12200" y="5635"/>
                  </a:lnTo>
                  <a:lnTo>
                    <a:pt x="11668" y="5984"/>
                  </a:lnTo>
                  <a:lnTo>
                    <a:pt x="11120" y="6316"/>
                  </a:lnTo>
                  <a:lnTo>
                    <a:pt x="10555" y="6632"/>
                  </a:lnTo>
                  <a:lnTo>
                    <a:pt x="9973" y="6931"/>
                  </a:lnTo>
                  <a:lnTo>
                    <a:pt x="9391" y="7197"/>
                  </a:lnTo>
                  <a:lnTo>
                    <a:pt x="8793" y="7463"/>
                  </a:lnTo>
                  <a:lnTo>
                    <a:pt x="8211" y="7696"/>
                  </a:lnTo>
                  <a:lnTo>
                    <a:pt x="7596" y="7928"/>
                  </a:lnTo>
                  <a:lnTo>
                    <a:pt x="6981" y="8128"/>
                  </a:lnTo>
                  <a:lnTo>
                    <a:pt x="6366" y="8311"/>
                  </a:lnTo>
                  <a:lnTo>
                    <a:pt x="5751" y="8477"/>
                  </a:lnTo>
                  <a:lnTo>
                    <a:pt x="5120" y="8626"/>
                  </a:lnTo>
                  <a:lnTo>
                    <a:pt x="4488" y="8776"/>
                  </a:lnTo>
                  <a:lnTo>
                    <a:pt x="3856" y="8892"/>
                  </a:lnTo>
                  <a:lnTo>
                    <a:pt x="3225" y="8992"/>
                  </a:lnTo>
                  <a:lnTo>
                    <a:pt x="2577" y="9092"/>
                  </a:lnTo>
                  <a:lnTo>
                    <a:pt x="1945" y="9175"/>
                  </a:lnTo>
                  <a:lnTo>
                    <a:pt x="1297" y="9225"/>
                  </a:lnTo>
                  <a:lnTo>
                    <a:pt x="649" y="9275"/>
                  </a:lnTo>
                  <a:lnTo>
                    <a:pt x="0" y="9291"/>
                  </a:lnTo>
                  <a:lnTo>
                    <a:pt x="1297" y="9291"/>
                  </a:lnTo>
                  <a:lnTo>
                    <a:pt x="1945" y="9258"/>
                  </a:lnTo>
                  <a:lnTo>
                    <a:pt x="2593" y="9208"/>
                  </a:lnTo>
                  <a:lnTo>
                    <a:pt x="3242" y="9142"/>
                  </a:lnTo>
                  <a:lnTo>
                    <a:pt x="3890" y="9042"/>
                  </a:lnTo>
                  <a:lnTo>
                    <a:pt x="4538" y="8942"/>
                  </a:lnTo>
                  <a:lnTo>
                    <a:pt x="5170" y="8809"/>
                  </a:lnTo>
                  <a:lnTo>
                    <a:pt x="5801" y="8676"/>
                  </a:lnTo>
                  <a:lnTo>
                    <a:pt x="6433" y="8510"/>
                  </a:lnTo>
                  <a:lnTo>
                    <a:pt x="7064" y="8327"/>
                  </a:lnTo>
                  <a:lnTo>
                    <a:pt x="7679" y="8128"/>
                  </a:lnTo>
                  <a:lnTo>
                    <a:pt x="8294" y="7912"/>
                  </a:lnTo>
                  <a:lnTo>
                    <a:pt x="8893" y="7679"/>
                  </a:lnTo>
                  <a:lnTo>
                    <a:pt x="9491" y="7413"/>
                  </a:lnTo>
                  <a:lnTo>
                    <a:pt x="10089" y="7147"/>
                  </a:lnTo>
                  <a:lnTo>
                    <a:pt x="10671" y="6848"/>
                  </a:lnTo>
                  <a:lnTo>
                    <a:pt x="11236" y="6516"/>
                  </a:lnTo>
                  <a:lnTo>
                    <a:pt x="11785" y="6183"/>
                  </a:lnTo>
                  <a:lnTo>
                    <a:pt x="12333" y="5817"/>
                  </a:lnTo>
                  <a:lnTo>
                    <a:pt x="12865" y="5435"/>
                  </a:lnTo>
                  <a:lnTo>
                    <a:pt x="13380" y="5036"/>
                  </a:lnTo>
                  <a:lnTo>
                    <a:pt x="13879" y="4621"/>
                  </a:lnTo>
                  <a:lnTo>
                    <a:pt x="14344" y="4172"/>
                  </a:lnTo>
                  <a:lnTo>
                    <a:pt x="14810" y="3707"/>
                  </a:lnTo>
                  <a:lnTo>
                    <a:pt x="15242" y="3225"/>
                  </a:lnTo>
                  <a:lnTo>
                    <a:pt x="15657" y="2726"/>
                  </a:lnTo>
                  <a:lnTo>
                    <a:pt x="16056" y="2211"/>
                  </a:lnTo>
                  <a:lnTo>
                    <a:pt x="16439" y="1679"/>
                  </a:lnTo>
                  <a:lnTo>
                    <a:pt x="16788" y="1147"/>
                  </a:lnTo>
                  <a:lnTo>
                    <a:pt x="17120" y="582"/>
                  </a:lnTo>
                  <a:lnTo>
                    <a:pt x="1741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1757;p55">
              <a:extLst>
                <a:ext uri="{FF2B5EF4-FFF2-40B4-BE49-F238E27FC236}">
                  <a16:creationId xmlns:a16="http://schemas.microsoft.com/office/drawing/2014/main" id="{63F5FFF9-539B-3412-9C73-BA2CB49F8AD1}"/>
                </a:ext>
              </a:extLst>
            </p:cNvPr>
            <p:cNvSpPr/>
            <p:nvPr/>
          </p:nvSpPr>
          <p:spPr>
            <a:xfrm>
              <a:off x="1479300" y="2363625"/>
              <a:ext cx="44900" cy="38250"/>
            </a:xfrm>
            <a:custGeom>
              <a:avLst/>
              <a:gdLst/>
              <a:ahLst/>
              <a:cxnLst/>
              <a:rect l="l" t="t" r="r" b="b"/>
              <a:pathLst>
                <a:path w="1796" h="1530" extrusionOk="0">
                  <a:moveTo>
                    <a:pt x="1430" y="0"/>
                  </a:moveTo>
                  <a:lnTo>
                    <a:pt x="0" y="466"/>
                  </a:lnTo>
                  <a:lnTo>
                    <a:pt x="67" y="715"/>
                  </a:lnTo>
                  <a:lnTo>
                    <a:pt x="1247" y="316"/>
                  </a:lnTo>
                  <a:lnTo>
                    <a:pt x="1563" y="1530"/>
                  </a:lnTo>
                  <a:lnTo>
                    <a:pt x="1795" y="1463"/>
                  </a:lnTo>
                  <a:lnTo>
                    <a:pt x="143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1758;p55">
              <a:extLst>
                <a:ext uri="{FF2B5EF4-FFF2-40B4-BE49-F238E27FC236}">
                  <a16:creationId xmlns:a16="http://schemas.microsoft.com/office/drawing/2014/main" id="{0D140D0C-03F6-6778-72F5-6D58B2D42294}"/>
                </a:ext>
              </a:extLst>
            </p:cNvPr>
            <p:cNvSpPr/>
            <p:nvPr/>
          </p:nvSpPr>
          <p:spPr>
            <a:xfrm>
              <a:off x="1124025" y="2101425"/>
              <a:ext cx="386050" cy="289650"/>
            </a:xfrm>
            <a:custGeom>
              <a:avLst/>
              <a:gdLst/>
              <a:ahLst/>
              <a:cxnLst/>
              <a:rect l="l" t="t" r="r" b="b"/>
              <a:pathLst>
                <a:path w="15442" h="11586" extrusionOk="0">
                  <a:moveTo>
                    <a:pt x="7895" y="1"/>
                  </a:moveTo>
                  <a:lnTo>
                    <a:pt x="7563" y="17"/>
                  </a:lnTo>
                  <a:lnTo>
                    <a:pt x="7230" y="34"/>
                  </a:lnTo>
                  <a:lnTo>
                    <a:pt x="6915" y="67"/>
                  </a:lnTo>
                  <a:lnTo>
                    <a:pt x="6582" y="117"/>
                  </a:lnTo>
                  <a:lnTo>
                    <a:pt x="6250" y="167"/>
                  </a:lnTo>
                  <a:lnTo>
                    <a:pt x="5917" y="233"/>
                  </a:lnTo>
                  <a:lnTo>
                    <a:pt x="5602" y="300"/>
                  </a:lnTo>
                  <a:lnTo>
                    <a:pt x="5269" y="383"/>
                  </a:lnTo>
                  <a:lnTo>
                    <a:pt x="4953" y="466"/>
                  </a:lnTo>
                  <a:lnTo>
                    <a:pt x="4637" y="566"/>
                  </a:lnTo>
                  <a:lnTo>
                    <a:pt x="4322" y="682"/>
                  </a:lnTo>
                  <a:lnTo>
                    <a:pt x="4006" y="798"/>
                  </a:lnTo>
                  <a:lnTo>
                    <a:pt x="3707" y="931"/>
                  </a:lnTo>
                  <a:lnTo>
                    <a:pt x="3408" y="1081"/>
                  </a:lnTo>
                  <a:lnTo>
                    <a:pt x="3108" y="1230"/>
                  </a:lnTo>
                  <a:lnTo>
                    <a:pt x="2809" y="1397"/>
                  </a:lnTo>
                  <a:lnTo>
                    <a:pt x="2527" y="1580"/>
                  </a:lnTo>
                  <a:lnTo>
                    <a:pt x="2261" y="1779"/>
                  </a:lnTo>
                  <a:lnTo>
                    <a:pt x="1995" y="1978"/>
                  </a:lnTo>
                  <a:lnTo>
                    <a:pt x="1745" y="2211"/>
                  </a:lnTo>
                  <a:lnTo>
                    <a:pt x="1513" y="2444"/>
                  </a:lnTo>
                  <a:lnTo>
                    <a:pt x="1280" y="2693"/>
                  </a:lnTo>
                  <a:lnTo>
                    <a:pt x="1081" y="2959"/>
                  </a:lnTo>
                  <a:lnTo>
                    <a:pt x="881" y="3225"/>
                  </a:lnTo>
                  <a:lnTo>
                    <a:pt x="715" y="3524"/>
                  </a:lnTo>
                  <a:lnTo>
                    <a:pt x="549" y="3823"/>
                  </a:lnTo>
                  <a:lnTo>
                    <a:pt x="416" y="4123"/>
                  </a:lnTo>
                  <a:lnTo>
                    <a:pt x="299" y="4438"/>
                  </a:lnTo>
                  <a:lnTo>
                    <a:pt x="200" y="4771"/>
                  </a:lnTo>
                  <a:lnTo>
                    <a:pt x="117" y="5087"/>
                  </a:lnTo>
                  <a:lnTo>
                    <a:pt x="67" y="5419"/>
                  </a:lnTo>
                  <a:lnTo>
                    <a:pt x="33" y="5768"/>
                  </a:lnTo>
                  <a:lnTo>
                    <a:pt x="0" y="6100"/>
                  </a:lnTo>
                  <a:lnTo>
                    <a:pt x="17" y="6433"/>
                  </a:lnTo>
                  <a:lnTo>
                    <a:pt x="50" y="6782"/>
                  </a:lnTo>
                  <a:lnTo>
                    <a:pt x="100" y="7114"/>
                  </a:lnTo>
                  <a:lnTo>
                    <a:pt x="183" y="7430"/>
                  </a:lnTo>
                  <a:lnTo>
                    <a:pt x="299" y="7763"/>
                  </a:lnTo>
                  <a:lnTo>
                    <a:pt x="432" y="8078"/>
                  </a:lnTo>
                  <a:lnTo>
                    <a:pt x="599" y="8378"/>
                  </a:lnTo>
                  <a:lnTo>
                    <a:pt x="765" y="8660"/>
                  </a:lnTo>
                  <a:lnTo>
                    <a:pt x="964" y="8926"/>
                  </a:lnTo>
                  <a:lnTo>
                    <a:pt x="1180" y="9192"/>
                  </a:lnTo>
                  <a:lnTo>
                    <a:pt x="1430" y="9441"/>
                  </a:lnTo>
                  <a:lnTo>
                    <a:pt x="1679" y="9674"/>
                  </a:lnTo>
                  <a:lnTo>
                    <a:pt x="1928" y="9873"/>
                  </a:lnTo>
                  <a:lnTo>
                    <a:pt x="2211" y="10073"/>
                  </a:lnTo>
                  <a:lnTo>
                    <a:pt x="2493" y="10256"/>
                  </a:lnTo>
                  <a:lnTo>
                    <a:pt x="2793" y="10422"/>
                  </a:lnTo>
                  <a:lnTo>
                    <a:pt x="3092" y="10571"/>
                  </a:lnTo>
                  <a:lnTo>
                    <a:pt x="3391" y="10721"/>
                  </a:lnTo>
                  <a:lnTo>
                    <a:pt x="3707" y="10854"/>
                  </a:lnTo>
                  <a:lnTo>
                    <a:pt x="4023" y="10970"/>
                  </a:lnTo>
                  <a:lnTo>
                    <a:pt x="4338" y="11087"/>
                  </a:lnTo>
                  <a:lnTo>
                    <a:pt x="4654" y="11170"/>
                  </a:lnTo>
                  <a:lnTo>
                    <a:pt x="5319" y="11336"/>
                  </a:lnTo>
                  <a:lnTo>
                    <a:pt x="5967" y="11452"/>
                  </a:lnTo>
                  <a:lnTo>
                    <a:pt x="6632" y="11536"/>
                  </a:lnTo>
                  <a:lnTo>
                    <a:pt x="7313" y="11569"/>
                  </a:lnTo>
                  <a:lnTo>
                    <a:pt x="7978" y="11585"/>
                  </a:lnTo>
                  <a:lnTo>
                    <a:pt x="8643" y="11552"/>
                  </a:lnTo>
                  <a:lnTo>
                    <a:pt x="9308" y="11486"/>
                  </a:lnTo>
                  <a:lnTo>
                    <a:pt x="9640" y="11436"/>
                  </a:lnTo>
                  <a:lnTo>
                    <a:pt x="9973" y="11386"/>
                  </a:lnTo>
                  <a:lnTo>
                    <a:pt x="10305" y="11319"/>
                  </a:lnTo>
                  <a:lnTo>
                    <a:pt x="10638" y="11236"/>
                  </a:lnTo>
                  <a:lnTo>
                    <a:pt x="10953" y="11153"/>
                  </a:lnTo>
                  <a:lnTo>
                    <a:pt x="11286" y="11054"/>
                  </a:lnTo>
                  <a:lnTo>
                    <a:pt x="11602" y="10937"/>
                  </a:lnTo>
                  <a:lnTo>
                    <a:pt x="11901" y="10821"/>
                  </a:lnTo>
                  <a:lnTo>
                    <a:pt x="12217" y="10688"/>
                  </a:lnTo>
                  <a:lnTo>
                    <a:pt x="12516" y="10538"/>
                  </a:lnTo>
                  <a:lnTo>
                    <a:pt x="12815" y="10389"/>
                  </a:lnTo>
                  <a:lnTo>
                    <a:pt x="13114" y="10206"/>
                  </a:lnTo>
                  <a:lnTo>
                    <a:pt x="13397" y="10023"/>
                  </a:lnTo>
                  <a:lnTo>
                    <a:pt x="13663" y="9807"/>
                  </a:lnTo>
                  <a:lnTo>
                    <a:pt x="13912" y="9591"/>
                  </a:lnTo>
                  <a:lnTo>
                    <a:pt x="14161" y="9358"/>
                  </a:lnTo>
                  <a:lnTo>
                    <a:pt x="14377" y="9109"/>
                  </a:lnTo>
                  <a:lnTo>
                    <a:pt x="14594" y="8843"/>
                  </a:lnTo>
                  <a:lnTo>
                    <a:pt x="14793" y="8560"/>
                  </a:lnTo>
                  <a:lnTo>
                    <a:pt x="14959" y="8261"/>
                  </a:lnTo>
                  <a:lnTo>
                    <a:pt x="15109" y="7962"/>
                  </a:lnTo>
                  <a:lnTo>
                    <a:pt x="15225" y="7646"/>
                  </a:lnTo>
                  <a:lnTo>
                    <a:pt x="15325" y="7314"/>
                  </a:lnTo>
                  <a:lnTo>
                    <a:pt x="15391" y="6981"/>
                  </a:lnTo>
                  <a:lnTo>
                    <a:pt x="15425" y="6649"/>
                  </a:lnTo>
                  <a:lnTo>
                    <a:pt x="15441" y="6300"/>
                  </a:lnTo>
                  <a:lnTo>
                    <a:pt x="15441" y="5967"/>
                  </a:lnTo>
                  <a:lnTo>
                    <a:pt x="15391" y="5635"/>
                  </a:lnTo>
                  <a:lnTo>
                    <a:pt x="15325" y="5303"/>
                  </a:lnTo>
                  <a:lnTo>
                    <a:pt x="15242" y="4970"/>
                  </a:lnTo>
                  <a:lnTo>
                    <a:pt x="15125" y="4654"/>
                  </a:lnTo>
                  <a:lnTo>
                    <a:pt x="14992" y="4355"/>
                  </a:lnTo>
                  <a:lnTo>
                    <a:pt x="14826" y="4056"/>
                  </a:lnTo>
                  <a:lnTo>
                    <a:pt x="14643" y="3773"/>
                  </a:lnTo>
                  <a:lnTo>
                    <a:pt x="14444" y="3491"/>
                  </a:lnTo>
                  <a:lnTo>
                    <a:pt x="14228" y="3242"/>
                  </a:lnTo>
                  <a:lnTo>
                    <a:pt x="13995" y="2992"/>
                  </a:lnTo>
                  <a:lnTo>
                    <a:pt x="13762" y="2760"/>
                  </a:lnTo>
                  <a:lnTo>
                    <a:pt x="13513" y="2527"/>
                  </a:lnTo>
                  <a:lnTo>
                    <a:pt x="13247" y="2311"/>
                  </a:lnTo>
                  <a:lnTo>
                    <a:pt x="12981" y="2128"/>
                  </a:lnTo>
                  <a:lnTo>
                    <a:pt x="12699" y="1929"/>
                  </a:lnTo>
                  <a:lnTo>
                    <a:pt x="12416" y="1762"/>
                  </a:lnTo>
                  <a:lnTo>
                    <a:pt x="12117" y="1596"/>
                  </a:lnTo>
                  <a:lnTo>
                    <a:pt x="11818" y="1463"/>
                  </a:lnTo>
                  <a:lnTo>
                    <a:pt x="11519" y="1314"/>
                  </a:lnTo>
                  <a:lnTo>
                    <a:pt x="11203" y="1197"/>
                  </a:lnTo>
                  <a:lnTo>
                    <a:pt x="10904" y="1081"/>
                  </a:lnTo>
                  <a:lnTo>
                    <a:pt x="10588" y="981"/>
                  </a:lnTo>
                  <a:lnTo>
                    <a:pt x="10255" y="898"/>
                  </a:lnTo>
                  <a:lnTo>
                    <a:pt x="9940" y="832"/>
                  </a:lnTo>
                  <a:lnTo>
                    <a:pt x="9607" y="765"/>
                  </a:lnTo>
                  <a:lnTo>
                    <a:pt x="9275" y="715"/>
                  </a:lnTo>
                  <a:lnTo>
                    <a:pt x="8959" y="682"/>
                  </a:lnTo>
                  <a:lnTo>
                    <a:pt x="8627" y="649"/>
                  </a:lnTo>
                  <a:lnTo>
                    <a:pt x="7945" y="649"/>
                  </a:lnTo>
                  <a:lnTo>
                    <a:pt x="8278" y="665"/>
                  </a:lnTo>
                  <a:lnTo>
                    <a:pt x="8610" y="682"/>
                  </a:lnTo>
                  <a:lnTo>
                    <a:pt x="8942" y="715"/>
                  </a:lnTo>
                  <a:lnTo>
                    <a:pt x="9275" y="748"/>
                  </a:lnTo>
                  <a:lnTo>
                    <a:pt x="9591" y="815"/>
                  </a:lnTo>
                  <a:lnTo>
                    <a:pt x="9923" y="881"/>
                  </a:lnTo>
                  <a:lnTo>
                    <a:pt x="10239" y="965"/>
                  </a:lnTo>
                  <a:lnTo>
                    <a:pt x="10555" y="1048"/>
                  </a:lnTo>
                  <a:lnTo>
                    <a:pt x="10870" y="1164"/>
                  </a:lnTo>
                  <a:lnTo>
                    <a:pt x="11170" y="1280"/>
                  </a:lnTo>
                  <a:lnTo>
                    <a:pt x="11469" y="1397"/>
                  </a:lnTo>
                  <a:lnTo>
                    <a:pt x="11768" y="1546"/>
                  </a:lnTo>
                  <a:lnTo>
                    <a:pt x="12067" y="1696"/>
                  </a:lnTo>
                  <a:lnTo>
                    <a:pt x="12350" y="1862"/>
                  </a:lnTo>
                  <a:lnTo>
                    <a:pt x="12632" y="2045"/>
                  </a:lnTo>
                  <a:lnTo>
                    <a:pt x="12915" y="2228"/>
                  </a:lnTo>
                  <a:lnTo>
                    <a:pt x="13164" y="2427"/>
                  </a:lnTo>
                  <a:lnTo>
                    <a:pt x="13430" y="2627"/>
                  </a:lnTo>
                  <a:lnTo>
                    <a:pt x="13663" y="2859"/>
                  </a:lnTo>
                  <a:lnTo>
                    <a:pt x="13895" y="3092"/>
                  </a:lnTo>
                  <a:lnTo>
                    <a:pt x="14112" y="3341"/>
                  </a:lnTo>
                  <a:lnTo>
                    <a:pt x="14311" y="3591"/>
                  </a:lnTo>
                  <a:lnTo>
                    <a:pt x="14510" y="3857"/>
                  </a:lnTo>
                  <a:lnTo>
                    <a:pt x="14677" y="4123"/>
                  </a:lnTo>
                  <a:lnTo>
                    <a:pt x="14843" y="4405"/>
                  </a:lnTo>
                  <a:lnTo>
                    <a:pt x="14976" y="4704"/>
                  </a:lnTo>
                  <a:lnTo>
                    <a:pt x="15076" y="5003"/>
                  </a:lnTo>
                  <a:lnTo>
                    <a:pt x="15159" y="5319"/>
                  </a:lnTo>
                  <a:lnTo>
                    <a:pt x="15225" y="5635"/>
                  </a:lnTo>
                  <a:lnTo>
                    <a:pt x="15258" y="5951"/>
                  </a:lnTo>
                  <a:lnTo>
                    <a:pt x="15275" y="6283"/>
                  </a:lnTo>
                  <a:lnTo>
                    <a:pt x="15242" y="6599"/>
                  </a:lnTo>
                  <a:lnTo>
                    <a:pt x="15209" y="6931"/>
                  </a:lnTo>
                  <a:lnTo>
                    <a:pt x="15142" y="7247"/>
                  </a:lnTo>
                  <a:lnTo>
                    <a:pt x="15042" y="7546"/>
                  </a:lnTo>
                  <a:lnTo>
                    <a:pt x="14926" y="7846"/>
                  </a:lnTo>
                  <a:lnTo>
                    <a:pt x="14793" y="8145"/>
                  </a:lnTo>
                  <a:lnTo>
                    <a:pt x="14627" y="8427"/>
                  </a:lnTo>
                  <a:lnTo>
                    <a:pt x="14444" y="8693"/>
                  </a:lnTo>
                  <a:lnTo>
                    <a:pt x="14228" y="8943"/>
                  </a:lnTo>
                  <a:lnTo>
                    <a:pt x="14012" y="9175"/>
                  </a:lnTo>
                  <a:lnTo>
                    <a:pt x="13779" y="9408"/>
                  </a:lnTo>
                  <a:lnTo>
                    <a:pt x="13530" y="9624"/>
                  </a:lnTo>
                  <a:lnTo>
                    <a:pt x="13264" y="9807"/>
                  </a:lnTo>
                  <a:lnTo>
                    <a:pt x="12998" y="9990"/>
                  </a:lnTo>
                  <a:lnTo>
                    <a:pt x="12715" y="10156"/>
                  </a:lnTo>
                  <a:lnTo>
                    <a:pt x="12416" y="10306"/>
                  </a:lnTo>
                  <a:lnTo>
                    <a:pt x="12134" y="10455"/>
                  </a:lnTo>
                  <a:lnTo>
                    <a:pt x="11818" y="10588"/>
                  </a:lnTo>
                  <a:lnTo>
                    <a:pt x="11519" y="10704"/>
                  </a:lnTo>
                  <a:lnTo>
                    <a:pt x="11203" y="10804"/>
                  </a:lnTo>
                  <a:lnTo>
                    <a:pt x="10887" y="10904"/>
                  </a:lnTo>
                  <a:lnTo>
                    <a:pt x="10571" y="10987"/>
                  </a:lnTo>
                  <a:lnTo>
                    <a:pt x="10255" y="11054"/>
                  </a:lnTo>
                  <a:lnTo>
                    <a:pt x="9940" y="11120"/>
                  </a:lnTo>
                  <a:lnTo>
                    <a:pt x="9291" y="11220"/>
                  </a:lnTo>
                  <a:lnTo>
                    <a:pt x="8627" y="11286"/>
                  </a:lnTo>
                  <a:lnTo>
                    <a:pt x="7978" y="11303"/>
                  </a:lnTo>
                  <a:lnTo>
                    <a:pt x="7313" y="11303"/>
                  </a:lnTo>
                  <a:lnTo>
                    <a:pt x="6665" y="11253"/>
                  </a:lnTo>
                  <a:lnTo>
                    <a:pt x="6017" y="11186"/>
                  </a:lnTo>
                  <a:lnTo>
                    <a:pt x="5369" y="11070"/>
                  </a:lnTo>
                  <a:lnTo>
                    <a:pt x="4737" y="10921"/>
                  </a:lnTo>
                  <a:lnTo>
                    <a:pt x="4421" y="10821"/>
                  </a:lnTo>
                  <a:lnTo>
                    <a:pt x="4106" y="10721"/>
                  </a:lnTo>
                  <a:lnTo>
                    <a:pt x="3806" y="10605"/>
                  </a:lnTo>
                  <a:lnTo>
                    <a:pt x="3491" y="10488"/>
                  </a:lnTo>
                  <a:lnTo>
                    <a:pt x="3208" y="10355"/>
                  </a:lnTo>
                  <a:lnTo>
                    <a:pt x="2909" y="10189"/>
                  </a:lnTo>
                  <a:lnTo>
                    <a:pt x="2626" y="10040"/>
                  </a:lnTo>
                  <a:lnTo>
                    <a:pt x="2344" y="9857"/>
                  </a:lnTo>
                  <a:lnTo>
                    <a:pt x="2078" y="9674"/>
                  </a:lnTo>
                  <a:lnTo>
                    <a:pt x="1829" y="9475"/>
                  </a:lnTo>
                  <a:lnTo>
                    <a:pt x="1579" y="9258"/>
                  </a:lnTo>
                  <a:lnTo>
                    <a:pt x="1363" y="9026"/>
                  </a:lnTo>
                  <a:lnTo>
                    <a:pt x="1147" y="8776"/>
                  </a:lnTo>
                  <a:lnTo>
                    <a:pt x="964" y="8510"/>
                  </a:lnTo>
                  <a:lnTo>
                    <a:pt x="781" y="8245"/>
                  </a:lnTo>
                  <a:lnTo>
                    <a:pt x="632" y="7962"/>
                  </a:lnTo>
                  <a:lnTo>
                    <a:pt x="499" y="7663"/>
                  </a:lnTo>
                  <a:lnTo>
                    <a:pt x="399" y="7347"/>
                  </a:lnTo>
                  <a:lnTo>
                    <a:pt x="316" y="7048"/>
                  </a:lnTo>
                  <a:lnTo>
                    <a:pt x="266" y="6732"/>
                  </a:lnTo>
                  <a:lnTo>
                    <a:pt x="216" y="6400"/>
                  </a:lnTo>
                  <a:lnTo>
                    <a:pt x="216" y="6084"/>
                  </a:lnTo>
                  <a:lnTo>
                    <a:pt x="216" y="5768"/>
                  </a:lnTo>
                  <a:lnTo>
                    <a:pt x="266" y="5436"/>
                  </a:lnTo>
                  <a:lnTo>
                    <a:pt x="316" y="5120"/>
                  </a:lnTo>
                  <a:lnTo>
                    <a:pt x="382" y="4787"/>
                  </a:lnTo>
                  <a:lnTo>
                    <a:pt x="466" y="4488"/>
                  </a:lnTo>
                  <a:lnTo>
                    <a:pt x="582" y="4172"/>
                  </a:lnTo>
                  <a:lnTo>
                    <a:pt x="698" y="3873"/>
                  </a:lnTo>
                  <a:lnTo>
                    <a:pt x="848" y="3591"/>
                  </a:lnTo>
                  <a:lnTo>
                    <a:pt x="1014" y="3308"/>
                  </a:lnTo>
                  <a:lnTo>
                    <a:pt x="1197" y="3026"/>
                  </a:lnTo>
                  <a:lnTo>
                    <a:pt x="1413" y="2776"/>
                  </a:lnTo>
                  <a:lnTo>
                    <a:pt x="1629" y="2527"/>
                  </a:lnTo>
                  <a:lnTo>
                    <a:pt x="1862" y="2294"/>
                  </a:lnTo>
                  <a:lnTo>
                    <a:pt x="2094" y="2078"/>
                  </a:lnTo>
                  <a:lnTo>
                    <a:pt x="2344" y="1862"/>
                  </a:lnTo>
                  <a:lnTo>
                    <a:pt x="2610" y="1663"/>
                  </a:lnTo>
                  <a:lnTo>
                    <a:pt x="2876" y="1480"/>
                  </a:lnTo>
                  <a:lnTo>
                    <a:pt x="3158" y="1314"/>
                  </a:lnTo>
                  <a:lnTo>
                    <a:pt x="3457" y="1164"/>
                  </a:lnTo>
                  <a:lnTo>
                    <a:pt x="3757" y="1014"/>
                  </a:lnTo>
                  <a:lnTo>
                    <a:pt x="4056" y="881"/>
                  </a:lnTo>
                  <a:lnTo>
                    <a:pt x="4355" y="748"/>
                  </a:lnTo>
                  <a:lnTo>
                    <a:pt x="4671" y="632"/>
                  </a:lnTo>
                  <a:lnTo>
                    <a:pt x="4970" y="532"/>
                  </a:lnTo>
                  <a:lnTo>
                    <a:pt x="5286" y="433"/>
                  </a:lnTo>
                  <a:lnTo>
                    <a:pt x="5618" y="350"/>
                  </a:lnTo>
                  <a:lnTo>
                    <a:pt x="5934" y="266"/>
                  </a:lnTo>
                  <a:lnTo>
                    <a:pt x="6266" y="200"/>
                  </a:lnTo>
                  <a:lnTo>
                    <a:pt x="6582" y="133"/>
                  </a:lnTo>
                  <a:lnTo>
                    <a:pt x="6915" y="84"/>
                  </a:lnTo>
                  <a:lnTo>
                    <a:pt x="7247" y="50"/>
                  </a:lnTo>
                  <a:lnTo>
                    <a:pt x="7579" y="17"/>
                  </a:lnTo>
                  <a:lnTo>
                    <a:pt x="791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1759;p55">
              <a:extLst>
                <a:ext uri="{FF2B5EF4-FFF2-40B4-BE49-F238E27FC236}">
                  <a16:creationId xmlns:a16="http://schemas.microsoft.com/office/drawing/2014/main" id="{773FE899-AF0F-4F33-51D6-1126DEEF70C9}"/>
                </a:ext>
              </a:extLst>
            </p:cNvPr>
            <p:cNvSpPr/>
            <p:nvPr/>
          </p:nvSpPr>
          <p:spPr>
            <a:xfrm>
              <a:off x="1320150" y="1725375"/>
              <a:ext cx="548925" cy="14150"/>
            </a:xfrm>
            <a:custGeom>
              <a:avLst/>
              <a:gdLst/>
              <a:ahLst/>
              <a:cxnLst/>
              <a:rect l="l" t="t" r="r" b="b"/>
              <a:pathLst>
                <a:path w="21957" h="566" extrusionOk="0">
                  <a:moveTo>
                    <a:pt x="0" y="0"/>
                  </a:moveTo>
                  <a:lnTo>
                    <a:pt x="0" y="566"/>
                  </a:lnTo>
                  <a:lnTo>
                    <a:pt x="21957" y="566"/>
                  </a:lnTo>
                  <a:lnTo>
                    <a:pt x="21957"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1760;p55">
              <a:extLst>
                <a:ext uri="{FF2B5EF4-FFF2-40B4-BE49-F238E27FC236}">
                  <a16:creationId xmlns:a16="http://schemas.microsoft.com/office/drawing/2014/main" id="{5B4EF00E-4156-4F8E-54F6-2AFDB5D49AAE}"/>
                </a:ext>
              </a:extLst>
            </p:cNvPr>
            <p:cNvSpPr/>
            <p:nvPr/>
          </p:nvSpPr>
          <p:spPr>
            <a:xfrm>
              <a:off x="1414050" y="1755300"/>
              <a:ext cx="361125" cy="14150"/>
            </a:xfrm>
            <a:custGeom>
              <a:avLst/>
              <a:gdLst/>
              <a:ahLst/>
              <a:cxnLst/>
              <a:rect l="l" t="t" r="r" b="b"/>
              <a:pathLst>
                <a:path w="14445" h="566" extrusionOk="0">
                  <a:moveTo>
                    <a:pt x="1" y="0"/>
                  </a:moveTo>
                  <a:lnTo>
                    <a:pt x="1" y="565"/>
                  </a:lnTo>
                  <a:lnTo>
                    <a:pt x="14444" y="565"/>
                  </a:lnTo>
                  <a:lnTo>
                    <a:pt x="14444"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1761;p55">
              <a:extLst>
                <a:ext uri="{FF2B5EF4-FFF2-40B4-BE49-F238E27FC236}">
                  <a16:creationId xmlns:a16="http://schemas.microsoft.com/office/drawing/2014/main" id="{9EBC4EF2-917D-4489-B75C-D4F9E0AE15BF}"/>
                </a:ext>
              </a:extLst>
            </p:cNvPr>
            <p:cNvSpPr/>
            <p:nvPr/>
          </p:nvSpPr>
          <p:spPr>
            <a:xfrm>
              <a:off x="1152700" y="2219425"/>
              <a:ext cx="297125" cy="14575"/>
            </a:xfrm>
            <a:custGeom>
              <a:avLst/>
              <a:gdLst/>
              <a:ahLst/>
              <a:cxnLst/>
              <a:rect l="l" t="t" r="r" b="b"/>
              <a:pathLst>
                <a:path w="11885" h="583" extrusionOk="0">
                  <a:moveTo>
                    <a:pt x="0" y="1"/>
                  </a:moveTo>
                  <a:lnTo>
                    <a:pt x="0" y="583"/>
                  </a:lnTo>
                  <a:lnTo>
                    <a:pt x="11884" y="583"/>
                  </a:lnTo>
                  <a:lnTo>
                    <a:pt x="11884"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1762;p55">
              <a:extLst>
                <a:ext uri="{FF2B5EF4-FFF2-40B4-BE49-F238E27FC236}">
                  <a16:creationId xmlns:a16="http://schemas.microsoft.com/office/drawing/2014/main" id="{5470C1BE-5AF7-DD5D-EBC7-89272827B89C}"/>
                </a:ext>
              </a:extLst>
            </p:cNvPr>
            <p:cNvSpPr/>
            <p:nvPr/>
          </p:nvSpPr>
          <p:spPr>
            <a:xfrm>
              <a:off x="1246600" y="2249350"/>
              <a:ext cx="109300" cy="14150"/>
            </a:xfrm>
            <a:custGeom>
              <a:avLst/>
              <a:gdLst/>
              <a:ahLst/>
              <a:cxnLst/>
              <a:rect l="l" t="t" r="r" b="b"/>
              <a:pathLst>
                <a:path w="4372" h="566" extrusionOk="0">
                  <a:moveTo>
                    <a:pt x="0" y="1"/>
                  </a:moveTo>
                  <a:lnTo>
                    <a:pt x="0" y="566"/>
                  </a:lnTo>
                  <a:lnTo>
                    <a:pt x="4372" y="566"/>
                  </a:lnTo>
                  <a:lnTo>
                    <a:pt x="4372"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1763;p55">
              <a:extLst>
                <a:ext uri="{FF2B5EF4-FFF2-40B4-BE49-F238E27FC236}">
                  <a16:creationId xmlns:a16="http://schemas.microsoft.com/office/drawing/2014/main" id="{A6EA1C1F-3F48-42CC-2FC9-9FB51E67948F}"/>
                </a:ext>
              </a:extLst>
            </p:cNvPr>
            <p:cNvSpPr/>
            <p:nvPr/>
          </p:nvSpPr>
          <p:spPr>
            <a:xfrm>
              <a:off x="1720725" y="2164575"/>
              <a:ext cx="534375" cy="2950"/>
            </a:xfrm>
            <a:custGeom>
              <a:avLst/>
              <a:gdLst/>
              <a:ahLst/>
              <a:cxnLst/>
              <a:rect l="l" t="t" r="r" b="b"/>
              <a:pathLst>
                <a:path w="21375" h="118" extrusionOk="0">
                  <a:moveTo>
                    <a:pt x="10687" y="1"/>
                  </a:moveTo>
                  <a:lnTo>
                    <a:pt x="5352" y="18"/>
                  </a:lnTo>
                  <a:lnTo>
                    <a:pt x="2676" y="34"/>
                  </a:lnTo>
                  <a:lnTo>
                    <a:pt x="0" y="51"/>
                  </a:lnTo>
                  <a:lnTo>
                    <a:pt x="2676" y="84"/>
                  </a:lnTo>
                  <a:lnTo>
                    <a:pt x="5352" y="101"/>
                  </a:lnTo>
                  <a:lnTo>
                    <a:pt x="10687" y="117"/>
                  </a:lnTo>
                  <a:lnTo>
                    <a:pt x="16039" y="101"/>
                  </a:lnTo>
                  <a:lnTo>
                    <a:pt x="18715" y="84"/>
                  </a:lnTo>
                  <a:lnTo>
                    <a:pt x="21375" y="51"/>
                  </a:lnTo>
                  <a:lnTo>
                    <a:pt x="18715" y="34"/>
                  </a:lnTo>
                  <a:lnTo>
                    <a:pt x="16039" y="18"/>
                  </a:lnTo>
                  <a:lnTo>
                    <a:pt x="10687"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1764;p55">
              <a:extLst>
                <a:ext uri="{FF2B5EF4-FFF2-40B4-BE49-F238E27FC236}">
                  <a16:creationId xmlns:a16="http://schemas.microsoft.com/office/drawing/2014/main" id="{42DCDD85-002D-2DA7-4C60-0676E2282C68}"/>
                </a:ext>
              </a:extLst>
            </p:cNvPr>
            <p:cNvSpPr/>
            <p:nvPr/>
          </p:nvSpPr>
          <p:spPr>
            <a:xfrm>
              <a:off x="1720725" y="2127600"/>
              <a:ext cx="534375" cy="2925"/>
            </a:xfrm>
            <a:custGeom>
              <a:avLst/>
              <a:gdLst/>
              <a:ahLst/>
              <a:cxnLst/>
              <a:rect l="l" t="t" r="r" b="b"/>
              <a:pathLst>
                <a:path w="21375" h="117" extrusionOk="0">
                  <a:moveTo>
                    <a:pt x="10687" y="1"/>
                  </a:moveTo>
                  <a:lnTo>
                    <a:pt x="5352" y="17"/>
                  </a:lnTo>
                  <a:lnTo>
                    <a:pt x="2676" y="34"/>
                  </a:lnTo>
                  <a:lnTo>
                    <a:pt x="0" y="50"/>
                  </a:lnTo>
                  <a:lnTo>
                    <a:pt x="2676" y="84"/>
                  </a:lnTo>
                  <a:lnTo>
                    <a:pt x="5352" y="100"/>
                  </a:lnTo>
                  <a:lnTo>
                    <a:pt x="10687" y="117"/>
                  </a:lnTo>
                  <a:lnTo>
                    <a:pt x="16039" y="100"/>
                  </a:lnTo>
                  <a:lnTo>
                    <a:pt x="18715" y="84"/>
                  </a:lnTo>
                  <a:lnTo>
                    <a:pt x="21375" y="50"/>
                  </a:lnTo>
                  <a:lnTo>
                    <a:pt x="18715" y="34"/>
                  </a:lnTo>
                  <a:lnTo>
                    <a:pt x="16039" y="17"/>
                  </a:lnTo>
                  <a:lnTo>
                    <a:pt x="10687"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1765;p55">
              <a:extLst>
                <a:ext uri="{FF2B5EF4-FFF2-40B4-BE49-F238E27FC236}">
                  <a16:creationId xmlns:a16="http://schemas.microsoft.com/office/drawing/2014/main" id="{30CD199C-5F06-C48B-10DC-9AD5431949BE}"/>
                </a:ext>
              </a:extLst>
            </p:cNvPr>
            <p:cNvSpPr/>
            <p:nvPr/>
          </p:nvSpPr>
          <p:spPr>
            <a:xfrm>
              <a:off x="1720725" y="2090625"/>
              <a:ext cx="534375" cy="2925"/>
            </a:xfrm>
            <a:custGeom>
              <a:avLst/>
              <a:gdLst/>
              <a:ahLst/>
              <a:cxnLst/>
              <a:rect l="l" t="t" r="r" b="b"/>
              <a:pathLst>
                <a:path w="21375" h="117" extrusionOk="0">
                  <a:moveTo>
                    <a:pt x="10687" y="0"/>
                  </a:moveTo>
                  <a:lnTo>
                    <a:pt x="5352" y="17"/>
                  </a:lnTo>
                  <a:lnTo>
                    <a:pt x="2676" y="34"/>
                  </a:lnTo>
                  <a:lnTo>
                    <a:pt x="0" y="67"/>
                  </a:lnTo>
                  <a:lnTo>
                    <a:pt x="2676" y="83"/>
                  </a:lnTo>
                  <a:lnTo>
                    <a:pt x="5352" y="100"/>
                  </a:lnTo>
                  <a:lnTo>
                    <a:pt x="10687" y="117"/>
                  </a:lnTo>
                  <a:lnTo>
                    <a:pt x="16039" y="100"/>
                  </a:lnTo>
                  <a:lnTo>
                    <a:pt x="18715" y="83"/>
                  </a:lnTo>
                  <a:lnTo>
                    <a:pt x="21375" y="67"/>
                  </a:lnTo>
                  <a:lnTo>
                    <a:pt x="18715" y="34"/>
                  </a:lnTo>
                  <a:lnTo>
                    <a:pt x="16039" y="17"/>
                  </a:lnTo>
                  <a:lnTo>
                    <a:pt x="10687"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1766;p55">
              <a:extLst>
                <a:ext uri="{FF2B5EF4-FFF2-40B4-BE49-F238E27FC236}">
                  <a16:creationId xmlns:a16="http://schemas.microsoft.com/office/drawing/2014/main" id="{D1E1044D-56AC-5C59-12AC-78B9848C658E}"/>
                </a:ext>
              </a:extLst>
            </p:cNvPr>
            <p:cNvSpPr/>
            <p:nvPr/>
          </p:nvSpPr>
          <p:spPr>
            <a:xfrm>
              <a:off x="1720725" y="2053650"/>
              <a:ext cx="534375" cy="2925"/>
            </a:xfrm>
            <a:custGeom>
              <a:avLst/>
              <a:gdLst/>
              <a:ahLst/>
              <a:cxnLst/>
              <a:rect l="l" t="t" r="r" b="b"/>
              <a:pathLst>
                <a:path w="21375" h="117" extrusionOk="0">
                  <a:moveTo>
                    <a:pt x="10687" y="0"/>
                  </a:moveTo>
                  <a:lnTo>
                    <a:pt x="5352" y="33"/>
                  </a:lnTo>
                  <a:lnTo>
                    <a:pt x="2676" y="33"/>
                  </a:lnTo>
                  <a:lnTo>
                    <a:pt x="0" y="67"/>
                  </a:lnTo>
                  <a:lnTo>
                    <a:pt x="2676" y="83"/>
                  </a:lnTo>
                  <a:lnTo>
                    <a:pt x="5352" y="100"/>
                  </a:lnTo>
                  <a:lnTo>
                    <a:pt x="10687" y="116"/>
                  </a:lnTo>
                  <a:lnTo>
                    <a:pt x="16039" y="100"/>
                  </a:lnTo>
                  <a:lnTo>
                    <a:pt x="18715" y="83"/>
                  </a:lnTo>
                  <a:lnTo>
                    <a:pt x="21375" y="67"/>
                  </a:lnTo>
                  <a:lnTo>
                    <a:pt x="18715" y="33"/>
                  </a:lnTo>
                  <a:lnTo>
                    <a:pt x="16039" y="33"/>
                  </a:lnTo>
                  <a:lnTo>
                    <a:pt x="10687"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1767;p55">
              <a:extLst>
                <a:ext uri="{FF2B5EF4-FFF2-40B4-BE49-F238E27FC236}">
                  <a16:creationId xmlns:a16="http://schemas.microsoft.com/office/drawing/2014/main" id="{23D30896-2753-4892-F19D-46B515A7F6B4}"/>
                </a:ext>
              </a:extLst>
            </p:cNvPr>
            <p:cNvSpPr/>
            <p:nvPr/>
          </p:nvSpPr>
          <p:spPr>
            <a:xfrm>
              <a:off x="1720725" y="2017075"/>
              <a:ext cx="534375" cy="2525"/>
            </a:xfrm>
            <a:custGeom>
              <a:avLst/>
              <a:gdLst/>
              <a:ahLst/>
              <a:cxnLst/>
              <a:rect l="l" t="t" r="r" b="b"/>
              <a:pathLst>
                <a:path w="21375" h="101" extrusionOk="0">
                  <a:moveTo>
                    <a:pt x="10687" y="0"/>
                  </a:moveTo>
                  <a:lnTo>
                    <a:pt x="5352" y="17"/>
                  </a:lnTo>
                  <a:lnTo>
                    <a:pt x="2676" y="17"/>
                  </a:lnTo>
                  <a:lnTo>
                    <a:pt x="0" y="50"/>
                  </a:lnTo>
                  <a:lnTo>
                    <a:pt x="2676" y="67"/>
                  </a:lnTo>
                  <a:lnTo>
                    <a:pt x="5352" y="84"/>
                  </a:lnTo>
                  <a:lnTo>
                    <a:pt x="10687" y="100"/>
                  </a:lnTo>
                  <a:lnTo>
                    <a:pt x="16039" y="84"/>
                  </a:lnTo>
                  <a:lnTo>
                    <a:pt x="18715" y="67"/>
                  </a:lnTo>
                  <a:lnTo>
                    <a:pt x="21375" y="50"/>
                  </a:lnTo>
                  <a:lnTo>
                    <a:pt x="18715" y="17"/>
                  </a:lnTo>
                  <a:lnTo>
                    <a:pt x="16039" y="17"/>
                  </a:lnTo>
                  <a:lnTo>
                    <a:pt x="10687"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1768;p55">
              <a:extLst>
                <a:ext uri="{FF2B5EF4-FFF2-40B4-BE49-F238E27FC236}">
                  <a16:creationId xmlns:a16="http://schemas.microsoft.com/office/drawing/2014/main" id="{C7A78539-0AEF-0C33-DEB4-F0276096403E}"/>
                </a:ext>
              </a:extLst>
            </p:cNvPr>
            <p:cNvSpPr/>
            <p:nvPr/>
          </p:nvSpPr>
          <p:spPr>
            <a:xfrm>
              <a:off x="1720725" y="1980100"/>
              <a:ext cx="534375" cy="2500"/>
            </a:xfrm>
            <a:custGeom>
              <a:avLst/>
              <a:gdLst/>
              <a:ahLst/>
              <a:cxnLst/>
              <a:rect l="l" t="t" r="r" b="b"/>
              <a:pathLst>
                <a:path w="21375" h="100" extrusionOk="0">
                  <a:moveTo>
                    <a:pt x="10687" y="0"/>
                  </a:moveTo>
                  <a:lnTo>
                    <a:pt x="5352" y="17"/>
                  </a:lnTo>
                  <a:lnTo>
                    <a:pt x="2676" y="17"/>
                  </a:lnTo>
                  <a:lnTo>
                    <a:pt x="0" y="50"/>
                  </a:lnTo>
                  <a:lnTo>
                    <a:pt x="2676" y="67"/>
                  </a:lnTo>
                  <a:lnTo>
                    <a:pt x="5352" y="83"/>
                  </a:lnTo>
                  <a:lnTo>
                    <a:pt x="10687" y="100"/>
                  </a:lnTo>
                  <a:lnTo>
                    <a:pt x="16039" y="83"/>
                  </a:lnTo>
                  <a:lnTo>
                    <a:pt x="18715" y="67"/>
                  </a:lnTo>
                  <a:lnTo>
                    <a:pt x="21375" y="50"/>
                  </a:lnTo>
                  <a:lnTo>
                    <a:pt x="18715" y="17"/>
                  </a:lnTo>
                  <a:lnTo>
                    <a:pt x="16039" y="17"/>
                  </a:lnTo>
                  <a:lnTo>
                    <a:pt x="10687"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1769;p55">
              <a:extLst>
                <a:ext uri="{FF2B5EF4-FFF2-40B4-BE49-F238E27FC236}">
                  <a16:creationId xmlns:a16="http://schemas.microsoft.com/office/drawing/2014/main" id="{4D1AD9CD-F507-CFCD-76BD-DE1F2524C256}"/>
                </a:ext>
              </a:extLst>
            </p:cNvPr>
            <p:cNvSpPr/>
            <p:nvPr/>
          </p:nvSpPr>
          <p:spPr>
            <a:xfrm>
              <a:off x="1720725" y="1943100"/>
              <a:ext cx="534375" cy="2525"/>
            </a:xfrm>
            <a:custGeom>
              <a:avLst/>
              <a:gdLst/>
              <a:ahLst/>
              <a:cxnLst/>
              <a:rect l="l" t="t" r="r" b="b"/>
              <a:pathLst>
                <a:path w="21375" h="101" extrusionOk="0">
                  <a:moveTo>
                    <a:pt x="10687" y="1"/>
                  </a:moveTo>
                  <a:lnTo>
                    <a:pt x="5352" y="18"/>
                  </a:lnTo>
                  <a:lnTo>
                    <a:pt x="2676" y="18"/>
                  </a:lnTo>
                  <a:lnTo>
                    <a:pt x="0" y="51"/>
                  </a:lnTo>
                  <a:lnTo>
                    <a:pt x="2676" y="67"/>
                  </a:lnTo>
                  <a:lnTo>
                    <a:pt x="5352" y="84"/>
                  </a:lnTo>
                  <a:lnTo>
                    <a:pt x="10687" y="101"/>
                  </a:lnTo>
                  <a:lnTo>
                    <a:pt x="16039" y="84"/>
                  </a:lnTo>
                  <a:lnTo>
                    <a:pt x="18715" y="67"/>
                  </a:lnTo>
                  <a:lnTo>
                    <a:pt x="21375" y="51"/>
                  </a:lnTo>
                  <a:lnTo>
                    <a:pt x="18715" y="18"/>
                  </a:lnTo>
                  <a:lnTo>
                    <a:pt x="16039" y="18"/>
                  </a:lnTo>
                  <a:lnTo>
                    <a:pt x="10687"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1770;p55">
              <a:extLst>
                <a:ext uri="{FF2B5EF4-FFF2-40B4-BE49-F238E27FC236}">
                  <a16:creationId xmlns:a16="http://schemas.microsoft.com/office/drawing/2014/main" id="{31951C91-C9A6-A70A-B093-0ED14BA4E4CB}"/>
                </a:ext>
              </a:extLst>
            </p:cNvPr>
            <p:cNvSpPr/>
            <p:nvPr/>
          </p:nvSpPr>
          <p:spPr>
            <a:xfrm>
              <a:off x="1720725" y="1906125"/>
              <a:ext cx="534375" cy="2525"/>
            </a:xfrm>
            <a:custGeom>
              <a:avLst/>
              <a:gdLst/>
              <a:ahLst/>
              <a:cxnLst/>
              <a:rect l="l" t="t" r="r" b="b"/>
              <a:pathLst>
                <a:path w="21375" h="101" extrusionOk="0">
                  <a:moveTo>
                    <a:pt x="10687" y="1"/>
                  </a:moveTo>
                  <a:lnTo>
                    <a:pt x="5352" y="17"/>
                  </a:lnTo>
                  <a:lnTo>
                    <a:pt x="2676" y="17"/>
                  </a:lnTo>
                  <a:lnTo>
                    <a:pt x="0" y="50"/>
                  </a:lnTo>
                  <a:lnTo>
                    <a:pt x="2676" y="67"/>
                  </a:lnTo>
                  <a:lnTo>
                    <a:pt x="5352" y="84"/>
                  </a:lnTo>
                  <a:lnTo>
                    <a:pt x="10687" y="100"/>
                  </a:lnTo>
                  <a:lnTo>
                    <a:pt x="16039" y="84"/>
                  </a:lnTo>
                  <a:lnTo>
                    <a:pt x="18715" y="67"/>
                  </a:lnTo>
                  <a:lnTo>
                    <a:pt x="21375" y="50"/>
                  </a:lnTo>
                  <a:lnTo>
                    <a:pt x="18715" y="17"/>
                  </a:lnTo>
                  <a:lnTo>
                    <a:pt x="16039" y="17"/>
                  </a:lnTo>
                  <a:lnTo>
                    <a:pt x="10687"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1771;p55">
              <a:extLst>
                <a:ext uri="{FF2B5EF4-FFF2-40B4-BE49-F238E27FC236}">
                  <a16:creationId xmlns:a16="http://schemas.microsoft.com/office/drawing/2014/main" id="{67BBD4B6-ECCE-5FB1-FE91-85BF0B38D363}"/>
                </a:ext>
              </a:extLst>
            </p:cNvPr>
            <p:cNvSpPr/>
            <p:nvPr/>
          </p:nvSpPr>
          <p:spPr>
            <a:xfrm>
              <a:off x="1720725" y="1869150"/>
              <a:ext cx="534375" cy="2525"/>
            </a:xfrm>
            <a:custGeom>
              <a:avLst/>
              <a:gdLst/>
              <a:ahLst/>
              <a:cxnLst/>
              <a:rect l="l" t="t" r="r" b="b"/>
              <a:pathLst>
                <a:path w="21375" h="101" extrusionOk="0">
                  <a:moveTo>
                    <a:pt x="10687" y="0"/>
                  </a:moveTo>
                  <a:lnTo>
                    <a:pt x="5352" y="17"/>
                  </a:lnTo>
                  <a:lnTo>
                    <a:pt x="2676" y="17"/>
                  </a:lnTo>
                  <a:lnTo>
                    <a:pt x="0" y="50"/>
                  </a:lnTo>
                  <a:lnTo>
                    <a:pt x="2676" y="67"/>
                  </a:lnTo>
                  <a:lnTo>
                    <a:pt x="5352" y="83"/>
                  </a:lnTo>
                  <a:lnTo>
                    <a:pt x="10687" y="100"/>
                  </a:lnTo>
                  <a:lnTo>
                    <a:pt x="16039" y="83"/>
                  </a:lnTo>
                  <a:lnTo>
                    <a:pt x="18715" y="67"/>
                  </a:lnTo>
                  <a:lnTo>
                    <a:pt x="21375" y="50"/>
                  </a:lnTo>
                  <a:lnTo>
                    <a:pt x="18715" y="17"/>
                  </a:lnTo>
                  <a:lnTo>
                    <a:pt x="16039" y="17"/>
                  </a:lnTo>
                  <a:lnTo>
                    <a:pt x="10687"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1772;p55">
              <a:extLst>
                <a:ext uri="{FF2B5EF4-FFF2-40B4-BE49-F238E27FC236}">
                  <a16:creationId xmlns:a16="http://schemas.microsoft.com/office/drawing/2014/main" id="{10DB92E6-B493-3F91-A5A4-8837DA77DAC2}"/>
                </a:ext>
              </a:extLst>
            </p:cNvPr>
            <p:cNvSpPr/>
            <p:nvPr/>
          </p:nvSpPr>
          <p:spPr>
            <a:xfrm>
              <a:off x="1739425" y="2004200"/>
              <a:ext cx="511525" cy="147950"/>
            </a:xfrm>
            <a:custGeom>
              <a:avLst/>
              <a:gdLst/>
              <a:ahLst/>
              <a:cxnLst/>
              <a:rect l="l" t="t" r="r" b="b"/>
              <a:pathLst>
                <a:path w="20461" h="5918" extrusionOk="0">
                  <a:moveTo>
                    <a:pt x="15408" y="0"/>
                  </a:moveTo>
                  <a:lnTo>
                    <a:pt x="12632" y="3341"/>
                  </a:lnTo>
                  <a:lnTo>
                    <a:pt x="10538" y="1114"/>
                  </a:lnTo>
                  <a:lnTo>
                    <a:pt x="9773" y="1762"/>
                  </a:lnTo>
                  <a:lnTo>
                    <a:pt x="8610" y="1064"/>
                  </a:lnTo>
                  <a:lnTo>
                    <a:pt x="6482" y="3175"/>
                  </a:lnTo>
                  <a:lnTo>
                    <a:pt x="5419" y="2460"/>
                  </a:lnTo>
                  <a:lnTo>
                    <a:pt x="2759" y="5070"/>
                  </a:lnTo>
                  <a:lnTo>
                    <a:pt x="0" y="5701"/>
                  </a:lnTo>
                  <a:lnTo>
                    <a:pt x="33" y="5917"/>
                  </a:lnTo>
                  <a:lnTo>
                    <a:pt x="2859" y="5269"/>
                  </a:lnTo>
                  <a:lnTo>
                    <a:pt x="5452" y="2726"/>
                  </a:lnTo>
                  <a:lnTo>
                    <a:pt x="6516" y="3441"/>
                  </a:lnTo>
                  <a:lnTo>
                    <a:pt x="8643" y="1330"/>
                  </a:lnTo>
                  <a:lnTo>
                    <a:pt x="9790" y="2011"/>
                  </a:lnTo>
                  <a:lnTo>
                    <a:pt x="10521" y="1413"/>
                  </a:lnTo>
                  <a:lnTo>
                    <a:pt x="12649" y="3657"/>
                  </a:lnTo>
                  <a:lnTo>
                    <a:pt x="15424" y="333"/>
                  </a:lnTo>
                  <a:lnTo>
                    <a:pt x="17668" y="2726"/>
                  </a:lnTo>
                  <a:lnTo>
                    <a:pt x="20461" y="1446"/>
                  </a:lnTo>
                  <a:lnTo>
                    <a:pt x="20361" y="1263"/>
                  </a:lnTo>
                  <a:lnTo>
                    <a:pt x="17718" y="2460"/>
                  </a:lnTo>
                  <a:lnTo>
                    <a:pt x="1540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1773;p55">
              <a:extLst>
                <a:ext uri="{FF2B5EF4-FFF2-40B4-BE49-F238E27FC236}">
                  <a16:creationId xmlns:a16="http://schemas.microsoft.com/office/drawing/2014/main" id="{E8207D0D-DEB0-F6DF-2A4D-AE3F65D4ACFF}"/>
                </a:ext>
              </a:extLst>
            </p:cNvPr>
            <p:cNvSpPr/>
            <p:nvPr/>
          </p:nvSpPr>
          <p:spPr>
            <a:xfrm>
              <a:off x="1802575" y="2125950"/>
              <a:ext cx="14150" cy="14150"/>
            </a:xfrm>
            <a:custGeom>
              <a:avLst/>
              <a:gdLst/>
              <a:ahLst/>
              <a:cxnLst/>
              <a:rect l="l" t="t" r="r" b="b"/>
              <a:pathLst>
                <a:path w="566" h="566" extrusionOk="0">
                  <a:moveTo>
                    <a:pt x="233" y="0"/>
                  </a:moveTo>
                  <a:lnTo>
                    <a:pt x="183" y="17"/>
                  </a:lnTo>
                  <a:lnTo>
                    <a:pt x="133" y="50"/>
                  </a:lnTo>
                  <a:lnTo>
                    <a:pt x="84" y="83"/>
                  </a:lnTo>
                  <a:lnTo>
                    <a:pt x="50" y="116"/>
                  </a:lnTo>
                  <a:lnTo>
                    <a:pt x="34" y="166"/>
                  </a:lnTo>
                  <a:lnTo>
                    <a:pt x="17" y="216"/>
                  </a:lnTo>
                  <a:lnTo>
                    <a:pt x="0" y="283"/>
                  </a:lnTo>
                  <a:lnTo>
                    <a:pt x="17" y="333"/>
                  </a:lnTo>
                  <a:lnTo>
                    <a:pt x="34" y="382"/>
                  </a:lnTo>
                  <a:lnTo>
                    <a:pt x="50" y="432"/>
                  </a:lnTo>
                  <a:lnTo>
                    <a:pt x="84" y="482"/>
                  </a:lnTo>
                  <a:lnTo>
                    <a:pt x="133" y="515"/>
                  </a:lnTo>
                  <a:lnTo>
                    <a:pt x="183" y="532"/>
                  </a:lnTo>
                  <a:lnTo>
                    <a:pt x="233" y="549"/>
                  </a:lnTo>
                  <a:lnTo>
                    <a:pt x="283" y="565"/>
                  </a:lnTo>
                  <a:lnTo>
                    <a:pt x="349" y="549"/>
                  </a:lnTo>
                  <a:lnTo>
                    <a:pt x="399" y="532"/>
                  </a:lnTo>
                  <a:lnTo>
                    <a:pt x="449" y="515"/>
                  </a:lnTo>
                  <a:lnTo>
                    <a:pt x="482" y="482"/>
                  </a:lnTo>
                  <a:lnTo>
                    <a:pt x="516" y="432"/>
                  </a:lnTo>
                  <a:lnTo>
                    <a:pt x="549" y="382"/>
                  </a:lnTo>
                  <a:lnTo>
                    <a:pt x="566" y="333"/>
                  </a:lnTo>
                  <a:lnTo>
                    <a:pt x="566" y="283"/>
                  </a:lnTo>
                  <a:lnTo>
                    <a:pt x="566" y="216"/>
                  </a:lnTo>
                  <a:lnTo>
                    <a:pt x="549" y="166"/>
                  </a:lnTo>
                  <a:lnTo>
                    <a:pt x="516" y="116"/>
                  </a:lnTo>
                  <a:lnTo>
                    <a:pt x="482" y="83"/>
                  </a:lnTo>
                  <a:lnTo>
                    <a:pt x="449" y="50"/>
                  </a:lnTo>
                  <a:lnTo>
                    <a:pt x="399" y="17"/>
                  </a:lnTo>
                  <a:lnTo>
                    <a:pt x="34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1774;p55">
              <a:extLst>
                <a:ext uri="{FF2B5EF4-FFF2-40B4-BE49-F238E27FC236}">
                  <a16:creationId xmlns:a16="http://schemas.microsoft.com/office/drawing/2014/main" id="{80C76DF6-8BE0-017A-694D-84B2A8E6D406}"/>
                </a:ext>
              </a:extLst>
            </p:cNvPr>
            <p:cNvSpPr/>
            <p:nvPr/>
          </p:nvSpPr>
          <p:spPr>
            <a:xfrm>
              <a:off x="1867800" y="2062775"/>
              <a:ext cx="13750" cy="13750"/>
            </a:xfrm>
            <a:custGeom>
              <a:avLst/>
              <a:gdLst/>
              <a:ahLst/>
              <a:cxnLst/>
              <a:rect l="l" t="t" r="r" b="b"/>
              <a:pathLst>
                <a:path w="550" h="550" extrusionOk="0">
                  <a:moveTo>
                    <a:pt x="217" y="1"/>
                  </a:moveTo>
                  <a:lnTo>
                    <a:pt x="167" y="17"/>
                  </a:lnTo>
                  <a:lnTo>
                    <a:pt x="117" y="51"/>
                  </a:lnTo>
                  <a:lnTo>
                    <a:pt x="67" y="84"/>
                  </a:lnTo>
                  <a:lnTo>
                    <a:pt x="34" y="117"/>
                  </a:lnTo>
                  <a:lnTo>
                    <a:pt x="18" y="167"/>
                  </a:lnTo>
                  <a:lnTo>
                    <a:pt x="1" y="217"/>
                  </a:lnTo>
                  <a:lnTo>
                    <a:pt x="1" y="283"/>
                  </a:lnTo>
                  <a:lnTo>
                    <a:pt x="1" y="333"/>
                  </a:lnTo>
                  <a:lnTo>
                    <a:pt x="18" y="383"/>
                  </a:lnTo>
                  <a:lnTo>
                    <a:pt x="34" y="433"/>
                  </a:lnTo>
                  <a:lnTo>
                    <a:pt x="67" y="466"/>
                  </a:lnTo>
                  <a:lnTo>
                    <a:pt x="117" y="499"/>
                  </a:lnTo>
                  <a:lnTo>
                    <a:pt x="167" y="533"/>
                  </a:lnTo>
                  <a:lnTo>
                    <a:pt x="217" y="549"/>
                  </a:lnTo>
                  <a:lnTo>
                    <a:pt x="333" y="549"/>
                  </a:lnTo>
                  <a:lnTo>
                    <a:pt x="383" y="533"/>
                  </a:lnTo>
                  <a:lnTo>
                    <a:pt x="433" y="499"/>
                  </a:lnTo>
                  <a:lnTo>
                    <a:pt x="466" y="466"/>
                  </a:lnTo>
                  <a:lnTo>
                    <a:pt x="500" y="433"/>
                  </a:lnTo>
                  <a:lnTo>
                    <a:pt x="533" y="383"/>
                  </a:lnTo>
                  <a:lnTo>
                    <a:pt x="549" y="333"/>
                  </a:lnTo>
                  <a:lnTo>
                    <a:pt x="549" y="283"/>
                  </a:lnTo>
                  <a:lnTo>
                    <a:pt x="549" y="217"/>
                  </a:lnTo>
                  <a:lnTo>
                    <a:pt x="533" y="167"/>
                  </a:lnTo>
                  <a:lnTo>
                    <a:pt x="500" y="117"/>
                  </a:lnTo>
                  <a:lnTo>
                    <a:pt x="466" y="84"/>
                  </a:lnTo>
                  <a:lnTo>
                    <a:pt x="433" y="51"/>
                  </a:lnTo>
                  <a:lnTo>
                    <a:pt x="383" y="17"/>
                  </a:lnTo>
                  <a:lnTo>
                    <a:pt x="33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1775;p55">
              <a:extLst>
                <a:ext uri="{FF2B5EF4-FFF2-40B4-BE49-F238E27FC236}">
                  <a16:creationId xmlns:a16="http://schemas.microsoft.com/office/drawing/2014/main" id="{2F14EB3C-1C8C-D4CD-C1F1-66469F3E1EB9}"/>
                </a:ext>
              </a:extLst>
            </p:cNvPr>
            <p:cNvSpPr/>
            <p:nvPr/>
          </p:nvSpPr>
          <p:spPr>
            <a:xfrm>
              <a:off x="1948425" y="2027450"/>
              <a:ext cx="14150" cy="14175"/>
            </a:xfrm>
            <a:custGeom>
              <a:avLst/>
              <a:gdLst/>
              <a:ahLst/>
              <a:cxnLst/>
              <a:rect l="l" t="t" r="r" b="b"/>
              <a:pathLst>
                <a:path w="566" h="567" extrusionOk="0">
                  <a:moveTo>
                    <a:pt x="233" y="1"/>
                  </a:moveTo>
                  <a:lnTo>
                    <a:pt x="183" y="18"/>
                  </a:lnTo>
                  <a:lnTo>
                    <a:pt x="133" y="51"/>
                  </a:lnTo>
                  <a:lnTo>
                    <a:pt x="84" y="84"/>
                  </a:lnTo>
                  <a:lnTo>
                    <a:pt x="50" y="117"/>
                  </a:lnTo>
                  <a:lnTo>
                    <a:pt x="34" y="167"/>
                  </a:lnTo>
                  <a:lnTo>
                    <a:pt x="17" y="217"/>
                  </a:lnTo>
                  <a:lnTo>
                    <a:pt x="0" y="284"/>
                  </a:lnTo>
                  <a:lnTo>
                    <a:pt x="17" y="333"/>
                  </a:lnTo>
                  <a:lnTo>
                    <a:pt x="34" y="383"/>
                  </a:lnTo>
                  <a:lnTo>
                    <a:pt x="50" y="433"/>
                  </a:lnTo>
                  <a:lnTo>
                    <a:pt x="84" y="483"/>
                  </a:lnTo>
                  <a:lnTo>
                    <a:pt x="133" y="516"/>
                  </a:lnTo>
                  <a:lnTo>
                    <a:pt x="167" y="533"/>
                  </a:lnTo>
                  <a:lnTo>
                    <a:pt x="233" y="549"/>
                  </a:lnTo>
                  <a:lnTo>
                    <a:pt x="283" y="566"/>
                  </a:lnTo>
                  <a:lnTo>
                    <a:pt x="333" y="549"/>
                  </a:lnTo>
                  <a:lnTo>
                    <a:pt x="399" y="533"/>
                  </a:lnTo>
                  <a:lnTo>
                    <a:pt x="433" y="516"/>
                  </a:lnTo>
                  <a:lnTo>
                    <a:pt x="482" y="483"/>
                  </a:lnTo>
                  <a:lnTo>
                    <a:pt x="516" y="433"/>
                  </a:lnTo>
                  <a:lnTo>
                    <a:pt x="549" y="383"/>
                  </a:lnTo>
                  <a:lnTo>
                    <a:pt x="566" y="333"/>
                  </a:lnTo>
                  <a:lnTo>
                    <a:pt x="566" y="284"/>
                  </a:lnTo>
                  <a:lnTo>
                    <a:pt x="566" y="217"/>
                  </a:lnTo>
                  <a:lnTo>
                    <a:pt x="549" y="167"/>
                  </a:lnTo>
                  <a:lnTo>
                    <a:pt x="516" y="117"/>
                  </a:lnTo>
                  <a:lnTo>
                    <a:pt x="482" y="84"/>
                  </a:lnTo>
                  <a:lnTo>
                    <a:pt x="449" y="51"/>
                  </a:lnTo>
                  <a:lnTo>
                    <a:pt x="399" y="18"/>
                  </a:lnTo>
                  <a:lnTo>
                    <a:pt x="33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1776;p55">
              <a:extLst>
                <a:ext uri="{FF2B5EF4-FFF2-40B4-BE49-F238E27FC236}">
                  <a16:creationId xmlns:a16="http://schemas.microsoft.com/office/drawing/2014/main" id="{22AA329C-DC92-161C-3981-E94FC92B1521}"/>
                </a:ext>
              </a:extLst>
            </p:cNvPr>
            <p:cNvSpPr/>
            <p:nvPr/>
          </p:nvSpPr>
          <p:spPr>
            <a:xfrm>
              <a:off x="1977100" y="2044500"/>
              <a:ext cx="14150" cy="14150"/>
            </a:xfrm>
            <a:custGeom>
              <a:avLst/>
              <a:gdLst/>
              <a:ahLst/>
              <a:cxnLst/>
              <a:rect l="l" t="t" r="r" b="b"/>
              <a:pathLst>
                <a:path w="566" h="566" extrusionOk="0">
                  <a:moveTo>
                    <a:pt x="283" y="0"/>
                  </a:moveTo>
                  <a:lnTo>
                    <a:pt x="233" y="17"/>
                  </a:lnTo>
                  <a:lnTo>
                    <a:pt x="183" y="34"/>
                  </a:lnTo>
                  <a:lnTo>
                    <a:pt x="133" y="50"/>
                  </a:lnTo>
                  <a:lnTo>
                    <a:pt x="83" y="84"/>
                  </a:lnTo>
                  <a:lnTo>
                    <a:pt x="50" y="133"/>
                  </a:lnTo>
                  <a:lnTo>
                    <a:pt x="34" y="167"/>
                  </a:lnTo>
                  <a:lnTo>
                    <a:pt x="17" y="233"/>
                  </a:lnTo>
                  <a:lnTo>
                    <a:pt x="0" y="283"/>
                  </a:lnTo>
                  <a:lnTo>
                    <a:pt x="17" y="333"/>
                  </a:lnTo>
                  <a:lnTo>
                    <a:pt x="34" y="399"/>
                  </a:lnTo>
                  <a:lnTo>
                    <a:pt x="50" y="433"/>
                  </a:lnTo>
                  <a:lnTo>
                    <a:pt x="83" y="482"/>
                  </a:lnTo>
                  <a:lnTo>
                    <a:pt x="133" y="516"/>
                  </a:lnTo>
                  <a:lnTo>
                    <a:pt x="183" y="549"/>
                  </a:lnTo>
                  <a:lnTo>
                    <a:pt x="233" y="566"/>
                  </a:lnTo>
                  <a:lnTo>
                    <a:pt x="349" y="566"/>
                  </a:lnTo>
                  <a:lnTo>
                    <a:pt x="399" y="549"/>
                  </a:lnTo>
                  <a:lnTo>
                    <a:pt x="449" y="516"/>
                  </a:lnTo>
                  <a:lnTo>
                    <a:pt x="482" y="482"/>
                  </a:lnTo>
                  <a:lnTo>
                    <a:pt x="516" y="433"/>
                  </a:lnTo>
                  <a:lnTo>
                    <a:pt x="549" y="399"/>
                  </a:lnTo>
                  <a:lnTo>
                    <a:pt x="565" y="333"/>
                  </a:lnTo>
                  <a:lnTo>
                    <a:pt x="565" y="283"/>
                  </a:lnTo>
                  <a:lnTo>
                    <a:pt x="565" y="233"/>
                  </a:lnTo>
                  <a:lnTo>
                    <a:pt x="549" y="167"/>
                  </a:lnTo>
                  <a:lnTo>
                    <a:pt x="516" y="133"/>
                  </a:lnTo>
                  <a:lnTo>
                    <a:pt x="482" y="84"/>
                  </a:lnTo>
                  <a:lnTo>
                    <a:pt x="449" y="50"/>
                  </a:lnTo>
                  <a:lnTo>
                    <a:pt x="399" y="34"/>
                  </a:lnTo>
                  <a:lnTo>
                    <a:pt x="349" y="17"/>
                  </a:lnTo>
                  <a:lnTo>
                    <a:pt x="2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1777;p55">
              <a:extLst>
                <a:ext uri="{FF2B5EF4-FFF2-40B4-BE49-F238E27FC236}">
                  <a16:creationId xmlns:a16="http://schemas.microsoft.com/office/drawing/2014/main" id="{8ACC0C80-F113-78CE-53F6-23F1130970B4}"/>
                </a:ext>
              </a:extLst>
            </p:cNvPr>
            <p:cNvSpPr/>
            <p:nvPr/>
          </p:nvSpPr>
          <p:spPr>
            <a:xfrm>
              <a:off x="1995800" y="2029125"/>
              <a:ext cx="13725" cy="14150"/>
            </a:xfrm>
            <a:custGeom>
              <a:avLst/>
              <a:gdLst/>
              <a:ahLst/>
              <a:cxnLst/>
              <a:rect l="l" t="t" r="r" b="b"/>
              <a:pathLst>
                <a:path w="549" h="566" extrusionOk="0">
                  <a:moveTo>
                    <a:pt x="266" y="0"/>
                  </a:moveTo>
                  <a:lnTo>
                    <a:pt x="216" y="17"/>
                  </a:lnTo>
                  <a:lnTo>
                    <a:pt x="166" y="34"/>
                  </a:lnTo>
                  <a:lnTo>
                    <a:pt x="117" y="50"/>
                  </a:lnTo>
                  <a:lnTo>
                    <a:pt x="67" y="84"/>
                  </a:lnTo>
                  <a:lnTo>
                    <a:pt x="34" y="133"/>
                  </a:lnTo>
                  <a:lnTo>
                    <a:pt x="17" y="183"/>
                  </a:lnTo>
                  <a:lnTo>
                    <a:pt x="0" y="233"/>
                  </a:lnTo>
                  <a:lnTo>
                    <a:pt x="0" y="283"/>
                  </a:lnTo>
                  <a:lnTo>
                    <a:pt x="0" y="349"/>
                  </a:lnTo>
                  <a:lnTo>
                    <a:pt x="17" y="399"/>
                  </a:lnTo>
                  <a:lnTo>
                    <a:pt x="34" y="449"/>
                  </a:lnTo>
                  <a:lnTo>
                    <a:pt x="67" y="482"/>
                  </a:lnTo>
                  <a:lnTo>
                    <a:pt x="117" y="516"/>
                  </a:lnTo>
                  <a:lnTo>
                    <a:pt x="166" y="549"/>
                  </a:lnTo>
                  <a:lnTo>
                    <a:pt x="216" y="566"/>
                  </a:lnTo>
                  <a:lnTo>
                    <a:pt x="333" y="566"/>
                  </a:lnTo>
                  <a:lnTo>
                    <a:pt x="383" y="549"/>
                  </a:lnTo>
                  <a:lnTo>
                    <a:pt x="432" y="516"/>
                  </a:lnTo>
                  <a:lnTo>
                    <a:pt x="466" y="482"/>
                  </a:lnTo>
                  <a:lnTo>
                    <a:pt x="499" y="449"/>
                  </a:lnTo>
                  <a:lnTo>
                    <a:pt x="532" y="399"/>
                  </a:lnTo>
                  <a:lnTo>
                    <a:pt x="549" y="349"/>
                  </a:lnTo>
                  <a:lnTo>
                    <a:pt x="549" y="283"/>
                  </a:lnTo>
                  <a:lnTo>
                    <a:pt x="549" y="233"/>
                  </a:lnTo>
                  <a:lnTo>
                    <a:pt x="532" y="183"/>
                  </a:lnTo>
                  <a:lnTo>
                    <a:pt x="499" y="133"/>
                  </a:lnTo>
                  <a:lnTo>
                    <a:pt x="466" y="84"/>
                  </a:lnTo>
                  <a:lnTo>
                    <a:pt x="432" y="50"/>
                  </a:lnTo>
                  <a:lnTo>
                    <a:pt x="383" y="34"/>
                  </a:lnTo>
                  <a:lnTo>
                    <a:pt x="333" y="17"/>
                  </a:lnTo>
                  <a:lnTo>
                    <a:pt x="26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1778;p55">
              <a:extLst>
                <a:ext uri="{FF2B5EF4-FFF2-40B4-BE49-F238E27FC236}">
                  <a16:creationId xmlns:a16="http://schemas.microsoft.com/office/drawing/2014/main" id="{8F08CDD3-DCED-66D3-6803-116323D9647A}"/>
                </a:ext>
              </a:extLst>
            </p:cNvPr>
            <p:cNvSpPr/>
            <p:nvPr/>
          </p:nvSpPr>
          <p:spPr>
            <a:xfrm>
              <a:off x="2117125" y="2001275"/>
              <a:ext cx="14150" cy="14150"/>
            </a:xfrm>
            <a:custGeom>
              <a:avLst/>
              <a:gdLst/>
              <a:ahLst/>
              <a:cxnLst/>
              <a:rect l="l" t="t" r="r" b="b"/>
              <a:pathLst>
                <a:path w="566" h="566" extrusionOk="0">
                  <a:moveTo>
                    <a:pt x="283" y="1"/>
                  </a:moveTo>
                  <a:lnTo>
                    <a:pt x="217" y="17"/>
                  </a:lnTo>
                  <a:lnTo>
                    <a:pt x="167" y="34"/>
                  </a:lnTo>
                  <a:lnTo>
                    <a:pt x="117" y="51"/>
                  </a:lnTo>
                  <a:lnTo>
                    <a:pt x="84" y="84"/>
                  </a:lnTo>
                  <a:lnTo>
                    <a:pt x="50" y="134"/>
                  </a:lnTo>
                  <a:lnTo>
                    <a:pt x="17" y="167"/>
                  </a:lnTo>
                  <a:lnTo>
                    <a:pt x="1" y="234"/>
                  </a:lnTo>
                  <a:lnTo>
                    <a:pt x="1" y="283"/>
                  </a:lnTo>
                  <a:lnTo>
                    <a:pt x="1" y="333"/>
                  </a:lnTo>
                  <a:lnTo>
                    <a:pt x="17" y="400"/>
                  </a:lnTo>
                  <a:lnTo>
                    <a:pt x="50" y="433"/>
                  </a:lnTo>
                  <a:lnTo>
                    <a:pt x="84" y="483"/>
                  </a:lnTo>
                  <a:lnTo>
                    <a:pt x="117" y="516"/>
                  </a:lnTo>
                  <a:lnTo>
                    <a:pt x="167" y="549"/>
                  </a:lnTo>
                  <a:lnTo>
                    <a:pt x="217" y="566"/>
                  </a:lnTo>
                  <a:lnTo>
                    <a:pt x="333" y="566"/>
                  </a:lnTo>
                  <a:lnTo>
                    <a:pt x="383" y="549"/>
                  </a:lnTo>
                  <a:lnTo>
                    <a:pt x="433" y="516"/>
                  </a:lnTo>
                  <a:lnTo>
                    <a:pt x="483" y="483"/>
                  </a:lnTo>
                  <a:lnTo>
                    <a:pt x="516" y="433"/>
                  </a:lnTo>
                  <a:lnTo>
                    <a:pt x="533" y="400"/>
                  </a:lnTo>
                  <a:lnTo>
                    <a:pt x="549" y="333"/>
                  </a:lnTo>
                  <a:lnTo>
                    <a:pt x="566" y="283"/>
                  </a:lnTo>
                  <a:lnTo>
                    <a:pt x="549" y="234"/>
                  </a:lnTo>
                  <a:lnTo>
                    <a:pt x="533" y="167"/>
                  </a:lnTo>
                  <a:lnTo>
                    <a:pt x="516" y="134"/>
                  </a:lnTo>
                  <a:lnTo>
                    <a:pt x="483" y="84"/>
                  </a:lnTo>
                  <a:lnTo>
                    <a:pt x="433" y="51"/>
                  </a:lnTo>
                  <a:lnTo>
                    <a:pt x="383" y="34"/>
                  </a:lnTo>
                  <a:lnTo>
                    <a:pt x="333" y="17"/>
                  </a:lnTo>
                  <a:lnTo>
                    <a:pt x="28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1779;p55">
              <a:extLst>
                <a:ext uri="{FF2B5EF4-FFF2-40B4-BE49-F238E27FC236}">
                  <a16:creationId xmlns:a16="http://schemas.microsoft.com/office/drawing/2014/main" id="{8B2C7FB0-39F4-3082-AFFE-82A70D306EF6}"/>
                </a:ext>
              </a:extLst>
            </p:cNvPr>
            <p:cNvSpPr/>
            <p:nvPr/>
          </p:nvSpPr>
          <p:spPr>
            <a:xfrm>
              <a:off x="2175725" y="2061125"/>
              <a:ext cx="14150" cy="14150"/>
            </a:xfrm>
            <a:custGeom>
              <a:avLst/>
              <a:gdLst/>
              <a:ahLst/>
              <a:cxnLst/>
              <a:rect l="l" t="t" r="r" b="b"/>
              <a:pathLst>
                <a:path w="566" h="566" extrusionOk="0">
                  <a:moveTo>
                    <a:pt x="233" y="0"/>
                  </a:moveTo>
                  <a:lnTo>
                    <a:pt x="183" y="17"/>
                  </a:lnTo>
                  <a:lnTo>
                    <a:pt x="133" y="50"/>
                  </a:lnTo>
                  <a:lnTo>
                    <a:pt x="83" y="83"/>
                  </a:lnTo>
                  <a:lnTo>
                    <a:pt x="50" y="117"/>
                  </a:lnTo>
                  <a:lnTo>
                    <a:pt x="33" y="166"/>
                  </a:lnTo>
                  <a:lnTo>
                    <a:pt x="17" y="216"/>
                  </a:lnTo>
                  <a:lnTo>
                    <a:pt x="0" y="283"/>
                  </a:lnTo>
                  <a:lnTo>
                    <a:pt x="17" y="333"/>
                  </a:lnTo>
                  <a:lnTo>
                    <a:pt x="33" y="383"/>
                  </a:lnTo>
                  <a:lnTo>
                    <a:pt x="50" y="432"/>
                  </a:lnTo>
                  <a:lnTo>
                    <a:pt x="83" y="482"/>
                  </a:lnTo>
                  <a:lnTo>
                    <a:pt x="133" y="516"/>
                  </a:lnTo>
                  <a:lnTo>
                    <a:pt x="183" y="532"/>
                  </a:lnTo>
                  <a:lnTo>
                    <a:pt x="233" y="549"/>
                  </a:lnTo>
                  <a:lnTo>
                    <a:pt x="283" y="565"/>
                  </a:lnTo>
                  <a:lnTo>
                    <a:pt x="349" y="549"/>
                  </a:lnTo>
                  <a:lnTo>
                    <a:pt x="399" y="532"/>
                  </a:lnTo>
                  <a:lnTo>
                    <a:pt x="449" y="516"/>
                  </a:lnTo>
                  <a:lnTo>
                    <a:pt x="482" y="482"/>
                  </a:lnTo>
                  <a:lnTo>
                    <a:pt x="515" y="432"/>
                  </a:lnTo>
                  <a:lnTo>
                    <a:pt x="549" y="383"/>
                  </a:lnTo>
                  <a:lnTo>
                    <a:pt x="565" y="333"/>
                  </a:lnTo>
                  <a:lnTo>
                    <a:pt x="565" y="283"/>
                  </a:lnTo>
                  <a:lnTo>
                    <a:pt x="565" y="216"/>
                  </a:lnTo>
                  <a:lnTo>
                    <a:pt x="549" y="166"/>
                  </a:lnTo>
                  <a:lnTo>
                    <a:pt x="515" y="117"/>
                  </a:lnTo>
                  <a:lnTo>
                    <a:pt x="482" y="83"/>
                  </a:lnTo>
                  <a:lnTo>
                    <a:pt x="449" y="50"/>
                  </a:lnTo>
                  <a:lnTo>
                    <a:pt x="399" y="17"/>
                  </a:lnTo>
                  <a:lnTo>
                    <a:pt x="34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1780;p55">
              <a:extLst>
                <a:ext uri="{FF2B5EF4-FFF2-40B4-BE49-F238E27FC236}">
                  <a16:creationId xmlns:a16="http://schemas.microsoft.com/office/drawing/2014/main" id="{2AE84269-44C0-74E4-13CE-B2E805FB16C4}"/>
                </a:ext>
              </a:extLst>
            </p:cNvPr>
            <p:cNvSpPr/>
            <p:nvPr/>
          </p:nvSpPr>
          <p:spPr>
            <a:xfrm>
              <a:off x="2242625" y="2032025"/>
              <a:ext cx="14150" cy="14150"/>
            </a:xfrm>
            <a:custGeom>
              <a:avLst/>
              <a:gdLst/>
              <a:ahLst/>
              <a:cxnLst/>
              <a:rect l="l" t="t" r="r" b="b"/>
              <a:pathLst>
                <a:path w="566" h="566" extrusionOk="0">
                  <a:moveTo>
                    <a:pt x="233" y="1"/>
                  </a:moveTo>
                  <a:lnTo>
                    <a:pt x="183" y="17"/>
                  </a:lnTo>
                  <a:lnTo>
                    <a:pt x="133" y="51"/>
                  </a:lnTo>
                  <a:lnTo>
                    <a:pt x="83" y="84"/>
                  </a:lnTo>
                  <a:lnTo>
                    <a:pt x="50" y="117"/>
                  </a:lnTo>
                  <a:lnTo>
                    <a:pt x="33" y="167"/>
                  </a:lnTo>
                  <a:lnTo>
                    <a:pt x="17" y="217"/>
                  </a:lnTo>
                  <a:lnTo>
                    <a:pt x="0" y="283"/>
                  </a:lnTo>
                  <a:lnTo>
                    <a:pt x="17" y="333"/>
                  </a:lnTo>
                  <a:lnTo>
                    <a:pt x="33" y="383"/>
                  </a:lnTo>
                  <a:lnTo>
                    <a:pt x="50" y="433"/>
                  </a:lnTo>
                  <a:lnTo>
                    <a:pt x="83" y="483"/>
                  </a:lnTo>
                  <a:lnTo>
                    <a:pt x="133" y="516"/>
                  </a:lnTo>
                  <a:lnTo>
                    <a:pt x="183" y="533"/>
                  </a:lnTo>
                  <a:lnTo>
                    <a:pt x="233" y="549"/>
                  </a:lnTo>
                  <a:lnTo>
                    <a:pt x="283" y="566"/>
                  </a:lnTo>
                  <a:lnTo>
                    <a:pt x="333" y="549"/>
                  </a:lnTo>
                  <a:lnTo>
                    <a:pt x="399" y="533"/>
                  </a:lnTo>
                  <a:lnTo>
                    <a:pt x="449" y="516"/>
                  </a:lnTo>
                  <a:lnTo>
                    <a:pt x="482" y="483"/>
                  </a:lnTo>
                  <a:lnTo>
                    <a:pt x="515" y="433"/>
                  </a:lnTo>
                  <a:lnTo>
                    <a:pt x="549" y="383"/>
                  </a:lnTo>
                  <a:lnTo>
                    <a:pt x="565" y="333"/>
                  </a:lnTo>
                  <a:lnTo>
                    <a:pt x="565" y="283"/>
                  </a:lnTo>
                  <a:lnTo>
                    <a:pt x="565" y="217"/>
                  </a:lnTo>
                  <a:lnTo>
                    <a:pt x="549" y="167"/>
                  </a:lnTo>
                  <a:lnTo>
                    <a:pt x="515" y="117"/>
                  </a:lnTo>
                  <a:lnTo>
                    <a:pt x="482" y="84"/>
                  </a:lnTo>
                  <a:lnTo>
                    <a:pt x="432" y="51"/>
                  </a:lnTo>
                  <a:lnTo>
                    <a:pt x="399" y="17"/>
                  </a:lnTo>
                  <a:lnTo>
                    <a:pt x="33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1781;p55">
              <a:extLst>
                <a:ext uri="{FF2B5EF4-FFF2-40B4-BE49-F238E27FC236}">
                  <a16:creationId xmlns:a16="http://schemas.microsoft.com/office/drawing/2014/main" id="{FF65714B-91E0-1C1A-C6B1-1CDAF3CD2BF1}"/>
                </a:ext>
              </a:extLst>
            </p:cNvPr>
            <p:cNvSpPr/>
            <p:nvPr/>
          </p:nvSpPr>
          <p:spPr>
            <a:xfrm>
              <a:off x="2048150" y="2083975"/>
              <a:ext cx="14150" cy="14150"/>
            </a:xfrm>
            <a:custGeom>
              <a:avLst/>
              <a:gdLst/>
              <a:ahLst/>
              <a:cxnLst/>
              <a:rect l="l" t="t" r="r" b="b"/>
              <a:pathLst>
                <a:path w="566" h="566" extrusionOk="0">
                  <a:moveTo>
                    <a:pt x="283" y="0"/>
                  </a:moveTo>
                  <a:lnTo>
                    <a:pt x="233" y="17"/>
                  </a:lnTo>
                  <a:lnTo>
                    <a:pt x="183" y="34"/>
                  </a:lnTo>
                  <a:lnTo>
                    <a:pt x="133" y="50"/>
                  </a:lnTo>
                  <a:lnTo>
                    <a:pt x="84" y="84"/>
                  </a:lnTo>
                  <a:lnTo>
                    <a:pt x="50" y="133"/>
                  </a:lnTo>
                  <a:lnTo>
                    <a:pt x="34" y="183"/>
                  </a:lnTo>
                  <a:lnTo>
                    <a:pt x="17" y="233"/>
                  </a:lnTo>
                  <a:lnTo>
                    <a:pt x="1" y="283"/>
                  </a:lnTo>
                  <a:lnTo>
                    <a:pt x="17" y="333"/>
                  </a:lnTo>
                  <a:lnTo>
                    <a:pt x="34" y="399"/>
                  </a:lnTo>
                  <a:lnTo>
                    <a:pt x="50" y="433"/>
                  </a:lnTo>
                  <a:lnTo>
                    <a:pt x="84" y="482"/>
                  </a:lnTo>
                  <a:lnTo>
                    <a:pt x="133" y="516"/>
                  </a:lnTo>
                  <a:lnTo>
                    <a:pt x="183" y="549"/>
                  </a:lnTo>
                  <a:lnTo>
                    <a:pt x="233" y="566"/>
                  </a:lnTo>
                  <a:lnTo>
                    <a:pt x="350" y="566"/>
                  </a:lnTo>
                  <a:lnTo>
                    <a:pt x="399" y="549"/>
                  </a:lnTo>
                  <a:lnTo>
                    <a:pt x="449" y="516"/>
                  </a:lnTo>
                  <a:lnTo>
                    <a:pt x="483" y="482"/>
                  </a:lnTo>
                  <a:lnTo>
                    <a:pt x="516" y="433"/>
                  </a:lnTo>
                  <a:lnTo>
                    <a:pt x="549" y="399"/>
                  </a:lnTo>
                  <a:lnTo>
                    <a:pt x="566" y="333"/>
                  </a:lnTo>
                  <a:lnTo>
                    <a:pt x="566" y="283"/>
                  </a:lnTo>
                  <a:lnTo>
                    <a:pt x="566" y="233"/>
                  </a:lnTo>
                  <a:lnTo>
                    <a:pt x="549" y="183"/>
                  </a:lnTo>
                  <a:lnTo>
                    <a:pt x="516" y="133"/>
                  </a:lnTo>
                  <a:lnTo>
                    <a:pt x="483" y="84"/>
                  </a:lnTo>
                  <a:lnTo>
                    <a:pt x="449" y="50"/>
                  </a:lnTo>
                  <a:lnTo>
                    <a:pt x="399" y="34"/>
                  </a:lnTo>
                  <a:lnTo>
                    <a:pt x="350" y="17"/>
                  </a:lnTo>
                  <a:lnTo>
                    <a:pt x="2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1782;p55">
              <a:extLst>
                <a:ext uri="{FF2B5EF4-FFF2-40B4-BE49-F238E27FC236}">
                  <a16:creationId xmlns:a16="http://schemas.microsoft.com/office/drawing/2014/main" id="{90890857-4535-89B7-0782-4250E8B5BC3F}"/>
                </a:ext>
              </a:extLst>
            </p:cNvPr>
            <p:cNvSpPr/>
            <p:nvPr/>
          </p:nvSpPr>
          <p:spPr>
            <a:xfrm>
              <a:off x="1739425" y="1987150"/>
              <a:ext cx="511100" cy="165000"/>
            </a:xfrm>
            <a:custGeom>
              <a:avLst/>
              <a:gdLst/>
              <a:ahLst/>
              <a:cxnLst/>
              <a:rect l="l" t="t" r="r" b="b"/>
              <a:pathLst>
                <a:path w="20444" h="6600" extrusionOk="0">
                  <a:moveTo>
                    <a:pt x="9640" y="1"/>
                  </a:moveTo>
                  <a:lnTo>
                    <a:pt x="8144" y="1281"/>
                  </a:lnTo>
                  <a:lnTo>
                    <a:pt x="7280" y="566"/>
                  </a:lnTo>
                  <a:lnTo>
                    <a:pt x="4105" y="3774"/>
                  </a:lnTo>
                  <a:lnTo>
                    <a:pt x="2909" y="3142"/>
                  </a:lnTo>
                  <a:lnTo>
                    <a:pt x="0" y="6333"/>
                  </a:lnTo>
                  <a:lnTo>
                    <a:pt x="33" y="6599"/>
                  </a:lnTo>
                  <a:lnTo>
                    <a:pt x="2959" y="3408"/>
                  </a:lnTo>
                  <a:lnTo>
                    <a:pt x="4155" y="4040"/>
                  </a:lnTo>
                  <a:lnTo>
                    <a:pt x="7297" y="848"/>
                  </a:lnTo>
                  <a:lnTo>
                    <a:pt x="8161" y="1546"/>
                  </a:lnTo>
                  <a:lnTo>
                    <a:pt x="9657" y="267"/>
                  </a:lnTo>
                  <a:lnTo>
                    <a:pt x="12516" y="2328"/>
                  </a:lnTo>
                  <a:lnTo>
                    <a:pt x="13131" y="1630"/>
                  </a:lnTo>
                  <a:lnTo>
                    <a:pt x="14726" y="3092"/>
                  </a:lnTo>
                  <a:lnTo>
                    <a:pt x="17087" y="998"/>
                  </a:lnTo>
                  <a:lnTo>
                    <a:pt x="18549" y="2245"/>
                  </a:lnTo>
                  <a:lnTo>
                    <a:pt x="20444" y="1729"/>
                  </a:lnTo>
                  <a:lnTo>
                    <a:pt x="20378" y="1530"/>
                  </a:lnTo>
                  <a:lnTo>
                    <a:pt x="18616" y="2012"/>
                  </a:lnTo>
                  <a:lnTo>
                    <a:pt x="17087" y="715"/>
                  </a:lnTo>
                  <a:lnTo>
                    <a:pt x="14726" y="2810"/>
                  </a:lnTo>
                  <a:lnTo>
                    <a:pt x="13114" y="1314"/>
                  </a:lnTo>
                  <a:lnTo>
                    <a:pt x="12482" y="2045"/>
                  </a:lnTo>
                  <a:lnTo>
                    <a:pt x="964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1783;p55">
              <a:extLst>
                <a:ext uri="{FF2B5EF4-FFF2-40B4-BE49-F238E27FC236}">
                  <a16:creationId xmlns:a16="http://schemas.microsoft.com/office/drawing/2014/main" id="{CEA3B919-C355-9351-34B4-7C27EAFE0629}"/>
                </a:ext>
              </a:extLst>
            </p:cNvPr>
            <p:cNvSpPr/>
            <p:nvPr/>
          </p:nvSpPr>
          <p:spPr>
            <a:xfrm>
              <a:off x="1805075" y="2063600"/>
              <a:ext cx="14150" cy="13750"/>
            </a:xfrm>
            <a:custGeom>
              <a:avLst/>
              <a:gdLst/>
              <a:ahLst/>
              <a:cxnLst/>
              <a:rect l="l" t="t" r="r" b="b"/>
              <a:pathLst>
                <a:path w="566" h="550" extrusionOk="0">
                  <a:moveTo>
                    <a:pt x="233" y="1"/>
                  </a:moveTo>
                  <a:lnTo>
                    <a:pt x="183" y="18"/>
                  </a:lnTo>
                  <a:lnTo>
                    <a:pt x="133" y="34"/>
                  </a:lnTo>
                  <a:lnTo>
                    <a:pt x="83" y="67"/>
                  </a:lnTo>
                  <a:lnTo>
                    <a:pt x="50" y="117"/>
                  </a:lnTo>
                  <a:lnTo>
                    <a:pt x="33" y="167"/>
                  </a:lnTo>
                  <a:lnTo>
                    <a:pt x="17" y="217"/>
                  </a:lnTo>
                  <a:lnTo>
                    <a:pt x="0" y="267"/>
                  </a:lnTo>
                  <a:lnTo>
                    <a:pt x="17" y="333"/>
                  </a:lnTo>
                  <a:lnTo>
                    <a:pt x="33" y="383"/>
                  </a:lnTo>
                  <a:lnTo>
                    <a:pt x="50" y="433"/>
                  </a:lnTo>
                  <a:lnTo>
                    <a:pt x="83" y="466"/>
                  </a:lnTo>
                  <a:lnTo>
                    <a:pt x="133" y="500"/>
                  </a:lnTo>
                  <a:lnTo>
                    <a:pt x="183" y="533"/>
                  </a:lnTo>
                  <a:lnTo>
                    <a:pt x="233" y="549"/>
                  </a:lnTo>
                  <a:lnTo>
                    <a:pt x="349" y="549"/>
                  </a:lnTo>
                  <a:lnTo>
                    <a:pt x="399" y="533"/>
                  </a:lnTo>
                  <a:lnTo>
                    <a:pt x="449" y="500"/>
                  </a:lnTo>
                  <a:lnTo>
                    <a:pt x="482" y="466"/>
                  </a:lnTo>
                  <a:lnTo>
                    <a:pt x="515" y="433"/>
                  </a:lnTo>
                  <a:lnTo>
                    <a:pt x="549" y="383"/>
                  </a:lnTo>
                  <a:lnTo>
                    <a:pt x="565" y="333"/>
                  </a:lnTo>
                  <a:lnTo>
                    <a:pt x="565" y="267"/>
                  </a:lnTo>
                  <a:lnTo>
                    <a:pt x="565" y="217"/>
                  </a:lnTo>
                  <a:lnTo>
                    <a:pt x="549" y="167"/>
                  </a:lnTo>
                  <a:lnTo>
                    <a:pt x="515" y="117"/>
                  </a:lnTo>
                  <a:lnTo>
                    <a:pt x="482" y="67"/>
                  </a:lnTo>
                  <a:lnTo>
                    <a:pt x="449" y="34"/>
                  </a:lnTo>
                  <a:lnTo>
                    <a:pt x="399" y="18"/>
                  </a:lnTo>
                  <a:lnTo>
                    <a:pt x="34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1784;p55">
              <a:extLst>
                <a:ext uri="{FF2B5EF4-FFF2-40B4-BE49-F238E27FC236}">
                  <a16:creationId xmlns:a16="http://schemas.microsoft.com/office/drawing/2014/main" id="{73412FCA-246D-ED11-5BA9-DBD80304A89B}"/>
                </a:ext>
              </a:extLst>
            </p:cNvPr>
            <p:cNvSpPr/>
            <p:nvPr/>
          </p:nvSpPr>
          <p:spPr>
            <a:xfrm>
              <a:off x="1835400" y="2077325"/>
              <a:ext cx="13750" cy="14150"/>
            </a:xfrm>
            <a:custGeom>
              <a:avLst/>
              <a:gdLst/>
              <a:ahLst/>
              <a:cxnLst/>
              <a:rect l="l" t="t" r="r" b="b"/>
              <a:pathLst>
                <a:path w="550" h="566" extrusionOk="0">
                  <a:moveTo>
                    <a:pt x="283" y="0"/>
                  </a:moveTo>
                  <a:lnTo>
                    <a:pt x="217" y="17"/>
                  </a:lnTo>
                  <a:lnTo>
                    <a:pt x="167" y="34"/>
                  </a:lnTo>
                  <a:lnTo>
                    <a:pt x="117" y="50"/>
                  </a:lnTo>
                  <a:lnTo>
                    <a:pt x="84" y="84"/>
                  </a:lnTo>
                  <a:lnTo>
                    <a:pt x="50" y="133"/>
                  </a:lnTo>
                  <a:lnTo>
                    <a:pt x="17" y="183"/>
                  </a:lnTo>
                  <a:lnTo>
                    <a:pt x="1" y="233"/>
                  </a:lnTo>
                  <a:lnTo>
                    <a:pt x="1" y="283"/>
                  </a:lnTo>
                  <a:lnTo>
                    <a:pt x="1" y="350"/>
                  </a:lnTo>
                  <a:lnTo>
                    <a:pt x="17" y="399"/>
                  </a:lnTo>
                  <a:lnTo>
                    <a:pt x="50" y="449"/>
                  </a:lnTo>
                  <a:lnTo>
                    <a:pt x="84" y="483"/>
                  </a:lnTo>
                  <a:lnTo>
                    <a:pt x="117" y="516"/>
                  </a:lnTo>
                  <a:lnTo>
                    <a:pt x="167" y="549"/>
                  </a:lnTo>
                  <a:lnTo>
                    <a:pt x="217" y="566"/>
                  </a:lnTo>
                  <a:lnTo>
                    <a:pt x="333" y="566"/>
                  </a:lnTo>
                  <a:lnTo>
                    <a:pt x="383" y="549"/>
                  </a:lnTo>
                  <a:lnTo>
                    <a:pt x="433" y="516"/>
                  </a:lnTo>
                  <a:lnTo>
                    <a:pt x="466" y="483"/>
                  </a:lnTo>
                  <a:lnTo>
                    <a:pt x="516" y="449"/>
                  </a:lnTo>
                  <a:lnTo>
                    <a:pt x="532" y="399"/>
                  </a:lnTo>
                  <a:lnTo>
                    <a:pt x="549" y="350"/>
                  </a:lnTo>
                  <a:lnTo>
                    <a:pt x="549" y="283"/>
                  </a:lnTo>
                  <a:lnTo>
                    <a:pt x="549" y="233"/>
                  </a:lnTo>
                  <a:lnTo>
                    <a:pt x="532" y="183"/>
                  </a:lnTo>
                  <a:lnTo>
                    <a:pt x="499" y="133"/>
                  </a:lnTo>
                  <a:lnTo>
                    <a:pt x="466" y="84"/>
                  </a:lnTo>
                  <a:lnTo>
                    <a:pt x="433" y="50"/>
                  </a:lnTo>
                  <a:lnTo>
                    <a:pt x="383" y="34"/>
                  </a:lnTo>
                  <a:lnTo>
                    <a:pt x="333" y="17"/>
                  </a:lnTo>
                  <a:lnTo>
                    <a:pt x="2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1785;p55">
              <a:extLst>
                <a:ext uri="{FF2B5EF4-FFF2-40B4-BE49-F238E27FC236}">
                  <a16:creationId xmlns:a16="http://schemas.microsoft.com/office/drawing/2014/main" id="{CBB8A468-9025-CE20-B67C-9F2E058BFE1B}"/>
                </a:ext>
              </a:extLst>
            </p:cNvPr>
            <p:cNvSpPr/>
            <p:nvPr/>
          </p:nvSpPr>
          <p:spPr>
            <a:xfrm>
              <a:off x="1913525" y="1998375"/>
              <a:ext cx="14150" cy="13725"/>
            </a:xfrm>
            <a:custGeom>
              <a:avLst/>
              <a:gdLst/>
              <a:ahLst/>
              <a:cxnLst/>
              <a:rect l="l" t="t" r="r" b="b"/>
              <a:pathLst>
                <a:path w="566" h="549" extrusionOk="0">
                  <a:moveTo>
                    <a:pt x="216" y="0"/>
                  </a:moveTo>
                  <a:lnTo>
                    <a:pt x="167" y="17"/>
                  </a:lnTo>
                  <a:lnTo>
                    <a:pt x="117" y="50"/>
                  </a:lnTo>
                  <a:lnTo>
                    <a:pt x="83" y="84"/>
                  </a:lnTo>
                  <a:lnTo>
                    <a:pt x="50" y="117"/>
                  </a:lnTo>
                  <a:lnTo>
                    <a:pt x="17" y="167"/>
                  </a:lnTo>
                  <a:lnTo>
                    <a:pt x="0" y="217"/>
                  </a:lnTo>
                  <a:lnTo>
                    <a:pt x="0" y="266"/>
                  </a:lnTo>
                  <a:lnTo>
                    <a:pt x="0" y="333"/>
                  </a:lnTo>
                  <a:lnTo>
                    <a:pt x="17" y="383"/>
                  </a:lnTo>
                  <a:lnTo>
                    <a:pt x="50" y="433"/>
                  </a:lnTo>
                  <a:lnTo>
                    <a:pt x="83" y="466"/>
                  </a:lnTo>
                  <a:lnTo>
                    <a:pt x="117" y="499"/>
                  </a:lnTo>
                  <a:lnTo>
                    <a:pt x="167" y="532"/>
                  </a:lnTo>
                  <a:lnTo>
                    <a:pt x="216" y="549"/>
                  </a:lnTo>
                  <a:lnTo>
                    <a:pt x="333" y="549"/>
                  </a:lnTo>
                  <a:lnTo>
                    <a:pt x="383" y="532"/>
                  </a:lnTo>
                  <a:lnTo>
                    <a:pt x="432" y="499"/>
                  </a:lnTo>
                  <a:lnTo>
                    <a:pt x="482" y="466"/>
                  </a:lnTo>
                  <a:lnTo>
                    <a:pt x="516" y="433"/>
                  </a:lnTo>
                  <a:lnTo>
                    <a:pt x="532" y="383"/>
                  </a:lnTo>
                  <a:lnTo>
                    <a:pt x="549" y="333"/>
                  </a:lnTo>
                  <a:lnTo>
                    <a:pt x="565" y="266"/>
                  </a:lnTo>
                  <a:lnTo>
                    <a:pt x="549" y="217"/>
                  </a:lnTo>
                  <a:lnTo>
                    <a:pt x="532" y="167"/>
                  </a:lnTo>
                  <a:lnTo>
                    <a:pt x="516" y="117"/>
                  </a:lnTo>
                  <a:lnTo>
                    <a:pt x="482" y="84"/>
                  </a:lnTo>
                  <a:lnTo>
                    <a:pt x="432" y="50"/>
                  </a:lnTo>
                  <a:lnTo>
                    <a:pt x="383" y="17"/>
                  </a:lnTo>
                  <a:lnTo>
                    <a:pt x="33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1786;p55">
              <a:extLst>
                <a:ext uri="{FF2B5EF4-FFF2-40B4-BE49-F238E27FC236}">
                  <a16:creationId xmlns:a16="http://schemas.microsoft.com/office/drawing/2014/main" id="{A2DC8BBE-E6AB-BD27-60F3-36D83CB73C76}"/>
                </a:ext>
              </a:extLst>
            </p:cNvPr>
            <p:cNvSpPr/>
            <p:nvPr/>
          </p:nvSpPr>
          <p:spPr>
            <a:xfrm>
              <a:off x="1936800" y="2015000"/>
              <a:ext cx="14150" cy="14150"/>
            </a:xfrm>
            <a:custGeom>
              <a:avLst/>
              <a:gdLst/>
              <a:ahLst/>
              <a:cxnLst/>
              <a:rect l="l" t="t" r="r" b="b"/>
              <a:pathLst>
                <a:path w="566" h="566" extrusionOk="0">
                  <a:moveTo>
                    <a:pt x="283" y="0"/>
                  </a:moveTo>
                  <a:lnTo>
                    <a:pt x="233" y="17"/>
                  </a:lnTo>
                  <a:lnTo>
                    <a:pt x="183" y="34"/>
                  </a:lnTo>
                  <a:lnTo>
                    <a:pt x="133" y="50"/>
                  </a:lnTo>
                  <a:lnTo>
                    <a:pt x="83" y="83"/>
                  </a:lnTo>
                  <a:lnTo>
                    <a:pt x="50" y="133"/>
                  </a:lnTo>
                  <a:lnTo>
                    <a:pt x="33" y="183"/>
                  </a:lnTo>
                  <a:lnTo>
                    <a:pt x="17" y="233"/>
                  </a:lnTo>
                  <a:lnTo>
                    <a:pt x="0" y="283"/>
                  </a:lnTo>
                  <a:lnTo>
                    <a:pt x="17" y="349"/>
                  </a:lnTo>
                  <a:lnTo>
                    <a:pt x="33" y="399"/>
                  </a:lnTo>
                  <a:lnTo>
                    <a:pt x="50" y="449"/>
                  </a:lnTo>
                  <a:lnTo>
                    <a:pt x="83" y="482"/>
                  </a:lnTo>
                  <a:lnTo>
                    <a:pt x="133" y="516"/>
                  </a:lnTo>
                  <a:lnTo>
                    <a:pt x="183" y="549"/>
                  </a:lnTo>
                  <a:lnTo>
                    <a:pt x="233" y="565"/>
                  </a:lnTo>
                  <a:lnTo>
                    <a:pt x="349" y="565"/>
                  </a:lnTo>
                  <a:lnTo>
                    <a:pt x="399" y="549"/>
                  </a:lnTo>
                  <a:lnTo>
                    <a:pt x="449" y="532"/>
                  </a:lnTo>
                  <a:lnTo>
                    <a:pt x="482" y="499"/>
                  </a:lnTo>
                  <a:lnTo>
                    <a:pt x="515" y="449"/>
                  </a:lnTo>
                  <a:lnTo>
                    <a:pt x="549" y="399"/>
                  </a:lnTo>
                  <a:lnTo>
                    <a:pt x="565" y="349"/>
                  </a:lnTo>
                  <a:lnTo>
                    <a:pt x="565" y="300"/>
                  </a:lnTo>
                  <a:lnTo>
                    <a:pt x="565" y="283"/>
                  </a:lnTo>
                  <a:lnTo>
                    <a:pt x="565" y="233"/>
                  </a:lnTo>
                  <a:lnTo>
                    <a:pt x="549" y="183"/>
                  </a:lnTo>
                  <a:lnTo>
                    <a:pt x="515" y="133"/>
                  </a:lnTo>
                  <a:lnTo>
                    <a:pt x="482" y="83"/>
                  </a:lnTo>
                  <a:lnTo>
                    <a:pt x="449" y="50"/>
                  </a:lnTo>
                  <a:lnTo>
                    <a:pt x="399" y="34"/>
                  </a:lnTo>
                  <a:lnTo>
                    <a:pt x="349" y="17"/>
                  </a:lnTo>
                  <a:lnTo>
                    <a:pt x="2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1787;p55">
              <a:extLst>
                <a:ext uri="{FF2B5EF4-FFF2-40B4-BE49-F238E27FC236}">
                  <a16:creationId xmlns:a16="http://schemas.microsoft.com/office/drawing/2014/main" id="{C474420D-0B02-ABD9-8732-2E8D197C7838}"/>
                </a:ext>
              </a:extLst>
            </p:cNvPr>
            <p:cNvSpPr/>
            <p:nvPr/>
          </p:nvSpPr>
          <p:spPr>
            <a:xfrm>
              <a:off x="1973775" y="1983425"/>
              <a:ext cx="13725" cy="14150"/>
            </a:xfrm>
            <a:custGeom>
              <a:avLst/>
              <a:gdLst/>
              <a:ahLst/>
              <a:cxnLst/>
              <a:rect l="l" t="t" r="r" b="b"/>
              <a:pathLst>
                <a:path w="549" h="566" extrusionOk="0">
                  <a:moveTo>
                    <a:pt x="216" y="0"/>
                  </a:moveTo>
                  <a:lnTo>
                    <a:pt x="167" y="17"/>
                  </a:lnTo>
                  <a:lnTo>
                    <a:pt x="117" y="50"/>
                  </a:lnTo>
                  <a:lnTo>
                    <a:pt x="83" y="83"/>
                  </a:lnTo>
                  <a:lnTo>
                    <a:pt x="34" y="116"/>
                  </a:lnTo>
                  <a:lnTo>
                    <a:pt x="17" y="166"/>
                  </a:lnTo>
                  <a:lnTo>
                    <a:pt x="0" y="216"/>
                  </a:lnTo>
                  <a:lnTo>
                    <a:pt x="0" y="283"/>
                  </a:lnTo>
                  <a:lnTo>
                    <a:pt x="0" y="333"/>
                  </a:lnTo>
                  <a:lnTo>
                    <a:pt x="17" y="382"/>
                  </a:lnTo>
                  <a:lnTo>
                    <a:pt x="34" y="432"/>
                  </a:lnTo>
                  <a:lnTo>
                    <a:pt x="83" y="482"/>
                  </a:lnTo>
                  <a:lnTo>
                    <a:pt x="117" y="515"/>
                  </a:lnTo>
                  <a:lnTo>
                    <a:pt x="167" y="532"/>
                  </a:lnTo>
                  <a:lnTo>
                    <a:pt x="216" y="549"/>
                  </a:lnTo>
                  <a:lnTo>
                    <a:pt x="266" y="565"/>
                  </a:lnTo>
                  <a:lnTo>
                    <a:pt x="333" y="549"/>
                  </a:lnTo>
                  <a:lnTo>
                    <a:pt x="383" y="532"/>
                  </a:lnTo>
                  <a:lnTo>
                    <a:pt x="432" y="515"/>
                  </a:lnTo>
                  <a:lnTo>
                    <a:pt x="466" y="482"/>
                  </a:lnTo>
                  <a:lnTo>
                    <a:pt x="499" y="432"/>
                  </a:lnTo>
                  <a:lnTo>
                    <a:pt x="532" y="382"/>
                  </a:lnTo>
                  <a:lnTo>
                    <a:pt x="549" y="333"/>
                  </a:lnTo>
                  <a:lnTo>
                    <a:pt x="549" y="283"/>
                  </a:lnTo>
                  <a:lnTo>
                    <a:pt x="549" y="216"/>
                  </a:lnTo>
                  <a:lnTo>
                    <a:pt x="532" y="166"/>
                  </a:lnTo>
                  <a:lnTo>
                    <a:pt x="499" y="116"/>
                  </a:lnTo>
                  <a:lnTo>
                    <a:pt x="466" y="83"/>
                  </a:lnTo>
                  <a:lnTo>
                    <a:pt x="432" y="50"/>
                  </a:lnTo>
                  <a:lnTo>
                    <a:pt x="383" y="17"/>
                  </a:lnTo>
                  <a:lnTo>
                    <a:pt x="33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1788;p55">
              <a:extLst>
                <a:ext uri="{FF2B5EF4-FFF2-40B4-BE49-F238E27FC236}">
                  <a16:creationId xmlns:a16="http://schemas.microsoft.com/office/drawing/2014/main" id="{9B4E94AC-5414-4A41-6254-4718A4D5AA45}"/>
                </a:ext>
              </a:extLst>
            </p:cNvPr>
            <p:cNvSpPr/>
            <p:nvPr/>
          </p:nvSpPr>
          <p:spPr>
            <a:xfrm>
              <a:off x="2044400" y="2034525"/>
              <a:ext cx="14175" cy="14150"/>
            </a:xfrm>
            <a:custGeom>
              <a:avLst/>
              <a:gdLst/>
              <a:ahLst/>
              <a:cxnLst/>
              <a:rect l="l" t="t" r="r" b="b"/>
              <a:pathLst>
                <a:path w="567" h="566" extrusionOk="0">
                  <a:moveTo>
                    <a:pt x="217" y="1"/>
                  </a:moveTo>
                  <a:lnTo>
                    <a:pt x="167" y="17"/>
                  </a:lnTo>
                  <a:lnTo>
                    <a:pt x="117" y="50"/>
                  </a:lnTo>
                  <a:lnTo>
                    <a:pt x="84" y="84"/>
                  </a:lnTo>
                  <a:lnTo>
                    <a:pt x="51" y="133"/>
                  </a:lnTo>
                  <a:lnTo>
                    <a:pt x="18" y="167"/>
                  </a:lnTo>
                  <a:lnTo>
                    <a:pt x="1" y="233"/>
                  </a:lnTo>
                  <a:lnTo>
                    <a:pt x="1" y="283"/>
                  </a:lnTo>
                  <a:lnTo>
                    <a:pt x="1" y="333"/>
                  </a:lnTo>
                  <a:lnTo>
                    <a:pt x="18" y="399"/>
                  </a:lnTo>
                  <a:lnTo>
                    <a:pt x="51" y="449"/>
                  </a:lnTo>
                  <a:lnTo>
                    <a:pt x="84" y="483"/>
                  </a:lnTo>
                  <a:lnTo>
                    <a:pt x="117" y="516"/>
                  </a:lnTo>
                  <a:lnTo>
                    <a:pt x="167" y="549"/>
                  </a:lnTo>
                  <a:lnTo>
                    <a:pt x="234" y="566"/>
                  </a:lnTo>
                  <a:lnTo>
                    <a:pt x="333" y="566"/>
                  </a:lnTo>
                  <a:lnTo>
                    <a:pt x="400" y="549"/>
                  </a:lnTo>
                  <a:lnTo>
                    <a:pt x="433" y="516"/>
                  </a:lnTo>
                  <a:lnTo>
                    <a:pt x="483" y="483"/>
                  </a:lnTo>
                  <a:lnTo>
                    <a:pt x="516" y="433"/>
                  </a:lnTo>
                  <a:lnTo>
                    <a:pt x="533" y="383"/>
                  </a:lnTo>
                  <a:lnTo>
                    <a:pt x="549" y="333"/>
                  </a:lnTo>
                  <a:lnTo>
                    <a:pt x="566" y="283"/>
                  </a:lnTo>
                  <a:lnTo>
                    <a:pt x="549" y="217"/>
                  </a:lnTo>
                  <a:lnTo>
                    <a:pt x="533" y="167"/>
                  </a:lnTo>
                  <a:lnTo>
                    <a:pt x="516" y="117"/>
                  </a:lnTo>
                  <a:lnTo>
                    <a:pt x="483" y="84"/>
                  </a:lnTo>
                  <a:lnTo>
                    <a:pt x="433" y="50"/>
                  </a:lnTo>
                  <a:lnTo>
                    <a:pt x="383" y="17"/>
                  </a:lnTo>
                  <a:lnTo>
                    <a:pt x="33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1789;p55">
              <a:extLst>
                <a:ext uri="{FF2B5EF4-FFF2-40B4-BE49-F238E27FC236}">
                  <a16:creationId xmlns:a16="http://schemas.microsoft.com/office/drawing/2014/main" id="{3CB4143A-0F27-CCAC-D1B0-B7E57B6462D5}"/>
                </a:ext>
              </a:extLst>
            </p:cNvPr>
            <p:cNvSpPr/>
            <p:nvPr/>
          </p:nvSpPr>
          <p:spPr>
            <a:xfrm>
              <a:off x="2059775" y="2017075"/>
              <a:ext cx="13750" cy="14150"/>
            </a:xfrm>
            <a:custGeom>
              <a:avLst/>
              <a:gdLst/>
              <a:ahLst/>
              <a:cxnLst/>
              <a:rect l="l" t="t" r="r" b="b"/>
              <a:pathLst>
                <a:path w="550" h="566" extrusionOk="0">
                  <a:moveTo>
                    <a:pt x="217" y="0"/>
                  </a:moveTo>
                  <a:lnTo>
                    <a:pt x="167" y="17"/>
                  </a:lnTo>
                  <a:lnTo>
                    <a:pt x="117" y="50"/>
                  </a:lnTo>
                  <a:lnTo>
                    <a:pt x="84" y="84"/>
                  </a:lnTo>
                  <a:lnTo>
                    <a:pt x="51" y="133"/>
                  </a:lnTo>
                  <a:lnTo>
                    <a:pt x="18" y="167"/>
                  </a:lnTo>
                  <a:lnTo>
                    <a:pt x="1" y="233"/>
                  </a:lnTo>
                  <a:lnTo>
                    <a:pt x="1" y="283"/>
                  </a:lnTo>
                  <a:lnTo>
                    <a:pt x="1" y="333"/>
                  </a:lnTo>
                  <a:lnTo>
                    <a:pt x="18" y="383"/>
                  </a:lnTo>
                  <a:lnTo>
                    <a:pt x="51" y="433"/>
                  </a:lnTo>
                  <a:lnTo>
                    <a:pt x="84" y="482"/>
                  </a:lnTo>
                  <a:lnTo>
                    <a:pt x="117" y="516"/>
                  </a:lnTo>
                  <a:lnTo>
                    <a:pt x="167" y="532"/>
                  </a:lnTo>
                  <a:lnTo>
                    <a:pt x="217" y="549"/>
                  </a:lnTo>
                  <a:lnTo>
                    <a:pt x="267" y="566"/>
                  </a:lnTo>
                  <a:lnTo>
                    <a:pt x="333" y="549"/>
                  </a:lnTo>
                  <a:lnTo>
                    <a:pt x="383" y="532"/>
                  </a:lnTo>
                  <a:lnTo>
                    <a:pt x="433" y="516"/>
                  </a:lnTo>
                  <a:lnTo>
                    <a:pt x="466" y="482"/>
                  </a:lnTo>
                  <a:lnTo>
                    <a:pt x="500" y="433"/>
                  </a:lnTo>
                  <a:lnTo>
                    <a:pt x="533" y="383"/>
                  </a:lnTo>
                  <a:lnTo>
                    <a:pt x="549" y="333"/>
                  </a:lnTo>
                  <a:lnTo>
                    <a:pt x="549" y="283"/>
                  </a:lnTo>
                  <a:lnTo>
                    <a:pt x="549" y="233"/>
                  </a:lnTo>
                  <a:lnTo>
                    <a:pt x="533" y="167"/>
                  </a:lnTo>
                  <a:lnTo>
                    <a:pt x="500" y="133"/>
                  </a:lnTo>
                  <a:lnTo>
                    <a:pt x="466" y="84"/>
                  </a:lnTo>
                  <a:lnTo>
                    <a:pt x="433" y="50"/>
                  </a:lnTo>
                  <a:lnTo>
                    <a:pt x="383" y="17"/>
                  </a:lnTo>
                  <a:lnTo>
                    <a:pt x="33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1790;p55">
              <a:extLst>
                <a:ext uri="{FF2B5EF4-FFF2-40B4-BE49-F238E27FC236}">
                  <a16:creationId xmlns:a16="http://schemas.microsoft.com/office/drawing/2014/main" id="{BB6FCA03-D300-71A3-74EE-BEBC6FDB54E4}"/>
                </a:ext>
              </a:extLst>
            </p:cNvPr>
            <p:cNvSpPr/>
            <p:nvPr/>
          </p:nvSpPr>
          <p:spPr>
            <a:xfrm>
              <a:off x="2099675" y="2054050"/>
              <a:ext cx="14150" cy="14150"/>
            </a:xfrm>
            <a:custGeom>
              <a:avLst/>
              <a:gdLst/>
              <a:ahLst/>
              <a:cxnLst/>
              <a:rect l="l" t="t" r="r" b="b"/>
              <a:pathLst>
                <a:path w="566" h="566" extrusionOk="0">
                  <a:moveTo>
                    <a:pt x="217" y="1"/>
                  </a:moveTo>
                  <a:lnTo>
                    <a:pt x="167" y="17"/>
                  </a:lnTo>
                  <a:lnTo>
                    <a:pt x="117" y="51"/>
                  </a:lnTo>
                  <a:lnTo>
                    <a:pt x="84" y="84"/>
                  </a:lnTo>
                  <a:lnTo>
                    <a:pt x="50" y="134"/>
                  </a:lnTo>
                  <a:lnTo>
                    <a:pt x="17" y="167"/>
                  </a:lnTo>
                  <a:lnTo>
                    <a:pt x="1" y="233"/>
                  </a:lnTo>
                  <a:lnTo>
                    <a:pt x="1" y="283"/>
                  </a:lnTo>
                  <a:lnTo>
                    <a:pt x="1" y="333"/>
                  </a:lnTo>
                  <a:lnTo>
                    <a:pt x="17" y="383"/>
                  </a:lnTo>
                  <a:lnTo>
                    <a:pt x="50" y="433"/>
                  </a:lnTo>
                  <a:lnTo>
                    <a:pt x="84" y="483"/>
                  </a:lnTo>
                  <a:lnTo>
                    <a:pt x="117" y="516"/>
                  </a:lnTo>
                  <a:lnTo>
                    <a:pt x="167" y="533"/>
                  </a:lnTo>
                  <a:lnTo>
                    <a:pt x="217" y="549"/>
                  </a:lnTo>
                  <a:lnTo>
                    <a:pt x="283" y="566"/>
                  </a:lnTo>
                  <a:lnTo>
                    <a:pt x="333" y="549"/>
                  </a:lnTo>
                  <a:lnTo>
                    <a:pt x="383" y="533"/>
                  </a:lnTo>
                  <a:lnTo>
                    <a:pt x="433" y="516"/>
                  </a:lnTo>
                  <a:lnTo>
                    <a:pt x="483" y="483"/>
                  </a:lnTo>
                  <a:lnTo>
                    <a:pt x="516" y="433"/>
                  </a:lnTo>
                  <a:lnTo>
                    <a:pt x="532" y="383"/>
                  </a:lnTo>
                  <a:lnTo>
                    <a:pt x="549" y="333"/>
                  </a:lnTo>
                  <a:lnTo>
                    <a:pt x="566" y="283"/>
                  </a:lnTo>
                  <a:lnTo>
                    <a:pt x="549" y="233"/>
                  </a:lnTo>
                  <a:lnTo>
                    <a:pt x="532" y="167"/>
                  </a:lnTo>
                  <a:lnTo>
                    <a:pt x="516" y="134"/>
                  </a:lnTo>
                  <a:lnTo>
                    <a:pt x="483" y="84"/>
                  </a:lnTo>
                  <a:lnTo>
                    <a:pt x="433" y="51"/>
                  </a:lnTo>
                  <a:lnTo>
                    <a:pt x="383" y="17"/>
                  </a:lnTo>
                  <a:lnTo>
                    <a:pt x="33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1791;p55">
              <a:extLst>
                <a:ext uri="{FF2B5EF4-FFF2-40B4-BE49-F238E27FC236}">
                  <a16:creationId xmlns:a16="http://schemas.microsoft.com/office/drawing/2014/main" id="{0C5D2288-DA47-1B38-D012-05F420D01343}"/>
                </a:ext>
              </a:extLst>
            </p:cNvPr>
            <p:cNvSpPr/>
            <p:nvPr/>
          </p:nvSpPr>
          <p:spPr>
            <a:xfrm>
              <a:off x="2159925" y="2002950"/>
              <a:ext cx="14150" cy="14150"/>
            </a:xfrm>
            <a:custGeom>
              <a:avLst/>
              <a:gdLst/>
              <a:ahLst/>
              <a:cxnLst/>
              <a:rect l="l" t="t" r="r" b="b"/>
              <a:pathLst>
                <a:path w="566" h="566" extrusionOk="0">
                  <a:moveTo>
                    <a:pt x="283" y="0"/>
                  </a:moveTo>
                  <a:lnTo>
                    <a:pt x="217" y="17"/>
                  </a:lnTo>
                  <a:lnTo>
                    <a:pt x="167" y="34"/>
                  </a:lnTo>
                  <a:lnTo>
                    <a:pt x="117" y="50"/>
                  </a:lnTo>
                  <a:lnTo>
                    <a:pt x="84" y="83"/>
                  </a:lnTo>
                  <a:lnTo>
                    <a:pt x="50" y="133"/>
                  </a:lnTo>
                  <a:lnTo>
                    <a:pt x="17" y="183"/>
                  </a:lnTo>
                  <a:lnTo>
                    <a:pt x="1" y="233"/>
                  </a:lnTo>
                  <a:lnTo>
                    <a:pt x="1" y="283"/>
                  </a:lnTo>
                  <a:lnTo>
                    <a:pt x="1" y="349"/>
                  </a:lnTo>
                  <a:lnTo>
                    <a:pt x="17" y="399"/>
                  </a:lnTo>
                  <a:lnTo>
                    <a:pt x="50" y="449"/>
                  </a:lnTo>
                  <a:lnTo>
                    <a:pt x="84" y="482"/>
                  </a:lnTo>
                  <a:lnTo>
                    <a:pt x="117" y="516"/>
                  </a:lnTo>
                  <a:lnTo>
                    <a:pt x="167" y="549"/>
                  </a:lnTo>
                  <a:lnTo>
                    <a:pt x="217" y="565"/>
                  </a:lnTo>
                  <a:lnTo>
                    <a:pt x="333" y="565"/>
                  </a:lnTo>
                  <a:lnTo>
                    <a:pt x="383" y="549"/>
                  </a:lnTo>
                  <a:lnTo>
                    <a:pt x="433" y="516"/>
                  </a:lnTo>
                  <a:lnTo>
                    <a:pt x="483" y="482"/>
                  </a:lnTo>
                  <a:lnTo>
                    <a:pt x="516" y="449"/>
                  </a:lnTo>
                  <a:lnTo>
                    <a:pt x="532" y="399"/>
                  </a:lnTo>
                  <a:lnTo>
                    <a:pt x="549" y="349"/>
                  </a:lnTo>
                  <a:lnTo>
                    <a:pt x="566" y="283"/>
                  </a:lnTo>
                  <a:lnTo>
                    <a:pt x="549" y="233"/>
                  </a:lnTo>
                  <a:lnTo>
                    <a:pt x="532" y="183"/>
                  </a:lnTo>
                  <a:lnTo>
                    <a:pt x="516" y="133"/>
                  </a:lnTo>
                  <a:lnTo>
                    <a:pt x="483" y="83"/>
                  </a:lnTo>
                  <a:lnTo>
                    <a:pt x="433" y="50"/>
                  </a:lnTo>
                  <a:lnTo>
                    <a:pt x="383" y="34"/>
                  </a:lnTo>
                  <a:lnTo>
                    <a:pt x="333" y="17"/>
                  </a:lnTo>
                  <a:lnTo>
                    <a:pt x="2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1792;p55">
              <a:extLst>
                <a:ext uri="{FF2B5EF4-FFF2-40B4-BE49-F238E27FC236}">
                  <a16:creationId xmlns:a16="http://schemas.microsoft.com/office/drawing/2014/main" id="{5F0A0AB8-F7DC-F5BE-9745-C04DDD1BC650}"/>
                </a:ext>
              </a:extLst>
            </p:cNvPr>
            <p:cNvSpPr/>
            <p:nvPr/>
          </p:nvSpPr>
          <p:spPr>
            <a:xfrm>
              <a:off x="2197325" y="2033275"/>
              <a:ext cx="14150" cy="14150"/>
            </a:xfrm>
            <a:custGeom>
              <a:avLst/>
              <a:gdLst/>
              <a:ahLst/>
              <a:cxnLst/>
              <a:rect l="l" t="t" r="r" b="b"/>
              <a:pathLst>
                <a:path w="566" h="566" extrusionOk="0">
                  <a:moveTo>
                    <a:pt x="283" y="1"/>
                  </a:moveTo>
                  <a:lnTo>
                    <a:pt x="217" y="17"/>
                  </a:lnTo>
                  <a:lnTo>
                    <a:pt x="167" y="34"/>
                  </a:lnTo>
                  <a:lnTo>
                    <a:pt x="117" y="51"/>
                  </a:lnTo>
                  <a:lnTo>
                    <a:pt x="84" y="84"/>
                  </a:lnTo>
                  <a:lnTo>
                    <a:pt x="50" y="134"/>
                  </a:lnTo>
                  <a:lnTo>
                    <a:pt x="17" y="167"/>
                  </a:lnTo>
                  <a:lnTo>
                    <a:pt x="1" y="233"/>
                  </a:lnTo>
                  <a:lnTo>
                    <a:pt x="1" y="283"/>
                  </a:lnTo>
                  <a:lnTo>
                    <a:pt x="1" y="333"/>
                  </a:lnTo>
                  <a:lnTo>
                    <a:pt x="17" y="400"/>
                  </a:lnTo>
                  <a:lnTo>
                    <a:pt x="50" y="433"/>
                  </a:lnTo>
                  <a:lnTo>
                    <a:pt x="84" y="483"/>
                  </a:lnTo>
                  <a:lnTo>
                    <a:pt x="117" y="516"/>
                  </a:lnTo>
                  <a:lnTo>
                    <a:pt x="167" y="549"/>
                  </a:lnTo>
                  <a:lnTo>
                    <a:pt x="217" y="566"/>
                  </a:lnTo>
                  <a:lnTo>
                    <a:pt x="333" y="566"/>
                  </a:lnTo>
                  <a:lnTo>
                    <a:pt x="383" y="549"/>
                  </a:lnTo>
                  <a:lnTo>
                    <a:pt x="433" y="516"/>
                  </a:lnTo>
                  <a:lnTo>
                    <a:pt x="483" y="483"/>
                  </a:lnTo>
                  <a:lnTo>
                    <a:pt x="516" y="433"/>
                  </a:lnTo>
                  <a:lnTo>
                    <a:pt x="532" y="400"/>
                  </a:lnTo>
                  <a:lnTo>
                    <a:pt x="549" y="333"/>
                  </a:lnTo>
                  <a:lnTo>
                    <a:pt x="566" y="283"/>
                  </a:lnTo>
                  <a:lnTo>
                    <a:pt x="549" y="233"/>
                  </a:lnTo>
                  <a:lnTo>
                    <a:pt x="532" y="183"/>
                  </a:lnTo>
                  <a:lnTo>
                    <a:pt x="516" y="134"/>
                  </a:lnTo>
                  <a:lnTo>
                    <a:pt x="483" y="84"/>
                  </a:lnTo>
                  <a:lnTo>
                    <a:pt x="433" y="51"/>
                  </a:lnTo>
                  <a:lnTo>
                    <a:pt x="383" y="34"/>
                  </a:lnTo>
                  <a:lnTo>
                    <a:pt x="333" y="17"/>
                  </a:lnTo>
                  <a:lnTo>
                    <a:pt x="2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1793;p55">
              <a:extLst>
                <a:ext uri="{FF2B5EF4-FFF2-40B4-BE49-F238E27FC236}">
                  <a16:creationId xmlns:a16="http://schemas.microsoft.com/office/drawing/2014/main" id="{2EFC2439-AA6C-BF3B-170F-FB7ED4F2DB85}"/>
                </a:ext>
              </a:extLst>
            </p:cNvPr>
            <p:cNvSpPr/>
            <p:nvPr/>
          </p:nvSpPr>
          <p:spPr>
            <a:xfrm>
              <a:off x="2242625" y="2020400"/>
              <a:ext cx="14150" cy="14150"/>
            </a:xfrm>
            <a:custGeom>
              <a:avLst/>
              <a:gdLst/>
              <a:ahLst/>
              <a:cxnLst/>
              <a:rect l="l" t="t" r="r" b="b"/>
              <a:pathLst>
                <a:path w="566" h="566" extrusionOk="0">
                  <a:moveTo>
                    <a:pt x="233" y="0"/>
                  </a:moveTo>
                  <a:lnTo>
                    <a:pt x="183" y="17"/>
                  </a:lnTo>
                  <a:lnTo>
                    <a:pt x="133" y="50"/>
                  </a:lnTo>
                  <a:lnTo>
                    <a:pt x="83" y="84"/>
                  </a:lnTo>
                  <a:lnTo>
                    <a:pt x="50" y="133"/>
                  </a:lnTo>
                  <a:lnTo>
                    <a:pt x="33" y="167"/>
                  </a:lnTo>
                  <a:lnTo>
                    <a:pt x="17" y="233"/>
                  </a:lnTo>
                  <a:lnTo>
                    <a:pt x="0" y="283"/>
                  </a:lnTo>
                  <a:lnTo>
                    <a:pt x="17" y="333"/>
                  </a:lnTo>
                  <a:lnTo>
                    <a:pt x="33" y="399"/>
                  </a:lnTo>
                  <a:lnTo>
                    <a:pt x="50" y="433"/>
                  </a:lnTo>
                  <a:lnTo>
                    <a:pt x="83" y="482"/>
                  </a:lnTo>
                  <a:lnTo>
                    <a:pt x="133" y="516"/>
                  </a:lnTo>
                  <a:lnTo>
                    <a:pt x="183" y="532"/>
                  </a:lnTo>
                  <a:lnTo>
                    <a:pt x="233" y="549"/>
                  </a:lnTo>
                  <a:lnTo>
                    <a:pt x="283" y="566"/>
                  </a:lnTo>
                  <a:lnTo>
                    <a:pt x="333" y="549"/>
                  </a:lnTo>
                  <a:lnTo>
                    <a:pt x="399" y="532"/>
                  </a:lnTo>
                  <a:lnTo>
                    <a:pt x="449" y="516"/>
                  </a:lnTo>
                  <a:lnTo>
                    <a:pt x="482" y="482"/>
                  </a:lnTo>
                  <a:lnTo>
                    <a:pt x="515" y="433"/>
                  </a:lnTo>
                  <a:lnTo>
                    <a:pt x="549" y="399"/>
                  </a:lnTo>
                  <a:lnTo>
                    <a:pt x="565" y="333"/>
                  </a:lnTo>
                  <a:lnTo>
                    <a:pt x="565" y="283"/>
                  </a:lnTo>
                  <a:lnTo>
                    <a:pt x="565" y="233"/>
                  </a:lnTo>
                  <a:lnTo>
                    <a:pt x="549" y="167"/>
                  </a:lnTo>
                  <a:lnTo>
                    <a:pt x="515" y="133"/>
                  </a:lnTo>
                  <a:lnTo>
                    <a:pt x="482" y="84"/>
                  </a:lnTo>
                  <a:lnTo>
                    <a:pt x="449" y="50"/>
                  </a:lnTo>
                  <a:lnTo>
                    <a:pt x="399" y="17"/>
                  </a:lnTo>
                  <a:lnTo>
                    <a:pt x="33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1794;p55">
              <a:extLst>
                <a:ext uri="{FF2B5EF4-FFF2-40B4-BE49-F238E27FC236}">
                  <a16:creationId xmlns:a16="http://schemas.microsoft.com/office/drawing/2014/main" id="{4CBCB94E-4861-365A-5F8B-B443F03CC16D}"/>
                </a:ext>
              </a:extLst>
            </p:cNvPr>
            <p:cNvSpPr/>
            <p:nvPr/>
          </p:nvSpPr>
          <p:spPr>
            <a:xfrm>
              <a:off x="1739425" y="2064850"/>
              <a:ext cx="511950" cy="86475"/>
            </a:xfrm>
            <a:custGeom>
              <a:avLst/>
              <a:gdLst/>
              <a:ahLst/>
              <a:cxnLst/>
              <a:rect l="l" t="t" r="r" b="b"/>
              <a:pathLst>
                <a:path w="20478" h="3459" extrusionOk="0">
                  <a:moveTo>
                    <a:pt x="20344" y="1"/>
                  </a:moveTo>
                  <a:lnTo>
                    <a:pt x="17585" y="1995"/>
                  </a:lnTo>
                  <a:lnTo>
                    <a:pt x="16006" y="799"/>
                  </a:lnTo>
                  <a:lnTo>
                    <a:pt x="13496" y="1995"/>
                  </a:lnTo>
                  <a:lnTo>
                    <a:pt x="11917" y="1098"/>
                  </a:lnTo>
                  <a:lnTo>
                    <a:pt x="10937" y="1397"/>
                  </a:lnTo>
                  <a:lnTo>
                    <a:pt x="10023" y="649"/>
                  </a:lnTo>
                  <a:lnTo>
                    <a:pt x="7729" y="2328"/>
                  </a:lnTo>
                  <a:lnTo>
                    <a:pt x="6632" y="1646"/>
                  </a:lnTo>
                  <a:lnTo>
                    <a:pt x="5568" y="2012"/>
                  </a:lnTo>
                  <a:lnTo>
                    <a:pt x="3640" y="1131"/>
                  </a:lnTo>
                  <a:lnTo>
                    <a:pt x="0" y="3225"/>
                  </a:lnTo>
                  <a:lnTo>
                    <a:pt x="17" y="3458"/>
                  </a:lnTo>
                  <a:lnTo>
                    <a:pt x="3640" y="1380"/>
                  </a:lnTo>
                  <a:lnTo>
                    <a:pt x="5551" y="2228"/>
                  </a:lnTo>
                  <a:lnTo>
                    <a:pt x="6599" y="1879"/>
                  </a:lnTo>
                  <a:lnTo>
                    <a:pt x="7745" y="2594"/>
                  </a:lnTo>
                  <a:lnTo>
                    <a:pt x="10023" y="915"/>
                  </a:lnTo>
                  <a:lnTo>
                    <a:pt x="10903" y="1630"/>
                  </a:lnTo>
                  <a:lnTo>
                    <a:pt x="11884" y="1331"/>
                  </a:lnTo>
                  <a:lnTo>
                    <a:pt x="13496" y="2245"/>
                  </a:lnTo>
                  <a:lnTo>
                    <a:pt x="15973" y="1048"/>
                  </a:lnTo>
                  <a:lnTo>
                    <a:pt x="17585" y="2261"/>
                  </a:lnTo>
                  <a:lnTo>
                    <a:pt x="20477" y="167"/>
                  </a:lnTo>
                  <a:lnTo>
                    <a:pt x="203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1795;p55">
              <a:extLst>
                <a:ext uri="{FF2B5EF4-FFF2-40B4-BE49-F238E27FC236}">
                  <a16:creationId xmlns:a16="http://schemas.microsoft.com/office/drawing/2014/main" id="{DDB9BFDC-C9FE-60CE-2B61-738FAF3DE2CD}"/>
                </a:ext>
              </a:extLst>
            </p:cNvPr>
            <p:cNvSpPr/>
            <p:nvPr/>
          </p:nvSpPr>
          <p:spPr>
            <a:xfrm>
              <a:off x="1823350" y="2089375"/>
              <a:ext cx="14150" cy="13725"/>
            </a:xfrm>
            <a:custGeom>
              <a:avLst/>
              <a:gdLst/>
              <a:ahLst/>
              <a:cxnLst/>
              <a:rect l="l" t="t" r="r" b="b"/>
              <a:pathLst>
                <a:path w="566" h="549" extrusionOk="0">
                  <a:moveTo>
                    <a:pt x="233" y="1"/>
                  </a:moveTo>
                  <a:lnTo>
                    <a:pt x="183" y="17"/>
                  </a:lnTo>
                  <a:lnTo>
                    <a:pt x="133" y="50"/>
                  </a:lnTo>
                  <a:lnTo>
                    <a:pt x="84" y="84"/>
                  </a:lnTo>
                  <a:lnTo>
                    <a:pt x="50" y="117"/>
                  </a:lnTo>
                  <a:lnTo>
                    <a:pt x="34" y="167"/>
                  </a:lnTo>
                  <a:lnTo>
                    <a:pt x="17" y="217"/>
                  </a:lnTo>
                  <a:lnTo>
                    <a:pt x="1" y="266"/>
                  </a:lnTo>
                  <a:lnTo>
                    <a:pt x="17" y="333"/>
                  </a:lnTo>
                  <a:lnTo>
                    <a:pt x="34" y="383"/>
                  </a:lnTo>
                  <a:lnTo>
                    <a:pt x="50" y="433"/>
                  </a:lnTo>
                  <a:lnTo>
                    <a:pt x="84" y="466"/>
                  </a:lnTo>
                  <a:lnTo>
                    <a:pt x="133" y="499"/>
                  </a:lnTo>
                  <a:lnTo>
                    <a:pt x="183" y="532"/>
                  </a:lnTo>
                  <a:lnTo>
                    <a:pt x="233" y="549"/>
                  </a:lnTo>
                  <a:lnTo>
                    <a:pt x="333" y="549"/>
                  </a:lnTo>
                  <a:lnTo>
                    <a:pt x="399" y="532"/>
                  </a:lnTo>
                  <a:lnTo>
                    <a:pt x="433" y="499"/>
                  </a:lnTo>
                  <a:lnTo>
                    <a:pt x="483" y="466"/>
                  </a:lnTo>
                  <a:lnTo>
                    <a:pt x="516" y="433"/>
                  </a:lnTo>
                  <a:lnTo>
                    <a:pt x="549" y="383"/>
                  </a:lnTo>
                  <a:lnTo>
                    <a:pt x="566" y="333"/>
                  </a:lnTo>
                  <a:lnTo>
                    <a:pt x="566" y="266"/>
                  </a:lnTo>
                  <a:lnTo>
                    <a:pt x="566" y="217"/>
                  </a:lnTo>
                  <a:lnTo>
                    <a:pt x="549" y="167"/>
                  </a:lnTo>
                  <a:lnTo>
                    <a:pt x="516" y="117"/>
                  </a:lnTo>
                  <a:lnTo>
                    <a:pt x="483" y="84"/>
                  </a:lnTo>
                  <a:lnTo>
                    <a:pt x="433" y="50"/>
                  </a:lnTo>
                  <a:lnTo>
                    <a:pt x="399" y="17"/>
                  </a:lnTo>
                  <a:lnTo>
                    <a:pt x="3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1796;p55">
              <a:extLst>
                <a:ext uri="{FF2B5EF4-FFF2-40B4-BE49-F238E27FC236}">
                  <a16:creationId xmlns:a16="http://schemas.microsoft.com/office/drawing/2014/main" id="{E9659BA1-5A50-6527-E55B-4D34EB0B0C8F}"/>
                </a:ext>
              </a:extLst>
            </p:cNvPr>
            <p:cNvSpPr/>
            <p:nvPr/>
          </p:nvSpPr>
          <p:spPr>
            <a:xfrm>
              <a:off x="1871550" y="2110575"/>
              <a:ext cx="13750" cy="14150"/>
            </a:xfrm>
            <a:custGeom>
              <a:avLst/>
              <a:gdLst/>
              <a:ahLst/>
              <a:cxnLst/>
              <a:rect l="l" t="t" r="r" b="b"/>
              <a:pathLst>
                <a:path w="550" h="566" extrusionOk="0">
                  <a:moveTo>
                    <a:pt x="217" y="0"/>
                  </a:moveTo>
                  <a:lnTo>
                    <a:pt x="167" y="17"/>
                  </a:lnTo>
                  <a:lnTo>
                    <a:pt x="117" y="50"/>
                  </a:lnTo>
                  <a:lnTo>
                    <a:pt x="84" y="83"/>
                  </a:lnTo>
                  <a:lnTo>
                    <a:pt x="50" y="117"/>
                  </a:lnTo>
                  <a:lnTo>
                    <a:pt x="17" y="166"/>
                  </a:lnTo>
                  <a:lnTo>
                    <a:pt x="1" y="216"/>
                  </a:lnTo>
                  <a:lnTo>
                    <a:pt x="1" y="283"/>
                  </a:lnTo>
                  <a:lnTo>
                    <a:pt x="1" y="333"/>
                  </a:lnTo>
                  <a:lnTo>
                    <a:pt x="17" y="382"/>
                  </a:lnTo>
                  <a:lnTo>
                    <a:pt x="50" y="432"/>
                  </a:lnTo>
                  <a:lnTo>
                    <a:pt x="84" y="482"/>
                  </a:lnTo>
                  <a:lnTo>
                    <a:pt x="117" y="515"/>
                  </a:lnTo>
                  <a:lnTo>
                    <a:pt x="167" y="532"/>
                  </a:lnTo>
                  <a:lnTo>
                    <a:pt x="217" y="549"/>
                  </a:lnTo>
                  <a:lnTo>
                    <a:pt x="266" y="565"/>
                  </a:lnTo>
                  <a:lnTo>
                    <a:pt x="333" y="549"/>
                  </a:lnTo>
                  <a:lnTo>
                    <a:pt x="383" y="532"/>
                  </a:lnTo>
                  <a:lnTo>
                    <a:pt x="433" y="515"/>
                  </a:lnTo>
                  <a:lnTo>
                    <a:pt x="466" y="482"/>
                  </a:lnTo>
                  <a:lnTo>
                    <a:pt x="499" y="432"/>
                  </a:lnTo>
                  <a:lnTo>
                    <a:pt x="532" y="399"/>
                  </a:lnTo>
                  <a:lnTo>
                    <a:pt x="549" y="333"/>
                  </a:lnTo>
                  <a:lnTo>
                    <a:pt x="549" y="283"/>
                  </a:lnTo>
                  <a:lnTo>
                    <a:pt x="549" y="216"/>
                  </a:lnTo>
                  <a:lnTo>
                    <a:pt x="532" y="166"/>
                  </a:lnTo>
                  <a:lnTo>
                    <a:pt x="516" y="117"/>
                  </a:lnTo>
                  <a:lnTo>
                    <a:pt x="466" y="83"/>
                  </a:lnTo>
                  <a:lnTo>
                    <a:pt x="433" y="50"/>
                  </a:lnTo>
                  <a:lnTo>
                    <a:pt x="383" y="17"/>
                  </a:lnTo>
                  <a:lnTo>
                    <a:pt x="33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1797;p55">
              <a:extLst>
                <a:ext uri="{FF2B5EF4-FFF2-40B4-BE49-F238E27FC236}">
                  <a16:creationId xmlns:a16="http://schemas.microsoft.com/office/drawing/2014/main" id="{45A591A4-F68C-C31F-589B-835A6003E7EF}"/>
                </a:ext>
              </a:extLst>
            </p:cNvPr>
            <p:cNvSpPr/>
            <p:nvPr/>
          </p:nvSpPr>
          <p:spPr>
            <a:xfrm>
              <a:off x="1897725" y="2103075"/>
              <a:ext cx="14150" cy="14175"/>
            </a:xfrm>
            <a:custGeom>
              <a:avLst/>
              <a:gdLst/>
              <a:ahLst/>
              <a:cxnLst/>
              <a:rect l="l" t="t" r="r" b="b"/>
              <a:pathLst>
                <a:path w="566" h="567" extrusionOk="0">
                  <a:moveTo>
                    <a:pt x="283" y="1"/>
                  </a:moveTo>
                  <a:lnTo>
                    <a:pt x="233" y="18"/>
                  </a:lnTo>
                  <a:lnTo>
                    <a:pt x="167" y="34"/>
                  </a:lnTo>
                  <a:lnTo>
                    <a:pt x="134" y="51"/>
                  </a:lnTo>
                  <a:lnTo>
                    <a:pt x="84" y="84"/>
                  </a:lnTo>
                  <a:lnTo>
                    <a:pt x="51" y="134"/>
                  </a:lnTo>
                  <a:lnTo>
                    <a:pt x="17" y="184"/>
                  </a:lnTo>
                  <a:lnTo>
                    <a:pt x="1" y="234"/>
                  </a:lnTo>
                  <a:lnTo>
                    <a:pt x="1" y="284"/>
                  </a:lnTo>
                  <a:lnTo>
                    <a:pt x="1" y="350"/>
                  </a:lnTo>
                  <a:lnTo>
                    <a:pt x="17" y="400"/>
                  </a:lnTo>
                  <a:lnTo>
                    <a:pt x="51" y="450"/>
                  </a:lnTo>
                  <a:lnTo>
                    <a:pt x="84" y="483"/>
                  </a:lnTo>
                  <a:lnTo>
                    <a:pt x="134" y="516"/>
                  </a:lnTo>
                  <a:lnTo>
                    <a:pt x="167" y="549"/>
                  </a:lnTo>
                  <a:lnTo>
                    <a:pt x="233" y="566"/>
                  </a:lnTo>
                  <a:lnTo>
                    <a:pt x="333" y="566"/>
                  </a:lnTo>
                  <a:lnTo>
                    <a:pt x="383" y="549"/>
                  </a:lnTo>
                  <a:lnTo>
                    <a:pt x="433" y="516"/>
                  </a:lnTo>
                  <a:lnTo>
                    <a:pt x="483" y="483"/>
                  </a:lnTo>
                  <a:lnTo>
                    <a:pt x="516" y="450"/>
                  </a:lnTo>
                  <a:lnTo>
                    <a:pt x="533" y="400"/>
                  </a:lnTo>
                  <a:lnTo>
                    <a:pt x="549" y="350"/>
                  </a:lnTo>
                  <a:lnTo>
                    <a:pt x="566" y="284"/>
                  </a:lnTo>
                  <a:lnTo>
                    <a:pt x="549" y="234"/>
                  </a:lnTo>
                  <a:lnTo>
                    <a:pt x="533" y="184"/>
                  </a:lnTo>
                  <a:lnTo>
                    <a:pt x="516" y="134"/>
                  </a:lnTo>
                  <a:lnTo>
                    <a:pt x="483" y="84"/>
                  </a:lnTo>
                  <a:lnTo>
                    <a:pt x="433" y="51"/>
                  </a:lnTo>
                  <a:lnTo>
                    <a:pt x="383" y="34"/>
                  </a:lnTo>
                  <a:lnTo>
                    <a:pt x="333" y="18"/>
                  </a:lnTo>
                  <a:lnTo>
                    <a:pt x="2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1798;p55">
              <a:extLst>
                <a:ext uri="{FF2B5EF4-FFF2-40B4-BE49-F238E27FC236}">
                  <a16:creationId xmlns:a16="http://schemas.microsoft.com/office/drawing/2014/main" id="{9A3C0DC0-B091-80F0-81B6-83A03B3CEEBF}"/>
                </a:ext>
              </a:extLst>
            </p:cNvPr>
            <p:cNvSpPr/>
            <p:nvPr/>
          </p:nvSpPr>
          <p:spPr>
            <a:xfrm>
              <a:off x="1925975" y="2118875"/>
              <a:ext cx="14175" cy="14150"/>
            </a:xfrm>
            <a:custGeom>
              <a:avLst/>
              <a:gdLst/>
              <a:ahLst/>
              <a:cxnLst/>
              <a:rect l="l" t="t" r="r" b="b"/>
              <a:pathLst>
                <a:path w="567" h="566" extrusionOk="0">
                  <a:moveTo>
                    <a:pt x="234" y="1"/>
                  </a:moveTo>
                  <a:lnTo>
                    <a:pt x="184" y="17"/>
                  </a:lnTo>
                  <a:lnTo>
                    <a:pt x="134" y="50"/>
                  </a:lnTo>
                  <a:lnTo>
                    <a:pt x="84" y="84"/>
                  </a:lnTo>
                  <a:lnTo>
                    <a:pt x="51" y="117"/>
                  </a:lnTo>
                  <a:lnTo>
                    <a:pt x="34" y="167"/>
                  </a:lnTo>
                  <a:lnTo>
                    <a:pt x="18" y="217"/>
                  </a:lnTo>
                  <a:lnTo>
                    <a:pt x="1" y="283"/>
                  </a:lnTo>
                  <a:lnTo>
                    <a:pt x="18" y="333"/>
                  </a:lnTo>
                  <a:lnTo>
                    <a:pt x="34" y="383"/>
                  </a:lnTo>
                  <a:lnTo>
                    <a:pt x="51" y="433"/>
                  </a:lnTo>
                  <a:lnTo>
                    <a:pt x="84" y="483"/>
                  </a:lnTo>
                  <a:lnTo>
                    <a:pt x="134" y="516"/>
                  </a:lnTo>
                  <a:lnTo>
                    <a:pt x="184" y="532"/>
                  </a:lnTo>
                  <a:lnTo>
                    <a:pt x="234" y="549"/>
                  </a:lnTo>
                  <a:lnTo>
                    <a:pt x="283" y="566"/>
                  </a:lnTo>
                  <a:lnTo>
                    <a:pt x="350" y="549"/>
                  </a:lnTo>
                  <a:lnTo>
                    <a:pt x="400" y="532"/>
                  </a:lnTo>
                  <a:lnTo>
                    <a:pt x="450" y="516"/>
                  </a:lnTo>
                  <a:lnTo>
                    <a:pt x="483" y="483"/>
                  </a:lnTo>
                  <a:lnTo>
                    <a:pt x="516" y="433"/>
                  </a:lnTo>
                  <a:lnTo>
                    <a:pt x="549" y="383"/>
                  </a:lnTo>
                  <a:lnTo>
                    <a:pt x="566" y="333"/>
                  </a:lnTo>
                  <a:lnTo>
                    <a:pt x="566" y="283"/>
                  </a:lnTo>
                  <a:lnTo>
                    <a:pt x="566" y="217"/>
                  </a:lnTo>
                  <a:lnTo>
                    <a:pt x="549" y="167"/>
                  </a:lnTo>
                  <a:lnTo>
                    <a:pt x="516" y="117"/>
                  </a:lnTo>
                  <a:lnTo>
                    <a:pt x="483" y="84"/>
                  </a:lnTo>
                  <a:lnTo>
                    <a:pt x="450" y="50"/>
                  </a:lnTo>
                  <a:lnTo>
                    <a:pt x="400" y="17"/>
                  </a:lnTo>
                  <a:lnTo>
                    <a:pt x="35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1799;p55">
              <a:extLst>
                <a:ext uri="{FF2B5EF4-FFF2-40B4-BE49-F238E27FC236}">
                  <a16:creationId xmlns:a16="http://schemas.microsoft.com/office/drawing/2014/main" id="{EF6070B6-25B5-6C60-CB5F-3BF906FD0B0F}"/>
                </a:ext>
              </a:extLst>
            </p:cNvPr>
            <p:cNvSpPr/>
            <p:nvPr/>
          </p:nvSpPr>
          <p:spPr>
            <a:xfrm>
              <a:off x="2005350" y="2094775"/>
              <a:ext cx="13750" cy="13750"/>
            </a:xfrm>
            <a:custGeom>
              <a:avLst/>
              <a:gdLst/>
              <a:ahLst/>
              <a:cxnLst/>
              <a:rect l="l" t="t" r="r" b="b"/>
              <a:pathLst>
                <a:path w="550" h="550" extrusionOk="0">
                  <a:moveTo>
                    <a:pt x="217" y="1"/>
                  </a:moveTo>
                  <a:lnTo>
                    <a:pt x="167" y="17"/>
                  </a:lnTo>
                  <a:lnTo>
                    <a:pt x="117" y="50"/>
                  </a:lnTo>
                  <a:lnTo>
                    <a:pt x="67" y="84"/>
                  </a:lnTo>
                  <a:lnTo>
                    <a:pt x="34" y="117"/>
                  </a:lnTo>
                  <a:lnTo>
                    <a:pt x="17" y="167"/>
                  </a:lnTo>
                  <a:lnTo>
                    <a:pt x="1" y="217"/>
                  </a:lnTo>
                  <a:lnTo>
                    <a:pt x="1" y="283"/>
                  </a:lnTo>
                  <a:lnTo>
                    <a:pt x="1" y="333"/>
                  </a:lnTo>
                  <a:lnTo>
                    <a:pt x="17" y="383"/>
                  </a:lnTo>
                  <a:lnTo>
                    <a:pt x="34" y="433"/>
                  </a:lnTo>
                  <a:lnTo>
                    <a:pt x="67" y="466"/>
                  </a:lnTo>
                  <a:lnTo>
                    <a:pt x="117" y="499"/>
                  </a:lnTo>
                  <a:lnTo>
                    <a:pt x="167" y="532"/>
                  </a:lnTo>
                  <a:lnTo>
                    <a:pt x="217" y="549"/>
                  </a:lnTo>
                  <a:lnTo>
                    <a:pt x="333" y="549"/>
                  </a:lnTo>
                  <a:lnTo>
                    <a:pt x="383" y="532"/>
                  </a:lnTo>
                  <a:lnTo>
                    <a:pt x="433" y="499"/>
                  </a:lnTo>
                  <a:lnTo>
                    <a:pt x="466" y="466"/>
                  </a:lnTo>
                  <a:lnTo>
                    <a:pt x="499" y="433"/>
                  </a:lnTo>
                  <a:lnTo>
                    <a:pt x="532" y="383"/>
                  </a:lnTo>
                  <a:lnTo>
                    <a:pt x="549" y="333"/>
                  </a:lnTo>
                  <a:lnTo>
                    <a:pt x="549" y="283"/>
                  </a:lnTo>
                  <a:lnTo>
                    <a:pt x="549" y="217"/>
                  </a:lnTo>
                  <a:lnTo>
                    <a:pt x="532" y="167"/>
                  </a:lnTo>
                  <a:lnTo>
                    <a:pt x="499" y="117"/>
                  </a:lnTo>
                  <a:lnTo>
                    <a:pt x="466" y="84"/>
                  </a:lnTo>
                  <a:lnTo>
                    <a:pt x="433" y="50"/>
                  </a:lnTo>
                  <a:lnTo>
                    <a:pt x="383" y="17"/>
                  </a:lnTo>
                  <a:lnTo>
                    <a:pt x="3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1800;p55">
              <a:extLst>
                <a:ext uri="{FF2B5EF4-FFF2-40B4-BE49-F238E27FC236}">
                  <a16:creationId xmlns:a16="http://schemas.microsoft.com/office/drawing/2014/main" id="{6B610A08-471D-3E80-E547-31A1D8AB277A}"/>
                </a:ext>
              </a:extLst>
            </p:cNvPr>
            <p:cNvSpPr/>
            <p:nvPr/>
          </p:nvSpPr>
          <p:spPr>
            <a:xfrm>
              <a:off x="2069350" y="2110150"/>
              <a:ext cx="14150" cy="14150"/>
            </a:xfrm>
            <a:custGeom>
              <a:avLst/>
              <a:gdLst/>
              <a:ahLst/>
              <a:cxnLst/>
              <a:rect l="l" t="t" r="r" b="b"/>
              <a:pathLst>
                <a:path w="566" h="566" extrusionOk="0">
                  <a:moveTo>
                    <a:pt x="283" y="1"/>
                  </a:moveTo>
                  <a:lnTo>
                    <a:pt x="233" y="17"/>
                  </a:lnTo>
                  <a:lnTo>
                    <a:pt x="183" y="34"/>
                  </a:lnTo>
                  <a:lnTo>
                    <a:pt x="133" y="50"/>
                  </a:lnTo>
                  <a:lnTo>
                    <a:pt x="83" y="84"/>
                  </a:lnTo>
                  <a:lnTo>
                    <a:pt x="50" y="134"/>
                  </a:lnTo>
                  <a:lnTo>
                    <a:pt x="33" y="183"/>
                  </a:lnTo>
                  <a:lnTo>
                    <a:pt x="17" y="233"/>
                  </a:lnTo>
                  <a:lnTo>
                    <a:pt x="0" y="283"/>
                  </a:lnTo>
                  <a:lnTo>
                    <a:pt x="17" y="350"/>
                  </a:lnTo>
                  <a:lnTo>
                    <a:pt x="33" y="399"/>
                  </a:lnTo>
                  <a:lnTo>
                    <a:pt x="50" y="449"/>
                  </a:lnTo>
                  <a:lnTo>
                    <a:pt x="83" y="483"/>
                  </a:lnTo>
                  <a:lnTo>
                    <a:pt x="133" y="516"/>
                  </a:lnTo>
                  <a:lnTo>
                    <a:pt x="183" y="549"/>
                  </a:lnTo>
                  <a:lnTo>
                    <a:pt x="233" y="566"/>
                  </a:lnTo>
                  <a:lnTo>
                    <a:pt x="349" y="566"/>
                  </a:lnTo>
                  <a:lnTo>
                    <a:pt x="399" y="549"/>
                  </a:lnTo>
                  <a:lnTo>
                    <a:pt x="449" y="516"/>
                  </a:lnTo>
                  <a:lnTo>
                    <a:pt x="482" y="483"/>
                  </a:lnTo>
                  <a:lnTo>
                    <a:pt x="515" y="449"/>
                  </a:lnTo>
                  <a:lnTo>
                    <a:pt x="549" y="399"/>
                  </a:lnTo>
                  <a:lnTo>
                    <a:pt x="565" y="350"/>
                  </a:lnTo>
                  <a:lnTo>
                    <a:pt x="565" y="283"/>
                  </a:lnTo>
                  <a:lnTo>
                    <a:pt x="565" y="233"/>
                  </a:lnTo>
                  <a:lnTo>
                    <a:pt x="549" y="183"/>
                  </a:lnTo>
                  <a:lnTo>
                    <a:pt x="515" y="134"/>
                  </a:lnTo>
                  <a:lnTo>
                    <a:pt x="482" y="84"/>
                  </a:lnTo>
                  <a:lnTo>
                    <a:pt x="449" y="50"/>
                  </a:lnTo>
                  <a:lnTo>
                    <a:pt x="399" y="34"/>
                  </a:lnTo>
                  <a:lnTo>
                    <a:pt x="349" y="17"/>
                  </a:lnTo>
                  <a:lnTo>
                    <a:pt x="2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1801;p55">
              <a:extLst>
                <a:ext uri="{FF2B5EF4-FFF2-40B4-BE49-F238E27FC236}">
                  <a16:creationId xmlns:a16="http://schemas.microsoft.com/office/drawing/2014/main" id="{2A387995-71B8-C8F5-BE8B-B42169C79D6A}"/>
                </a:ext>
              </a:extLst>
            </p:cNvPr>
            <p:cNvSpPr/>
            <p:nvPr/>
          </p:nvSpPr>
          <p:spPr>
            <a:xfrm>
              <a:off x="2173225" y="2110150"/>
              <a:ext cx="13725" cy="14150"/>
            </a:xfrm>
            <a:custGeom>
              <a:avLst/>
              <a:gdLst/>
              <a:ahLst/>
              <a:cxnLst/>
              <a:rect l="l" t="t" r="r" b="b"/>
              <a:pathLst>
                <a:path w="549" h="566" extrusionOk="0">
                  <a:moveTo>
                    <a:pt x="283" y="1"/>
                  </a:moveTo>
                  <a:lnTo>
                    <a:pt x="217" y="17"/>
                  </a:lnTo>
                  <a:lnTo>
                    <a:pt x="167" y="34"/>
                  </a:lnTo>
                  <a:lnTo>
                    <a:pt x="117" y="50"/>
                  </a:lnTo>
                  <a:lnTo>
                    <a:pt x="84" y="84"/>
                  </a:lnTo>
                  <a:lnTo>
                    <a:pt x="50" y="134"/>
                  </a:lnTo>
                  <a:lnTo>
                    <a:pt x="17" y="183"/>
                  </a:lnTo>
                  <a:lnTo>
                    <a:pt x="0" y="233"/>
                  </a:lnTo>
                  <a:lnTo>
                    <a:pt x="0" y="283"/>
                  </a:lnTo>
                  <a:lnTo>
                    <a:pt x="0" y="350"/>
                  </a:lnTo>
                  <a:lnTo>
                    <a:pt x="17" y="399"/>
                  </a:lnTo>
                  <a:lnTo>
                    <a:pt x="50" y="449"/>
                  </a:lnTo>
                  <a:lnTo>
                    <a:pt x="84" y="483"/>
                  </a:lnTo>
                  <a:lnTo>
                    <a:pt x="117" y="516"/>
                  </a:lnTo>
                  <a:lnTo>
                    <a:pt x="167" y="549"/>
                  </a:lnTo>
                  <a:lnTo>
                    <a:pt x="217" y="566"/>
                  </a:lnTo>
                  <a:lnTo>
                    <a:pt x="333" y="566"/>
                  </a:lnTo>
                  <a:lnTo>
                    <a:pt x="383" y="549"/>
                  </a:lnTo>
                  <a:lnTo>
                    <a:pt x="433" y="516"/>
                  </a:lnTo>
                  <a:lnTo>
                    <a:pt x="482" y="483"/>
                  </a:lnTo>
                  <a:lnTo>
                    <a:pt x="516" y="449"/>
                  </a:lnTo>
                  <a:lnTo>
                    <a:pt x="532" y="399"/>
                  </a:lnTo>
                  <a:lnTo>
                    <a:pt x="549" y="350"/>
                  </a:lnTo>
                  <a:lnTo>
                    <a:pt x="549" y="283"/>
                  </a:lnTo>
                  <a:lnTo>
                    <a:pt x="549" y="233"/>
                  </a:lnTo>
                  <a:lnTo>
                    <a:pt x="532" y="183"/>
                  </a:lnTo>
                  <a:lnTo>
                    <a:pt x="516" y="134"/>
                  </a:lnTo>
                  <a:lnTo>
                    <a:pt x="482" y="84"/>
                  </a:lnTo>
                  <a:lnTo>
                    <a:pt x="433" y="50"/>
                  </a:lnTo>
                  <a:lnTo>
                    <a:pt x="383" y="34"/>
                  </a:lnTo>
                  <a:lnTo>
                    <a:pt x="333" y="17"/>
                  </a:lnTo>
                  <a:lnTo>
                    <a:pt x="2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1802;p55">
              <a:extLst>
                <a:ext uri="{FF2B5EF4-FFF2-40B4-BE49-F238E27FC236}">
                  <a16:creationId xmlns:a16="http://schemas.microsoft.com/office/drawing/2014/main" id="{2244A886-E9B5-7108-F8B0-7FC3FD230A5A}"/>
                </a:ext>
              </a:extLst>
            </p:cNvPr>
            <p:cNvSpPr/>
            <p:nvPr/>
          </p:nvSpPr>
          <p:spPr>
            <a:xfrm>
              <a:off x="1982500" y="2076900"/>
              <a:ext cx="14150" cy="14150"/>
            </a:xfrm>
            <a:custGeom>
              <a:avLst/>
              <a:gdLst/>
              <a:ahLst/>
              <a:cxnLst/>
              <a:rect l="l" t="t" r="r" b="b"/>
              <a:pathLst>
                <a:path w="566" h="566" extrusionOk="0">
                  <a:moveTo>
                    <a:pt x="283" y="1"/>
                  </a:moveTo>
                  <a:lnTo>
                    <a:pt x="216" y="17"/>
                  </a:lnTo>
                  <a:lnTo>
                    <a:pt x="167" y="34"/>
                  </a:lnTo>
                  <a:lnTo>
                    <a:pt x="117" y="51"/>
                  </a:lnTo>
                  <a:lnTo>
                    <a:pt x="83" y="84"/>
                  </a:lnTo>
                  <a:lnTo>
                    <a:pt x="50" y="134"/>
                  </a:lnTo>
                  <a:lnTo>
                    <a:pt x="17" y="184"/>
                  </a:lnTo>
                  <a:lnTo>
                    <a:pt x="0" y="234"/>
                  </a:lnTo>
                  <a:lnTo>
                    <a:pt x="0" y="283"/>
                  </a:lnTo>
                  <a:lnTo>
                    <a:pt x="0" y="350"/>
                  </a:lnTo>
                  <a:lnTo>
                    <a:pt x="17" y="400"/>
                  </a:lnTo>
                  <a:lnTo>
                    <a:pt x="50" y="450"/>
                  </a:lnTo>
                  <a:lnTo>
                    <a:pt x="83" y="483"/>
                  </a:lnTo>
                  <a:lnTo>
                    <a:pt x="117" y="516"/>
                  </a:lnTo>
                  <a:lnTo>
                    <a:pt x="167" y="549"/>
                  </a:lnTo>
                  <a:lnTo>
                    <a:pt x="216" y="566"/>
                  </a:lnTo>
                  <a:lnTo>
                    <a:pt x="333" y="566"/>
                  </a:lnTo>
                  <a:lnTo>
                    <a:pt x="383" y="549"/>
                  </a:lnTo>
                  <a:lnTo>
                    <a:pt x="433" y="516"/>
                  </a:lnTo>
                  <a:lnTo>
                    <a:pt x="482" y="483"/>
                  </a:lnTo>
                  <a:lnTo>
                    <a:pt x="516" y="450"/>
                  </a:lnTo>
                  <a:lnTo>
                    <a:pt x="532" y="400"/>
                  </a:lnTo>
                  <a:lnTo>
                    <a:pt x="549" y="350"/>
                  </a:lnTo>
                  <a:lnTo>
                    <a:pt x="566" y="283"/>
                  </a:lnTo>
                  <a:lnTo>
                    <a:pt x="549" y="234"/>
                  </a:lnTo>
                  <a:lnTo>
                    <a:pt x="532" y="184"/>
                  </a:lnTo>
                  <a:lnTo>
                    <a:pt x="516" y="134"/>
                  </a:lnTo>
                  <a:lnTo>
                    <a:pt x="482" y="84"/>
                  </a:lnTo>
                  <a:lnTo>
                    <a:pt x="433" y="51"/>
                  </a:lnTo>
                  <a:lnTo>
                    <a:pt x="383" y="34"/>
                  </a:lnTo>
                  <a:lnTo>
                    <a:pt x="333" y="17"/>
                  </a:lnTo>
                  <a:lnTo>
                    <a:pt x="28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1803;p55">
              <a:extLst>
                <a:ext uri="{FF2B5EF4-FFF2-40B4-BE49-F238E27FC236}">
                  <a16:creationId xmlns:a16="http://schemas.microsoft.com/office/drawing/2014/main" id="{4C407F49-0134-D363-5AD7-1A163E07A9F2}"/>
                </a:ext>
              </a:extLst>
            </p:cNvPr>
            <p:cNvSpPr/>
            <p:nvPr/>
          </p:nvSpPr>
          <p:spPr>
            <a:xfrm>
              <a:off x="2030275" y="2089375"/>
              <a:ext cx="14150" cy="13725"/>
            </a:xfrm>
            <a:custGeom>
              <a:avLst/>
              <a:gdLst/>
              <a:ahLst/>
              <a:cxnLst/>
              <a:rect l="l" t="t" r="r" b="b"/>
              <a:pathLst>
                <a:path w="566" h="549" extrusionOk="0">
                  <a:moveTo>
                    <a:pt x="234" y="1"/>
                  </a:moveTo>
                  <a:lnTo>
                    <a:pt x="184" y="17"/>
                  </a:lnTo>
                  <a:lnTo>
                    <a:pt x="134" y="50"/>
                  </a:lnTo>
                  <a:lnTo>
                    <a:pt x="84" y="84"/>
                  </a:lnTo>
                  <a:lnTo>
                    <a:pt x="51" y="117"/>
                  </a:lnTo>
                  <a:lnTo>
                    <a:pt x="34" y="167"/>
                  </a:lnTo>
                  <a:lnTo>
                    <a:pt x="17" y="217"/>
                  </a:lnTo>
                  <a:lnTo>
                    <a:pt x="1" y="266"/>
                  </a:lnTo>
                  <a:lnTo>
                    <a:pt x="17" y="333"/>
                  </a:lnTo>
                  <a:lnTo>
                    <a:pt x="34" y="383"/>
                  </a:lnTo>
                  <a:lnTo>
                    <a:pt x="51" y="433"/>
                  </a:lnTo>
                  <a:lnTo>
                    <a:pt x="84" y="466"/>
                  </a:lnTo>
                  <a:lnTo>
                    <a:pt x="134" y="499"/>
                  </a:lnTo>
                  <a:lnTo>
                    <a:pt x="184" y="532"/>
                  </a:lnTo>
                  <a:lnTo>
                    <a:pt x="234" y="549"/>
                  </a:lnTo>
                  <a:lnTo>
                    <a:pt x="350" y="549"/>
                  </a:lnTo>
                  <a:lnTo>
                    <a:pt x="400" y="532"/>
                  </a:lnTo>
                  <a:lnTo>
                    <a:pt x="450" y="499"/>
                  </a:lnTo>
                  <a:lnTo>
                    <a:pt x="483" y="466"/>
                  </a:lnTo>
                  <a:lnTo>
                    <a:pt x="516" y="433"/>
                  </a:lnTo>
                  <a:lnTo>
                    <a:pt x="549" y="383"/>
                  </a:lnTo>
                  <a:lnTo>
                    <a:pt x="566" y="333"/>
                  </a:lnTo>
                  <a:lnTo>
                    <a:pt x="566" y="266"/>
                  </a:lnTo>
                  <a:lnTo>
                    <a:pt x="566" y="217"/>
                  </a:lnTo>
                  <a:lnTo>
                    <a:pt x="549" y="167"/>
                  </a:lnTo>
                  <a:lnTo>
                    <a:pt x="516" y="117"/>
                  </a:lnTo>
                  <a:lnTo>
                    <a:pt x="483" y="84"/>
                  </a:lnTo>
                  <a:lnTo>
                    <a:pt x="450" y="50"/>
                  </a:lnTo>
                  <a:lnTo>
                    <a:pt x="400" y="17"/>
                  </a:lnTo>
                  <a:lnTo>
                    <a:pt x="35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1804;p55">
              <a:extLst>
                <a:ext uri="{FF2B5EF4-FFF2-40B4-BE49-F238E27FC236}">
                  <a16:creationId xmlns:a16="http://schemas.microsoft.com/office/drawing/2014/main" id="{1FA33C81-6A7B-3638-6FDF-715F1B78DE8C}"/>
                </a:ext>
              </a:extLst>
            </p:cNvPr>
            <p:cNvSpPr/>
            <p:nvPr/>
          </p:nvSpPr>
          <p:spPr>
            <a:xfrm>
              <a:off x="2131675" y="2080650"/>
              <a:ext cx="14150" cy="14150"/>
            </a:xfrm>
            <a:custGeom>
              <a:avLst/>
              <a:gdLst/>
              <a:ahLst/>
              <a:cxnLst/>
              <a:rect l="l" t="t" r="r" b="b"/>
              <a:pathLst>
                <a:path w="566" h="566" extrusionOk="0">
                  <a:moveTo>
                    <a:pt x="216" y="0"/>
                  </a:moveTo>
                  <a:lnTo>
                    <a:pt x="167" y="17"/>
                  </a:lnTo>
                  <a:lnTo>
                    <a:pt x="117" y="50"/>
                  </a:lnTo>
                  <a:lnTo>
                    <a:pt x="83" y="84"/>
                  </a:lnTo>
                  <a:lnTo>
                    <a:pt x="50" y="117"/>
                  </a:lnTo>
                  <a:lnTo>
                    <a:pt x="17" y="167"/>
                  </a:lnTo>
                  <a:lnTo>
                    <a:pt x="0" y="217"/>
                  </a:lnTo>
                  <a:lnTo>
                    <a:pt x="0" y="283"/>
                  </a:lnTo>
                  <a:lnTo>
                    <a:pt x="0" y="333"/>
                  </a:lnTo>
                  <a:lnTo>
                    <a:pt x="17" y="383"/>
                  </a:lnTo>
                  <a:lnTo>
                    <a:pt x="50" y="433"/>
                  </a:lnTo>
                  <a:lnTo>
                    <a:pt x="83" y="482"/>
                  </a:lnTo>
                  <a:lnTo>
                    <a:pt x="117" y="516"/>
                  </a:lnTo>
                  <a:lnTo>
                    <a:pt x="167" y="549"/>
                  </a:lnTo>
                  <a:lnTo>
                    <a:pt x="216" y="566"/>
                  </a:lnTo>
                  <a:lnTo>
                    <a:pt x="333" y="566"/>
                  </a:lnTo>
                  <a:lnTo>
                    <a:pt x="383" y="549"/>
                  </a:lnTo>
                  <a:lnTo>
                    <a:pt x="433" y="516"/>
                  </a:lnTo>
                  <a:lnTo>
                    <a:pt x="482" y="482"/>
                  </a:lnTo>
                  <a:lnTo>
                    <a:pt x="516" y="433"/>
                  </a:lnTo>
                  <a:lnTo>
                    <a:pt x="532" y="383"/>
                  </a:lnTo>
                  <a:lnTo>
                    <a:pt x="549" y="333"/>
                  </a:lnTo>
                  <a:lnTo>
                    <a:pt x="565" y="283"/>
                  </a:lnTo>
                  <a:lnTo>
                    <a:pt x="549" y="217"/>
                  </a:lnTo>
                  <a:lnTo>
                    <a:pt x="532" y="167"/>
                  </a:lnTo>
                  <a:lnTo>
                    <a:pt x="516" y="117"/>
                  </a:lnTo>
                  <a:lnTo>
                    <a:pt x="482" y="84"/>
                  </a:lnTo>
                  <a:lnTo>
                    <a:pt x="433" y="50"/>
                  </a:lnTo>
                  <a:lnTo>
                    <a:pt x="383" y="17"/>
                  </a:lnTo>
                  <a:lnTo>
                    <a:pt x="33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1805;p55">
              <a:extLst>
                <a:ext uri="{FF2B5EF4-FFF2-40B4-BE49-F238E27FC236}">
                  <a16:creationId xmlns:a16="http://schemas.microsoft.com/office/drawing/2014/main" id="{72A54F47-52F9-6132-73D3-7A954214DA98}"/>
                </a:ext>
              </a:extLst>
            </p:cNvPr>
            <p:cNvSpPr/>
            <p:nvPr/>
          </p:nvSpPr>
          <p:spPr>
            <a:xfrm>
              <a:off x="2242625" y="2059875"/>
              <a:ext cx="14150" cy="14150"/>
            </a:xfrm>
            <a:custGeom>
              <a:avLst/>
              <a:gdLst/>
              <a:ahLst/>
              <a:cxnLst/>
              <a:rect l="l" t="t" r="r" b="b"/>
              <a:pathLst>
                <a:path w="566" h="566" extrusionOk="0">
                  <a:moveTo>
                    <a:pt x="283" y="0"/>
                  </a:moveTo>
                  <a:lnTo>
                    <a:pt x="233" y="17"/>
                  </a:lnTo>
                  <a:lnTo>
                    <a:pt x="183" y="34"/>
                  </a:lnTo>
                  <a:lnTo>
                    <a:pt x="133" y="50"/>
                  </a:lnTo>
                  <a:lnTo>
                    <a:pt x="83" y="84"/>
                  </a:lnTo>
                  <a:lnTo>
                    <a:pt x="50" y="133"/>
                  </a:lnTo>
                  <a:lnTo>
                    <a:pt x="33" y="183"/>
                  </a:lnTo>
                  <a:lnTo>
                    <a:pt x="17" y="233"/>
                  </a:lnTo>
                  <a:lnTo>
                    <a:pt x="0" y="283"/>
                  </a:lnTo>
                  <a:lnTo>
                    <a:pt x="17" y="349"/>
                  </a:lnTo>
                  <a:lnTo>
                    <a:pt x="33" y="399"/>
                  </a:lnTo>
                  <a:lnTo>
                    <a:pt x="50" y="449"/>
                  </a:lnTo>
                  <a:lnTo>
                    <a:pt x="83" y="482"/>
                  </a:lnTo>
                  <a:lnTo>
                    <a:pt x="133" y="516"/>
                  </a:lnTo>
                  <a:lnTo>
                    <a:pt x="183" y="549"/>
                  </a:lnTo>
                  <a:lnTo>
                    <a:pt x="233" y="566"/>
                  </a:lnTo>
                  <a:lnTo>
                    <a:pt x="333" y="566"/>
                  </a:lnTo>
                  <a:lnTo>
                    <a:pt x="399" y="549"/>
                  </a:lnTo>
                  <a:lnTo>
                    <a:pt x="449" y="516"/>
                  </a:lnTo>
                  <a:lnTo>
                    <a:pt x="482" y="482"/>
                  </a:lnTo>
                  <a:lnTo>
                    <a:pt x="515" y="449"/>
                  </a:lnTo>
                  <a:lnTo>
                    <a:pt x="549" y="399"/>
                  </a:lnTo>
                  <a:lnTo>
                    <a:pt x="565" y="349"/>
                  </a:lnTo>
                  <a:lnTo>
                    <a:pt x="565" y="283"/>
                  </a:lnTo>
                  <a:lnTo>
                    <a:pt x="565" y="233"/>
                  </a:lnTo>
                  <a:lnTo>
                    <a:pt x="549" y="183"/>
                  </a:lnTo>
                  <a:lnTo>
                    <a:pt x="515" y="133"/>
                  </a:lnTo>
                  <a:lnTo>
                    <a:pt x="482" y="84"/>
                  </a:lnTo>
                  <a:lnTo>
                    <a:pt x="449" y="50"/>
                  </a:lnTo>
                  <a:lnTo>
                    <a:pt x="399" y="34"/>
                  </a:lnTo>
                  <a:lnTo>
                    <a:pt x="333" y="17"/>
                  </a:lnTo>
                  <a:lnTo>
                    <a:pt x="28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1806;p55">
              <a:extLst>
                <a:ext uri="{FF2B5EF4-FFF2-40B4-BE49-F238E27FC236}">
                  <a16:creationId xmlns:a16="http://schemas.microsoft.com/office/drawing/2014/main" id="{0CEB78DA-1CA5-DEC1-C634-34F4FD40DB04}"/>
                </a:ext>
              </a:extLst>
            </p:cNvPr>
            <p:cNvSpPr/>
            <p:nvPr/>
          </p:nvSpPr>
          <p:spPr>
            <a:xfrm>
              <a:off x="1738175" y="1852950"/>
              <a:ext cx="510275" cy="350300"/>
            </a:xfrm>
            <a:custGeom>
              <a:avLst/>
              <a:gdLst/>
              <a:ahLst/>
              <a:cxnLst/>
              <a:rect l="l" t="t" r="r" b="b"/>
              <a:pathLst>
                <a:path w="20411" h="14012" extrusionOk="0">
                  <a:moveTo>
                    <a:pt x="50" y="0"/>
                  </a:moveTo>
                  <a:lnTo>
                    <a:pt x="33" y="3491"/>
                  </a:lnTo>
                  <a:lnTo>
                    <a:pt x="17" y="6981"/>
                  </a:lnTo>
                  <a:lnTo>
                    <a:pt x="0" y="13962"/>
                  </a:lnTo>
                  <a:lnTo>
                    <a:pt x="0" y="14012"/>
                  </a:lnTo>
                  <a:lnTo>
                    <a:pt x="5136" y="14012"/>
                  </a:lnTo>
                  <a:lnTo>
                    <a:pt x="10222" y="13995"/>
                  </a:lnTo>
                  <a:lnTo>
                    <a:pt x="15308" y="13995"/>
                  </a:lnTo>
                  <a:lnTo>
                    <a:pt x="20411" y="13962"/>
                  </a:lnTo>
                  <a:lnTo>
                    <a:pt x="15308" y="13929"/>
                  </a:lnTo>
                  <a:lnTo>
                    <a:pt x="10222" y="13929"/>
                  </a:lnTo>
                  <a:lnTo>
                    <a:pt x="5136" y="13912"/>
                  </a:lnTo>
                  <a:lnTo>
                    <a:pt x="100" y="13912"/>
                  </a:lnTo>
                  <a:lnTo>
                    <a:pt x="83" y="6981"/>
                  </a:lnTo>
                  <a:lnTo>
                    <a:pt x="83" y="3491"/>
                  </a:lnTo>
                  <a:lnTo>
                    <a:pt x="50"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1807;p55">
              <a:extLst>
                <a:ext uri="{FF2B5EF4-FFF2-40B4-BE49-F238E27FC236}">
                  <a16:creationId xmlns:a16="http://schemas.microsoft.com/office/drawing/2014/main" id="{82E0A81E-4216-85B0-8A9D-1E300B8CDC39}"/>
                </a:ext>
              </a:extLst>
            </p:cNvPr>
            <p:cNvSpPr/>
            <p:nvPr/>
          </p:nvSpPr>
          <p:spPr>
            <a:xfrm>
              <a:off x="1720725" y="2345350"/>
              <a:ext cx="287975" cy="287550"/>
            </a:xfrm>
            <a:custGeom>
              <a:avLst/>
              <a:gdLst/>
              <a:ahLst/>
              <a:cxnLst/>
              <a:rect l="l" t="t" r="r" b="b"/>
              <a:pathLst>
                <a:path w="11519" h="11502" extrusionOk="0">
                  <a:moveTo>
                    <a:pt x="5302" y="0"/>
                  </a:moveTo>
                  <a:lnTo>
                    <a:pt x="5020" y="33"/>
                  </a:lnTo>
                  <a:lnTo>
                    <a:pt x="4754" y="83"/>
                  </a:lnTo>
                  <a:lnTo>
                    <a:pt x="4471" y="133"/>
                  </a:lnTo>
                  <a:lnTo>
                    <a:pt x="4205" y="200"/>
                  </a:lnTo>
                  <a:lnTo>
                    <a:pt x="3939" y="283"/>
                  </a:lnTo>
                  <a:lnTo>
                    <a:pt x="3673" y="382"/>
                  </a:lnTo>
                  <a:lnTo>
                    <a:pt x="3424" y="482"/>
                  </a:lnTo>
                  <a:lnTo>
                    <a:pt x="3175" y="598"/>
                  </a:lnTo>
                  <a:lnTo>
                    <a:pt x="2925" y="731"/>
                  </a:lnTo>
                  <a:lnTo>
                    <a:pt x="2693" y="881"/>
                  </a:lnTo>
                  <a:lnTo>
                    <a:pt x="2460" y="1031"/>
                  </a:lnTo>
                  <a:lnTo>
                    <a:pt x="2244" y="1197"/>
                  </a:lnTo>
                  <a:lnTo>
                    <a:pt x="2028" y="1363"/>
                  </a:lnTo>
                  <a:lnTo>
                    <a:pt x="1812" y="1546"/>
                  </a:lnTo>
                  <a:lnTo>
                    <a:pt x="1612" y="1745"/>
                  </a:lnTo>
                  <a:lnTo>
                    <a:pt x="1430" y="1945"/>
                  </a:lnTo>
                  <a:lnTo>
                    <a:pt x="1247" y="2161"/>
                  </a:lnTo>
                  <a:lnTo>
                    <a:pt x="1080" y="2393"/>
                  </a:lnTo>
                  <a:lnTo>
                    <a:pt x="914" y="2626"/>
                  </a:lnTo>
                  <a:lnTo>
                    <a:pt x="781" y="2859"/>
                  </a:lnTo>
                  <a:lnTo>
                    <a:pt x="632" y="3108"/>
                  </a:lnTo>
                  <a:lnTo>
                    <a:pt x="515" y="3374"/>
                  </a:lnTo>
                  <a:lnTo>
                    <a:pt x="399" y="3640"/>
                  </a:lnTo>
                  <a:lnTo>
                    <a:pt x="299" y="3906"/>
                  </a:lnTo>
                  <a:lnTo>
                    <a:pt x="216" y="4189"/>
                  </a:lnTo>
                  <a:lnTo>
                    <a:pt x="150" y="4471"/>
                  </a:lnTo>
                  <a:lnTo>
                    <a:pt x="83" y="4770"/>
                  </a:lnTo>
                  <a:lnTo>
                    <a:pt x="33" y="5053"/>
                  </a:lnTo>
                  <a:lnTo>
                    <a:pt x="17" y="5352"/>
                  </a:lnTo>
                  <a:lnTo>
                    <a:pt x="0" y="5635"/>
                  </a:lnTo>
                  <a:lnTo>
                    <a:pt x="0" y="5917"/>
                  </a:lnTo>
                  <a:lnTo>
                    <a:pt x="17" y="6200"/>
                  </a:lnTo>
                  <a:lnTo>
                    <a:pt x="50" y="6482"/>
                  </a:lnTo>
                  <a:lnTo>
                    <a:pt x="83" y="6765"/>
                  </a:lnTo>
                  <a:lnTo>
                    <a:pt x="150" y="7031"/>
                  </a:lnTo>
                  <a:lnTo>
                    <a:pt x="216" y="7313"/>
                  </a:lnTo>
                  <a:lnTo>
                    <a:pt x="299" y="7579"/>
                  </a:lnTo>
                  <a:lnTo>
                    <a:pt x="382" y="7829"/>
                  </a:lnTo>
                  <a:lnTo>
                    <a:pt x="499" y="8095"/>
                  </a:lnTo>
                  <a:lnTo>
                    <a:pt x="615" y="8344"/>
                  </a:lnTo>
                  <a:lnTo>
                    <a:pt x="748" y="8577"/>
                  </a:lnTo>
                  <a:lnTo>
                    <a:pt x="881" y="8826"/>
                  </a:lnTo>
                  <a:lnTo>
                    <a:pt x="1047" y="9059"/>
                  </a:lnTo>
                  <a:lnTo>
                    <a:pt x="1197" y="9275"/>
                  </a:lnTo>
                  <a:lnTo>
                    <a:pt x="1380" y="9491"/>
                  </a:lnTo>
                  <a:lnTo>
                    <a:pt x="1562" y="9690"/>
                  </a:lnTo>
                  <a:lnTo>
                    <a:pt x="1762" y="9890"/>
                  </a:lnTo>
                  <a:lnTo>
                    <a:pt x="1961" y="10089"/>
                  </a:lnTo>
                  <a:lnTo>
                    <a:pt x="2177" y="10255"/>
                  </a:lnTo>
                  <a:lnTo>
                    <a:pt x="2394" y="10421"/>
                  </a:lnTo>
                  <a:lnTo>
                    <a:pt x="2626" y="10588"/>
                  </a:lnTo>
                  <a:lnTo>
                    <a:pt x="2876" y="10737"/>
                  </a:lnTo>
                  <a:lnTo>
                    <a:pt x="3125" y="10870"/>
                  </a:lnTo>
                  <a:lnTo>
                    <a:pt x="3374" y="11003"/>
                  </a:lnTo>
                  <a:lnTo>
                    <a:pt x="3640" y="11103"/>
                  </a:lnTo>
                  <a:lnTo>
                    <a:pt x="3923" y="11203"/>
                  </a:lnTo>
                  <a:lnTo>
                    <a:pt x="4189" y="11302"/>
                  </a:lnTo>
                  <a:lnTo>
                    <a:pt x="4488" y="11369"/>
                  </a:lnTo>
                  <a:lnTo>
                    <a:pt x="4770" y="11419"/>
                  </a:lnTo>
                  <a:lnTo>
                    <a:pt x="5070" y="11469"/>
                  </a:lnTo>
                  <a:lnTo>
                    <a:pt x="5352" y="11502"/>
                  </a:lnTo>
                  <a:lnTo>
                    <a:pt x="6216" y="11502"/>
                  </a:lnTo>
                  <a:lnTo>
                    <a:pt x="6499" y="11469"/>
                  </a:lnTo>
                  <a:lnTo>
                    <a:pt x="6765" y="11419"/>
                  </a:lnTo>
                  <a:lnTo>
                    <a:pt x="7047" y="11369"/>
                  </a:lnTo>
                  <a:lnTo>
                    <a:pt x="7313" y="11302"/>
                  </a:lnTo>
                  <a:lnTo>
                    <a:pt x="7579" y="11219"/>
                  </a:lnTo>
                  <a:lnTo>
                    <a:pt x="7845" y="11120"/>
                  </a:lnTo>
                  <a:lnTo>
                    <a:pt x="8095" y="11020"/>
                  </a:lnTo>
                  <a:lnTo>
                    <a:pt x="8344" y="10903"/>
                  </a:lnTo>
                  <a:lnTo>
                    <a:pt x="8593" y="10771"/>
                  </a:lnTo>
                  <a:lnTo>
                    <a:pt x="8826" y="10621"/>
                  </a:lnTo>
                  <a:lnTo>
                    <a:pt x="9059" y="10471"/>
                  </a:lnTo>
                  <a:lnTo>
                    <a:pt x="9275" y="10305"/>
                  </a:lnTo>
                  <a:lnTo>
                    <a:pt x="9491" y="10139"/>
                  </a:lnTo>
                  <a:lnTo>
                    <a:pt x="9707" y="9956"/>
                  </a:lnTo>
                  <a:lnTo>
                    <a:pt x="9906" y="9757"/>
                  </a:lnTo>
                  <a:lnTo>
                    <a:pt x="10089" y="9557"/>
                  </a:lnTo>
                  <a:lnTo>
                    <a:pt x="10272" y="9341"/>
                  </a:lnTo>
                  <a:lnTo>
                    <a:pt x="10438" y="9108"/>
                  </a:lnTo>
                  <a:lnTo>
                    <a:pt x="10604" y="8876"/>
                  </a:lnTo>
                  <a:lnTo>
                    <a:pt x="10737" y="8643"/>
                  </a:lnTo>
                  <a:lnTo>
                    <a:pt x="10887" y="8394"/>
                  </a:lnTo>
                  <a:lnTo>
                    <a:pt x="11003" y="8128"/>
                  </a:lnTo>
                  <a:lnTo>
                    <a:pt x="11120" y="7862"/>
                  </a:lnTo>
                  <a:lnTo>
                    <a:pt x="11219" y="7596"/>
                  </a:lnTo>
                  <a:lnTo>
                    <a:pt x="11302" y="7313"/>
                  </a:lnTo>
                  <a:lnTo>
                    <a:pt x="11369" y="7031"/>
                  </a:lnTo>
                  <a:lnTo>
                    <a:pt x="11435" y="6732"/>
                  </a:lnTo>
                  <a:lnTo>
                    <a:pt x="11469" y="6449"/>
                  </a:lnTo>
                  <a:lnTo>
                    <a:pt x="11502" y="6150"/>
                  </a:lnTo>
                  <a:lnTo>
                    <a:pt x="11519" y="5867"/>
                  </a:lnTo>
                  <a:lnTo>
                    <a:pt x="11519" y="5585"/>
                  </a:lnTo>
                  <a:lnTo>
                    <a:pt x="11502" y="5302"/>
                  </a:lnTo>
                  <a:lnTo>
                    <a:pt x="11469" y="5020"/>
                  </a:lnTo>
                  <a:lnTo>
                    <a:pt x="11435" y="4737"/>
                  </a:lnTo>
                  <a:lnTo>
                    <a:pt x="11369" y="4471"/>
                  </a:lnTo>
                  <a:lnTo>
                    <a:pt x="11302" y="4189"/>
                  </a:lnTo>
                  <a:lnTo>
                    <a:pt x="11219" y="3923"/>
                  </a:lnTo>
                  <a:lnTo>
                    <a:pt x="11136" y="3673"/>
                  </a:lnTo>
                  <a:lnTo>
                    <a:pt x="11020" y="3407"/>
                  </a:lnTo>
                  <a:lnTo>
                    <a:pt x="10904" y="3158"/>
                  </a:lnTo>
                  <a:lnTo>
                    <a:pt x="10771" y="2925"/>
                  </a:lnTo>
                  <a:lnTo>
                    <a:pt x="10638" y="2676"/>
                  </a:lnTo>
                  <a:lnTo>
                    <a:pt x="10471" y="2443"/>
                  </a:lnTo>
                  <a:lnTo>
                    <a:pt x="10322" y="2227"/>
                  </a:lnTo>
                  <a:lnTo>
                    <a:pt x="10139" y="2011"/>
                  </a:lnTo>
                  <a:lnTo>
                    <a:pt x="9956" y="1812"/>
                  </a:lnTo>
                  <a:lnTo>
                    <a:pt x="9757" y="1612"/>
                  </a:lnTo>
                  <a:lnTo>
                    <a:pt x="9557" y="1413"/>
                  </a:lnTo>
                  <a:lnTo>
                    <a:pt x="9341" y="1247"/>
                  </a:lnTo>
                  <a:lnTo>
                    <a:pt x="9125" y="1080"/>
                  </a:lnTo>
                  <a:lnTo>
                    <a:pt x="8892" y="914"/>
                  </a:lnTo>
                  <a:lnTo>
                    <a:pt x="8643" y="765"/>
                  </a:lnTo>
                  <a:lnTo>
                    <a:pt x="8394" y="632"/>
                  </a:lnTo>
                  <a:lnTo>
                    <a:pt x="8144" y="499"/>
                  </a:lnTo>
                  <a:lnTo>
                    <a:pt x="7879" y="399"/>
                  </a:lnTo>
                  <a:lnTo>
                    <a:pt x="7596" y="299"/>
                  </a:lnTo>
                  <a:lnTo>
                    <a:pt x="7313" y="200"/>
                  </a:lnTo>
                  <a:lnTo>
                    <a:pt x="7031" y="133"/>
                  </a:lnTo>
                  <a:lnTo>
                    <a:pt x="6748" y="83"/>
                  </a:lnTo>
                  <a:lnTo>
                    <a:pt x="6449" y="33"/>
                  </a:lnTo>
                  <a:lnTo>
                    <a:pt x="616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1808;p55">
              <a:extLst>
                <a:ext uri="{FF2B5EF4-FFF2-40B4-BE49-F238E27FC236}">
                  <a16:creationId xmlns:a16="http://schemas.microsoft.com/office/drawing/2014/main" id="{D2D6FACA-67D2-EBB2-6248-E0F230955C39}"/>
                </a:ext>
              </a:extLst>
            </p:cNvPr>
            <p:cNvSpPr/>
            <p:nvPr/>
          </p:nvSpPr>
          <p:spPr>
            <a:xfrm>
              <a:off x="1720725" y="2345350"/>
              <a:ext cx="287975" cy="278425"/>
            </a:xfrm>
            <a:custGeom>
              <a:avLst/>
              <a:gdLst/>
              <a:ahLst/>
              <a:cxnLst/>
              <a:rect l="l" t="t" r="r" b="b"/>
              <a:pathLst>
                <a:path w="11519" h="11137" extrusionOk="0">
                  <a:moveTo>
                    <a:pt x="5552" y="0"/>
                  </a:moveTo>
                  <a:lnTo>
                    <a:pt x="5269" y="17"/>
                  </a:lnTo>
                  <a:lnTo>
                    <a:pt x="5003" y="50"/>
                  </a:lnTo>
                  <a:lnTo>
                    <a:pt x="4720" y="83"/>
                  </a:lnTo>
                  <a:lnTo>
                    <a:pt x="4455" y="150"/>
                  </a:lnTo>
                  <a:lnTo>
                    <a:pt x="4189" y="216"/>
                  </a:lnTo>
                  <a:lnTo>
                    <a:pt x="3923" y="299"/>
                  </a:lnTo>
                  <a:lnTo>
                    <a:pt x="3657" y="399"/>
                  </a:lnTo>
                  <a:lnTo>
                    <a:pt x="3407" y="499"/>
                  </a:lnTo>
                  <a:lnTo>
                    <a:pt x="3158" y="615"/>
                  </a:lnTo>
                  <a:lnTo>
                    <a:pt x="2909" y="748"/>
                  </a:lnTo>
                  <a:lnTo>
                    <a:pt x="2676" y="898"/>
                  </a:lnTo>
                  <a:lnTo>
                    <a:pt x="2443" y="1047"/>
                  </a:lnTo>
                  <a:lnTo>
                    <a:pt x="2211" y="1213"/>
                  </a:lnTo>
                  <a:lnTo>
                    <a:pt x="1995" y="1380"/>
                  </a:lnTo>
                  <a:lnTo>
                    <a:pt x="1795" y="1579"/>
                  </a:lnTo>
                  <a:lnTo>
                    <a:pt x="1596" y="1762"/>
                  </a:lnTo>
                  <a:lnTo>
                    <a:pt x="1413" y="1978"/>
                  </a:lnTo>
                  <a:lnTo>
                    <a:pt x="1230" y="2194"/>
                  </a:lnTo>
                  <a:lnTo>
                    <a:pt x="1064" y="2427"/>
                  </a:lnTo>
                  <a:lnTo>
                    <a:pt x="898" y="2659"/>
                  </a:lnTo>
                  <a:lnTo>
                    <a:pt x="748" y="2909"/>
                  </a:lnTo>
                  <a:lnTo>
                    <a:pt x="615" y="3158"/>
                  </a:lnTo>
                  <a:lnTo>
                    <a:pt x="482" y="3424"/>
                  </a:lnTo>
                  <a:lnTo>
                    <a:pt x="382" y="3707"/>
                  </a:lnTo>
                  <a:lnTo>
                    <a:pt x="283" y="3989"/>
                  </a:lnTo>
                  <a:lnTo>
                    <a:pt x="200" y="4272"/>
                  </a:lnTo>
                  <a:lnTo>
                    <a:pt x="133" y="4538"/>
                  </a:lnTo>
                  <a:lnTo>
                    <a:pt x="67" y="4837"/>
                  </a:lnTo>
                  <a:lnTo>
                    <a:pt x="33" y="5119"/>
                  </a:lnTo>
                  <a:lnTo>
                    <a:pt x="0" y="5402"/>
                  </a:lnTo>
                  <a:lnTo>
                    <a:pt x="0" y="5684"/>
                  </a:lnTo>
                  <a:lnTo>
                    <a:pt x="0" y="5950"/>
                  </a:lnTo>
                  <a:lnTo>
                    <a:pt x="17" y="6233"/>
                  </a:lnTo>
                  <a:lnTo>
                    <a:pt x="50" y="6516"/>
                  </a:lnTo>
                  <a:lnTo>
                    <a:pt x="83" y="6798"/>
                  </a:lnTo>
                  <a:lnTo>
                    <a:pt x="150" y="7064"/>
                  </a:lnTo>
                  <a:lnTo>
                    <a:pt x="216" y="7330"/>
                  </a:lnTo>
                  <a:lnTo>
                    <a:pt x="299" y="7596"/>
                  </a:lnTo>
                  <a:lnTo>
                    <a:pt x="399" y="7862"/>
                  </a:lnTo>
                  <a:lnTo>
                    <a:pt x="499" y="8111"/>
                  </a:lnTo>
                  <a:lnTo>
                    <a:pt x="615" y="8360"/>
                  </a:lnTo>
                  <a:lnTo>
                    <a:pt x="748" y="8610"/>
                  </a:lnTo>
                  <a:lnTo>
                    <a:pt x="898" y="8842"/>
                  </a:lnTo>
                  <a:lnTo>
                    <a:pt x="1047" y="9075"/>
                  </a:lnTo>
                  <a:lnTo>
                    <a:pt x="1213" y="9291"/>
                  </a:lnTo>
                  <a:lnTo>
                    <a:pt x="1396" y="9507"/>
                  </a:lnTo>
                  <a:lnTo>
                    <a:pt x="1579" y="9723"/>
                  </a:lnTo>
                  <a:lnTo>
                    <a:pt x="1779" y="9906"/>
                  </a:lnTo>
                  <a:lnTo>
                    <a:pt x="1978" y="10106"/>
                  </a:lnTo>
                  <a:lnTo>
                    <a:pt x="2194" y="10288"/>
                  </a:lnTo>
                  <a:lnTo>
                    <a:pt x="2427" y="10455"/>
                  </a:lnTo>
                  <a:lnTo>
                    <a:pt x="2659" y="10604"/>
                  </a:lnTo>
                  <a:lnTo>
                    <a:pt x="2909" y="10754"/>
                  </a:lnTo>
                  <a:lnTo>
                    <a:pt x="3175" y="10903"/>
                  </a:lnTo>
                  <a:lnTo>
                    <a:pt x="3424" y="11020"/>
                  </a:lnTo>
                  <a:lnTo>
                    <a:pt x="3707" y="11136"/>
                  </a:lnTo>
                  <a:lnTo>
                    <a:pt x="5768" y="5751"/>
                  </a:lnTo>
                  <a:lnTo>
                    <a:pt x="11519" y="5751"/>
                  </a:lnTo>
                  <a:lnTo>
                    <a:pt x="11502" y="5319"/>
                  </a:lnTo>
                  <a:lnTo>
                    <a:pt x="11452" y="4870"/>
                  </a:lnTo>
                  <a:lnTo>
                    <a:pt x="11369" y="4438"/>
                  </a:lnTo>
                  <a:lnTo>
                    <a:pt x="11253" y="4022"/>
                  </a:lnTo>
                  <a:lnTo>
                    <a:pt x="11103" y="3623"/>
                  </a:lnTo>
                  <a:lnTo>
                    <a:pt x="10937" y="3225"/>
                  </a:lnTo>
                  <a:lnTo>
                    <a:pt x="10737" y="2842"/>
                  </a:lnTo>
                  <a:lnTo>
                    <a:pt x="10505" y="2493"/>
                  </a:lnTo>
                  <a:lnTo>
                    <a:pt x="10239" y="2144"/>
                  </a:lnTo>
                  <a:lnTo>
                    <a:pt x="9956" y="1812"/>
                  </a:lnTo>
                  <a:lnTo>
                    <a:pt x="9657" y="1513"/>
                  </a:lnTo>
                  <a:lnTo>
                    <a:pt x="9325" y="1230"/>
                  </a:lnTo>
                  <a:lnTo>
                    <a:pt x="8975" y="981"/>
                  </a:lnTo>
                  <a:lnTo>
                    <a:pt x="8610" y="748"/>
                  </a:lnTo>
                  <a:lnTo>
                    <a:pt x="8211" y="549"/>
                  </a:lnTo>
                  <a:lnTo>
                    <a:pt x="7812" y="366"/>
                  </a:lnTo>
                  <a:lnTo>
                    <a:pt x="7529" y="266"/>
                  </a:lnTo>
                  <a:lnTo>
                    <a:pt x="7247" y="183"/>
                  </a:lnTo>
                  <a:lnTo>
                    <a:pt x="6964" y="116"/>
                  </a:lnTo>
                  <a:lnTo>
                    <a:pt x="6682" y="67"/>
                  </a:lnTo>
                  <a:lnTo>
                    <a:pt x="6399" y="33"/>
                  </a:lnTo>
                  <a:lnTo>
                    <a:pt x="6117" y="0"/>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1809;p55">
              <a:extLst>
                <a:ext uri="{FF2B5EF4-FFF2-40B4-BE49-F238E27FC236}">
                  <a16:creationId xmlns:a16="http://schemas.microsoft.com/office/drawing/2014/main" id="{78909B41-D82E-A3DB-6B6F-6161DF2771B2}"/>
                </a:ext>
              </a:extLst>
            </p:cNvPr>
            <p:cNvSpPr/>
            <p:nvPr/>
          </p:nvSpPr>
          <p:spPr>
            <a:xfrm>
              <a:off x="1720725" y="2345350"/>
              <a:ext cx="287975" cy="287975"/>
            </a:xfrm>
            <a:custGeom>
              <a:avLst/>
              <a:gdLst/>
              <a:ahLst/>
              <a:cxnLst/>
              <a:rect l="l" t="t" r="r" b="b"/>
              <a:pathLst>
                <a:path w="11519" h="11519" extrusionOk="0">
                  <a:moveTo>
                    <a:pt x="5468" y="0"/>
                  </a:moveTo>
                  <a:lnTo>
                    <a:pt x="5203" y="33"/>
                  </a:lnTo>
                  <a:lnTo>
                    <a:pt x="4920" y="67"/>
                  </a:lnTo>
                  <a:lnTo>
                    <a:pt x="4654" y="100"/>
                  </a:lnTo>
                  <a:lnTo>
                    <a:pt x="4371" y="166"/>
                  </a:lnTo>
                  <a:lnTo>
                    <a:pt x="4106" y="233"/>
                  </a:lnTo>
                  <a:lnTo>
                    <a:pt x="3856" y="332"/>
                  </a:lnTo>
                  <a:lnTo>
                    <a:pt x="3590" y="416"/>
                  </a:lnTo>
                  <a:lnTo>
                    <a:pt x="3341" y="532"/>
                  </a:lnTo>
                  <a:lnTo>
                    <a:pt x="3092" y="665"/>
                  </a:lnTo>
                  <a:lnTo>
                    <a:pt x="2842" y="798"/>
                  </a:lnTo>
                  <a:lnTo>
                    <a:pt x="2610" y="947"/>
                  </a:lnTo>
                  <a:lnTo>
                    <a:pt x="2377" y="1097"/>
                  </a:lnTo>
                  <a:lnTo>
                    <a:pt x="2144" y="1280"/>
                  </a:lnTo>
                  <a:lnTo>
                    <a:pt x="1928" y="1463"/>
                  </a:lnTo>
                  <a:lnTo>
                    <a:pt x="1712" y="1662"/>
                  </a:lnTo>
                  <a:lnTo>
                    <a:pt x="1513" y="1862"/>
                  </a:lnTo>
                  <a:lnTo>
                    <a:pt x="1330" y="2094"/>
                  </a:lnTo>
                  <a:lnTo>
                    <a:pt x="1147" y="2327"/>
                  </a:lnTo>
                  <a:lnTo>
                    <a:pt x="964" y="2560"/>
                  </a:lnTo>
                  <a:lnTo>
                    <a:pt x="815" y="2809"/>
                  </a:lnTo>
                  <a:lnTo>
                    <a:pt x="665" y="3075"/>
                  </a:lnTo>
                  <a:lnTo>
                    <a:pt x="549" y="3324"/>
                  </a:lnTo>
                  <a:lnTo>
                    <a:pt x="432" y="3590"/>
                  </a:lnTo>
                  <a:lnTo>
                    <a:pt x="333" y="3856"/>
                  </a:lnTo>
                  <a:lnTo>
                    <a:pt x="249" y="4122"/>
                  </a:lnTo>
                  <a:lnTo>
                    <a:pt x="166" y="4388"/>
                  </a:lnTo>
                  <a:lnTo>
                    <a:pt x="116" y="4671"/>
                  </a:lnTo>
                  <a:lnTo>
                    <a:pt x="67" y="4937"/>
                  </a:lnTo>
                  <a:lnTo>
                    <a:pt x="33" y="5219"/>
                  </a:lnTo>
                  <a:lnTo>
                    <a:pt x="17" y="5502"/>
                  </a:lnTo>
                  <a:lnTo>
                    <a:pt x="0" y="5768"/>
                  </a:lnTo>
                  <a:lnTo>
                    <a:pt x="17" y="6050"/>
                  </a:lnTo>
                  <a:lnTo>
                    <a:pt x="33" y="6316"/>
                  </a:lnTo>
                  <a:lnTo>
                    <a:pt x="67" y="6599"/>
                  </a:lnTo>
                  <a:lnTo>
                    <a:pt x="116" y="6865"/>
                  </a:lnTo>
                  <a:lnTo>
                    <a:pt x="183" y="7147"/>
                  </a:lnTo>
                  <a:lnTo>
                    <a:pt x="249" y="7413"/>
                  </a:lnTo>
                  <a:lnTo>
                    <a:pt x="333" y="7662"/>
                  </a:lnTo>
                  <a:lnTo>
                    <a:pt x="432" y="7928"/>
                  </a:lnTo>
                  <a:lnTo>
                    <a:pt x="549" y="8178"/>
                  </a:lnTo>
                  <a:lnTo>
                    <a:pt x="665" y="8427"/>
                  </a:lnTo>
                  <a:lnTo>
                    <a:pt x="798" y="8676"/>
                  </a:lnTo>
                  <a:lnTo>
                    <a:pt x="948" y="8926"/>
                  </a:lnTo>
                  <a:lnTo>
                    <a:pt x="1114" y="9142"/>
                  </a:lnTo>
                  <a:lnTo>
                    <a:pt x="1280" y="9374"/>
                  </a:lnTo>
                  <a:lnTo>
                    <a:pt x="1479" y="9590"/>
                  </a:lnTo>
                  <a:lnTo>
                    <a:pt x="1662" y="9806"/>
                  </a:lnTo>
                  <a:lnTo>
                    <a:pt x="1878" y="10006"/>
                  </a:lnTo>
                  <a:lnTo>
                    <a:pt x="2094" y="10189"/>
                  </a:lnTo>
                  <a:lnTo>
                    <a:pt x="2327" y="10372"/>
                  </a:lnTo>
                  <a:lnTo>
                    <a:pt x="2576" y="10554"/>
                  </a:lnTo>
                  <a:lnTo>
                    <a:pt x="2826" y="10704"/>
                  </a:lnTo>
                  <a:lnTo>
                    <a:pt x="3075" y="10854"/>
                  </a:lnTo>
                  <a:lnTo>
                    <a:pt x="3341" y="10970"/>
                  </a:lnTo>
                  <a:lnTo>
                    <a:pt x="3590" y="11086"/>
                  </a:lnTo>
                  <a:lnTo>
                    <a:pt x="3856" y="11186"/>
                  </a:lnTo>
                  <a:lnTo>
                    <a:pt x="4139" y="11269"/>
                  </a:lnTo>
                  <a:lnTo>
                    <a:pt x="4405" y="11352"/>
                  </a:lnTo>
                  <a:lnTo>
                    <a:pt x="4671" y="11402"/>
                  </a:lnTo>
                  <a:lnTo>
                    <a:pt x="4953" y="11452"/>
                  </a:lnTo>
                  <a:lnTo>
                    <a:pt x="5236" y="11485"/>
                  </a:lnTo>
                  <a:lnTo>
                    <a:pt x="5502" y="11502"/>
                  </a:lnTo>
                  <a:lnTo>
                    <a:pt x="5784" y="11518"/>
                  </a:lnTo>
                  <a:lnTo>
                    <a:pt x="6050" y="11502"/>
                  </a:lnTo>
                  <a:lnTo>
                    <a:pt x="6333" y="11485"/>
                  </a:lnTo>
                  <a:lnTo>
                    <a:pt x="6615" y="11452"/>
                  </a:lnTo>
                  <a:lnTo>
                    <a:pt x="6881" y="11402"/>
                  </a:lnTo>
                  <a:lnTo>
                    <a:pt x="7147" y="11336"/>
                  </a:lnTo>
                  <a:lnTo>
                    <a:pt x="7413" y="11269"/>
                  </a:lnTo>
                  <a:lnTo>
                    <a:pt x="7679" y="11186"/>
                  </a:lnTo>
                  <a:lnTo>
                    <a:pt x="7945" y="11086"/>
                  </a:lnTo>
                  <a:lnTo>
                    <a:pt x="8194" y="10970"/>
                  </a:lnTo>
                  <a:lnTo>
                    <a:pt x="8444" y="10854"/>
                  </a:lnTo>
                  <a:lnTo>
                    <a:pt x="8693" y="10721"/>
                  </a:lnTo>
                  <a:lnTo>
                    <a:pt x="8926" y="10571"/>
                  </a:lnTo>
                  <a:lnTo>
                    <a:pt x="9158" y="10405"/>
                  </a:lnTo>
                  <a:lnTo>
                    <a:pt x="9391" y="10239"/>
                  </a:lnTo>
                  <a:lnTo>
                    <a:pt x="9607" y="10039"/>
                  </a:lnTo>
                  <a:lnTo>
                    <a:pt x="9807" y="9856"/>
                  </a:lnTo>
                  <a:lnTo>
                    <a:pt x="10006" y="9640"/>
                  </a:lnTo>
                  <a:lnTo>
                    <a:pt x="10205" y="9424"/>
                  </a:lnTo>
                  <a:lnTo>
                    <a:pt x="10388" y="9192"/>
                  </a:lnTo>
                  <a:lnTo>
                    <a:pt x="5768" y="5751"/>
                  </a:lnTo>
                  <a:lnTo>
                    <a:pt x="11519" y="5751"/>
                  </a:lnTo>
                  <a:lnTo>
                    <a:pt x="11519" y="5419"/>
                  </a:lnTo>
                  <a:lnTo>
                    <a:pt x="11485" y="5086"/>
                  </a:lnTo>
                  <a:lnTo>
                    <a:pt x="11435" y="4754"/>
                  </a:lnTo>
                  <a:lnTo>
                    <a:pt x="11369" y="4421"/>
                  </a:lnTo>
                  <a:lnTo>
                    <a:pt x="11269" y="4089"/>
                  </a:lnTo>
                  <a:lnTo>
                    <a:pt x="11169" y="3773"/>
                  </a:lnTo>
                  <a:lnTo>
                    <a:pt x="11053" y="3474"/>
                  </a:lnTo>
                  <a:lnTo>
                    <a:pt x="10904" y="3175"/>
                  </a:lnTo>
                  <a:lnTo>
                    <a:pt x="10754" y="2876"/>
                  </a:lnTo>
                  <a:lnTo>
                    <a:pt x="10571" y="2593"/>
                  </a:lnTo>
                  <a:lnTo>
                    <a:pt x="10388" y="2310"/>
                  </a:lnTo>
                  <a:lnTo>
                    <a:pt x="10172" y="2061"/>
                  </a:lnTo>
                  <a:lnTo>
                    <a:pt x="9956" y="1812"/>
                  </a:lnTo>
                  <a:lnTo>
                    <a:pt x="9723" y="1562"/>
                  </a:lnTo>
                  <a:lnTo>
                    <a:pt x="9458" y="1346"/>
                  </a:lnTo>
                  <a:lnTo>
                    <a:pt x="9192" y="1130"/>
                  </a:lnTo>
                  <a:lnTo>
                    <a:pt x="8959" y="964"/>
                  </a:lnTo>
                  <a:lnTo>
                    <a:pt x="8710" y="798"/>
                  </a:lnTo>
                  <a:lnTo>
                    <a:pt x="8444" y="665"/>
                  </a:lnTo>
                  <a:lnTo>
                    <a:pt x="8194" y="532"/>
                  </a:lnTo>
                  <a:lnTo>
                    <a:pt x="7928" y="416"/>
                  </a:lnTo>
                  <a:lnTo>
                    <a:pt x="7662" y="316"/>
                  </a:lnTo>
                  <a:lnTo>
                    <a:pt x="7396" y="233"/>
                  </a:lnTo>
                  <a:lnTo>
                    <a:pt x="7131" y="166"/>
                  </a:lnTo>
                  <a:lnTo>
                    <a:pt x="6848" y="100"/>
                  </a:lnTo>
                  <a:lnTo>
                    <a:pt x="6582" y="50"/>
                  </a:lnTo>
                  <a:lnTo>
                    <a:pt x="6299" y="17"/>
                  </a:lnTo>
                  <a:lnTo>
                    <a:pt x="6017" y="0"/>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1810;p55">
              <a:extLst>
                <a:ext uri="{FF2B5EF4-FFF2-40B4-BE49-F238E27FC236}">
                  <a16:creationId xmlns:a16="http://schemas.microsoft.com/office/drawing/2014/main" id="{E67921B1-8DB2-310B-8841-AB94F7CE0A13}"/>
                </a:ext>
              </a:extLst>
            </p:cNvPr>
            <p:cNvSpPr/>
            <p:nvPr/>
          </p:nvSpPr>
          <p:spPr>
            <a:xfrm>
              <a:off x="1720725" y="2345350"/>
              <a:ext cx="287975" cy="210275"/>
            </a:xfrm>
            <a:custGeom>
              <a:avLst/>
              <a:gdLst/>
              <a:ahLst/>
              <a:cxnLst/>
              <a:rect l="l" t="t" r="r" b="b"/>
              <a:pathLst>
                <a:path w="11519" h="8411" extrusionOk="0">
                  <a:moveTo>
                    <a:pt x="5585" y="0"/>
                  </a:moveTo>
                  <a:lnTo>
                    <a:pt x="5302" y="17"/>
                  </a:lnTo>
                  <a:lnTo>
                    <a:pt x="5020" y="33"/>
                  </a:lnTo>
                  <a:lnTo>
                    <a:pt x="4754" y="83"/>
                  </a:lnTo>
                  <a:lnTo>
                    <a:pt x="4471" y="133"/>
                  </a:lnTo>
                  <a:lnTo>
                    <a:pt x="4189" y="216"/>
                  </a:lnTo>
                  <a:lnTo>
                    <a:pt x="3923" y="299"/>
                  </a:lnTo>
                  <a:lnTo>
                    <a:pt x="3640" y="399"/>
                  </a:lnTo>
                  <a:lnTo>
                    <a:pt x="3374" y="515"/>
                  </a:lnTo>
                  <a:lnTo>
                    <a:pt x="3108" y="648"/>
                  </a:lnTo>
                  <a:lnTo>
                    <a:pt x="2842" y="781"/>
                  </a:lnTo>
                  <a:lnTo>
                    <a:pt x="2593" y="947"/>
                  </a:lnTo>
                  <a:lnTo>
                    <a:pt x="2360" y="1097"/>
                  </a:lnTo>
                  <a:lnTo>
                    <a:pt x="2128" y="1280"/>
                  </a:lnTo>
                  <a:lnTo>
                    <a:pt x="1912" y="1463"/>
                  </a:lnTo>
                  <a:lnTo>
                    <a:pt x="1712" y="1662"/>
                  </a:lnTo>
                  <a:lnTo>
                    <a:pt x="1513" y="1862"/>
                  </a:lnTo>
                  <a:lnTo>
                    <a:pt x="1330" y="2078"/>
                  </a:lnTo>
                  <a:lnTo>
                    <a:pt x="1147" y="2294"/>
                  </a:lnTo>
                  <a:lnTo>
                    <a:pt x="997" y="2526"/>
                  </a:lnTo>
                  <a:lnTo>
                    <a:pt x="848" y="2759"/>
                  </a:lnTo>
                  <a:lnTo>
                    <a:pt x="698" y="2992"/>
                  </a:lnTo>
                  <a:lnTo>
                    <a:pt x="582" y="3241"/>
                  </a:lnTo>
                  <a:lnTo>
                    <a:pt x="465" y="3490"/>
                  </a:lnTo>
                  <a:lnTo>
                    <a:pt x="366" y="3756"/>
                  </a:lnTo>
                  <a:lnTo>
                    <a:pt x="266" y="4022"/>
                  </a:lnTo>
                  <a:lnTo>
                    <a:pt x="200" y="4288"/>
                  </a:lnTo>
                  <a:lnTo>
                    <a:pt x="133" y="4554"/>
                  </a:lnTo>
                  <a:lnTo>
                    <a:pt x="83" y="4820"/>
                  </a:lnTo>
                  <a:lnTo>
                    <a:pt x="33" y="5103"/>
                  </a:lnTo>
                  <a:lnTo>
                    <a:pt x="17" y="5369"/>
                  </a:lnTo>
                  <a:lnTo>
                    <a:pt x="0" y="5651"/>
                  </a:lnTo>
                  <a:lnTo>
                    <a:pt x="0" y="5934"/>
                  </a:lnTo>
                  <a:lnTo>
                    <a:pt x="17" y="6216"/>
                  </a:lnTo>
                  <a:lnTo>
                    <a:pt x="50" y="6482"/>
                  </a:lnTo>
                  <a:lnTo>
                    <a:pt x="83" y="6765"/>
                  </a:lnTo>
                  <a:lnTo>
                    <a:pt x="150" y="7047"/>
                  </a:lnTo>
                  <a:lnTo>
                    <a:pt x="216" y="7330"/>
                  </a:lnTo>
                  <a:lnTo>
                    <a:pt x="299" y="7596"/>
                  </a:lnTo>
                  <a:lnTo>
                    <a:pt x="399" y="7878"/>
                  </a:lnTo>
                  <a:lnTo>
                    <a:pt x="515" y="8144"/>
                  </a:lnTo>
                  <a:lnTo>
                    <a:pt x="648" y="8410"/>
                  </a:lnTo>
                  <a:lnTo>
                    <a:pt x="5768" y="5751"/>
                  </a:lnTo>
                  <a:lnTo>
                    <a:pt x="11519" y="5751"/>
                  </a:lnTo>
                  <a:lnTo>
                    <a:pt x="11519" y="5419"/>
                  </a:lnTo>
                  <a:lnTo>
                    <a:pt x="11485" y="5069"/>
                  </a:lnTo>
                  <a:lnTo>
                    <a:pt x="11435" y="4720"/>
                  </a:lnTo>
                  <a:lnTo>
                    <a:pt x="11352" y="4388"/>
                  </a:lnTo>
                  <a:lnTo>
                    <a:pt x="11269" y="4056"/>
                  </a:lnTo>
                  <a:lnTo>
                    <a:pt x="11153" y="3740"/>
                  </a:lnTo>
                  <a:lnTo>
                    <a:pt x="11020" y="3407"/>
                  </a:lnTo>
                  <a:lnTo>
                    <a:pt x="10870" y="3108"/>
                  </a:lnTo>
                  <a:lnTo>
                    <a:pt x="10737" y="2842"/>
                  </a:lnTo>
                  <a:lnTo>
                    <a:pt x="10571" y="2593"/>
                  </a:lnTo>
                  <a:lnTo>
                    <a:pt x="10405" y="2360"/>
                  </a:lnTo>
                  <a:lnTo>
                    <a:pt x="10239" y="2128"/>
                  </a:lnTo>
                  <a:lnTo>
                    <a:pt x="10056" y="1911"/>
                  </a:lnTo>
                  <a:lnTo>
                    <a:pt x="9856" y="1695"/>
                  </a:lnTo>
                  <a:lnTo>
                    <a:pt x="9657" y="1496"/>
                  </a:lnTo>
                  <a:lnTo>
                    <a:pt x="9441" y="1313"/>
                  </a:lnTo>
                  <a:lnTo>
                    <a:pt x="9225" y="1147"/>
                  </a:lnTo>
                  <a:lnTo>
                    <a:pt x="8992" y="981"/>
                  </a:lnTo>
                  <a:lnTo>
                    <a:pt x="8759" y="831"/>
                  </a:lnTo>
                  <a:lnTo>
                    <a:pt x="8510" y="698"/>
                  </a:lnTo>
                  <a:lnTo>
                    <a:pt x="8277" y="565"/>
                  </a:lnTo>
                  <a:lnTo>
                    <a:pt x="8011" y="449"/>
                  </a:lnTo>
                  <a:lnTo>
                    <a:pt x="7762" y="349"/>
                  </a:lnTo>
                  <a:lnTo>
                    <a:pt x="7496" y="266"/>
                  </a:lnTo>
                  <a:lnTo>
                    <a:pt x="7230" y="183"/>
                  </a:lnTo>
                  <a:lnTo>
                    <a:pt x="6964" y="116"/>
                  </a:lnTo>
                  <a:lnTo>
                    <a:pt x="6698" y="67"/>
                  </a:lnTo>
                  <a:lnTo>
                    <a:pt x="6416" y="33"/>
                  </a:lnTo>
                  <a:lnTo>
                    <a:pt x="61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1811;p55">
              <a:extLst>
                <a:ext uri="{FF2B5EF4-FFF2-40B4-BE49-F238E27FC236}">
                  <a16:creationId xmlns:a16="http://schemas.microsoft.com/office/drawing/2014/main" id="{67F6C656-759E-A942-5251-C8C88B788C84}"/>
                </a:ext>
              </a:extLst>
            </p:cNvPr>
            <p:cNvSpPr/>
            <p:nvPr/>
          </p:nvSpPr>
          <p:spPr>
            <a:xfrm>
              <a:off x="1921000" y="2355300"/>
              <a:ext cx="156675" cy="71100"/>
            </a:xfrm>
            <a:custGeom>
              <a:avLst/>
              <a:gdLst/>
              <a:ahLst/>
              <a:cxnLst/>
              <a:rect l="l" t="t" r="r" b="b"/>
              <a:pathLst>
                <a:path w="6267" h="2844" extrusionOk="0">
                  <a:moveTo>
                    <a:pt x="2760" y="1"/>
                  </a:moveTo>
                  <a:lnTo>
                    <a:pt x="0" y="2760"/>
                  </a:lnTo>
                  <a:lnTo>
                    <a:pt x="84" y="2843"/>
                  </a:lnTo>
                  <a:lnTo>
                    <a:pt x="2809" y="117"/>
                  </a:lnTo>
                  <a:lnTo>
                    <a:pt x="6267" y="117"/>
                  </a:lnTo>
                  <a:lnTo>
                    <a:pt x="6267"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1812;p55">
              <a:extLst>
                <a:ext uri="{FF2B5EF4-FFF2-40B4-BE49-F238E27FC236}">
                  <a16:creationId xmlns:a16="http://schemas.microsoft.com/office/drawing/2014/main" id="{E075AF11-97E4-D756-9BC8-8E5E541B4346}"/>
                </a:ext>
              </a:extLst>
            </p:cNvPr>
            <p:cNvSpPr/>
            <p:nvPr/>
          </p:nvSpPr>
          <p:spPr>
            <a:xfrm>
              <a:off x="1943450" y="2511125"/>
              <a:ext cx="134225" cy="3350"/>
            </a:xfrm>
            <a:custGeom>
              <a:avLst/>
              <a:gdLst/>
              <a:ahLst/>
              <a:cxnLst/>
              <a:rect l="l" t="t" r="r" b="b"/>
              <a:pathLst>
                <a:path w="5369" h="134" extrusionOk="0">
                  <a:moveTo>
                    <a:pt x="0" y="1"/>
                  </a:moveTo>
                  <a:lnTo>
                    <a:pt x="0" y="134"/>
                  </a:lnTo>
                  <a:lnTo>
                    <a:pt x="5369" y="134"/>
                  </a:lnTo>
                  <a:lnTo>
                    <a:pt x="5369"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1813;p55">
              <a:extLst>
                <a:ext uri="{FF2B5EF4-FFF2-40B4-BE49-F238E27FC236}">
                  <a16:creationId xmlns:a16="http://schemas.microsoft.com/office/drawing/2014/main" id="{7D6319F5-450A-CE30-A4B8-5D72DCB2FBAE}"/>
                </a:ext>
              </a:extLst>
            </p:cNvPr>
            <p:cNvSpPr/>
            <p:nvPr/>
          </p:nvSpPr>
          <p:spPr>
            <a:xfrm>
              <a:off x="1921000" y="2580525"/>
              <a:ext cx="156675" cy="82300"/>
            </a:xfrm>
            <a:custGeom>
              <a:avLst/>
              <a:gdLst/>
              <a:ahLst/>
              <a:cxnLst/>
              <a:rect l="l" t="t" r="r" b="b"/>
              <a:pathLst>
                <a:path w="6267" h="3292" extrusionOk="0">
                  <a:moveTo>
                    <a:pt x="100" y="1"/>
                  </a:moveTo>
                  <a:lnTo>
                    <a:pt x="0" y="84"/>
                  </a:lnTo>
                  <a:lnTo>
                    <a:pt x="2610" y="3275"/>
                  </a:lnTo>
                  <a:lnTo>
                    <a:pt x="2627" y="3292"/>
                  </a:lnTo>
                  <a:lnTo>
                    <a:pt x="6267" y="3292"/>
                  </a:lnTo>
                  <a:lnTo>
                    <a:pt x="6267" y="3175"/>
                  </a:lnTo>
                  <a:lnTo>
                    <a:pt x="2676" y="3175"/>
                  </a:lnTo>
                  <a:lnTo>
                    <a:pt x="100"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1814;p55">
              <a:extLst>
                <a:ext uri="{FF2B5EF4-FFF2-40B4-BE49-F238E27FC236}">
                  <a16:creationId xmlns:a16="http://schemas.microsoft.com/office/drawing/2014/main" id="{20CDF7F1-7D75-5731-C822-633B2422DFB1}"/>
                </a:ext>
              </a:extLst>
            </p:cNvPr>
            <p:cNvSpPr/>
            <p:nvPr/>
          </p:nvSpPr>
          <p:spPr>
            <a:xfrm>
              <a:off x="2071000" y="2349900"/>
              <a:ext cx="13325" cy="13325"/>
            </a:xfrm>
            <a:custGeom>
              <a:avLst/>
              <a:gdLst/>
              <a:ahLst/>
              <a:cxnLst/>
              <a:rect l="l" t="t" r="r" b="b"/>
              <a:pathLst>
                <a:path w="533" h="533" extrusionOk="0">
                  <a:moveTo>
                    <a:pt x="267" y="1"/>
                  </a:moveTo>
                  <a:lnTo>
                    <a:pt x="217" y="18"/>
                  </a:lnTo>
                  <a:lnTo>
                    <a:pt x="167" y="18"/>
                  </a:lnTo>
                  <a:lnTo>
                    <a:pt x="117" y="51"/>
                  </a:lnTo>
                  <a:lnTo>
                    <a:pt x="84" y="84"/>
                  </a:lnTo>
                  <a:lnTo>
                    <a:pt x="51" y="117"/>
                  </a:lnTo>
                  <a:lnTo>
                    <a:pt x="17" y="167"/>
                  </a:lnTo>
                  <a:lnTo>
                    <a:pt x="1" y="217"/>
                  </a:lnTo>
                  <a:lnTo>
                    <a:pt x="1" y="267"/>
                  </a:lnTo>
                  <a:lnTo>
                    <a:pt x="1" y="317"/>
                  </a:lnTo>
                  <a:lnTo>
                    <a:pt x="17" y="383"/>
                  </a:lnTo>
                  <a:lnTo>
                    <a:pt x="51" y="416"/>
                  </a:lnTo>
                  <a:lnTo>
                    <a:pt x="84" y="466"/>
                  </a:lnTo>
                  <a:lnTo>
                    <a:pt x="117" y="500"/>
                  </a:lnTo>
                  <a:lnTo>
                    <a:pt x="167" y="516"/>
                  </a:lnTo>
                  <a:lnTo>
                    <a:pt x="217" y="533"/>
                  </a:lnTo>
                  <a:lnTo>
                    <a:pt x="316" y="533"/>
                  </a:lnTo>
                  <a:lnTo>
                    <a:pt x="366" y="516"/>
                  </a:lnTo>
                  <a:lnTo>
                    <a:pt x="416" y="500"/>
                  </a:lnTo>
                  <a:lnTo>
                    <a:pt x="466" y="466"/>
                  </a:lnTo>
                  <a:lnTo>
                    <a:pt x="483" y="416"/>
                  </a:lnTo>
                  <a:lnTo>
                    <a:pt x="516" y="383"/>
                  </a:lnTo>
                  <a:lnTo>
                    <a:pt x="533" y="317"/>
                  </a:lnTo>
                  <a:lnTo>
                    <a:pt x="533" y="267"/>
                  </a:lnTo>
                  <a:lnTo>
                    <a:pt x="533" y="217"/>
                  </a:lnTo>
                  <a:lnTo>
                    <a:pt x="516" y="167"/>
                  </a:lnTo>
                  <a:lnTo>
                    <a:pt x="483" y="117"/>
                  </a:lnTo>
                  <a:lnTo>
                    <a:pt x="466" y="84"/>
                  </a:lnTo>
                  <a:lnTo>
                    <a:pt x="416" y="51"/>
                  </a:lnTo>
                  <a:lnTo>
                    <a:pt x="366" y="18"/>
                  </a:lnTo>
                  <a:lnTo>
                    <a:pt x="316" y="18"/>
                  </a:lnTo>
                  <a:lnTo>
                    <a:pt x="267"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1815;p55">
              <a:extLst>
                <a:ext uri="{FF2B5EF4-FFF2-40B4-BE49-F238E27FC236}">
                  <a16:creationId xmlns:a16="http://schemas.microsoft.com/office/drawing/2014/main" id="{3241F7D5-103A-8362-17A7-BB93392BC8D0}"/>
                </a:ext>
              </a:extLst>
            </p:cNvPr>
            <p:cNvSpPr/>
            <p:nvPr/>
          </p:nvSpPr>
          <p:spPr>
            <a:xfrm>
              <a:off x="2071000" y="2506150"/>
              <a:ext cx="13325" cy="13325"/>
            </a:xfrm>
            <a:custGeom>
              <a:avLst/>
              <a:gdLst/>
              <a:ahLst/>
              <a:cxnLst/>
              <a:rect l="l" t="t" r="r" b="b"/>
              <a:pathLst>
                <a:path w="533" h="533" extrusionOk="0">
                  <a:moveTo>
                    <a:pt x="217" y="0"/>
                  </a:moveTo>
                  <a:lnTo>
                    <a:pt x="167" y="17"/>
                  </a:lnTo>
                  <a:lnTo>
                    <a:pt x="117" y="50"/>
                  </a:lnTo>
                  <a:lnTo>
                    <a:pt x="84" y="67"/>
                  </a:lnTo>
                  <a:lnTo>
                    <a:pt x="51" y="117"/>
                  </a:lnTo>
                  <a:lnTo>
                    <a:pt x="17" y="167"/>
                  </a:lnTo>
                  <a:lnTo>
                    <a:pt x="1" y="216"/>
                  </a:lnTo>
                  <a:lnTo>
                    <a:pt x="1" y="266"/>
                  </a:lnTo>
                  <a:lnTo>
                    <a:pt x="1" y="316"/>
                  </a:lnTo>
                  <a:lnTo>
                    <a:pt x="17" y="366"/>
                  </a:lnTo>
                  <a:lnTo>
                    <a:pt x="51" y="416"/>
                  </a:lnTo>
                  <a:lnTo>
                    <a:pt x="84" y="449"/>
                  </a:lnTo>
                  <a:lnTo>
                    <a:pt x="117" y="482"/>
                  </a:lnTo>
                  <a:lnTo>
                    <a:pt x="167" y="516"/>
                  </a:lnTo>
                  <a:lnTo>
                    <a:pt x="217" y="532"/>
                  </a:lnTo>
                  <a:lnTo>
                    <a:pt x="316" y="532"/>
                  </a:lnTo>
                  <a:lnTo>
                    <a:pt x="366" y="516"/>
                  </a:lnTo>
                  <a:lnTo>
                    <a:pt x="416" y="482"/>
                  </a:lnTo>
                  <a:lnTo>
                    <a:pt x="466" y="449"/>
                  </a:lnTo>
                  <a:lnTo>
                    <a:pt x="483" y="416"/>
                  </a:lnTo>
                  <a:lnTo>
                    <a:pt x="516" y="366"/>
                  </a:lnTo>
                  <a:lnTo>
                    <a:pt x="533" y="316"/>
                  </a:lnTo>
                  <a:lnTo>
                    <a:pt x="533" y="266"/>
                  </a:lnTo>
                  <a:lnTo>
                    <a:pt x="533" y="216"/>
                  </a:lnTo>
                  <a:lnTo>
                    <a:pt x="516" y="167"/>
                  </a:lnTo>
                  <a:lnTo>
                    <a:pt x="449" y="84"/>
                  </a:lnTo>
                  <a:lnTo>
                    <a:pt x="366" y="17"/>
                  </a:lnTo>
                  <a:lnTo>
                    <a:pt x="316"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1816;p55">
              <a:extLst>
                <a:ext uri="{FF2B5EF4-FFF2-40B4-BE49-F238E27FC236}">
                  <a16:creationId xmlns:a16="http://schemas.microsoft.com/office/drawing/2014/main" id="{B4471BBF-2A15-9012-25E4-B8F4C4E4342A}"/>
                </a:ext>
              </a:extLst>
            </p:cNvPr>
            <p:cNvSpPr/>
            <p:nvPr/>
          </p:nvSpPr>
          <p:spPr>
            <a:xfrm>
              <a:off x="2071000" y="2654900"/>
              <a:ext cx="13325" cy="13750"/>
            </a:xfrm>
            <a:custGeom>
              <a:avLst/>
              <a:gdLst/>
              <a:ahLst/>
              <a:cxnLst/>
              <a:rect l="l" t="t" r="r" b="b"/>
              <a:pathLst>
                <a:path w="533" h="550" extrusionOk="0">
                  <a:moveTo>
                    <a:pt x="250" y="1"/>
                  </a:moveTo>
                  <a:lnTo>
                    <a:pt x="200" y="17"/>
                  </a:lnTo>
                  <a:lnTo>
                    <a:pt x="150" y="34"/>
                  </a:lnTo>
                  <a:lnTo>
                    <a:pt x="100" y="67"/>
                  </a:lnTo>
                  <a:lnTo>
                    <a:pt x="67" y="100"/>
                  </a:lnTo>
                  <a:lnTo>
                    <a:pt x="34" y="134"/>
                  </a:lnTo>
                  <a:lnTo>
                    <a:pt x="17" y="184"/>
                  </a:lnTo>
                  <a:lnTo>
                    <a:pt x="1" y="233"/>
                  </a:lnTo>
                  <a:lnTo>
                    <a:pt x="1" y="283"/>
                  </a:lnTo>
                  <a:lnTo>
                    <a:pt x="17" y="350"/>
                  </a:lnTo>
                  <a:lnTo>
                    <a:pt x="34" y="400"/>
                  </a:lnTo>
                  <a:lnTo>
                    <a:pt x="51" y="433"/>
                  </a:lnTo>
                  <a:lnTo>
                    <a:pt x="84" y="466"/>
                  </a:lnTo>
                  <a:lnTo>
                    <a:pt x="134" y="499"/>
                  </a:lnTo>
                  <a:lnTo>
                    <a:pt x="184" y="533"/>
                  </a:lnTo>
                  <a:lnTo>
                    <a:pt x="233" y="533"/>
                  </a:lnTo>
                  <a:lnTo>
                    <a:pt x="283" y="549"/>
                  </a:lnTo>
                  <a:lnTo>
                    <a:pt x="333" y="533"/>
                  </a:lnTo>
                  <a:lnTo>
                    <a:pt x="383" y="516"/>
                  </a:lnTo>
                  <a:lnTo>
                    <a:pt x="433" y="483"/>
                  </a:lnTo>
                  <a:lnTo>
                    <a:pt x="466" y="450"/>
                  </a:lnTo>
                  <a:lnTo>
                    <a:pt x="499" y="416"/>
                  </a:lnTo>
                  <a:lnTo>
                    <a:pt x="516" y="366"/>
                  </a:lnTo>
                  <a:lnTo>
                    <a:pt x="533" y="317"/>
                  </a:lnTo>
                  <a:lnTo>
                    <a:pt x="533" y="267"/>
                  </a:lnTo>
                  <a:lnTo>
                    <a:pt x="533" y="200"/>
                  </a:lnTo>
                  <a:lnTo>
                    <a:pt x="516" y="167"/>
                  </a:lnTo>
                  <a:lnTo>
                    <a:pt x="449" y="84"/>
                  </a:lnTo>
                  <a:lnTo>
                    <a:pt x="366" y="34"/>
                  </a:lnTo>
                  <a:lnTo>
                    <a:pt x="316" y="17"/>
                  </a:lnTo>
                  <a:lnTo>
                    <a:pt x="267"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1817;p55">
              <a:extLst>
                <a:ext uri="{FF2B5EF4-FFF2-40B4-BE49-F238E27FC236}">
                  <a16:creationId xmlns:a16="http://schemas.microsoft.com/office/drawing/2014/main" id="{F9547ABF-A2C8-A042-E9C0-3CBAA4B17741}"/>
                </a:ext>
              </a:extLst>
            </p:cNvPr>
            <p:cNvSpPr/>
            <p:nvPr/>
          </p:nvSpPr>
          <p:spPr>
            <a:xfrm>
              <a:off x="2103000" y="2355300"/>
              <a:ext cx="59850" cy="2950"/>
            </a:xfrm>
            <a:custGeom>
              <a:avLst/>
              <a:gdLst/>
              <a:ahLst/>
              <a:cxnLst/>
              <a:rect l="l" t="t" r="r" b="b"/>
              <a:pathLst>
                <a:path w="2394" h="118" extrusionOk="0">
                  <a:moveTo>
                    <a:pt x="1" y="1"/>
                  </a:moveTo>
                  <a:lnTo>
                    <a:pt x="1" y="117"/>
                  </a:lnTo>
                  <a:lnTo>
                    <a:pt x="2394" y="117"/>
                  </a:lnTo>
                  <a:lnTo>
                    <a:pt x="2394"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1818;p55">
              <a:extLst>
                <a:ext uri="{FF2B5EF4-FFF2-40B4-BE49-F238E27FC236}">
                  <a16:creationId xmlns:a16="http://schemas.microsoft.com/office/drawing/2014/main" id="{FCFDCC24-5AAA-0303-8C84-9811B9933990}"/>
                </a:ext>
              </a:extLst>
            </p:cNvPr>
            <p:cNvSpPr/>
            <p:nvPr/>
          </p:nvSpPr>
          <p:spPr>
            <a:xfrm>
              <a:off x="2103000" y="2364875"/>
              <a:ext cx="83950" cy="3350"/>
            </a:xfrm>
            <a:custGeom>
              <a:avLst/>
              <a:gdLst/>
              <a:ahLst/>
              <a:cxnLst/>
              <a:rect l="l" t="t" r="r" b="b"/>
              <a:pathLst>
                <a:path w="3358" h="134" extrusionOk="0">
                  <a:moveTo>
                    <a:pt x="1" y="0"/>
                  </a:moveTo>
                  <a:lnTo>
                    <a:pt x="1" y="133"/>
                  </a:lnTo>
                  <a:lnTo>
                    <a:pt x="3358" y="133"/>
                  </a:lnTo>
                  <a:lnTo>
                    <a:pt x="3358"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1819;p55">
              <a:extLst>
                <a:ext uri="{FF2B5EF4-FFF2-40B4-BE49-F238E27FC236}">
                  <a16:creationId xmlns:a16="http://schemas.microsoft.com/office/drawing/2014/main" id="{9F8A24E7-5F83-7D49-5CEC-85CB21813E11}"/>
                </a:ext>
              </a:extLst>
            </p:cNvPr>
            <p:cNvSpPr/>
            <p:nvPr/>
          </p:nvSpPr>
          <p:spPr>
            <a:xfrm>
              <a:off x="2103000" y="2374850"/>
              <a:ext cx="71900" cy="3350"/>
            </a:xfrm>
            <a:custGeom>
              <a:avLst/>
              <a:gdLst/>
              <a:ahLst/>
              <a:cxnLst/>
              <a:rect l="l" t="t" r="r" b="b"/>
              <a:pathLst>
                <a:path w="2876" h="134" extrusionOk="0">
                  <a:moveTo>
                    <a:pt x="1" y="0"/>
                  </a:moveTo>
                  <a:lnTo>
                    <a:pt x="1" y="133"/>
                  </a:lnTo>
                  <a:lnTo>
                    <a:pt x="2876" y="133"/>
                  </a:lnTo>
                  <a:lnTo>
                    <a:pt x="2876"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1820;p55">
              <a:extLst>
                <a:ext uri="{FF2B5EF4-FFF2-40B4-BE49-F238E27FC236}">
                  <a16:creationId xmlns:a16="http://schemas.microsoft.com/office/drawing/2014/main" id="{16134D8F-ACDE-1DDD-D7C0-68AEBC51A9F0}"/>
                </a:ext>
              </a:extLst>
            </p:cNvPr>
            <p:cNvSpPr/>
            <p:nvPr/>
          </p:nvSpPr>
          <p:spPr>
            <a:xfrm>
              <a:off x="2103000" y="2384825"/>
              <a:ext cx="91450" cy="3350"/>
            </a:xfrm>
            <a:custGeom>
              <a:avLst/>
              <a:gdLst/>
              <a:ahLst/>
              <a:cxnLst/>
              <a:rect l="l" t="t" r="r" b="b"/>
              <a:pathLst>
                <a:path w="3658" h="134" extrusionOk="0">
                  <a:moveTo>
                    <a:pt x="1" y="0"/>
                  </a:moveTo>
                  <a:lnTo>
                    <a:pt x="1" y="133"/>
                  </a:lnTo>
                  <a:lnTo>
                    <a:pt x="3657" y="133"/>
                  </a:lnTo>
                  <a:lnTo>
                    <a:pt x="3657"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1821;p55">
              <a:extLst>
                <a:ext uri="{FF2B5EF4-FFF2-40B4-BE49-F238E27FC236}">
                  <a16:creationId xmlns:a16="http://schemas.microsoft.com/office/drawing/2014/main" id="{2BE3C909-32E7-B7DC-65BB-3ED3CE7910D0}"/>
                </a:ext>
              </a:extLst>
            </p:cNvPr>
            <p:cNvSpPr/>
            <p:nvPr/>
          </p:nvSpPr>
          <p:spPr>
            <a:xfrm>
              <a:off x="2103000" y="2394775"/>
              <a:ext cx="79400" cy="3350"/>
            </a:xfrm>
            <a:custGeom>
              <a:avLst/>
              <a:gdLst/>
              <a:ahLst/>
              <a:cxnLst/>
              <a:rect l="l" t="t" r="r" b="b"/>
              <a:pathLst>
                <a:path w="3176" h="134" extrusionOk="0">
                  <a:moveTo>
                    <a:pt x="1" y="1"/>
                  </a:moveTo>
                  <a:lnTo>
                    <a:pt x="1" y="134"/>
                  </a:lnTo>
                  <a:lnTo>
                    <a:pt x="3175" y="134"/>
                  </a:lnTo>
                  <a:lnTo>
                    <a:pt x="3175"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1822;p55">
              <a:extLst>
                <a:ext uri="{FF2B5EF4-FFF2-40B4-BE49-F238E27FC236}">
                  <a16:creationId xmlns:a16="http://schemas.microsoft.com/office/drawing/2014/main" id="{EC2B5B1A-41B8-E484-51B3-6423432F296E}"/>
                </a:ext>
              </a:extLst>
            </p:cNvPr>
            <p:cNvSpPr/>
            <p:nvPr/>
          </p:nvSpPr>
          <p:spPr>
            <a:xfrm>
              <a:off x="2103000" y="2404750"/>
              <a:ext cx="68175" cy="2950"/>
            </a:xfrm>
            <a:custGeom>
              <a:avLst/>
              <a:gdLst/>
              <a:ahLst/>
              <a:cxnLst/>
              <a:rect l="l" t="t" r="r" b="b"/>
              <a:pathLst>
                <a:path w="2727" h="118" extrusionOk="0">
                  <a:moveTo>
                    <a:pt x="1" y="1"/>
                  </a:moveTo>
                  <a:lnTo>
                    <a:pt x="1" y="117"/>
                  </a:lnTo>
                  <a:lnTo>
                    <a:pt x="2726" y="117"/>
                  </a:lnTo>
                  <a:lnTo>
                    <a:pt x="2726"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1823;p55">
              <a:extLst>
                <a:ext uri="{FF2B5EF4-FFF2-40B4-BE49-F238E27FC236}">
                  <a16:creationId xmlns:a16="http://schemas.microsoft.com/office/drawing/2014/main" id="{7DB07FFB-D0E1-F48E-CF86-B13FB9CBD8F0}"/>
                </a:ext>
              </a:extLst>
            </p:cNvPr>
            <p:cNvSpPr/>
            <p:nvPr/>
          </p:nvSpPr>
          <p:spPr>
            <a:xfrm>
              <a:off x="2103000" y="2511125"/>
              <a:ext cx="82725" cy="3350"/>
            </a:xfrm>
            <a:custGeom>
              <a:avLst/>
              <a:gdLst/>
              <a:ahLst/>
              <a:cxnLst/>
              <a:rect l="l" t="t" r="r" b="b"/>
              <a:pathLst>
                <a:path w="3309" h="134" extrusionOk="0">
                  <a:moveTo>
                    <a:pt x="1" y="1"/>
                  </a:moveTo>
                  <a:lnTo>
                    <a:pt x="1" y="134"/>
                  </a:lnTo>
                  <a:lnTo>
                    <a:pt x="3308" y="134"/>
                  </a:lnTo>
                  <a:lnTo>
                    <a:pt x="3308"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1824;p55">
              <a:extLst>
                <a:ext uri="{FF2B5EF4-FFF2-40B4-BE49-F238E27FC236}">
                  <a16:creationId xmlns:a16="http://schemas.microsoft.com/office/drawing/2014/main" id="{E7492AA6-B1FE-F19C-1B01-051E4DC89319}"/>
                </a:ext>
              </a:extLst>
            </p:cNvPr>
            <p:cNvSpPr/>
            <p:nvPr/>
          </p:nvSpPr>
          <p:spPr>
            <a:xfrm>
              <a:off x="2103000" y="2521100"/>
              <a:ext cx="56125" cy="3350"/>
            </a:xfrm>
            <a:custGeom>
              <a:avLst/>
              <a:gdLst/>
              <a:ahLst/>
              <a:cxnLst/>
              <a:rect l="l" t="t" r="r" b="b"/>
              <a:pathLst>
                <a:path w="2245" h="134" extrusionOk="0">
                  <a:moveTo>
                    <a:pt x="1" y="1"/>
                  </a:moveTo>
                  <a:lnTo>
                    <a:pt x="1" y="134"/>
                  </a:lnTo>
                  <a:lnTo>
                    <a:pt x="2244" y="134"/>
                  </a:lnTo>
                  <a:lnTo>
                    <a:pt x="2244"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1825;p55">
              <a:extLst>
                <a:ext uri="{FF2B5EF4-FFF2-40B4-BE49-F238E27FC236}">
                  <a16:creationId xmlns:a16="http://schemas.microsoft.com/office/drawing/2014/main" id="{E5396B78-53FD-B352-8385-7063A1A276CD}"/>
                </a:ext>
              </a:extLst>
            </p:cNvPr>
            <p:cNvSpPr/>
            <p:nvPr/>
          </p:nvSpPr>
          <p:spPr>
            <a:xfrm>
              <a:off x="2103000" y="2531075"/>
              <a:ext cx="76075" cy="3350"/>
            </a:xfrm>
            <a:custGeom>
              <a:avLst/>
              <a:gdLst/>
              <a:ahLst/>
              <a:cxnLst/>
              <a:rect l="l" t="t" r="r" b="b"/>
              <a:pathLst>
                <a:path w="3043" h="134" extrusionOk="0">
                  <a:moveTo>
                    <a:pt x="1" y="1"/>
                  </a:moveTo>
                  <a:lnTo>
                    <a:pt x="1" y="134"/>
                  </a:lnTo>
                  <a:lnTo>
                    <a:pt x="3042" y="134"/>
                  </a:lnTo>
                  <a:lnTo>
                    <a:pt x="3042"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1826;p55">
              <a:extLst>
                <a:ext uri="{FF2B5EF4-FFF2-40B4-BE49-F238E27FC236}">
                  <a16:creationId xmlns:a16="http://schemas.microsoft.com/office/drawing/2014/main" id="{0D72D07C-D4BF-5127-A36F-C6EC1A54D866}"/>
                </a:ext>
              </a:extLst>
            </p:cNvPr>
            <p:cNvSpPr/>
            <p:nvPr/>
          </p:nvSpPr>
          <p:spPr>
            <a:xfrm>
              <a:off x="2103000" y="2541050"/>
              <a:ext cx="82725" cy="2925"/>
            </a:xfrm>
            <a:custGeom>
              <a:avLst/>
              <a:gdLst/>
              <a:ahLst/>
              <a:cxnLst/>
              <a:rect l="l" t="t" r="r" b="b"/>
              <a:pathLst>
                <a:path w="3309" h="117" extrusionOk="0">
                  <a:moveTo>
                    <a:pt x="1" y="1"/>
                  </a:moveTo>
                  <a:lnTo>
                    <a:pt x="1" y="117"/>
                  </a:lnTo>
                  <a:lnTo>
                    <a:pt x="3308" y="117"/>
                  </a:lnTo>
                  <a:lnTo>
                    <a:pt x="3308"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1827;p55">
              <a:extLst>
                <a:ext uri="{FF2B5EF4-FFF2-40B4-BE49-F238E27FC236}">
                  <a16:creationId xmlns:a16="http://schemas.microsoft.com/office/drawing/2014/main" id="{617E7DC0-76FE-EE1E-B890-D425BA0E771D}"/>
                </a:ext>
              </a:extLst>
            </p:cNvPr>
            <p:cNvSpPr/>
            <p:nvPr/>
          </p:nvSpPr>
          <p:spPr>
            <a:xfrm>
              <a:off x="2103000" y="2551025"/>
              <a:ext cx="91450" cy="2925"/>
            </a:xfrm>
            <a:custGeom>
              <a:avLst/>
              <a:gdLst/>
              <a:ahLst/>
              <a:cxnLst/>
              <a:rect l="l" t="t" r="r" b="b"/>
              <a:pathLst>
                <a:path w="3658" h="117" extrusionOk="0">
                  <a:moveTo>
                    <a:pt x="1" y="0"/>
                  </a:moveTo>
                  <a:lnTo>
                    <a:pt x="1" y="117"/>
                  </a:lnTo>
                  <a:lnTo>
                    <a:pt x="3657" y="117"/>
                  </a:lnTo>
                  <a:lnTo>
                    <a:pt x="3657"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1828;p55">
              <a:extLst>
                <a:ext uri="{FF2B5EF4-FFF2-40B4-BE49-F238E27FC236}">
                  <a16:creationId xmlns:a16="http://schemas.microsoft.com/office/drawing/2014/main" id="{E4977DB5-8FFC-8C75-4E1D-8A9607079123}"/>
                </a:ext>
              </a:extLst>
            </p:cNvPr>
            <p:cNvSpPr/>
            <p:nvPr/>
          </p:nvSpPr>
          <p:spPr>
            <a:xfrm>
              <a:off x="2103000" y="2561000"/>
              <a:ext cx="68175" cy="2925"/>
            </a:xfrm>
            <a:custGeom>
              <a:avLst/>
              <a:gdLst/>
              <a:ahLst/>
              <a:cxnLst/>
              <a:rect l="l" t="t" r="r" b="b"/>
              <a:pathLst>
                <a:path w="2727" h="117" extrusionOk="0">
                  <a:moveTo>
                    <a:pt x="1" y="0"/>
                  </a:moveTo>
                  <a:lnTo>
                    <a:pt x="1" y="117"/>
                  </a:lnTo>
                  <a:lnTo>
                    <a:pt x="2726" y="117"/>
                  </a:lnTo>
                  <a:lnTo>
                    <a:pt x="2726"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1829;p55">
              <a:extLst>
                <a:ext uri="{FF2B5EF4-FFF2-40B4-BE49-F238E27FC236}">
                  <a16:creationId xmlns:a16="http://schemas.microsoft.com/office/drawing/2014/main" id="{3FE93729-D5C7-5C5B-FF5B-5EC9E552E7AA}"/>
                </a:ext>
              </a:extLst>
            </p:cNvPr>
            <p:cNvSpPr/>
            <p:nvPr/>
          </p:nvSpPr>
          <p:spPr>
            <a:xfrm>
              <a:off x="2103000" y="2659900"/>
              <a:ext cx="69425" cy="2925"/>
            </a:xfrm>
            <a:custGeom>
              <a:avLst/>
              <a:gdLst/>
              <a:ahLst/>
              <a:cxnLst/>
              <a:rect l="l" t="t" r="r" b="b"/>
              <a:pathLst>
                <a:path w="2777" h="117" extrusionOk="0">
                  <a:moveTo>
                    <a:pt x="1" y="0"/>
                  </a:moveTo>
                  <a:lnTo>
                    <a:pt x="1" y="117"/>
                  </a:lnTo>
                  <a:lnTo>
                    <a:pt x="2776" y="117"/>
                  </a:lnTo>
                  <a:lnTo>
                    <a:pt x="2776"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1830;p55">
              <a:extLst>
                <a:ext uri="{FF2B5EF4-FFF2-40B4-BE49-F238E27FC236}">
                  <a16:creationId xmlns:a16="http://schemas.microsoft.com/office/drawing/2014/main" id="{FEC058FF-E79C-B52E-0A1B-9912711666D5}"/>
                </a:ext>
              </a:extLst>
            </p:cNvPr>
            <p:cNvSpPr/>
            <p:nvPr/>
          </p:nvSpPr>
          <p:spPr>
            <a:xfrm>
              <a:off x="2103000" y="2669875"/>
              <a:ext cx="91450" cy="2925"/>
            </a:xfrm>
            <a:custGeom>
              <a:avLst/>
              <a:gdLst/>
              <a:ahLst/>
              <a:cxnLst/>
              <a:rect l="l" t="t" r="r" b="b"/>
              <a:pathLst>
                <a:path w="3658" h="117" extrusionOk="0">
                  <a:moveTo>
                    <a:pt x="1" y="0"/>
                  </a:moveTo>
                  <a:lnTo>
                    <a:pt x="1" y="116"/>
                  </a:lnTo>
                  <a:lnTo>
                    <a:pt x="3657" y="116"/>
                  </a:lnTo>
                  <a:lnTo>
                    <a:pt x="3657"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1831;p55">
              <a:extLst>
                <a:ext uri="{FF2B5EF4-FFF2-40B4-BE49-F238E27FC236}">
                  <a16:creationId xmlns:a16="http://schemas.microsoft.com/office/drawing/2014/main" id="{7F9DB6E0-BF3F-7527-4726-9190F7797243}"/>
                </a:ext>
              </a:extLst>
            </p:cNvPr>
            <p:cNvSpPr/>
            <p:nvPr/>
          </p:nvSpPr>
          <p:spPr>
            <a:xfrm>
              <a:off x="2103000" y="2679850"/>
              <a:ext cx="57775" cy="2925"/>
            </a:xfrm>
            <a:custGeom>
              <a:avLst/>
              <a:gdLst/>
              <a:ahLst/>
              <a:cxnLst/>
              <a:rect l="l" t="t" r="r" b="b"/>
              <a:pathLst>
                <a:path w="2311" h="117" extrusionOk="0">
                  <a:moveTo>
                    <a:pt x="1" y="0"/>
                  </a:moveTo>
                  <a:lnTo>
                    <a:pt x="1" y="116"/>
                  </a:lnTo>
                  <a:lnTo>
                    <a:pt x="2311" y="116"/>
                  </a:lnTo>
                  <a:lnTo>
                    <a:pt x="2311"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1832;p55">
              <a:extLst>
                <a:ext uri="{FF2B5EF4-FFF2-40B4-BE49-F238E27FC236}">
                  <a16:creationId xmlns:a16="http://schemas.microsoft.com/office/drawing/2014/main" id="{FB6CBBB0-DC15-0728-4CA6-D56460D19097}"/>
                </a:ext>
              </a:extLst>
            </p:cNvPr>
            <p:cNvSpPr/>
            <p:nvPr/>
          </p:nvSpPr>
          <p:spPr>
            <a:xfrm>
              <a:off x="2103000" y="2689400"/>
              <a:ext cx="91450" cy="3350"/>
            </a:xfrm>
            <a:custGeom>
              <a:avLst/>
              <a:gdLst/>
              <a:ahLst/>
              <a:cxnLst/>
              <a:rect l="l" t="t" r="r" b="b"/>
              <a:pathLst>
                <a:path w="3658" h="134" extrusionOk="0">
                  <a:moveTo>
                    <a:pt x="1" y="0"/>
                  </a:moveTo>
                  <a:lnTo>
                    <a:pt x="1" y="133"/>
                  </a:lnTo>
                  <a:lnTo>
                    <a:pt x="3657" y="133"/>
                  </a:lnTo>
                  <a:lnTo>
                    <a:pt x="3657"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1833;p55">
              <a:extLst>
                <a:ext uri="{FF2B5EF4-FFF2-40B4-BE49-F238E27FC236}">
                  <a16:creationId xmlns:a16="http://schemas.microsoft.com/office/drawing/2014/main" id="{C78E1605-88AA-6D7E-2A34-9C6D119D4440}"/>
                </a:ext>
              </a:extLst>
            </p:cNvPr>
            <p:cNvSpPr/>
            <p:nvPr/>
          </p:nvSpPr>
          <p:spPr>
            <a:xfrm>
              <a:off x="2103000" y="2699375"/>
              <a:ext cx="78975" cy="3350"/>
            </a:xfrm>
            <a:custGeom>
              <a:avLst/>
              <a:gdLst/>
              <a:ahLst/>
              <a:cxnLst/>
              <a:rect l="l" t="t" r="r" b="b"/>
              <a:pathLst>
                <a:path w="3159" h="134" extrusionOk="0">
                  <a:moveTo>
                    <a:pt x="1" y="0"/>
                  </a:moveTo>
                  <a:lnTo>
                    <a:pt x="1" y="133"/>
                  </a:lnTo>
                  <a:lnTo>
                    <a:pt x="3159" y="133"/>
                  </a:lnTo>
                  <a:lnTo>
                    <a:pt x="3159"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1834;p55">
              <a:extLst>
                <a:ext uri="{FF2B5EF4-FFF2-40B4-BE49-F238E27FC236}">
                  <a16:creationId xmlns:a16="http://schemas.microsoft.com/office/drawing/2014/main" id="{A585A320-B8C6-0926-A192-467E9D33B347}"/>
                </a:ext>
              </a:extLst>
            </p:cNvPr>
            <p:cNvSpPr/>
            <p:nvPr/>
          </p:nvSpPr>
          <p:spPr>
            <a:xfrm>
              <a:off x="2103000" y="2709350"/>
              <a:ext cx="48650" cy="3350"/>
            </a:xfrm>
            <a:custGeom>
              <a:avLst/>
              <a:gdLst/>
              <a:ahLst/>
              <a:cxnLst/>
              <a:rect l="l" t="t" r="r" b="b"/>
              <a:pathLst>
                <a:path w="1946" h="134" extrusionOk="0">
                  <a:moveTo>
                    <a:pt x="1" y="0"/>
                  </a:moveTo>
                  <a:lnTo>
                    <a:pt x="1" y="133"/>
                  </a:lnTo>
                  <a:lnTo>
                    <a:pt x="1945" y="133"/>
                  </a:lnTo>
                  <a:lnTo>
                    <a:pt x="1945"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1835;p55">
              <a:extLst>
                <a:ext uri="{FF2B5EF4-FFF2-40B4-BE49-F238E27FC236}">
                  <a16:creationId xmlns:a16="http://schemas.microsoft.com/office/drawing/2014/main" id="{FFA31853-6B5C-6C76-81A6-7FAEFA68BDFE}"/>
                </a:ext>
              </a:extLst>
            </p:cNvPr>
            <p:cNvSpPr/>
            <p:nvPr/>
          </p:nvSpPr>
          <p:spPr>
            <a:xfrm>
              <a:off x="1081625" y="1879125"/>
              <a:ext cx="165000" cy="14550"/>
            </a:xfrm>
            <a:custGeom>
              <a:avLst/>
              <a:gdLst/>
              <a:ahLst/>
              <a:cxnLst/>
              <a:rect l="l" t="t" r="r" b="b"/>
              <a:pathLst>
                <a:path w="6600" h="582" extrusionOk="0">
                  <a:moveTo>
                    <a:pt x="1" y="0"/>
                  </a:moveTo>
                  <a:lnTo>
                    <a:pt x="1" y="582"/>
                  </a:lnTo>
                  <a:lnTo>
                    <a:pt x="6599" y="582"/>
                  </a:lnTo>
                  <a:lnTo>
                    <a:pt x="6599"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1836;p55">
              <a:extLst>
                <a:ext uri="{FF2B5EF4-FFF2-40B4-BE49-F238E27FC236}">
                  <a16:creationId xmlns:a16="http://schemas.microsoft.com/office/drawing/2014/main" id="{B636D8BC-5E01-1C2D-ED40-57868309EA74}"/>
                </a:ext>
              </a:extLst>
            </p:cNvPr>
            <p:cNvSpPr/>
            <p:nvPr/>
          </p:nvSpPr>
          <p:spPr>
            <a:xfrm>
              <a:off x="1081625" y="1909025"/>
              <a:ext cx="223175" cy="14175"/>
            </a:xfrm>
            <a:custGeom>
              <a:avLst/>
              <a:gdLst/>
              <a:ahLst/>
              <a:cxnLst/>
              <a:rect l="l" t="t" r="r" b="b"/>
              <a:pathLst>
                <a:path w="8927" h="567" extrusionOk="0">
                  <a:moveTo>
                    <a:pt x="1" y="1"/>
                  </a:moveTo>
                  <a:lnTo>
                    <a:pt x="1" y="566"/>
                  </a:lnTo>
                  <a:lnTo>
                    <a:pt x="8926" y="566"/>
                  </a:lnTo>
                  <a:lnTo>
                    <a:pt x="8926"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1837;p55">
              <a:extLst>
                <a:ext uri="{FF2B5EF4-FFF2-40B4-BE49-F238E27FC236}">
                  <a16:creationId xmlns:a16="http://schemas.microsoft.com/office/drawing/2014/main" id="{48F8DF3F-7267-2973-1CCC-6517CA8C4D83}"/>
                </a:ext>
              </a:extLst>
            </p:cNvPr>
            <p:cNvSpPr/>
            <p:nvPr/>
          </p:nvSpPr>
          <p:spPr>
            <a:xfrm>
              <a:off x="1081625" y="1938550"/>
              <a:ext cx="118450" cy="14150"/>
            </a:xfrm>
            <a:custGeom>
              <a:avLst/>
              <a:gdLst/>
              <a:ahLst/>
              <a:cxnLst/>
              <a:rect l="l" t="t" r="r" b="b"/>
              <a:pathLst>
                <a:path w="4738" h="566" extrusionOk="0">
                  <a:moveTo>
                    <a:pt x="1" y="0"/>
                  </a:moveTo>
                  <a:lnTo>
                    <a:pt x="1" y="565"/>
                  </a:lnTo>
                  <a:lnTo>
                    <a:pt x="4738" y="565"/>
                  </a:lnTo>
                  <a:lnTo>
                    <a:pt x="4738"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1838;p55">
              <a:extLst>
                <a:ext uri="{FF2B5EF4-FFF2-40B4-BE49-F238E27FC236}">
                  <a16:creationId xmlns:a16="http://schemas.microsoft.com/office/drawing/2014/main" id="{B477C5A5-385F-1CCC-DCB3-A384BFF20094}"/>
                </a:ext>
              </a:extLst>
            </p:cNvPr>
            <p:cNvSpPr/>
            <p:nvPr/>
          </p:nvSpPr>
          <p:spPr>
            <a:xfrm>
              <a:off x="1010175" y="1879125"/>
              <a:ext cx="34500" cy="34500"/>
            </a:xfrm>
            <a:custGeom>
              <a:avLst/>
              <a:gdLst/>
              <a:ahLst/>
              <a:cxnLst/>
              <a:rect l="l" t="t" r="r" b="b"/>
              <a:pathLst>
                <a:path w="1380" h="1380" extrusionOk="0">
                  <a:moveTo>
                    <a:pt x="0" y="0"/>
                  </a:moveTo>
                  <a:lnTo>
                    <a:pt x="0" y="1380"/>
                  </a:lnTo>
                  <a:lnTo>
                    <a:pt x="1380" y="1380"/>
                  </a:lnTo>
                  <a:lnTo>
                    <a:pt x="138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1839;p55">
              <a:extLst>
                <a:ext uri="{FF2B5EF4-FFF2-40B4-BE49-F238E27FC236}">
                  <a16:creationId xmlns:a16="http://schemas.microsoft.com/office/drawing/2014/main" id="{C1F3D1B2-C172-B72B-09CC-4A425B9F4438}"/>
                </a:ext>
              </a:extLst>
            </p:cNvPr>
            <p:cNvSpPr/>
            <p:nvPr/>
          </p:nvSpPr>
          <p:spPr>
            <a:xfrm>
              <a:off x="1081625" y="1993800"/>
              <a:ext cx="196150" cy="14575"/>
            </a:xfrm>
            <a:custGeom>
              <a:avLst/>
              <a:gdLst/>
              <a:ahLst/>
              <a:cxnLst/>
              <a:rect l="l" t="t" r="r" b="b"/>
              <a:pathLst>
                <a:path w="7846" h="583" extrusionOk="0">
                  <a:moveTo>
                    <a:pt x="1" y="1"/>
                  </a:moveTo>
                  <a:lnTo>
                    <a:pt x="1" y="582"/>
                  </a:lnTo>
                  <a:lnTo>
                    <a:pt x="7846" y="582"/>
                  </a:lnTo>
                  <a:lnTo>
                    <a:pt x="7846"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1840;p55">
              <a:extLst>
                <a:ext uri="{FF2B5EF4-FFF2-40B4-BE49-F238E27FC236}">
                  <a16:creationId xmlns:a16="http://schemas.microsoft.com/office/drawing/2014/main" id="{0AE50826-B556-9BC3-84F0-9D7F20B6E1F3}"/>
                </a:ext>
              </a:extLst>
            </p:cNvPr>
            <p:cNvSpPr/>
            <p:nvPr/>
          </p:nvSpPr>
          <p:spPr>
            <a:xfrm>
              <a:off x="1081625" y="2023725"/>
              <a:ext cx="155025" cy="14150"/>
            </a:xfrm>
            <a:custGeom>
              <a:avLst/>
              <a:gdLst/>
              <a:ahLst/>
              <a:cxnLst/>
              <a:rect l="l" t="t" r="r" b="b"/>
              <a:pathLst>
                <a:path w="6201" h="566" extrusionOk="0">
                  <a:moveTo>
                    <a:pt x="1" y="0"/>
                  </a:moveTo>
                  <a:lnTo>
                    <a:pt x="1" y="565"/>
                  </a:lnTo>
                  <a:lnTo>
                    <a:pt x="6201" y="565"/>
                  </a:lnTo>
                  <a:lnTo>
                    <a:pt x="6201"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1841;p55">
              <a:extLst>
                <a:ext uri="{FF2B5EF4-FFF2-40B4-BE49-F238E27FC236}">
                  <a16:creationId xmlns:a16="http://schemas.microsoft.com/office/drawing/2014/main" id="{09751D8D-6F93-B93D-6537-9C97FAA5FC00}"/>
                </a:ext>
              </a:extLst>
            </p:cNvPr>
            <p:cNvSpPr/>
            <p:nvPr/>
          </p:nvSpPr>
          <p:spPr>
            <a:xfrm>
              <a:off x="1081625" y="2053225"/>
              <a:ext cx="223175" cy="14150"/>
            </a:xfrm>
            <a:custGeom>
              <a:avLst/>
              <a:gdLst/>
              <a:ahLst/>
              <a:cxnLst/>
              <a:rect l="l" t="t" r="r" b="b"/>
              <a:pathLst>
                <a:path w="8927" h="566" extrusionOk="0">
                  <a:moveTo>
                    <a:pt x="1" y="0"/>
                  </a:moveTo>
                  <a:lnTo>
                    <a:pt x="1" y="566"/>
                  </a:lnTo>
                  <a:lnTo>
                    <a:pt x="8926" y="566"/>
                  </a:lnTo>
                  <a:lnTo>
                    <a:pt x="8926"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1842;p55">
              <a:extLst>
                <a:ext uri="{FF2B5EF4-FFF2-40B4-BE49-F238E27FC236}">
                  <a16:creationId xmlns:a16="http://schemas.microsoft.com/office/drawing/2014/main" id="{B0A20A6F-1612-F014-4F7C-F3AE14D827AB}"/>
                </a:ext>
              </a:extLst>
            </p:cNvPr>
            <p:cNvSpPr/>
            <p:nvPr/>
          </p:nvSpPr>
          <p:spPr>
            <a:xfrm>
              <a:off x="1010175" y="1993800"/>
              <a:ext cx="34500" cy="34525"/>
            </a:xfrm>
            <a:custGeom>
              <a:avLst/>
              <a:gdLst/>
              <a:ahLst/>
              <a:cxnLst/>
              <a:rect l="l" t="t" r="r" b="b"/>
              <a:pathLst>
                <a:path w="1380" h="1381" extrusionOk="0">
                  <a:moveTo>
                    <a:pt x="0" y="1"/>
                  </a:moveTo>
                  <a:lnTo>
                    <a:pt x="0" y="1380"/>
                  </a:lnTo>
                  <a:lnTo>
                    <a:pt x="1380" y="1380"/>
                  </a:lnTo>
                  <a:lnTo>
                    <a:pt x="138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1843;p55">
              <a:extLst>
                <a:ext uri="{FF2B5EF4-FFF2-40B4-BE49-F238E27FC236}">
                  <a16:creationId xmlns:a16="http://schemas.microsoft.com/office/drawing/2014/main" id="{0940879B-91AA-35CE-00F3-EDBB87FCC54F}"/>
                </a:ext>
              </a:extLst>
            </p:cNvPr>
            <p:cNvSpPr/>
            <p:nvPr/>
          </p:nvSpPr>
          <p:spPr>
            <a:xfrm>
              <a:off x="1543700" y="2059450"/>
              <a:ext cx="138800" cy="193250"/>
            </a:xfrm>
            <a:custGeom>
              <a:avLst/>
              <a:gdLst/>
              <a:ahLst/>
              <a:cxnLst/>
              <a:rect l="l" t="t" r="r" b="b"/>
              <a:pathLst>
                <a:path w="5552" h="7730" extrusionOk="0">
                  <a:moveTo>
                    <a:pt x="5552" y="1"/>
                  </a:moveTo>
                  <a:lnTo>
                    <a:pt x="4954" y="200"/>
                  </a:lnTo>
                  <a:lnTo>
                    <a:pt x="4654" y="300"/>
                  </a:lnTo>
                  <a:lnTo>
                    <a:pt x="4355" y="433"/>
                  </a:lnTo>
                  <a:lnTo>
                    <a:pt x="3773" y="715"/>
                  </a:lnTo>
                  <a:lnTo>
                    <a:pt x="3491" y="865"/>
                  </a:lnTo>
                  <a:lnTo>
                    <a:pt x="3225" y="1048"/>
                  </a:lnTo>
                  <a:lnTo>
                    <a:pt x="2693" y="1414"/>
                  </a:lnTo>
                  <a:lnTo>
                    <a:pt x="2427" y="1630"/>
                  </a:lnTo>
                  <a:lnTo>
                    <a:pt x="2178" y="1846"/>
                  </a:lnTo>
                  <a:lnTo>
                    <a:pt x="1945" y="2062"/>
                  </a:lnTo>
                  <a:lnTo>
                    <a:pt x="1729" y="2328"/>
                  </a:lnTo>
                  <a:lnTo>
                    <a:pt x="1513" y="2577"/>
                  </a:lnTo>
                  <a:lnTo>
                    <a:pt x="1413" y="2693"/>
                  </a:lnTo>
                  <a:lnTo>
                    <a:pt x="1314" y="2826"/>
                  </a:lnTo>
                  <a:lnTo>
                    <a:pt x="1131" y="3092"/>
                  </a:lnTo>
                  <a:lnTo>
                    <a:pt x="948" y="3375"/>
                  </a:lnTo>
                  <a:lnTo>
                    <a:pt x="798" y="3657"/>
                  </a:lnTo>
                  <a:lnTo>
                    <a:pt x="649" y="3940"/>
                  </a:lnTo>
                  <a:lnTo>
                    <a:pt x="516" y="4239"/>
                  </a:lnTo>
                  <a:lnTo>
                    <a:pt x="399" y="4555"/>
                  </a:lnTo>
                  <a:lnTo>
                    <a:pt x="300" y="4854"/>
                  </a:lnTo>
                  <a:lnTo>
                    <a:pt x="217" y="5170"/>
                  </a:lnTo>
                  <a:lnTo>
                    <a:pt x="133" y="5486"/>
                  </a:lnTo>
                  <a:lnTo>
                    <a:pt x="84" y="5802"/>
                  </a:lnTo>
                  <a:lnTo>
                    <a:pt x="34" y="6117"/>
                  </a:lnTo>
                  <a:lnTo>
                    <a:pt x="1" y="6450"/>
                  </a:lnTo>
                  <a:lnTo>
                    <a:pt x="1" y="6766"/>
                  </a:lnTo>
                  <a:lnTo>
                    <a:pt x="1" y="7098"/>
                  </a:lnTo>
                  <a:lnTo>
                    <a:pt x="17" y="7414"/>
                  </a:lnTo>
                  <a:lnTo>
                    <a:pt x="50" y="7730"/>
                  </a:lnTo>
                  <a:lnTo>
                    <a:pt x="50" y="7414"/>
                  </a:lnTo>
                  <a:lnTo>
                    <a:pt x="67" y="7098"/>
                  </a:lnTo>
                  <a:lnTo>
                    <a:pt x="100" y="6799"/>
                  </a:lnTo>
                  <a:lnTo>
                    <a:pt x="133" y="6483"/>
                  </a:lnTo>
                  <a:lnTo>
                    <a:pt x="183" y="6167"/>
                  </a:lnTo>
                  <a:lnTo>
                    <a:pt x="200" y="6001"/>
                  </a:lnTo>
                  <a:lnTo>
                    <a:pt x="233" y="5851"/>
                  </a:lnTo>
                  <a:lnTo>
                    <a:pt x="316" y="5536"/>
                  </a:lnTo>
                  <a:lnTo>
                    <a:pt x="399" y="5236"/>
                  </a:lnTo>
                  <a:lnTo>
                    <a:pt x="499" y="4937"/>
                  </a:lnTo>
                  <a:lnTo>
                    <a:pt x="599" y="4638"/>
                  </a:lnTo>
                  <a:lnTo>
                    <a:pt x="732" y="4355"/>
                  </a:lnTo>
                  <a:lnTo>
                    <a:pt x="865" y="4073"/>
                  </a:lnTo>
                  <a:lnTo>
                    <a:pt x="1014" y="3790"/>
                  </a:lnTo>
                  <a:lnTo>
                    <a:pt x="1164" y="3524"/>
                  </a:lnTo>
                  <a:lnTo>
                    <a:pt x="1347" y="3259"/>
                  </a:lnTo>
                  <a:lnTo>
                    <a:pt x="1530" y="2993"/>
                  </a:lnTo>
                  <a:lnTo>
                    <a:pt x="1613" y="2860"/>
                  </a:lnTo>
                  <a:lnTo>
                    <a:pt x="1712" y="2743"/>
                  </a:lnTo>
                  <a:lnTo>
                    <a:pt x="1912" y="2494"/>
                  </a:lnTo>
                  <a:lnTo>
                    <a:pt x="2128" y="2261"/>
                  </a:lnTo>
                  <a:lnTo>
                    <a:pt x="2361" y="2045"/>
                  </a:lnTo>
                  <a:lnTo>
                    <a:pt x="2826" y="1613"/>
                  </a:lnTo>
                  <a:lnTo>
                    <a:pt x="3325" y="1231"/>
                  </a:lnTo>
                  <a:lnTo>
                    <a:pt x="3574" y="1048"/>
                  </a:lnTo>
                  <a:lnTo>
                    <a:pt x="3857" y="882"/>
                  </a:lnTo>
                  <a:lnTo>
                    <a:pt x="4405" y="566"/>
                  </a:lnTo>
                  <a:lnTo>
                    <a:pt x="4970" y="300"/>
                  </a:lnTo>
                  <a:lnTo>
                    <a:pt x="5552" y="17"/>
                  </a:lnTo>
                  <a:lnTo>
                    <a:pt x="555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1844;p55">
              <a:extLst>
                <a:ext uri="{FF2B5EF4-FFF2-40B4-BE49-F238E27FC236}">
                  <a16:creationId xmlns:a16="http://schemas.microsoft.com/office/drawing/2014/main" id="{CC1D5761-5D5E-2A64-1188-81F2FBEECE5F}"/>
                </a:ext>
              </a:extLst>
            </p:cNvPr>
            <p:cNvSpPr/>
            <p:nvPr/>
          </p:nvSpPr>
          <p:spPr>
            <a:xfrm>
              <a:off x="1651325" y="2043250"/>
              <a:ext cx="37425" cy="48225"/>
            </a:xfrm>
            <a:custGeom>
              <a:avLst/>
              <a:gdLst/>
              <a:ahLst/>
              <a:cxnLst/>
              <a:rect l="l" t="t" r="r" b="b"/>
              <a:pathLst>
                <a:path w="1497" h="1929" extrusionOk="0">
                  <a:moveTo>
                    <a:pt x="100" y="1"/>
                  </a:moveTo>
                  <a:lnTo>
                    <a:pt x="0" y="233"/>
                  </a:lnTo>
                  <a:lnTo>
                    <a:pt x="1164" y="699"/>
                  </a:lnTo>
                  <a:lnTo>
                    <a:pt x="615" y="1812"/>
                  </a:lnTo>
                  <a:lnTo>
                    <a:pt x="848" y="1929"/>
                  </a:lnTo>
                  <a:lnTo>
                    <a:pt x="1496" y="566"/>
                  </a:lnTo>
                  <a:lnTo>
                    <a:pt x="10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1845;p55">
              <a:extLst>
                <a:ext uri="{FF2B5EF4-FFF2-40B4-BE49-F238E27FC236}">
                  <a16:creationId xmlns:a16="http://schemas.microsoft.com/office/drawing/2014/main" id="{470B5795-76CE-F38E-30FB-23998772F2AB}"/>
                </a:ext>
              </a:extLst>
            </p:cNvPr>
            <p:cNvSpPr/>
            <p:nvPr/>
          </p:nvSpPr>
          <p:spPr>
            <a:xfrm>
              <a:off x="1676250" y="2235650"/>
              <a:ext cx="51975" cy="216100"/>
            </a:xfrm>
            <a:custGeom>
              <a:avLst/>
              <a:gdLst/>
              <a:ahLst/>
              <a:cxnLst/>
              <a:rect l="l" t="t" r="r" b="b"/>
              <a:pathLst>
                <a:path w="2079" h="8644" extrusionOk="0">
                  <a:moveTo>
                    <a:pt x="2078" y="0"/>
                  </a:moveTo>
                  <a:lnTo>
                    <a:pt x="1895" y="216"/>
                  </a:lnTo>
                  <a:lnTo>
                    <a:pt x="1696" y="432"/>
                  </a:lnTo>
                  <a:lnTo>
                    <a:pt x="1530" y="665"/>
                  </a:lnTo>
                  <a:lnTo>
                    <a:pt x="1364" y="898"/>
                  </a:lnTo>
                  <a:lnTo>
                    <a:pt x="1197" y="1147"/>
                  </a:lnTo>
                  <a:lnTo>
                    <a:pt x="1048" y="1396"/>
                  </a:lnTo>
                  <a:lnTo>
                    <a:pt x="915" y="1646"/>
                  </a:lnTo>
                  <a:lnTo>
                    <a:pt x="798" y="1912"/>
                  </a:lnTo>
                  <a:lnTo>
                    <a:pt x="665" y="2177"/>
                  </a:lnTo>
                  <a:lnTo>
                    <a:pt x="549" y="2443"/>
                  </a:lnTo>
                  <a:lnTo>
                    <a:pt x="449" y="2709"/>
                  </a:lnTo>
                  <a:lnTo>
                    <a:pt x="366" y="2992"/>
                  </a:lnTo>
                  <a:lnTo>
                    <a:pt x="283" y="3258"/>
                  </a:lnTo>
                  <a:lnTo>
                    <a:pt x="200" y="3540"/>
                  </a:lnTo>
                  <a:lnTo>
                    <a:pt x="150" y="3840"/>
                  </a:lnTo>
                  <a:lnTo>
                    <a:pt x="100" y="4122"/>
                  </a:lnTo>
                  <a:lnTo>
                    <a:pt x="67" y="4405"/>
                  </a:lnTo>
                  <a:lnTo>
                    <a:pt x="34" y="4704"/>
                  </a:lnTo>
                  <a:lnTo>
                    <a:pt x="17" y="4986"/>
                  </a:lnTo>
                  <a:lnTo>
                    <a:pt x="1" y="5286"/>
                  </a:lnTo>
                  <a:lnTo>
                    <a:pt x="17" y="5568"/>
                  </a:lnTo>
                  <a:lnTo>
                    <a:pt x="34" y="5867"/>
                  </a:lnTo>
                  <a:lnTo>
                    <a:pt x="67" y="6150"/>
                  </a:lnTo>
                  <a:lnTo>
                    <a:pt x="100" y="6449"/>
                  </a:lnTo>
                  <a:lnTo>
                    <a:pt x="150" y="6732"/>
                  </a:lnTo>
                  <a:lnTo>
                    <a:pt x="200" y="7014"/>
                  </a:lnTo>
                  <a:lnTo>
                    <a:pt x="283" y="7297"/>
                  </a:lnTo>
                  <a:lnTo>
                    <a:pt x="350" y="7579"/>
                  </a:lnTo>
                  <a:lnTo>
                    <a:pt x="449" y="7845"/>
                  </a:lnTo>
                  <a:lnTo>
                    <a:pt x="549" y="8111"/>
                  </a:lnTo>
                  <a:lnTo>
                    <a:pt x="765" y="8643"/>
                  </a:lnTo>
                  <a:lnTo>
                    <a:pt x="798" y="8643"/>
                  </a:lnTo>
                  <a:lnTo>
                    <a:pt x="632" y="8095"/>
                  </a:lnTo>
                  <a:lnTo>
                    <a:pt x="549" y="7812"/>
                  </a:lnTo>
                  <a:lnTo>
                    <a:pt x="483" y="7529"/>
                  </a:lnTo>
                  <a:lnTo>
                    <a:pt x="416" y="7264"/>
                  </a:lnTo>
                  <a:lnTo>
                    <a:pt x="366" y="6981"/>
                  </a:lnTo>
                  <a:lnTo>
                    <a:pt x="333" y="6698"/>
                  </a:lnTo>
                  <a:lnTo>
                    <a:pt x="300" y="6416"/>
                  </a:lnTo>
                  <a:lnTo>
                    <a:pt x="267" y="6133"/>
                  </a:lnTo>
                  <a:lnTo>
                    <a:pt x="250" y="5851"/>
                  </a:lnTo>
                  <a:lnTo>
                    <a:pt x="233" y="5568"/>
                  </a:lnTo>
                  <a:lnTo>
                    <a:pt x="233" y="5286"/>
                  </a:lnTo>
                  <a:lnTo>
                    <a:pt x="250" y="5003"/>
                  </a:lnTo>
                  <a:lnTo>
                    <a:pt x="267" y="4720"/>
                  </a:lnTo>
                  <a:lnTo>
                    <a:pt x="283" y="4438"/>
                  </a:lnTo>
                  <a:lnTo>
                    <a:pt x="333" y="4155"/>
                  </a:lnTo>
                  <a:lnTo>
                    <a:pt x="433" y="3590"/>
                  </a:lnTo>
                  <a:lnTo>
                    <a:pt x="566" y="3042"/>
                  </a:lnTo>
                  <a:lnTo>
                    <a:pt x="732" y="2510"/>
                  </a:lnTo>
                  <a:lnTo>
                    <a:pt x="948" y="1978"/>
                  </a:lnTo>
                  <a:lnTo>
                    <a:pt x="1048" y="1712"/>
                  </a:lnTo>
                  <a:lnTo>
                    <a:pt x="1181" y="1463"/>
                  </a:lnTo>
                  <a:lnTo>
                    <a:pt x="1447" y="948"/>
                  </a:lnTo>
                  <a:lnTo>
                    <a:pt x="1596" y="698"/>
                  </a:lnTo>
                  <a:lnTo>
                    <a:pt x="1746" y="465"/>
                  </a:lnTo>
                  <a:lnTo>
                    <a:pt x="1912" y="233"/>
                  </a:lnTo>
                  <a:lnTo>
                    <a:pt x="207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1846;p55">
              <a:extLst>
                <a:ext uri="{FF2B5EF4-FFF2-40B4-BE49-F238E27FC236}">
                  <a16:creationId xmlns:a16="http://schemas.microsoft.com/office/drawing/2014/main" id="{026ADE8A-B4A6-714D-E79F-5FF5C017736F}"/>
                </a:ext>
              </a:extLst>
            </p:cNvPr>
            <p:cNvSpPr/>
            <p:nvPr/>
          </p:nvSpPr>
          <p:spPr>
            <a:xfrm>
              <a:off x="1664625" y="2420125"/>
              <a:ext cx="48225" cy="37425"/>
            </a:xfrm>
            <a:custGeom>
              <a:avLst/>
              <a:gdLst/>
              <a:ahLst/>
              <a:cxnLst/>
              <a:rect l="l" t="t" r="r" b="b"/>
              <a:pathLst>
                <a:path w="1929" h="1497" extrusionOk="0">
                  <a:moveTo>
                    <a:pt x="1696" y="1"/>
                  </a:moveTo>
                  <a:lnTo>
                    <a:pt x="1230" y="1148"/>
                  </a:lnTo>
                  <a:lnTo>
                    <a:pt x="117" y="616"/>
                  </a:lnTo>
                  <a:lnTo>
                    <a:pt x="0" y="832"/>
                  </a:lnTo>
                  <a:lnTo>
                    <a:pt x="1363" y="1497"/>
                  </a:lnTo>
                  <a:lnTo>
                    <a:pt x="1928" y="101"/>
                  </a:lnTo>
                  <a:lnTo>
                    <a:pt x="169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1847;p55">
              <a:extLst>
                <a:ext uri="{FF2B5EF4-FFF2-40B4-BE49-F238E27FC236}">
                  <a16:creationId xmlns:a16="http://schemas.microsoft.com/office/drawing/2014/main" id="{5F209BEE-2CC8-0244-FCB6-233E01E37EE8}"/>
                </a:ext>
              </a:extLst>
            </p:cNvPr>
            <p:cNvSpPr/>
            <p:nvPr/>
          </p:nvSpPr>
          <p:spPr>
            <a:xfrm>
              <a:off x="1014725" y="2065700"/>
              <a:ext cx="66100" cy="175375"/>
            </a:xfrm>
            <a:custGeom>
              <a:avLst/>
              <a:gdLst/>
              <a:ahLst/>
              <a:cxnLst/>
              <a:rect l="l" t="t" r="r" b="b"/>
              <a:pathLst>
                <a:path w="2644" h="7015" extrusionOk="0">
                  <a:moveTo>
                    <a:pt x="333" y="0"/>
                  </a:moveTo>
                  <a:lnTo>
                    <a:pt x="200" y="465"/>
                  </a:lnTo>
                  <a:lnTo>
                    <a:pt x="101" y="964"/>
                  </a:lnTo>
                  <a:lnTo>
                    <a:pt x="34" y="1446"/>
                  </a:lnTo>
                  <a:lnTo>
                    <a:pt x="1" y="1945"/>
                  </a:lnTo>
                  <a:lnTo>
                    <a:pt x="17" y="2443"/>
                  </a:lnTo>
                  <a:lnTo>
                    <a:pt x="51" y="2942"/>
                  </a:lnTo>
                  <a:lnTo>
                    <a:pt x="134" y="3424"/>
                  </a:lnTo>
                  <a:lnTo>
                    <a:pt x="250" y="3923"/>
                  </a:lnTo>
                  <a:lnTo>
                    <a:pt x="333" y="4155"/>
                  </a:lnTo>
                  <a:lnTo>
                    <a:pt x="416" y="4388"/>
                  </a:lnTo>
                  <a:lnTo>
                    <a:pt x="616" y="4853"/>
                  </a:lnTo>
                  <a:lnTo>
                    <a:pt x="732" y="5070"/>
                  </a:lnTo>
                  <a:lnTo>
                    <a:pt x="865" y="5286"/>
                  </a:lnTo>
                  <a:lnTo>
                    <a:pt x="998" y="5502"/>
                  </a:lnTo>
                  <a:lnTo>
                    <a:pt x="1148" y="5701"/>
                  </a:lnTo>
                  <a:lnTo>
                    <a:pt x="1314" y="5884"/>
                  </a:lnTo>
                  <a:lnTo>
                    <a:pt x="1480" y="6067"/>
                  </a:lnTo>
                  <a:lnTo>
                    <a:pt x="1646" y="6250"/>
                  </a:lnTo>
                  <a:lnTo>
                    <a:pt x="1829" y="6416"/>
                  </a:lnTo>
                  <a:lnTo>
                    <a:pt x="2012" y="6582"/>
                  </a:lnTo>
                  <a:lnTo>
                    <a:pt x="2211" y="6732"/>
                  </a:lnTo>
                  <a:lnTo>
                    <a:pt x="2411" y="6881"/>
                  </a:lnTo>
                  <a:lnTo>
                    <a:pt x="2627" y="7014"/>
                  </a:lnTo>
                  <a:lnTo>
                    <a:pt x="2644" y="6981"/>
                  </a:lnTo>
                  <a:lnTo>
                    <a:pt x="2278" y="6649"/>
                  </a:lnTo>
                  <a:lnTo>
                    <a:pt x="2095" y="6499"/>
                  </a:lnTo>
                  <a:lnTo>
                    <a:pt x="1929" y="6316"/>
                  </a:lnTo>
                  <a:lnTo>
                    <a:pt x="1596" y="5967"/>
                  </a:lnTo>
                  <a:lnTo>
                    <a:pt x="1314" y="5568"/>
                  </a:lnTo>
                  <a:lnTo>
                    <a:pt x="1181" y="5369"/>
                  </a:lnTo>
                  <a:lnTo>
                    <a:pt x="1065" y="5169"/>
                  </a:lnTo>
                  <a:lnTo>
                    <a:pt x="948" y="4953"/>
                  </a:lnTo>
                  <a:lnTo>
                    <a:pt x="832" y="4737"/>
                  </a:lnTo>
                  <a:lnTo>
                    <a:pt x="732" y="4521"/>
                  </a:lnTo>
                  <a:lnTo>
                    <a:pt x="649" y="4305"/>
                  </a:lnTo>
                  <a:lnTo>
                    <a:pt x="566" y="4072"/>
                  </a:lnTo>
                  <a:lnTo>
                    <a:pt x="499" y="3840"/>
                  </a:lnTo>
                  <a:lnTo>
                    <a:pt x="383" y="3374"/>
                  </a:lnTo>
                  <a:lnTo>
                    <a:pt x="300" y="2909"/>
                  </a:lnTo>
                  <a:lnTo>
                    <a:pt x="234" y="2427"/>
                  </a:lnTo>
                  <a:lnTo>
                    <a:pt x="200" y="1945"/>
                  </a:lnTo>
                  <a:lnTo>
                    <a:pt x="200" y="1446"/>
                  </a:lnTo>
                  <a:lnTo>
                    <a:pt x="217" y="964"/>
                  </a:lnTo>
                  <a:lnTo>
                    <a:pt x="267" y="482"/>
                  </a:lnTo>
                  <a:lnTo>
                    <a:pt x="33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1848;p55">
              <a:extLst>
                <a:ext uri="{FF2B5EF4-FFF2-40B4-BE49-F238E27FC236}">
                  <a16:creationId xmlns:a16="http://schemas.microsoft.com/office/drawing/2014/main" id="{6043D7C1-A7CB-77B3-8F05-18FEF5DD2F90}"/>
                </a:ext>
              </a:extLst>
            </p:cNvPr>
            <p:cNvSpPr/>
            <p:nvPr/>
          </p:nvSpPr>
          <p:spPr>
            <a:xfrm>
              <a:off x="1047975" y="2207375"/>
              <a:ext cx="38675" cy="41575"/>
            </a:xfrm>
            <a:custGeom>
              <a:avLst/>
              <a:gdLst/>
              <a:ahLst/>
              <a:cxnLst/>
              <a:rect l="l" t="t" r="r" b="b"/>
              <a:pathLst>
                <a:path w="1547" h="1663" extrusionOk="0">
                  <a:moveTo>
                    <a:pt x="1264" y="1"/>
                  </a:moveTo>
                  <a:lnTo>
                    <a:pt x="1014" y="51"/>
                  </a:lnTo>
                  <a:lnTo>
                    <a:pt x="1247" y="1264"/>
                  </a:lnTo>
                  <a:lnTo>
                    <a:pt x="1" y="1414"/>
                  </a:lnTo>
                  <a:lnTo>
                    <a:pt x="34" y="1663"/>
                  </a:lnTo>
                  <a:lnTo>
                    <a:pt x="1546" y="1480"/>
                  </a:lnTo>
                  <a:lnTo>
                    <a:pt x="126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1849;p55">
              <a:extLst>
                <a:ext uri="{FF2B5EF4-FFF2-40B4-BE49-F238E27FC236}">
                  <a16:creationId xmlns:a16="http://schemas.microsoft.com/office/drawing/2014/main" id="{5107F6A2-FA22-5D59-8557-FC59BB90AF0C}"/>
                </a:ext>
              </a:extLst>
            </p:cNvPr>
            <p:cNvSpPr/>
            <p:nvPr/>
          </p:nvSpPr>
          <p:spPr>
            <a:xfrm>
              <a:off x="1399500" y="1883275"/>
              <a:ext cx="142575" cy="173300"/>
            </a:xfrm>
            <a:custGeom>
              <a:avLst/>
              <a:gdLst/>
              <a:ahLst/>
              <a:cxnLst/>
              <a:rect l="l" t="t" r="r" b="b"/>
              <a:pathLst>
                <a:path w="5703" h="6932" extrusionOk="0">
                  <a:moveTo>
                    <a:pt x="2677" y="0"/>
                  </a:moveTo>
                  <a:lnTo>
                    <a:pt x="2511" y="17"/>
                  </a:lnTo>
                  <a:lnTo>
                    <a:pt x="2328" y="50"/>
                  </a:lnTo>
                  <a:lnTo>
                    <a:pt x="2145" y="84"/>
                  </a:lnTo>
                  <a:lnTo>
                    <a:pt x="1962" y="133"/>
                  </a:lnTo>
                  <a:lnTo>
                    <a:pt x="1779" y="200"/>
                  </a:lnTo>
                  <a:lnTo>
                    <a:pt x="1613" y="266"/>
                  </a:lnTo>
                  <a:lnTo>
                    <a:pt x="1464" y="350"/>
                  </a:lnTo>
                  <a:lnTo>
                    <a:pt x="1314" y="433"/>
                  </a:lnTo>
                  <a:lnTo>
                    <a:pt x="1164" y="532"/>
                  </a:lnTo>
                  <a:lnTo>
                    <a:pt x="1031" y="632"/>
                  </a:lnTo>
                  <a:lnTo>
                    <a:pt x="915" y="732"/>
                  </a:lnTo>
                  <a:lnTo>
                    <a:pt x="799" y="848"/>
                  </a:lnTo>
                  <a:lnTo>
                    <a:pt x="583" y="1081"/>
                  </a:lnTo>
                  <a:lnTo>
                    <a:pt x="417" y="1347"/>
                  </a:lnTo>
                  <a:lnTo>
                    <a:pt x="284" y="1613"/>
                  </a:lnTo>
                  <a:lnTo>
                    <a:pt x="167" y="1879"/>
                  </a:lnTo>
                  <a:lnTo>
                    <a:pt x="84" y="2161"/>
                  </a:lnTo>
                  <a:lnTo>
                    <a:pt x="34" y="2460"/>
                  </a:lnTo>
                  <a:lnTo>
                    <a:pt x="1" y="2743"/>
                  </a:lnTo>
                  <a:lnTo>
                    <a:pt x="1" y="3009"/>
                  </a:lnTo>
                  <a:lnTo>
                    <a:pt x="34" y="3291"/>
                  </a:lnTo>
                  <a:lnTo>
                    <a:pt x="67" y="3541"/>
                  </a:lnTo>
                  <a:lnTo>
                    <a:pt x="134" y="3790"/>
                  </a:lnTo>
                  <a:lnTo>
                    <a:pt x="217" y="4006"/>
                  </a:lnTo>
                  <a:lnTo>
                    <a:pt x="367" y="4305"/>
                  </a:lnTo>
                  <a:lnTo>
                    <a:pt x="533" y="4571"/>
                  </a:lnTo>
                  <a:lnTo>
                    <a:pt x="699" y="4804"/>
                  </a:lnTo>
                  <a:lnTo>
                    <a:pt x="865" y="4987"/>
                  </a:lnTo>
                  <a:lnTo>
                    <a:pt x="1048" y="5170"/>
                  </a:lnTo>
                  <a:lnTo>
                    <a:pt x="1214" y="5303"/>
                  </a:lnTo>
                  <a:lnTo>
                    <a:pt x="1397" y="5436"/>
                  </a:lnTo>
                  <a:lnTo>
                    <a:pt x="1563" y="5535"/>
                  </a:lnTo>
                  <a:lnTo>
                    <a:pt x="1896" y="5701"/>
                  </a:lnTo>
                  <a:lnTo>
                    <a:pt x="2178" y="5834"/>
                  </a:lnTo>
                  <a:lnTo>
                    <a:pt x="2411" y="5951"/>
                  </a:lnTo>
                  <a:lnTo>
                    <a:pt x="2511" y="6017"/>
                  </a:lnTo>
                  <a:lnTo>
                    <a:pt x="2577" y="6084"/>
                  </a:lnTo>
                  <a:lnTo>
                    <a:pt x="2860" y="6499"/>
                  </a:lnTo>
                  <a:lnTo>
                    <a:pt x="3109" y="6931"/>
                  </a:lnTo>
                  <a:lnTo>
                    <a:pt x="4954" y="6333"/>
                  </a:lnTo>
                  <a:lnTo>
                    <a:pt x="4921" y="5834"/>
                  </a:lnTo>
                  <a:lnTo>
                    <a:pt x="4904" y="5352"/>
                  </a:lnTo>
                  <a:lnTo>
                    <a:pt x="4921" y="5253"/>
                  </a:lnTo>
                  <a:lnTo>
                    <a:pt x="4971" y="5136"/>
                  </a:lnTo>
                  <a:lnTo>
                    <a:pt x="5087" y="4904"/>
                  </a:lnTo>
                  <a:lnTo>
                    <a:pt x="5253" y="4621"/>
                  </a:lnTo>
                  <a:lnTo>
                    <a:pt x="5419" y="4305"/>
                  </a:lnTo>
                  <a:lnTo>
                    <a:pt x="5503" y="4122"/>
                  </a:lnTo>
                  <a:lnTo>
                    <a:pt x="5569" y="3923"/>
                  </a:lnTo>
                  <a:lnTo>
                    <a:pt x="5636" y="3707"/>
                  </a:lnTo>
                  <a:lnTo>
                    <a:pt x="5669" y="3458"/>
                  </a:lnTo>
                  <a:lnTo>
                    <a:pt x="5702" y="3208"/>
                  </a:lnTo>
                  <a:lnTo>
                    <a:pt x="5702" y="2926"/>
                  </a:lnTo>
                  <a:lnTo>
                    <a:pt x="5685" y="2610"/>
                  </a:lnTo>
                  <a:lnTo>
                    <a:pt x="5619" y="2278"/>
                  </a:lnTo>
                  <a:lnTo>
                    <a:pt x="5569" y="2045"/>
                  </a:lnTo>
                  <a:lnTo>
                    <a:pt x="5486" y="1812"/>
                  </a:lnTo>
                  <a:lnTo>
                    <a:pt x="5370" y="1579"/>
                  </a:lnTo>
                  <a:lnTo>
                    <a:pt x="5237" y="1347"/>
                  </a:lnTo>
                  <a:lnTo>
                    <a:pt x="5070" y="1131"/>
                  </a:lnTo>
                  <a:lnTo>
                    <a:pt x="4888" y="915"/>
                  </a:lnTo>
                  <a:lnTo>
                    <a:pt x="4672" y="699"/>
                  </a:lnTo>
                  <a:lnTo>
                    <a:pt x="4439" y="516"/>
                  </a:lnTo>
                  <a:lnTo>
                    <a:pt x="4190" y="366"/>
                  </a:lnTo>
                  <a:lnTo>
                    <a:pt x="3924" y="217"/>
                  </a:lnTo>
                  <a:lnTo>
                    <a:pt x="3641" y="117"/>
                  </a:lnTo>
                  <a:lnTo>
                    <a:pt x="3325" y="34"/>
                  </a:lnTo>
                  <a:lnTo>
                    <a:pt x="3176" y="17"/>
                  </a:lnTo>
                  <a:lnTo>
                    <a:pt x="300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1850;p55">
              <a:extLst>
                <a:ext uri="{FF2B5EF4-FFF2-40B4-BE49-F238E27FC236}">
                  <a16:creationId xmlns:a16="http://schemas.microsoft.com/office/drawing/2014/main" id="{4E19C468-C55F-8B23-49E9-3BADD6C4DBF5}"/>
                </a:ext>
              </a:extLst>
            </p:cNvPr>
            <p:cNvSpPr/>
            <p:nvPr/>
          </p:nvSpPr>
          <p:spPr>
            <a:xfrm>
              <a:off x="1451050" y="1985500"/>
              <a:ext cx="40325" cy="71075"/>
            </a:xfrm>
            <a:custGeom>
              <a:avLst/>
              <a:gdLst/>
              <a:ahLst/>
              <a:cxnLst/>
              <a:rect l="l" t="t" r="r" b="b"/>
              <a:pathLst>
                <a:path w="1613" h="2843" extrusionOk="0">
                  <a:moveTo>
                    <a:pt x="116" y="0"/>
                  </a:moveTo>
                  <a:lnTo>
                    <a:pt x="0" y="67"/>
                  </a:lnTo>
                  <a:lnTo>
                    <a:pt x="1496" y="2842"/>
                  </a:lnTo>
                  <a:lnTo>
                    <a:pt x="1612" y="2776"/>
                  </a:lnTo>
                  <a:lnTo>
                    <a:pt x="11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1851;p55">
              <a:extLst>
                <a:ext uri="{FF2B5EF4-FFF2-40B4-BE49-F238E27FC236}">
                  <a16:creationId xmlns:a16="http://schemas.microsoft.com/office/drawing/2014/main" id="{E5DFEB18-53D5-F164-C700-B9A3D8C534EA}"/>
                </a:ext>
              </a:extLst>
            </p:cNvPr>
            <p:cNvSpPr/>
            <p:nvPr/>
          </p:nvSpPr>
          <p:spPr>
            <a:xfrm>
              <a:off x="1501325" y="1970125"/>
              <a:ext cx="12900" cy="78550"/>
            </a:xfrm>
            <a:custGeom>
              <a:avLst/>
              <a:gdLst/>
              <a:ahLst/>
              <a:cxnLst/>
              <a:rect l="l" t="t" r="r" b="b"/>
              <a:pathLst>
                <a:path w="516" h="3142" extrusionOk="0">
                  <a:moveTo>
                    <a:pt x="133" y="0"/>
                  </a:moveTo>
                  <a:lnTo>
                    <a:pt x="0" y="17"/>
                  </a:lnTo>
                  <a:lnTo>
                    <a:pt x="399" y="3142"/>
                  </a:lnTo>
                  <a:lnTo>
                    <a:pt x="515" y="3125"/>
                  </a:lnTo>
                  <a:lnTo>
                    <a:pt x="13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1852;p55">
              <a:extLst>
                <a:ext uri="{FF2B5EF4-FFF2-40B4-BE49-F238E27FC236}">
                  <a16:creationId xmlns:a16="http://schemas.microsoft.com/office/drawing/2014/main" id="{EC19A2F5-9E70-73E5-391A-8341D7A8A10C}"/>
                </a:ext>
              </a:extLst>
            </p:cNvPr>
            <p:cNvSpPr/>
            <p:nvPr/>
          </p:nvSpPr>
          <p:spPr>
            <a:xfrm>
              <a:off x="1453950" y="1970125"/>
              <a:ext cx="50300" cy="32850"/>
            </a:xfrm>
            <a:custGeom>
              <a:avLst/>
              <a:gdLst/>
              <a:ahLst/>
              <a:cxnLst/>
              <a:rect l="l" t="t" r="r" b="b"/>
              <a:pathLst>
                <a:path w="2012" h="1314" extrusionOk="0">
                  <a:moveTo>
                    <a:pt x="1330" y="50"/>
                  </a:moveTo>
                  <a:lnTo>
                    <a:pt x="1363" y="67"/>
                  </a:lnTo>
                  <a:lnTo>
                    <a:pt x="1413" y="117"/>
                  </a:lnTo>
                  <a:lnTo>
                    <a:pt x="1446" y="183"/>
                  </a:lnTo>
                  <a:lnTo>
                    <a:pt x="1463" y="233"/>
                  </a:lnTo>
                  <a:lnTo>
                    <a:pt x="1496" y="366"/>
                  </a:lnTo>
                  <a:lnTo>
                    <a:pt x="1513" y="499"/>
                  </a:lnTo>
                  <a:lnTo>
                    <a:pt x="1513" y="648"/>
                  </a:lnTo>
                  <a:lnTo>
                    <a:pt x="1513" y="781"/>
                  </a:lnTo>
                  <a:lnTo>
                    <a:pt x="1413" y="698"/>
                  </a:lnTo>
                  <a:lnTo>
                    <a:pt x="1347" y="599"/>
                  </a:lnTo>
                  <a:lnTo>
                    <a:pt x="1280" y="499"/>
                  </a:lnTo>
                  <a:lnTo>
                    <a:pt x="1230" y="383"/>
                  </a:lnTo>
                  <a:lnTo>
                    <a:pt x="1214" y="283"/>
                  </a:lnTo>
                  <a:lnTo>
                    <a:pt x="1214" y="183"/>
                  </a:lnTo>
                  <a:lnTo>
                    <a:pt x="1214" y="133"/>
                  </a:lnTo>
                  <a:lnTo>
                    <a:pt x="1230" y="100"/>
                  </a:lnTo>
                  <a:lnTo>
                    <a:pt x="1264" y="67"/>
                  </a:lnTo>
                  <a:lnTo>
                    <a:pt x="1297" y="50"/>
                  </a:lnTo>
                  <a:close/>
                  <a:moveTo>
                    <a:pt x="532" y="299"/>
                  </a:moveTo>
                  <a:lnTo>
                    <a:pt x="582" y="333"/>
                  </a:lnTo>
                  <a:lnTo>
                    <a:pt x="665" y="466"/>
                  </a:lnTo>
                  <a:lnTo>
                    <a:pt x="698" y="632"/>
                  </a:lnTo>
                  <a:lnTo>
                    <a:pt x="715" y="781"/>
                  </a:lnTo>
                  <a:lnTo>
                    <a:pt x="682" y="948"/>
                  </a:lnTo>
                  <a:lnTo>
                    <a:pt x="682" y="964"/>
                  </a:lnTo>
                  <a:lnTo>
                    <a:pt x="615" y="865"/>
                  </a:lnTo>
                  <a:lnTo>
                    <a:pt x="549" y="765"/>
                  </a:lnTo>
                  <a:lnTo>
                    <a:pt x="482" y="648"/>
                  </a:lnTo>
                  <a:lnTo>
                    <a:pt x="432" y="532"/>
                  </a:lnTo>
                  <a:lnTo>
                    <a:pt x="416" y="466"/>
                  </a:lnTo>
                  <a:lnTo>
                    <a:pt x="416" y="399"/>
                  </a:lnTo>
                  <a:lnTo>
                    <a:pt x="432" y="333"/>
                  </a:lnTo>
                  <a:lnTo>
                    <a:pt x="449" y="316"/>
                  </a:lnTo>
                  <a:lnTo>
                    <a:pt x="482" y="299"/>
                  </a:lnTo>
                  <a:close/>
                  <a:moveTo>
                    <a:pt x="1264" y="0"/>
                  </a:moveTo>
                  <a:lnTo>
                    <a:pt x="1230" y="17"/>
                  </a:lnTo>
                  <a:lnTo>
                    <a:pt x="1180" y="50"/>
                  </a:lnTo>
                  <a:lnTo>
                    <a:pt x="1164" y="100"/>
                  </a:lnTo>
                  <a:lnTo>
                    <a:pt x="1147" y="150"/>
                  </a:lnTo>
                  <a:lnTo>
                    <a:pt x="1131" y="266"/>
                  </a:lnTo>
                  <a:lnTo>
                    <a:pt x="1164" y="416"/>
                  </a:lnTo>
                  <a:lnTo>
                    <a:pt x="1214" y="532"/>
                  </a:lnTo>
                  <a:lnTo>
                    <a:pt x="1297" y="665"/>
                  </a:lnTo>
                  <a:lnTo>
                    <a:pt x="1380" y="765"/>
                  </a:lnTo>
                  <a:lnTo>
                    <a:pt x="1496" y="848"/>
                  </a:lnTo>
                  <a:lnTo>
                    <a:pt x="1463" y="998"/>
                  </a:lnTo>
                  <a:lnTo>
                    <a:pt x="1413" y="1114"/>
                  </a:lnTo>
                  <a:lnTo>
                    <a:pt x="1330" y="1197"/>
                  </a:lnTo>
                  <a:lnTo>
                    <a:pt x="1297" y="1230"/>
                  </a:lnTo>
                  <a:lnTo>
                    <a:pt x="1247" y="1247"/>
                  </a:lnTo>
                  <a:lnTo>
                    <a:pt x="1097" y="1247"/>
                  </a:lnTo>
                  <a:lnTo>
                    <a:pt x="964" y="1214"/>
                  </a:lnTo>
                  <a:lnTo>
                    <a:pt x="848" y="1130"/>
                  </a:lnTo>
                  <a:lnTo>
                    <a:pt x="748" y="1031"/>
                  </a:lnTo>
                  <a:lnTo>
                    <a:pt x="765" y="964"/>
                  </a:lnTo>
                  <a:lnTo>
                    <a:pt x="782" y="798"/>
                  </a:lnTo>
                  <a:lnTo>
                    <a:pt x="782" y="615"/>
                  </a:lnTo>
                  <a:lnTo>
                    <a:pt x="732" y="449"/>
                  </a:lnTo>
                  <a:lnTo>
                    <a:pt x="649" y="299"/>
                  </a:lnTo>
                  <a:lnTo>
                    <a:pt x="599" y="266"/>
                  </a:lnTo>
                  <a:lnTo>
                    <a:pt x="549" y="250"/>
                  </a:lnTo>
                  <a:lnTo>
                    <a:pt x="449" y="250"/>
                  </a:lnTo>
                  <a:lnTo>
                    <a:pt x="383" y="299"/>
                  </a:lnTo>
                  <a:lnTo>
                    <a:pt x="349" y="366"/>
                  </a:lnTo>
                  <a:lnTo>
                    <a:pt x="333" y="466"/>
                  </a:lnTo>
                  <a:lnTo>
                    <a:pt x="366" y="565"/>
                  </a:lnTo>
                  <a:lnTo>
                    <a:pt x="416" y="698"/>
                  </a:lnTo>
                  <a:lnTo>
                    <a:pt x="482" y="831"/>
                  </a:lnTo>
                  <a:lnTo>
                    <a:pt x="565" y="948"/>
                  </a:lnTo>
                  <a:lnTo>
                    <a:pt x="665" y="1047"/>
                  </a:lnTo>
                  <a:lnTo>
                    <a:pt x="632" y="1130"/>
                  </a:lnTo>
                  <a:lnTo>
                    <a:pt x="565" y="1180"/>
                  </a:lnTo>
                  <a:lnTo>
                    <a:pt x="499" y="1180"/>
                  </a:lnTo>
                  <a:lnTo>
                    <a:pt x="416" y="1147"/>
                  </a:lnTo>
                  <a:lnTo>
                    <a:pt x="349" y="1097"/>
                  </a:lnTo>
                  <a:lnTo>
                    <a:pt x="266" y="1031"/>
                  </a:lnTo>
                  <a:lnTo>
                    <a:pt x="150" y="865"/>
                  </a:lnTo>
                  <a:lnTo>
                    <a:pt x="67" y="732"/>
                  </a:lnTo>
                  <a:lnTo>
                    <a:pt x="0" y="765"/>
                  </a:lnTo>
                  <a:lnTo>
                    <a:pt x="67" y="848"/>
                  </a:lnTo>
                  <a:lnTo>
                    <a:pt x="117" y="948"/>
                  </a:lnTo>
                  <a:lnTo>
                    <a:pt x="200" y="1031"/>
                  </a:lnTo>
                  <a:lnTo>
                    <a:pt x="283" y="1130"/>
                  </a:lnTo>
                  <a:lnTo>
                    <a:pt x="383" y="1197"/>
                  </a:lnTo>
                  <a:lnTo>
                    <a:pt x="432" y="1230"/>
                  </a:lnTo>
                  <a:lnTo>
                    <a:pt x="482" y="1247"/>
                  </a:lnTo>
                  <a:lnTo>
                    <a:pt x="549" y="1247"/>
                  </a:lnTo>
                  <a:lnTo>
                    <a:pt x="599" y="1230"/>
                  </a:lnTo>
                  <a:lnTo>
                    <a:pt x="682" y="1180"/>
                  </a:lnTo>
                  <a:lnTo>
                    <a:pt x="732" y="1097"/>
                  </a:lnTo>
                  <a:lnTo>
                    <a:pt x="782" y="1164"/>
                  </a:lnTo>
                  <a:lnTo>
                    <a:pt x="831" y="1197"/>
                  </a:lnTo>
                  <a:lnTo>
                    <a:pt x="964" y="1280"/>
                  </a:lnTo>
                  <a:lnTo>
                    <a:pt x="1114" y="1313"/>
                  </a:lnTo>
                  <a:lnTo>
                    <a:pt x="1264" y="1313"/>
                  </a:lnTo>
                  <a:lnTo>
                    <a:pt x="1380" y="1230"/>
                  </a:lnTo>
                  <a:lnTo>
                    <a:pt x="1463" y="1130"/>
                  </a:lnTo>
                  <a:lnTo>
                    <a:pt x="1529" y="1014"/>
                  </a:lnTo>
                  <a:lnTo>
                    <a:pt x="1546" y="881"/>
                  </a:lnTo>
                  <a:lnTo>
                    <a:pt x="1613" y="898"/>
                  </a:lnTo>
                  <a:lnTo>
                    <a:pt x="1662" y="914"/>
                  </a:lnTo>
                  <a:lnTo>
                    <a:pt x="1729" y="914"/>
                  </a:lnTo>
                  <a:lnTo>
                    <a:pt x="1779" y="898"/>
                  </a:lnTo>
                  <a:lnTo>
                    <a:pt x="1829" y="881"/>
                  </a:lnTo>
                  <a:lnTo>
                    <a:pt x="1862" y="848"/>
                  </a:lnTo>
                  <a:lnTo>
                    <a:pt x="1912" y="765"/>
                  </a:lnTo>
                  <a:lnTo>
                    <a:pt x="1962" y="648"/>
                  </a:lnTo>
                  <a:lnTo>
                    <a:pt x="1978" y="532"/>
                  </a:lnTo>
                  <a:lnTo>
                    <a:pt x="2012" y="299"/>
                  </a:lnTo>
                  <a:lnTo>
                    <a:pt x="2012" y="166"/>
                  </a:lnTo>
                  <a:lnTo>
                    <a:pt x="1945" y="166"/>
                  </a:lnTo>
                  <a:lnTo>
                    <a:pt x="1945" y="333"/>
                  </a:lnTo>
                  <a:lnTo>
                    <a:pt x="1912" y="532"/>
                  </a:lnTo>
                  <a:lnTo>
                    <a:pt x="1895" y="648"/>
                  </a:lnTo>
                  <a:lnTo>
                    <a:pt x="1862" y="732"/>
                  </a:lnTo>
                  <a:lnTo>
                    <a:pt x="1812" y="798"/>
                  </a:lnTo>
                  <a:lnTo>
                    <a:pt x="1762" y="831"/>
                  </a:lnTo>
                  <a:lnTo>
                    <a:pt x="1662" y="848"/>
                  </a:lnTo>
                  <a:lnTo>
                    <a:pt x="1563" y="815"/>
                  </a:lnTo>
                  <a:lnTo>
                    <a:pt x="1579" y="665"/>
                  </a:lnTo>
                  <a:lnTo>
                    <a:pt x="1563" y="516"/>
                  </a:lnTo>
                  <a:lnTo>
                    <a:pt x="1546" y="383"/>
                  </a:lnTo>
                  <a:lnTo>
                    <a:pt x="1513" y="233"/>
                  </a:lnTo>
                  <a:lnTo>
                    <a:pt x="1480" y="117"/>
                  </a:lnTo>
                  <a:lnTo>
                    <a:pt x="1413" y="34"/>
                  </a:lnTo>
                  <a:lnTo>
                    <a:pt x="134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1853;p55">
              <a:extLst>
                <a:ext uri="{FF2B5EF4-FFF2-40B4-BE49-F238E27FC236}">
                  <a16:creationId xmlns:a16="http://schemas.microsoft.com/office/drawing/2014/main" id="{75ECFBFE-5115-4429-4C75-1485E66659FE}"/>
                </a:ext>
              </a:extLst>
            </p:cNvPr>
            <p:cNvSpPr/>
            <p:nvPr/>
          </p:nvSpPr>
          <p:spPr>
            <a:xfrm>
              <a:off x="1470975" y="2037850"/>
              <a:ext cx="61125" cy="29100"/>
            </a:xfrm>
            <a:custGeom>
              <a:avLst/>
              <a:gdLst/>
              <a:ahLst/>
              <a:cxnLst/>
              <a:rect l="l" t="t" r="r" b="b"/>
              <a:pathLst>
                <a:path w="2445" h="1164" extrusionOk="0">
                  <a:moveTo>
                    <a:pt x="2295" y="0"/>
                  </a:moveTo>
                  <a:lnTo>
                    <a:pt x="1" y="715"/>
                  </a:lnTo>
                  <a:lnTo>
                    <a:pt x="150" y="1164"/>
                  </a:lnTo>
                  <a:lnTo>
                    <a:pt x="2444" y="433"/>
                  </a:lnTo>
                  <a:lnTo>
                    <a:pt x="229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1854;p55">
              <a:extLst>
                <a:ext uri="{FF2B5EF4-FFF2-40B4-BE49-F238E27FC236}">
                  <a16:creationId xmlns:a16="http://schemas.microsoft.com/office/drawing/2014/main" id="{DFEDB6A6-4F2A-EF59-A83B-C0924B536E6F}"/>
                </a:ext>
              </a:extLst>
            </p:cNvPr>
            <p:cNvSpPr/>
            <p:nvPr/>
          </p:nvSpPr>
          <p:spPr>
            <a:xfrm>
              <a:off x="1475150" y="2051150"/>
              <a:ext cx="60675" cy="29100"/>
            </a:xfrm>
            <a:custGeom>
              <a:avLst/>
              <a:gdLst/>
              <a:ahLst/>
              <a:cxnLst/>
              <a:rect l="l" t="t" r="r" b="b"/>
              <a:pathLst>
                <a:path w="2427" h="1164" extrusionOk="0">
                  <a:moveTo>
                    <a:pt x="2294" y="0"/>
                  </a:moveTo>
                  <a:lnTo>
                    <a:pt x="0" y="715"/>
                  </a:lnTo>
                  <a:lnTo>
                    <a:pt x="150" y="1164"/>
                  </a:lnTo>
                  <a:lnTo>
                    <a:pt x="2427" y="433"/>
                  </a:lnTo>
                  <a:lnTo>
                    <a:pt x="229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1855;p55">
              <a:extLst>
                <a:ext uri="{FF2B5EF4-FFF2-40B4-BE49-F238E27FC236}">
                  <a16:creationId xmlns:a16="http://schemas.microsoft.com/office/drawing/2014/main" id="{CEB2827F-60FD-61A1-2EBD-415763B5052B}"/>
                </a:ext>
              </a:extLst>
            </p:cNvPr>
            <p:cNvSpPr/>
            <p:nvPr/>
          </p:nvSpPr>
          <p:spPr>
            <a:xfrm>
              <a:off x="1479300" y="2063600"/>
              <a:ext cx="61100" cy="29550"/>
            </a:xfrm>
            <a:custGeom>
              <a:avLst/>
              <a:gdLst/>
              <a:ahLst/>
              <a:cxnLst/>
              <a:rect l="l" t="t" r="r" b="b"/>
              <a:pathLst>
                <a:path w="2444" h="1182" extrusionOk="0">
                  <a:moveTo>
                    <a:pt x="2294" y="1"/>
                  </a:moveTo>
                  <a:lnTo>
                    <a:pt x="0" y="732"/>
                  </a:lnTo>
                  <a:lnTo>
                    <a:pt x="150" y="1181"/>
                  </a:lnTo>
                  <a:lnTo>
                    <a:pt x="2444" y="450"/>
                  </a:lnTo>
                  <a:lnTo>
                    <a:pt x="229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1856;p55">
              <a:extLst>
                <a:ext uri="{FF2B5EF4-FFF2-40B4-BE49-F238E27FC236}">
                  <a16:creationId xmlns:a16="http://schemas.microsoft.com/office/drawing/2014/main" id="{B04DCD59-0F15-20D1-5C1E-28EFAC3E5AFD}"/>
                </a:ext>
              </a:extLst>
            </p:cNvPr>
            <p:cNvSpPr/>
            <p:nvPr/>
          </p:nvSpPr>
          <p:spPr>
            <a:xfrm>
              <a:off x="1467650" y="1815125"/>
              <a:ext cx="6275" cy="36175"/>
            </a:xfrm>
            <a:custGeom>
              <a:avLst/>
              <a:gdLst/>
              <a:ahLst/>
              <a:cxnLst/>
              <a:rect l="l" t="t" r="r" b="b"/>
              <a:pathLst>
                <a:path w="251" h="1447" extrusionOk="0">
                  <a:moveTo>
                    <a:pt x="134" y="1"/>
                  </a:moveTo>
                  <a:lnTo>
                    <a:pt x="67" y="167"/>
                  </a:lnTo>
                  <a:lnTo>
                    <a:pt x="34" y="350"/>
                  </a:lnTo>
                  <a:lnTo>
                    <a:pt x="1" y="532"/>
                  </a:lnTo>
                  <a:lnTo>
                    <a:pt x="1" y="715"/>
                  </a:lnTo>
                  <a:lnTo>
                    <a:pt x="1" y="915"/>
                  </a:lnTo>
                  <a:lnTo>
                    <a:pt x="34" y="1098"/>
                  </a:lnTo>
                  <a:lnTo>
                    <a:pt x="67" y="1280"/>
                  </a:lnTo>
                  <a:lnTo>
                    <a:pt x="134" y="1447"/>
                  </a:lnTo>
                  <a:lnTo>
                    <a:pt x="184" y="1280"/>
                  </a:lnTo>
                  <a:lnTo>
                    <a:pt x="217" y="1098"/>
                  </a:lnTo>
                  <a:lnTo>
                    <a:pt x="250" y="915"/>
                  </a:lnTo>
                  <a:lnTo>
                    <a:pt x="250" y="715"/>
                  </a:lnTo>
                  <a:lnTo>
                    <a:pt x="250" y="532"/>
                  </a:lnTo>
                  <a:lnTo>
                    <a:pt x="217" y="350"/>
                  </a:lnTo>
                  <a:lnTo>
                    <a:pt x="184" y="167"/>
                  </a:lnTo>
                  <a:lnTo>
                    <a:pt x="13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1857;p55">
              <a:extLst>
                <a:ext uri="{FF2B5EF4-FFF2-40B4-BE49-F238E27FC236}">
                  <a16:creationId xmlns:a16="http://schemas.microsoft.com/office/drawing/2014/main" id="{33F91F9E-07B6-4C36-2E8D-0921950276AD}"/>
                </a:ext>
              </a:extLst>
            </p:cNvPr>
            <p:cNvSpPr/>
            <p:nvPr/>
          </p:nvSpPr>
          <p:spPr>
            <a:xfrm>
              <a:off x="1372925" y="1855025"/>
              <a:ext cx="25775" cy="25775"/>
            </a:xfrm>
            <a:custGeom>
              <a:avLst/>
              <a:gdLst/>
              <a:ahLst/>
              <a:cxnLst/>
              <a:rect l="l" t="t" r="r" b="b"/>
              <a:pathLst>
                <a:path w="1031" h="1031" extrusionOk="0">
                  <a:moveTo>
                    <a:pt x="0" y="0"/>
                  </a:moveTo>
                  <a:lnTo>
                    <a:pt x="83" y="166"/>
                  </a:lnTo>
                  <a:lnTo>
                    <a:pt x="183" y="316"/>
                  </a:lnTo>
                  <a:lnTo>
                    <a:pt x="299" y="466"/>
                  </a:lnTo>
                  <a:lnTo>
                    <a:pt x="416" y="599"/>
                  </a:lnTo>
                  <a:lnTo>
                    <a:pt x="565" y="732"/>
                  </a:lnTo>
                  <a:lnTo>
                    <a:pt x="698" y="848"/>
                  </a:lnTo>
                  <a:lnTo>
                    <a:pt x="865" y="948"/>
                  </a:lnTo>
                  <a:lnTo>
                    <a:pt x="1031" y="1031"/>
                  </a:lnTo>
                  <a:lnTo>
                    <a:pt x="948" y="865"/>
                  </a:lnTo>
                  <a:lnTo>
                    <a:pt x="848" y="698"/>
                  </a:lnTo>
                  <a:lnTo>
                    <a:pt x="732" y="565"/>
                  </a:lnTo>
                  <a:lnTo>
                    <a:pt x="599" y="416"/>
                  </a:lnTo>
                  <a:lnTo>
                    <a:pt x="466" y="299"/>
                  </a:lnTo>
                  <a:lnTo>
                    <a:pt x="316" y="183"/>
                  </a:lnTo>
                  <a:lnTo>
                    <a:pt x="166" y="83"/>
                  </a:ln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1858;p55">
              <a:extLst>
                <a:ext uri="{FF2B5EF4-FFF2-40B4-BE49-F238E27FC236}">
                  <a16:creationId xmlns:a16="http://schemas.microsoft.com/office/drawing/2014/main" id="{7BDA5D09-8B46-8008-BA26-DFE3CF301EAD}"/>
                </a:ext>
              </a:extLst>
            </p:cNvPr>
            <p:cNvSpPr/>
            <p:nvPr/>
          </p:nvSpPr>
          <p:spPr>
            <a:xfrm>
              <a:off x="1331775" y="1949350"/>
              <a:ext cx="36600" cy="6250"/>
            </a:xfrm>
            <a:custGeom>
              <a:avLst/>
              <a:gdLst/>
              <a:ahLst/>
              <a:cxnLst/>
              <a:rect l="l" t="t" r="r" b="b"/>
              <a:pathLst>
                <a:path w="1464" h="250" extrusionOk="0">
                  <a:moveTo>
                    <a:pt x="549" y="0"/>
                  </a:moveTo>
                  <a:lnTo>
                    <a:pt x="366" y="33"/>
                  </a:lnTo>
                  <a:lnTo>
                    <a:pt x="184" y="67"/>
                  </a:lnTo>
                  <a:lnTo>
                    <a:pt x="1" y="133"/>
                  </a:lnTo>
                  <a:lnTo>
                    <a:pt x="184" y="183"/>
                  </a:lnTo>
                  <a:lnTo>
                    <a:pt x="366" y="216"/>
                  </a:lnTo>
                  <a:lnTo>
                    <a:pt x="549" y="250"/>
                  </a:lnTo>
                  <a:lnTo>
                    <a:pt x="915" y="250"/>
                  </a:lnTo>
                  <a:lnTo>
                    <a:pt x="1098" y="216"/>
                  </a:lnTo>
                  <a:lnTo>
                    <a:pt x="1281" y="183"/>
                  </a:lnTo>
                  <a:lnTo>
                    <a:pt x="1463" y="133"/>
                  </a:lnTo>
                  <a:lnTo>
                    <a:pt x="1281" y="67"/>
                  </a:lnTo>
                  <a:lnTo>
                    <a:pt x="1098" y="33"/>
                  </a:lnTo>
                  <a:lnTo>
                    <a:pt x="91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1859;p55">
              <a:extLst>
                <a:ext uri="{FF2B5EF4-FFF2-40B4-BE49-F238E27FC236}">
                  <a16:creationId xmlns:a16="http://schemas.microsoft.com/office/drawing/2014/main" id="{0A633CDE-F051-7D90-F321-67F5F48F4917}"/>
                </a:ext>
              </a:extLst>
            </p:cNvPr>
            <p:cNvSpPr/>
            <p:nvPr/>
          </p:nvSpPr>
          <p:spPr>
            <a:xfrm>
              <a:off x="1371675" y="2024550"/>
              <a:ext cx="26200" cy="26200"/>
            </a:xfrm>
            <a:custGeom>
              <a:avLst/>
              <a:gdLst/>
              <a:ahLst/>
              <a:cxnLst/>
              <a:rect l="l" t="t" r="r" b="b"/>
              <a:pathLst>
                <a:path w="1048" h="1048" extrusionOk="0">
                  <a:moveTo>
                    <a:pt x="1047" y="1"/>
                  </a:moveTo>
                  <a:lnTo>
                    <a:pt x="881" y="100"/>
                  </a:lnTo>
                  <a:lnTo>
                    <a:pt x="715" y="200"/>
                  </a:lnTo>
                  <a:lnTo>
                    <a:pt x="565" y="300"/>
                  </a:lnTo>
                  <a:lnTo>
                    <a:pt x="433" y="433"/>
                  </a:lnTo>
                  <a:lnTo>
                    <a:pt x="300" y="566"/>
                  </a:lnTo>
                  <a:lnTo>
                    <a:pt x="200" y="715"/>
                  </a:lnTo>
                  <a:lnTo>
                    <a:pt x="100" y="882"/>
                  </a:lnTo>
                  <a:lnTo>
                    <a:pt x="0" y="1048"/>
                  </a:lnTo>
                  <a:lnTo>
                    <a:pt x="0" y="1048"/>
                  </a:lnTo>
                  <a:lnTo>
                    <a:pt x="167" y="948"/>
                  </a:lnTo>
                  <a:lnTo>
                    <a:pt x="333" y="848"/>
                  </a:lnTo>
                  <a:lnTo>
                    <a:pt x="482" y="749"/>
                  </a:lnTo>
                  <a:lnTo>
                    <a:pt x="615" y="616"/>
                  </a:lnTo>
                  <a:lnTo>
                    <a:pt x="748" y="483"/>
                  </a:lnTo>
                  <a:lnTo>
                    <a:pt x="848" y="333"/>
                  </a:lnTo>
                  <a:lnTo>
                    <a:pt x="948" y="167"/>
                  </a:lnTo>
                  <a:lnTo>
                    <a:pt x="104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1860;p55">
              <a:extLst>
                <a:ext uri="{FF2B5EF4-FFF2-40B4-BE49-F238E27FC236}">
                  <a16:creationId xmlns:a16="http://schemas.microsoft.com/office/drawing/2014/main" id="{20394A1C-79A7-D1D4-2FF0-3CD290B39C60}"/>
                </a:ext>
              </a:extLst>
            </p:cNvPr>
            <p:cNvSpPr/>
            <p:nvPr/>
          </p:nvSpPr>
          <p:spPr>
            <a:xfrm>
              <a:off x="1571950" y="1950600"/>
              <a:ext cx="36600" cy="6250"/>
            </a:xfrm>
            <a:custGeom>
              <a:avLst/>
              <a:gdLst/>
              <a:ahLst/>
              <a:cxnLst/>
              <a:rect l="l" t="t" r="r" b="b"/>
              <a:pathLst>
                <a:path w="1464" h="250" extrusionOk="0">
                  <a:moveTo>
                    <a:pt x="732" y="0"/>
                  </a:moveTo>
                  <a:lnTo>
                    <a:pt x="549" y="17"/>
                  </a:lnTo>
                  <a:lnTo>
                    <a:pt x="366" y="33"/>
                  </a:lnTo>
                  <a:lnTo>
                    <a:pt x="184" y="67"/>
                  </a:lnTo>
                  <a:lnTo>
                    <a:pt x="1" y="133"/>
                  </a:lnTo>
                  <a:lnTo>
                    <a:pt x="184" y="183"/>
                  </a:lnTo>
                  <a:lnTo>
                    <a:pt x="366" y="216"/>
                  </a:lnTo>
                  <a:lnTo>
                    <a:pt x="549" y="249"/>
                  </a:lnTo>
                  <a:lnTo>
                    <a:pt x="915" y="249"/>
                  </a:lnTo>
                  <a:lnTo>
                    <a:pt x="1098" y="216"/>
                  </a:lnTo>
                  <a:lnTo>
                    <a:pt x="1281" y="183"/>
                  </a:lnTo>
                  <a:lnTo>
                    <a:pt x="1463" y="133"/>
                  </a:lnTo>
                  <a:lnTo>
                    <a:pt x="1281" y="67"/>
                  </a:lnTo>
                  <a:lnTo>
                    <a:pt x="1098" y="33"/>
                  </a:lnTo>
                  <a:lnTo>
                    <a:pt x="915" y="17"/>
                  </a:lnTo>
                  <a:lnTo>
                    <a:pt x="73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1861;p55">
              <a:extLst>
                <a:ext uri="{FF2B5EF4-FFF2-40B4-BE49-F238E27FC236}">
                  <a16:creationId xmlns:a16="http://schemas.microsoft.com/office/drawing/2014/main" id="{62BAE5DB-BFDA-A5CF-D24F-B535DC2A2DA7}"/>
                </a:ext>
              </a:extLst>
            </p:cNvPr>
            <p:cNvSpPr/>
            <p:nvPr/>
          </p:nvSpPr>
          <p:spPr>
            <a:xfrm>
              <a:off x="1542450" y="1855850"/>
              <a:ext cx="26200" cy="25775"/>
            </a:xfrm>
            <a:custGeom>
              <a:avLst/>
              <a:gdLst/>
              <a:ahLst/>
              <a:cxnLst/>
              <a:rect l="l" t="t" r="r" b="b"/>
              <a:pathLst>
                <a:path w="1048" h="1031" extrusionOk="0">
                  <a:moveTo>
                    <a:pt x="1048" y="0"/>
                  </a:moveTo>
                  <a:lnTo>
                    <a:pt x="882" y="84"/>
                  </a:lnTo>
                  <a:lnTo>
                    <a:pt x="715" y="183"/>
                  </a:lnTo>
                  <a:lnTo>
                    <a:pt x="566" y="300"/>
                  </a:lnTo>
                  <a:lnTo>
                    <a:pt x="433" y="433"/>
                  </a:lnTo>
                  <a:lnTo>
                    <a:pt x="316" y="566"/>
                  </a:lnTo>
                  <a:lnTo>
                    <a:pt x="200" y="715"/>
                  </a:lnTo>
                  <a:lnTo>
                    <a:pt x="100" y="865"/>
                  </a:lnTo>
                  <a:lnTo>
                    <a:pt x="1" y="1031"/>
                  </a:lnTo>
                  <a:lnTo>
                    <a:pt x="167" y="948"/>
                  </a:lnTo>
                  <a:lnTo>
                    <a:pt x="333" y="848"/>
                  </a:lnTo>
                  <a:lnTo>
                    <a:pt x="483" y="732"/>
                  </a:lnTo>
                  <a:lnTo>
                    <a:pt x="616" y="599"/>
                  </a:lnTo>
                  <a:lnTo>
                    <a:pt x="732" y="466"/>
                  </a:lnTo>
                  <a:lnTo>
                    <a:pt x="848" y="316"/>
                  </a:lnTo>
                  <a:lnTo>
                    <a:pt x="948" y="167"/>
                  </a:lnTo>
                  <a:lnTo>
                    <a:pt x="104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1862;p55">
              <a:extLst>
                <a:ext uri="{FF2B5EF4-FFF2-40B4-BE49-F238E27FC236}">
                  <a16:creationId xmlns:a16="http://schemas.microsoft.com/office/drawing/2014/main" id="{1E393BEB-2D55-DEFA-AA5D-BB471A02FA58}"/>
                </a:ext>
              </a:extLst>
            </p:cNvPr>
            <p:cNvSpPr/>
            <p:nvPr/>
          </p:nvSpPr>
          <p:spPr>
            <a:xfrm>
              <a:off x="864325" y="3332225"/>
              <a:ext cx="262200" cy="233550"/>
            </a:xfrm>
            <a:custGeom>
              <a:avLst/>
              <a:gdLst/>
              <a:ahLst/>
              <a:cxnLst/>
              <a:rect l="l" t="t" r="r" b="b"/>
              <a:pathLst>
                <a:path w="10488" h="9342" extrusionOk="0">
                  <a:moveTo>
                    <a:pt x="0" y="0"/>
                  </a:moveTo>
                  <a:lnTo>
                    <a:pt x="66" y="166"/>
                  </a:lnTo>
                  <a:lnTo>
                    <a:pt x="249" y="648"/>
                  </a:lnTo>
                  <a:lnTo>
                    <a:pt x="549" y="1363"/>
                  </a:lnTo>
                  <a:lnTo>
                    <a:pt x="748" y="1779"/>
                  </a:lnTo>
                  <a:lnTo>
                    <a:pt x="981" y="2244"/>
                  </a:lnTo>
                  <a:lnTo>
                    <a:pt x="1230" y="2726"/>
                  </a:lnTo>
                  <a:lnTo>
                    <a:pt x="1496" y="3225"/>
                  </a:lnTo>
                  <a:lnTo>
                    <a:pt x="1812" y="3740"/>
                  </a:lnTo>
                  <a:lnTo>
                    <a:pt x="2144" y="4255"/>
                  </a:lnTo>
                  <a:lnTo>
                    <a:pt x="2493" y="4754"/>
                  </a:lnTo>
                  <a:lnTo>
                    <a:pt x="2892" y="5252"/>
                  </a:lnTo>
                  <a:lnTo>
                    <a:pt x="3291" y="5718"/>
                  </a:lnTo>
                  <a:lnTo>
                    <a:pt x="3507" y="5934"/>
                  </a:lnTo>
                  <a:lnTo>
                    <a:pt x="3740" y="6150"/>
                  </a:lnTo>
                  <a:lnTo>
                    <a:pt x="3956" y="6349"/>
                  </a:lnTo>
                  <a:lnTo>
                    <a:pt x="4205" y="6549"/>
                  </a:lnTo>
                  <a:lnTo>
                    <a:pt x="4454" y="6732"/>
                  </a:lnTo>
                  <a:lnTo>
                    <a:pt x="4704" y="6914"/>
                  </a:lnTo>
                  <a:lnTo>
                    <a:pt x="5236" y="7263"/>
                  </a:lnTo>
                  <a:lnTo>
                    <a:pt x="5801" y="7579"/>
                  </a:lnTo>
                  <a:lnTo>
                    <a:pt x="6349" y="7862"/>
                  </a:lnTo>
                  <a:lnTo>
                    <a:pt x="6914" y="8128"/>
                  </a:lnTo>
                  <a:lnTo>
                    <a:pt x="7480" y="8360"/>
                  </a:lnTo>
                  <a:lnTo>
                    <a:pt x="8011" y="8560"/>
                  </a:lnTo>
                  <a:lnTo>
                    <a:pt x="8510" y="8743"/>
                  </a:lnTo>
                  <a:lnTo>
                    <a:pt x="8975" y="8909"/>
                  </a:lnTo>
                  <a:lnTo>
                    <a:pt x="9773" y="9142"/>
                  </a:lnTo>
                  <a:lnTo>
                    <a:pt x="10288" y="9291"/>
                  </a:lnTo>
                  <a:lnTo>
                    <a:pt x="10488" y="9341"/>
                  </a:lnTo>
                  <a:lnTo>
                    <a:pt x="10455" y="9125"/>
                  </a:lnTo>
                  <a:lnTo>
                    <a:pt x="10372" y="8560"/>
                  </a:lnTo>
                  <a:lnTo>
                    <a:pt x="10205" y="7729"/>
                  </a:lnTo>
                  <a:lnTo>
                    <a:pt x="10089" y="7247"/>
                  </a:lnTo>
                  <a:lnTo>
                    <a:pt x="9956" y="6732"/>
                  </a:lnTo>
                  <a:lnTo>
                    <a:pt x="9806" y="6200"/>
                  </a:lnTo>
                  <a:lnTo>
                    <a:pt x="9624" y="5651"/>
                  </a:lnTo>
                  <a:lnTo>
                    <a:pt x="9408" y="5103"/>
                  </a:lnTo>
                  <a:lnTo>
                    <a:pt x="9175" y="4571"/>
                  </a:lnTo>
                  <a:lnTo>
                    <a:pt x="9042" y="4322"/>
                  </a:lnTo>
                  <a:lnTo>
                    <a:pt x="8909" y="4072"/>
                  </a:lnTo>
                  <a:lnTo>
                    <a:pt x="8776" y="3823"/>
                  </a:lnTo>
                  <a:lnTo>
                    <a:pt x="8626" y="3607"/>
                  </a:lnTo>
                  <a:lnTo>
                    <a:pt x="8460" y="3391"/>
                  </a:lnTo>
                  <a:lnTo>
                    <a:pt x="8294" y="3175"/>
                  </a:lnTo>
                  <a:lnTo>
                    <a:pt x="8128" y="2992"/>
                  </a:lnTo>
                  <a:lnTo>
                    <a:pt x="7945" y="2826"/>
                  </a:lnTo>
                  <a:lnTo>
                    <a:pt x="7579" y="2543"/>
                  </a:lnTo>
                  <a:lnTo>
                    <a:pt x="7197" y="2294"/>
                  </a:lnTo>
                  <a:lnTo>
                    <a:pt x="6798" y="2078"/>
                  </a:lnTo>
                  <a:lnTo>
                    <a:pt x="6383" y="1878"/>
                  </a:lnTo>
                  <a:lnTo>
                    <a:pt x="6383" y="1878"/>
                  </a:lnTo>
                  <a:lnTo>
                    <a:pt x="6416" y="2244"/>
                  </a:lnTo>
                  <a:lnTo>
                    <a:pt x="6416" y="2626"/>
                  </a:lnTo>
                  <a:lnTo>
                    <a:pt x="6399" y="2992"/>
                  </a:lnTo>
                  <a:lnTo>
                    <a:pt x="6383" y="3374"/>
                  </a:lnTo>
                  <a:lnTo>
                    <a:pt x="6233" y="3092"/>
                  </a:lnTo>
                  <a:lnTo>
                    <a:pt x="6067" y="2809"/>
                  </a:lnTo>
                  <a:lnTo>
                    <a:pt x="5900" y="2543"/>
                  </a:lnTo>
                  <a:lnTo>
                    <a:pt x="5718" y="2277"/>
                  </a:lnTo>
                  <a:lnTo>
                    <a:pt x="5535" y="2011"/>
                  </a:lnTo>
                  <a:lnTo>
                    <a:pt x="5335" y="1762"/>
                  </a:lnTo>
                  <a:lnTo>
                    <a:pt x="5119" y="1513"/>
                  </a:lnTo>
                  <a:lnTo>
                    <a:pt x="4903" y="1280"/>
                  </a:lnTo>
                  <a:lnTo>
                    <a:pt x="4305" y="1080"/>
                  </a:lnTo>
                  <a:lnTo>
                    <a:pt x="3690" y="898"/>
                  </a:lnTo>
                  <a:lnTo>
                    <a:pt x="3092" y="715"/>
                  </a:lnTo>
                  <a:lnTo>
                    <a:pt x="2477" y="565"/>
                  </a:lnTo>
                  <a:lnTo>
                    <a:pt x="1862" y="399"/>
                  </a:lnTo>
                  <a:lnTo>
                    <a:pt x="1247" y="249"/>
                  </a:lnTo>
                  <a:lnTo>
                    <a:pt x="632" y="116"/>
                  </a:lnTo>
                  <a:lnTo>
                    <a:pt x="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1863;p55">
              <a:extLst>
                <a:ext uri="{FF2B5EF4-FFF2-40B4-BE49-F238E27FC236}">
                  <a16:creationId xmlns:a16="http://schemas.microsoft.com/office/drawing/2014/main" id="{566B842D-6392-0AE6-5D18-26F5B08DBD10}"/>
                </a:ext>
              </a:extLst>
            </p:cNvPr>
            <p:cNvSpPr/>
            <p:nvPr/>
          </p:nvSpPr>
          <p:spPr>
            <a:xfrm>
              <a:off x="887575" y="3348000"/>
              <a:ext cx="303775" cy="387300"/>
            </a:xfrm>
            <a:custGeom>
              <a:avLst/>
              <a:gdLst/>
              <a:ahLst/>
              <a:cxnLst/>
              <a:rect l="l" t="t" r="r" b="b"/>
              <a:pathLst>
                <a:path w="12151" h="15492" extrusionOk="0">
                  <a:moveTo>
                    <a:pt x="17" y="1"/>
                  </a:moveTo>
                  <a:lnTo>
                    <a:pt x="1" y="17"/>
                  </a:lnTo>
                  <a:lnTo>
                    <a:pt x="1" y="34"/>
                  </a:lnTo>
                  <a:lnTo>
                    <a:pt x="1" y="67"/>
                  </a:lnTo>
                  <a:lnTo>
                    <a:pt x="898" y="665"/>
                  </a:lnTo>
                  <a:lnTo>
                    <a:pt x="1796" y="1280"/>
                  </a:lnTo>
                  <a:lnTo>
                    <a:pt x="2693" y="1912"/>
                  </a:lnTo>
                  <a:lnTo>
                    <a:pt x="3126" y="2228"/>
                  </a:lnTo>
                  <a:lnTo>
                    <a:pt x="3558" y="2560"/>
                  </a:lnTo>
                  <a:lnTo>
                    <a:pt x="4023" y="2926"/>
                  </a:lnTo>
                  <a:lnTo>
                    <a:pt x="4472" y="3292"/>
                  </a:lnTo>
                  <a:lnTo>
                    <a:pt x="5386" y="4040"/>
                  </a:lnTo>
                  <a:lnTo>
                    <a:pt x="5303" y="3990"/>
                  </a:lnTo>
                  <a:lnTo>
                    <a:pt x="4804" y="3724"/>
                  </a:lnTo>
                  <a:lnTo>
                    <a:pt x="4306" y="3474"/>
                  </a:lnTo>
                  <a:lnTo>
                    <a:pt x="3275" y="2992"/>
                  </a:lnTo>
                  <a:lnTo>
                    <a:pt x="2195" y="2494"/>
                  </a:lnTo>
                  <a:lnTo>
                    <a:pt x="1114" y="1995"/>
                  </a:lnTo>
                  <a:lnTo>
                    <a:pt x="1098" y="1995"/>
                  </a:lnTo>
                  <a:lnTo>
                    <a:pt x="1098" y="2012"/>
                  </a:lnTo>
                  <a:lnTo>
                    <a:pt x="2294" y="2627"/>
                  </a:lnTo>
                  <a:lnTo>
                    <a:pt x="3358" y="3159"/>
                  </a:lnTo>
                  <a:lnTo>
                    <a:pt x="4422" y="3691"/>
                  </a:lnTo>
                  <a:lnTo>
                    <a:pt x="4838" y="3890"/>
                  </a:lnTo>
                  <a:lnTo>
                    <a:pt x="5253" y="4123"/>
                  </a:lnTo>
                  <a:lnTo>
                    <a:pt x="5652" y="4355"/>
                  </a:lnTo>
                  <a:lnTo>
                    <a:pt x="6034" y="4621"/>
                  </a:lnTo>
                  <a:lnTo>
                    <a:pt x="6483" y="5053"/>
                  </a:lnTo>
                  <a:lnTo>
                    <a:pt x="6815" y="5386"/>
                  </a:lnTo>
                  <a:lnTo>
                    <a:pt x="7148" y="5735"/>
                  </a:lnTo>
                  <a:lnTo>
                    <a:pt x="7464" y="6101"/>
                  </a:lnTo>
                  <a:lnTo>
                    <a:pt x="7763" y="6466"/>
                  </a:lnTo>
                  <a:lnTo>
                    <a:pt x="7281" y="6400"/>
                  </a:lnTo>
                  <a:lnTo>
                    <a:pt x="6799" y="6300"/>
                  </a:lnTo>
                  <a:lnTo>
                    <a:pt x="6234" y="6167"/>
                  </a:lnTo>
                  <a:lnTo>
                    <a:pt x="5669" y="6001"/>
                  </a:lnTo>
                  <a:lnTo>
                    <a:pt x="5137" y="5801"/>
                  </a:lnTo>
                  <a:lnTo>
                    <a:pt x="4588" y="5569"/>
                  </a:lnTo>
                  <a:lnTo>
                    <a:pt x="4073" y="5319"/>
                  </a:lnTo>
                  <a:lnTo>
                    <a:pt x="3558" y="5037"/>
                  </a:lnTo>
                  <a:lnTo>
                    <a:pt x="3059" y="4704"/>
                  </a:lnTo>
                  <a:lnTo>
                    <a:pt x="2594" y="4355"/>
                  </a:lnTo>
                  <a:lnTo>
                    <a:pt x="2577" y="4355"/>
                  </a:lnTo>
                  <a:lnTo>
                    <a:pt x="2577" y="4372"/>
                  </a:lnTo>
                  <a:lnTo>
                    <a:pt x="3109" y="4804"/>
                  </a:lnTo>
                  <a:lnTo>
                    <a:pt x="3674" y="5203"/>
                  </a:lnTo>
                  <a:lnTo>
                    <a:pt x="4173" y="5502"/>
                  </a:lnTo>
                  <a:lnTo>
                    <a:pt x="4705" y="5785"/>
                  </a:lnTo>
                  <a:lnTo>
                    <a:pt x="5236" y="6017"/>
                  </a:lnTo>
                  <a:lnTo>
                    <a:pt x="5802" y="6234"/>
                  </a:lnTo>
                  <a:lnTo>
                    <a:pt x="6317" y="6383"/>
                  </a:lnTo>
                  <a:lnTo>
                    <a:pt x="6849" y="6516"/>
                  </a:lnTo>
                  <a:lnTo>
                    <a:pt x="7381" y="6599"/>
                  </a:lnTo>
                  <a:lnTo>
                    <a:pt x="7912" y="6649"/>
                  </a:lnTo>
                  <a:lnTo>
                    <a:pt x="8178" y="6981"/>
                  </a:lnTo>
                  <a:lnTo>
                    <a:pt x="8444" y="7331"/>
                  </a:lnTo>
                  <a:lnTo>
                    <a:pt x="8694" y="7680"/>
                  </a:lnTo>
                  <a:lnTo>
                    <a:pt x="8926" y="8045"/>
                  </a:lnTo>
                  <a:lnTo>
                    <a:pt x="9192" y="8477"/>
                  </a:lnTo>
                  <a:lnTo>
                    <a:pt x="9442" y="8910"/>
                  </a:lnTo>
                  <a:lnTo>
                    <a:pt x="9691" y="9358"/>
                  </a:lnTo>
                  <a:lnTo>
                    <a:pt x="9924" y="9807"/>
                  </a:lnTo>
                  <a:lnTo>
                    <a:pt x="10140" y="10256"/>
                  </a:lnTo>
                  <a:lnTo>
                    <a:pt x="10356" y="10721"/>
                  </a:lnTo>
                  <a:lnTo>
                    <a:pt x="10738" y="11652"/>
                  </a:lnTo>
                  <a:lnTo>
                    <a:pt x="11104" y="12599"/>
                  </a:lnTo>
                  <a:lnTo>
                    <a:pt x="11453" y="13547"/>
                  </a:lnTo>
                  <a:lnTo>
                    <a:pt x="11785" y="14511"/>
                  </a:lnTo>
                  <a:lnTo>
                    <a:pt x="12101" y="15458"/>
                  </a:lnTo>
                  <a:lnTo>
                    <a:pt x="12118" y="15491"/>
                  </a:lnTo>
                  <a:lnTo>
                    <a:pt x="12134" y="15491"/>
                  </a:lnTo>
                  <a:lnTo>
                    <a:pt x="12151" y="15475"/>
                  </a:lnTo>
                  <a:lnTo>
                    <a:pt x="12151" y="15458"/>
                  </a:lnTo>
                  <a:lnTo>
                    <a:pt x="11852" y="14361"/>
                  </a:lnTo>
                  <a:lnTo>
                    <a:pt x="11503" y="13264"/>
                  </a:lnTo>
                  <a:lnTo>
                    <a:pt x="11137" y="12184"/>
                  </a:lnTo>
                  <a:lnTo>
                    <a:pt x="10755" y="11104"/>
                  </a:lnTo>
                  <a:lnTo>
                    <a:pt x="10555" y="10638"/>
                  </a:lnTo>
                  <a:lnTo>
                    <a:pt x="10356" y="10173"/>
                  </a:lnTo>
                  <a:lnTo>
                    <a:pt x="10156" y="9707"/>
                  </a:lnTo>
                  <a:lnTo>
                    <a:pt x="9924" y="9259"/>
                  </a:lnTo>
                  <a:lnTo>
                    <a:pt x="9691" y="8810"/>
                  </a:lnTo>
                  <a:lnTo>
                    <a:pt x="9442" y="8361"/>
                  </a:lnTo>
                  <a:lnTo>
                    <a:pt x="9176" y="7929"/>
                  </a:lnTo>
                  <a:lnTo>
                    <a:pt x="8910" y="7497"/>
                  </a:lnTo>
                  <a:lnTo>
                    <a:pt x="8511" y="6948"/>
                  </a:lnTo>
                  <a:lnTo>
                    <a:pt x="8461" y="6649"/>
                  </a:lnTo>
                  <a:lnTo>
                    <a:pt x="8311" y="6084"/>
                  </a:lnTo>
                  <a:lnTo>
                    <a:pt x="8195" y="5619"/>
                  </a:lnTo>
                  <a:lnTo>
                    <a:pt x="8062" y="5153"/>
                  </a:lnTo>
                  <a:lnTo>
                    <a:pt x="7879" y="4688"/>
                  </a:lnTo>
                  <a:lnTo>
                    <a:pt x="7680" y="4256"/>
                  </a:lnTo>
                  <a:lnTo>
                    <a:pt x="7464" y="3823"/>
                  </a:lnTo>
                  <a:lnTo>
                    <a:pt x="7214" y="3391"/>
                  </a:lnTo>
                  <a:lnTo>
                    <a:pt x="6948" y="2992"/>
                  </a:lnTo>
                  <a:lnTo>
                    <a:pt x="6649" y="2594"/>
                  </a:lnTo>
                  <a:lnTo>
                    <a:pt x="6633" y="2594"/>
                  </a:lnTo>
                  <a:lnTo>
                    <a:pt x="6633" y="2627"/>
                  </a:lnTo>
                  <a:lnTo>
                    <a:pt x="6815" y="2876"/>
                  </a:lnTo>
                  <a:lnTo>
                    <a:pt x="6998" y="3125"/>
                  </a:lnTo>
                  <a:lnTo>
                    <a:pt x="7164" y="3408"/>
                  </a:lnTo>
                  <a:lnTo>
                    <a:pt x="7314" y="3674"/>
                  </a:lnTo>
                  <a:lnTo>
                    <a:pt x="7464" y="3956"/>
                  </a:lnTo>
                  <a:lnTo>
                    <a:pt x="7580" y="4239"/>
                  </a:lnTo>
                  <a:lnTo>
                    <a:pt x="7696" y="4538"/>
                  </a:lnTo>
                  <a:lnTo>
                    <a:pt x="7796" y="4837"/>
                  </a:lnTo>
                  <a:lnTo>
                    <a:pt x="7996" y="5419"/>
                  </a:lnTo>
                  <a:lnTo>
                    <a:pt x="8162" y="6001"/>
                  </a:lnTo>
                  <a:lnTo>
                    <a:pt x="8311" y="6616"/>
                  </a:lnTo>
                  <a:lnTo>
                    <a:pt x="8328" y="6699"/>
                  </a:lnTo>
                  <a:lnTo>
                    <a:pt x="7863" y="6117"/>
                  </a:lnTo>
                  <a:lnTo>
                    <a:pt x="7381" y="5569"/>
                  </a:lnTo>
                  <a:lnTo>
                    <a:pt x="7248" y="5153"/>
                  </a:lnTo>
                  <a:lnTo>
                    <a:pt x="7115" y="4738"/>
                  </a:lnTo>
                  <a:lnTo>
                    <a:pt x="6832" y="3923"/>
                  </a:lnTo>
                  <a:lnTo>
                    <a:pt x="6815" y="3907"/>
                  </a:lnTo>
                  <a:lnTo>
                    <a:pt x="6799" y="3923"/>
                  </a:lnTo>
                  <a:lnTo>
                    <a:pt x="6932" y="4306"/>
                  </a:lnTo>
                  <a:lnTo>
                    <a:pt x="7065" y="4704"/>
                  </a:lnTo>
                  <a:lnTo>
                    <a:pt x="7297" y="5502"/>
                  </a:lnTo>
                  <a:lnTo>
                    <a:pt x="6849" y="5020"/>
                  </a:lnTo>
                  <a:lnTo>
                    <a:pt x="6367" y="4555"/>
                  </a:lnTo>
                  <a:lnTo>
                    <a:pt x="5968" y="4206"/>
                  </a:lnTo>
                  <a:lnTo>
                    <a:pt x="5569" y="3840"/>
                  </a:lnTo>
                  <a:lnTo>
                    <a:pt x="5153" y="3508"/>
                  </a:lnTo>
                  <a:lnTo>
                    <a:pt x="4721" y="3175"/>
                  </a:lnTo>
                  <a:lnTo>
                    <a:pt x="4671" y="3059"/>
                  </a:lnTo>
                  <a:lnTo>
                    <a:pt x="4472" y="2727"/>
                  </a:lnTo>
                  <a:lnTo>
                    <a:pt x="4272" y="2411"/>
                  </a:lnTo>
                  <a:lnTo>
                    <a:pt x="4056" y="2112"/>
                  </a:lnTo>
                  <a:lnTo>
                    <a:pt x="3807" y="1812"/>
                  </a:lnTo>
                  <a:lnTo>
                    <a:pt x="3574" y="1513"/>
                  </a:lnTo>
                  <a:lnTo>
                    <a:pt x="3059" y="915"/>
                  </a:lnTo>
                  <a:lnTo>
                    <a:pt x="3042" y="915"/>
                  </a:lnTo>
                  <a:lnTo>
                    <a:pt x="3042" y="948"/>
                  </a:lnTo>
                  <a:lnTo>
                    <a:pt x="3292" y="1231"/>
                  </a:lnTo>
                  <a:lnTo>
                    <a:pt x="3524" y="1546"/>
                  </a:lnTo>
                  <a:lnTo>
                    <a:pt x="3757" y="1846"/>
                  </a:lnTo>
                  <a:lnTo>
                    <a:pt x="3973" y="2178"/>
                  </a:lnTo>
                  <a:lnTo>
                    <a:pt x="4372" y="2826"/>
                  </a:lnTo>
                  <a:lnTo>
                    <a:pt x="4455" y="2959"/>
                  </a:lnTo>
                  <a:lnTo>
                    <a:pt x="3907" y="2544"/>
                  </a:lnTo>
                  <a:lnTo>
                    <a:pt x="3342" y="2145"/>
                  </a:lnTo>
                  <a:lnTo>
                    <a:pt x="2544" y="1580"/>
                  </a:lnTo>
                  <a:lnTo>
                    <a:pt x="1713" y="1048"/>
                  </a:lnTo>
                  <a:lnTo>
                    <a:pt x="882" y="516"/>
                  </a:lnTo>
                  <a:lnTo>
                    <a:pt x="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1864;p55">
              <a:extLst>
                <a:ext uri="{FF2B5EF4-FFF2-40B4-BE49-F238E27FC236}">
                  <a16:creationId xmlns:a16="http://schemas.microsoft.com/office/drawing/2014/main" id="{B86133B0-D855-005E-5024-5F916E677838}"/>
                </a:ext>
              </a:extLst>
            </p:cNvPr>
            <p:cNvSpPr/>
            <p:nvPr/>
          </p:nvSpPr>
          <p:spPr>
            <a:xfrm>
              <a:off x="938275" y="3436100"/>
              <a:ext cx="53625" cy="26625"/>
            </a:xfrm>
            <a:custGeom>
              <a:avLst/>
              <a:gdLst/>
              <a:ahLst/>
              <a:cxnLst/>
              <a:rect l="l" t="t" r="r" b="b"/>
              <a:pathLst>
                <a:path w="2145" h="1065" extrusionOk="0">
                  <a:moveTo>
                    <a:pt x="1" y="0"/>
                  </a:moveTo>
                  <a:lnTo>
                    <a:pt x="1" y="17"/>
                  </a:lnTo>
                  <a:lnTo>
                    <a:pt x="17" y="34"/>
                  </a:lnTo>
                  <a:lnTo>
                    <a:pt x="549" y="283"/>
                  </a:lnTo>
                  <a:lnTo>
                    <a:pt x="1081" y="549"/>
                  </a:lnTo>
                  <a:lnTo>
                    <a:pt x="1596" y="815"/>
                  </a:lnTo>
                  <a:lnTo>
                    <a:pt x="2111" y="1064"/>
                  </a:lnTo>
                  <a:lnTo>
                    <a:pt x="2145" y="1047"/>
                  </a:lnTo>
                  <a:lnTo>
                    <a:pt x="2128" y="1031"/>
                  </a:lnTo>
                  <a:lnTo>
                    <a:pt x="1613" y="732"/>
                  </a:lnTo>
                  <a:lnTo>
                    <a:pt x="1347" y="599"/>
                  </a:lnTo>
                  <a:lnTo>
                    <a:pt x="1081" y="466"/>
                  </a:lnTo>
                  <a:lnTo>
                    <a:pt x="549" y="233"/>
                  </a:lnTo>
                  <a:lnTo>
                    <a:pt x="17" y="17"/>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1865;p55">
              <a:extLst>
                <a:ext uri="{FF2B5EF4-FFF2-40B4-BE49-F238E27FC236}">
                  <a16:creationId xmlns:a16="http://schemas.microsoft.com/office/drawing/2014/main" id="{26C1A157-5C40-6C10-4A93-DFBED68626E1}"/>
                </a:ext>
              </a:extLst>
            </p:cNvPr>
            <p:cNvSpPr/>
            <p:nvPr/>
          </p:nvSpPr>
          <p:spPr>
            <a:xfrm>
              <a:off x="1197575" y="3016000"/>
              <a:ext cx="283000" cy="376075"/>
            </a:xfrm>
            <a:custGeom>
              <a:avLst/>
              <a:gdLst/>
              <a:ahLst/>
              <a:cxnLst/>
              <a:rect l="l" t="t" r="r" b="b"/>
              <a:pathLst>
                <a:path w="11320" h="15043" extrusionOk="0">
                  <a:moveTo>
                    <a:pt x="11319" y="0"/>
                  </a:moveTo>
                  <a:lnTo>
                    <a:pt x="10987" y="117"/>
                  </a:lnTo>
                  <a:lnTo>
                    <a:pt x="10056" y="416"/>
                  </a:lnTo>
                  <a:lnTo>
                    <a:pt x="9424" y="649"/>
                  </a:lnTo>
                  <a:lnTo>
                    <a:pt x="8710" y="931"/>
                  </a:lnTo>
                  <a:lnTo>
                    <a:pt x="7928" y="1247"/>
                  </a:lnTo>
                  <a:lnTo>
                    <a:pt x="7114" y="1613"/>
                  </a:lnTo>
                  <a:lnTo>
                    <a:pt x="6266" y="2028"/>
                  </a:lnTo>
                  <a:lnTo>
                    <a:pt x="5834" y="2261"/>
                  </a:lnTo>
                  <a:lnTo>
                    <a:pt x="5419" y="2494"/>
                  </a:lnTo>
                  <a:lnTo>
                    <a:pt x="5003" y="2743"/>
                  </a:lnTo>
                  <a:lnTo>
                    <a:pt x="4588" y="2992"/>
                  </a:lnTo>
                  <a:lnTo>
                    <a:pt x="4189" y="3258"/>
                  </a:lnTo>
                  <a:lnTo>
                    <a:pt x="3806" y="3524"/>
                  </a:lnTo>
                  <a:lnTo>
                    <a:pt x="3424" y="3807"/>
                  </a:lnTo>
                  <a:lnTo>
                    <a:pt x="3075" y="4106"/>
                  </a:lnTo>
                  <a:lnTo>
                    <a:pt x="2743" y="4405"/>
                  </a:lnTo>
                  <a:lnTo>
                    <a:pt x="2427" y="4721"/>
                  </a:lnTo>
                  <a:lnTo>
                    <a:pt x="2144" y="5053"/>
                  </a:lnTo>
                  <a:lnTo>
                    <a:pt x="1878" y="5386"/>
                  </a:lnTo>
                  <a:lnTo>
                    <a:pt x="1646" y="5718"/>
                  </a:lnTo>
                  <a:lnTo>
                    <a:pt x="1463" y="6067"/>
                  </a:lnTo>
                  <a:lnTo>
                    <a:pt x="1197" y="6599"/>
                  </a:lnTo>
                  <a:lnTo>
                    <a:pt x="981" y="7131"/>
                  </a:lnTo>
                  <a:lnTo>
                    <a:pt x="765" y="7663"/>
                  </a:lnTo>
                  <a:lnTo>
                    <a:pt x="582" y="8211"/>
                  </a:lnTo>
                  <a:lnTo>
                    <a:pt x="432" y="8776"/>
                  </a:lnTo>
                  <a:lnTo>
                    <a:pt x="299" y="9325"/>
                  </a:lnTo>
                  <a:lnTo>
                    <a:pt x="200" y="9890"/>
                  </a:lnTo>
                  <a:lnTo>
                    <a:pt x="116" y="10455"/>
                  </a:lnTo>
                  <a:lnTo>
                    <a:pt x="50" y="11037"/>
                  </a:lnTo>
                  <a:lnTo>
                    <a:pt x="17" y="11602"/>
                  </a:lnTo>
                  <a:lnTo>
                    <a:pt x="0" y="12184"/>
                  </a:lnTo>
                  <a:lnTo>
                    <a:pt x="17" y="12749"/>
                  </a:lnTo>
                  <a:lnTo>
                    <a:pt x="50" y="13331"/>
                  </a:lnTo>
                  <a:lnTo>
                    <a:pt x="116" y="13896"/>
                  </a:lnTo>
                  <a:lnTo>
                    <a:pt x="216" y="14477"/>
                  </a:lnTo>
                  <a:lnTo>
                    <a:pt x="316" y="15042"/>
                  </a:lnTo>
                  <a:lnTo>
                    <a:pt x="914" y="14943"/>
                  </a:lnTo>
                  <a:lnTo>
                    <a:pt x="1479" y="14826"/>
                  </a:lnTo>
                  <a:lnTo>
                    <a:pt x="2011" y="14710"/>
                  </a:lnTo>
                  <a:lnTo>
                    <a:pt x="2527" y="14577"/>
                  </a:lnTo>
                  <a:lnTo>
                    <a:pt x="3025" y="14428"/>
                  </a:lnTo>
                  <a:lnTo>
                    <a:pt x="3507" y="14295"/>
                  </a:lnTo>
                  <a:lnTo>
                    <a:pt x="3956" y="14145"/>
                  </a:lnTo>
                  <a:lnTo>
                    <a:pt x="4388" y="13979"/>
                  </a:lnTo>
                  <a:lnTo>
                    <a:pt x="4804" y="13813"/>
                  </a:lnTo>
                  <a:lnTo>
                    <a:pt x="5186" y="13646"/>
                  </a:lnTo>
                  <a:lnTo>
                    <a:pt x="5568" y="13480"/>
                  </a:lnTo>
                  <a:lnTo>
                    <a:pt x="5917" y="13297"/>
                  </a:lnTo>
                  <a:lnTo>
                    <a:pt x="6250" y="13114"/>
                  </a:lnTo>
                  <a:lnTo>
                    <a:pt x="6582" y="12915"/>
                  </a:lnTo>
                  <a:lnTo>
                    <a:pt x="6881" y="12716"/>
                  </a:lnTo>
                  <a:lnTo>
                    <a:pt x="7164" y="12516"/>
                  </a:lnTo>
                  <a:lnTo>
                    <a:pt x="7430" y="12317"/>
                  </a:lnTo>
                  <a:lnTo>
                    <a:pt x="7679" y="12101"/>
                  </a:lnTo>
                  <a:lnTo>
                    <a:pt x="7912" y="11901"/>
                  </a:lnTo>
                  <a:lnTo>
                    <a:pt x="8144" y="11685"/>
                  </a:lnTo>
                  <a:lnTo>
                    <a:pt x="8344" y="11469"/>
                  </a:lnTo>
                  <a:lnTo>
                    <a:pt x="8543" y="11236"/>
                  </a:lnTo>
                  <a:lnTo>
                    <a:pt x="8726" y="11020"/>
                  </a:lnTo>
                  <a:lnTo>
                    <a:pt x="8892" y="10787"/>
                  </a:lnTo>
                  <a:lnTo>
                    <a:pt x="9042" y="10571"/>
                  </a:lnTo>
                  <a:lnTo>
                    <a:pt x="9175" y="10339"/>
                  </a:lnTo>
                  <a:lnTo>
                    <a:pt x="9308" y="10106"/>
                  </a:lnTo>
                  <a:lnTo>
                    <a:pt x="9424" y="9873"/>
                  </a:lnTo>
                  <a:lnTo>
                    <a:pt x="9624" y="9408"/>
                  </a:lnTo>
                  <a:lnTo>
                    <a:pt x="9790" y="8943"/>
                  </a:lnTo>
                  <a:lnTo>
                    <a:pt x="9591" y="8876"/>
                  </a:lnTo>
                  <a:lnTo>
                    <a:pt x="9391" y="8810"/>
                  </a:lnTo>
                  <a:lnTo>
                    <a:pt x="9192" y="8743"/>
                  </a:lnTo>
                  <a:lnTo>
                    <a:pt x="8976" y="8693"/>
                  </a:lnTo>
                  <a:lnTo>
                    <a:pt x="8776" y="8660"/>
                  </a:lnTo>
                  <a:lnTo>
                    <a:pt x="8560" y="8643"/>
                  </a:lnTo>
                  <a:lnTo>
                    <a:pt x="8344" y="8627"/>
                  </a:lnTo>
                  <a:lnTo>
                    <a:pt x="8128" y="8610"/>
                  </a:lnTo>
                  <a:lnTo>
                    <a:pt x="8344" y="8527"/>
                  </a:lnTo>
                  <a:lnTo>
                    <a:pt x="8577" y="8461"/>
                  </a:lnTo>
                  <a:lnTo>
                    <a:pt x="8809" y="8394"/>
                  </a:lnTo>
                  <a:lnTo>
                    <a:pt x="9042" y="8344"/>
                  </a:lnTo>
                  <a:lnTo>
                    <a:pt x="9275" y="8311"/>
                  </a:lnTo>
                  <a:lnTo>
                    <a:pt x="9507" y="8278"/>
                  </a:lnTo>
                  <a:lnTo>
                    <a:pt x="9740" y="8261"/>
                  </a:lnTo>
                  <a:lnTo>
                    <a:pt x="9973" y="8261"/>
                  </a:lnTo>
                  <a:lnTo>
                    <a:pt x="10039" y="7929"/>
                  </a:lnTo>
                  <a:lnTo>
                    <a:pt x="10089" y="7596"/>
                  </a:lnTo>
                  <a:lnTo>
                    <a:pt x="10122" y="7280"/>
                  </a:lnTo>
                  <a:lnTo>
                    <a:pt x="10139" y="6948"/>
                  </a:lnTo>
                  <a:lnTo>
                    <a:pt x="9773" y="6948"/>
                  </a:lnTo>
                  <a:lnTo>
                    <a:pt x="9391" y="6965"/>
                  </a:lnTo>
                  <a:lnTo>
                    <a:pt x="9025" y="7015"/>
                  </a:lnTo>
                  <a:lnTo>
                    <a:pt x="8660" y="7081"/>
                  </a:lnTo>
                  <a:lnTo>
                    <a:pt x="8294" y="7181"/>
                  </a:lnTo>
                  <a:lnTo>
                    <a:pt x="7945" y="7314"/>
                  </a:lnTo>
                  <a:lnTo>
                    <a:pt x="7596" y="7463"/>
                  </a:lnTo>
                  <a:lnTo>
                    <a:pt x="7264" y="7646"/>
                  </a:lnTo>
                  <a:lnTo>
                    <a:pt x="7264" y="7646"/>
                  </a:lnTo>
                  <a:lnTo>
                    <a:pt x="7579" y="7280"/>
                  </a:lnTo>
                  <a:lnTo>
                    <a:pt x="7895" y="6931"/>
                  </a:lnTo>
                  <a:lnTo>
                    <a:pt x="8228" y="6599"/>
                  </a:lnTo>
                  <a:lnTo>
                    <a:pt x="8577" y="6300"/>
                  </a:lnTo>
                  <a:lnTo>
                    <a:pt x="8942" y="6001"/>
                  </a:lnTo>
                  <a:lnTo>
                    <a:pt x="9325" y="5718"/>
                  </a:lnTo>
                  <a:lnTo>
                    <a:pt x="9707" y="5452"/>
                  </a:lnTo>
                  <a:lnTo>
                    <a:pt x="10106" y="5203"/>
                  </a:lnTo>
                  <a:lnTo>
                    <a:pt x="10056" y="4322"/>
                  </a:lnTo>
                  <a:lnTo>
                    <a:pt x="10023" y="3956"/>
                  </a:lnTo>
                  <a:lnTo>
                    <a:pt x="10023" y="3624"/>
                  </a:lnTo>
                  <a:lnTo>
                    <a:pt x="10056" y="3142"/>
                  </a:lnTo>
                  <a:lnTo>
                    <a:pt x="10122" y="2660"/>
                  </a:lnTo>
                  <a:lnTo>
                    <a:pt x="10239" y="2178"/>
                  </a:lnTo>
                  <a:lnTo>
                    <a:pt x="10388" y="1712"/>
                  </a:lnTo>
                  <a:lnTo>
                    <a:pt x="10571" y="1264"/>
                  </a:lnTo>
                  <a:lnTo>
                    <a:pt x="10787" y="831"/>
                  </a:lnTo>
                  <a:lnTo>
                    <a:pt x="11037" y="399"/>
                  </a:lnTo>
                  <a:lnTo>
                    <a:pt x="1131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1866;p55">
              <a:extLst>
                <a:ext uri="{FF2B5EF4-FFF2-40B4-BE49-F238E27FC236}">
                  <a16:creationId xmlns:a16="http://schemas.microsoft.com/office/drawing/2014/main" id="{F045ECD1-70FB-7AB9-F2EE-CA5EA851F79E}"/>
                </a:ext>
              </a:extLst>
            </p:cNvPr>
            <p:cNvSpPr/>
            <p:nvPr/>
          </p:nvSpPr>
          <p:spPr>
            <a:xfrm>
              <a:off x="1144375" y="3058375"/>
              <a:ext cx="293400" cy="680250"/>
            </a:xfrm>
            <a:custGeom>
              <a:avLst/>
              <a:gdLst/>
              <a:ahLst/>
              <a:cxnLst/>
              <a:rect l="l" t="t" r="r" b="b"/>
              <a:pathLst>
                <a:path w="11736" h="27210" extrusionOk="0">
                  <a:moveTo>
                    <a:pt x="11120" y="2959"/>
                  </a:moveTo>
                  <a:lnTo>
                    <a:pt x="10821" y="3126"/>
                  </a:lnTo>
                  <a:lnTo>
                    <a:pt x="11120" y="2976"/>
                  </a:lnTo>
                  <a:lnTo>
                    <a:pt x="11137" y="2976"/>
                  </a:lnTo>
                  <a:lnTo>
                    <a:pt x="11137" y="2959"/>
                  </a:lnTo>
                  <a:close/>
                  <a:moveTo>
                    <a:pt x="11702" y="1"/>
                  </a:moveTo>
                  <a:lnTo>
                    <a:pt x="11203" y="483"/>
                  </a:lnTo>
                  <a:lnTo>
                    <a:pt x="10206" y="1463"/>
                  </a:lnTo>
                  <a:lnTo>
                    <a:pt x="9209" y="2461"/>
                  </a:lnTo>
                  <a:lnTo>
                    <a:pt x="8727" y="2959"/>
                  </a:lnTo>
                  <a:lnTo>
                    <a:pt x="8245" y="3475"/>
                  </a:lnTo>
                  <a:lnTo>
                    <a:pt x="7763" y="4006"/>
                  </a:lnTo>
                  <a:lnTo>
                    <a:pt x="7314" y="4538"/>
                  </a:lnTo>
                  <a:lnTo>
                    <a:pt x="6898" y="5004"/>
                  </a:lnTo>
                  <a:lnTo>
                    <a:pt x="6516" y="5502"/>
                  </a:lnTo>
                  <a:lnTo>
                    <a:pt x="6516" y="5469"/>
                  </a:lnTo>
                  <a:lnTo>
                    <a:pt x="6616" y="5037"/>
                  </a:lnTo>
                  <a:lnTo>
                    <a:pt x="6799" y="4189"/>
                  </a:lnTo>
                  <a:lnTo>
                    <a:pt x="6981" y="3308"/>
                  </a:lnTo>
                  <a:lnTo>
                    <a:pt x="7098" y="2876"/>
                  </a:lnTo>
                  <a:lnTo>
                    <a:pt x="7214" y="2461"/>
                  </a:lnTo>
                  <a:lnTo>
                    <a:pt x="7198" y="2444"/>
                  </a:lnTo>
                  <a:lnTo>
                    <a:pt x="7181" y="2461"/>
                  </a:lnTo>
                  <a:lnTo>
                    <a:pt x="6898" y="3308"/>
                  </a:lnTo>
                  <a:lnTo>
                    <a:pt x="6765" y="3724"/>
                  </a:lnTo>
                  <a:lnTo>
                    <a:pt x="6632" y="4156"/>
                  </a:lnTo>
                  <a:lnTo>
                    <a:pt x="6516" y="4605"/>
                  </a:lnTo>
                  <a:lnTo>
                    <a:pt x="6416" y="5037"/>
                  </a:lnTo>
                  <a:lnTo>
                    <a:pt x="6317" y="5452"/>
                  </a:lnTo>
                  <a:lnTo>
                    <a:pt x="6283" y="5635"/>
                  </a:lnTo>
                  <a:lnTo>
                    <a:pt x="6267" y="5818"/>
                  </a:lnTo>
                  <a:lnTo>
                    <a:pt x="5685" y="6599"/>
                  </a:lnTo>
                  <a:lnTo>
                    <a:pt x="5120" y="7414"/>
                  </a:lnTo>
                  <a:lnTo>
                    <a:pt x="4588" y="8245"/>
                  </a:lnTo>
                  <a:lnTo>
                    <a:pt x="4089" y="9092"/>
                  </a:lnTo>
                  <a:lnTo>
                    <a:pt x="3790" y="9641"/>
                  </a:lnTo>
                  <a:lnTo>
                    <a:pt x="3508" y="10189"/>
                  </a:lnTo>
                  <a:lnTo>
                    <a:pt x="3258" y="10755"/>
                  </a:lnTo>
                  <a:lnTo>
                    <a:pt x="3009" y="11320"/>
                  </a:lnTo>
                  <a:lnTo>
                    <a:pt x="3009" y="11037"/>
                  </a:lnTo>
                  <a:lnTo>
                    <a:pt x="3026" y="10372"/>
                  </a:lnTo>
                  <a:lnTo>
                    <a:pt x="3042" y="9774"/>
                  </a:lnTo>
                  <a:lnTo>
                    <a:pt x="3092" y="9176"/>
                  </a:lnTo>
                  <a:lnTo>
                    <a:pt x="3159" y="8577"/>
                  </a:lnTo>
                  <a:lnTo>
                    <a:pt x="3242" y="7979"/>
                  </a:lnTo>
                  <a:lnTo>
                    <a:pt x="3325" y="7381"/>
                  </a:lnTo>
                  <a:lnTo>
                    <a:pt x="3425" y="6782"/>
                  </a:lnTo>
                  <a:lnTo>
                    <a:pt x="3558" y="6184"/>
                  </a:lnTo>
                  <a:lnTo>
                    <a:pt x="3707" y="5585"/>
                  </a:lnTo>
                  <a:lnTo>
                    <a:pt x="3674" y="5585"/>
                  </a:lnTo>
                  <a:lnTo>
                    <a:pt x="3474" y="6267"/>
                  </a:lnTo>
                  <a:lnTo>
                    <a:pt x="3292" y="6948"/>
                  </a:lnTo>
                  <a:lnTo>
                    <a:pt x="3159" y="7530"/>
                  </a:lnTo>
                  <a:lnTo>
                    <a:pt x="3042" y="8128"/>
                  </a:lnTo>
                  <a:lnTo>
                    <a:pt x="2959" y="8727"/>
                  </a:lnTo>
                  <a:lnTo>
                    <a:pt x="2893" y="9342"/>
                  </a:lnTo>
                  <a:lnTo>
                    <a:pt x="2859" y="9957"/>
                  </a:lnTo>
                  <a:lnTo>
                    <a:pt x="2843" y="10555"/>
                  </a:lnTo>
                  <a:lnTo>
                    <a:pt x="2843" y="11170"/>
                  </a:lnTo>
                  <a:lnTo>
                    <a:pt x="2843" y="11436"/>
                  </a:lnTo>
                  <a:lnTo>
                    <a:pt x="2859" y="11685"/>
                  </a:lnTo>
                  <a:lnTo>
                    <a:pt x="2610" y="12383"/>
                  </a:lnTo>
                  <a:lnTo>
                    <a:pt x="2361" y="13082"/>
                  </a:lnTo>
                  <a:lnTo>
                    <a:pt x="2145" y="13813"/>
                  </a:lnTo>
                  <a:lnTo>
                    <a:pt x="1945" y="14528"/>
                  </a:lnTo>
                  <a:lnTo>
                    <a:pt x="1746" y="15292"/>
                  </a:lnTo>
                  <a:lnTo>
                    <a:pt x="1563" y="16073"/>
                  </a:lnTo>
                  <a:lnTo>
                    <a:pt x="1380" y="16855"/>
                  </a:lnTo>
                  <a:lnTo>
                    <a:pt x="1214" y="17636"/>
                  </a:lnTo>
                  <a:lnTo>
                    <a:pt x="1064" y="18417"/>
                  </a:lnTo>
                  <a:lnTo>
                    <a:pt x="915" y="19198"/>
                  </a:lnTo>
                  <a:lnTo>
                    <a:pt x="782" y="19979"/>
                  </a:lnTo>
                  <a:lnTo>
                    <a:pt x="665" y="20777"/>
                  </a:lnTo>
                  <a:lnTo>
                    <a:pt x="533" y="21558"/>
                  </a:lnTo>
                  <a:lnTo>
                    <a:pt x="433" y="22356"/>
                  </a:lnTo>
                  <a:lnTo>
                    <a:pt x="333" y="23137"/>
                  </a:lnTo>
                  <a:lnTo>
                    <a:pt x="250" y="23935"/>
                  </a:lnTo>
                  <a:lnTo>
                    <a:pt x="167" y="24733"/>
                  </a:lnTo>
                  <a:lnTo>
                    <a:pt x="84" y="25531"/>
                  </a:lnTo>
                  <a:lnTo>
                    <a:pt x="34" y="26329"/>
                  </a:lnTo>
                  <a:lnTo>
                    <a:pt x="1" y="27126"/>
                  </a:lnTo>
                  <a:lnTo>
                    <a:pt x="1" y="27160"/>
                  </a:lnTo>
                  <a:lnTo>
                    <a:pt x="17" y="27193"/>
                  </a:lnTo>
                  <a:lnTo>
                    <a:pt x="50" y="27209"/>
                  </a:lnTo>
                  <a:lnTo>
                    <a:pt x="117" y="27209"/>
                  </a:lnTo>
                  <a:lnTo>
                    <a:pt x="134" y="27193"/>
                  </a:lnTo>
                  <a:lnTo>
                    <a:pt x="150" y="27160"/>
                  </a:lnTo>
                  <a:lnTo>
                    <a:pt x="167" y="27126"/>
                  </a:lnTo>
                  <a:lnTo>
                    <a:pt x="250" y="26345"/>
                  </a:lnTo>
                  <a:lnTo>
                    <a:pt x="400" y="24766"/>
                  </a:lnTo>
                  <a:lnTo>
                    <a:pt x="582" y="23187"/>
                  </a:lnTo>
                  <a:lnTo>
                    <a:pt x="798" y="21608"/>
                  </a:lnTo>
                  <a:lnTo>
                    <a:pt x="915" y="20827"/>
                  </a:lnTo>
                  <a:lnTo>
                    <a:pt x="1048" y="20046"/>
                  </a:lnTo>
                  <a:lnTo>
                    <a:pt x="1181" y="19265"/>
                  </a:lnTo>
                  <a:lnTo>
                    <a:pt x="1330" y="18483"/>
                  </a:lnTo>
                  <a:lnTo>
                    <a:pt x="1497" y="17719"/>
                  </a:lnTo>
                  <a:lnTo>
                    <a:pt x="1663" y="16938"/>
                  </a:lnTo>
                  <a:lnTo>
                    <a:pt x="1846" y="16173"/>
                  </a:lnTo>
                  <a:lnTo>
                    <a:pt x="2028" y="15408"/>
                  </a:lnTo>
                  <a:lnTo>
                    <a:pt x="2228" y="14627"/>
                  </a:lnTo>
                  <a:lnTo>
                    <a:pt x="2444" y="13879"/>
                  </a:lnTo>
                  <a:lnTo>
                    <a:pt x="2660" y="13115"/>
                  </a:lnTo>
                  <a:lnTo>
                    <a:pt x="2926" y="12367"/>
                  </a:lnTo>
                  <a:lnTo>
                    <a:pt x="3209" y="11636"/>
                  </a:lnTo>
                  <a:lnTo>
                    <a:pt x="3508" y="10921"/>
                  </a:lnTo>
                  <a:lnTo>
                    <a:pt x="3774" y="10804"/>
                  </a:lnTo>
                  <a:lnTo>
                    <a:pt x="4040" y="10688"/>
                  </a:lnTo>
                  <a:lnTo>
                    <a:pt x="4671" y="10406"/>
                  </a:lnTo>
                  <a:lnTo>
                    <a:pt x="5752" y="9924"/>
                  </a:lnTo>
                  <a:lnTo>
                    <a:pt x="6300" y="9674"/>
                  </a:lnTo>
                  <a:lnTo>
                    <a:pt x="6832" y="9425"/>
                  </a:lnTo>
                  <a:lnTo>
                    <a:pt x="7364" y="9142"/>
                  </a:lnTo>
                  <a:lnTo>
                    <a:pt x="7879" y="8860"/>
                  </a:lnTo>
                  <a:lnTo>
                    <a:pt x="8394" y="8561"/>
                  </a:lnTo>
                  <a:lnTo>
                    <a:pt x="8893" y="8228"/>
                  </a:lnTo>
                  <a:lnTo>
                    <a:pt x="8893" y="8212"/>
                  </a:lnTo>
                  <a:lnTo>
                    <a:pt x="8876" y="8195"/>
                  </a:lnTo>
                  <a:lnTo>
                    <a:pt x="8594" y="8378"/>
                  </a:lnTo>
                  <a:lnTo>
                    <a:pt x="8311" y="8544"/>
                  </a:lnTo>
                  <a:lnTo>
                    <a:pt x="8029" y="8694"/>
                  </a:lnTo>
                  <a:lnTo>
                    <a:pt x="7729" y="8843"/>
                  </a:lnTo>
                  <a:lnTo>
                    <a:pt x="7198" y="9092"/>
                  </a:lnTo>
                  <a:lnTo>
                    <a:pt x="6666" y="9325"/>
                  </a:lnTo>
                  <a:lnTo>
                    <a:pt x="5585" y="9774"/>
                  </a:lnTo>
                  <a:lnTo>
                    <a:pt x="4455" y="10289"/>
                  </a:lnTo>
                  <a:lnTo>
                    <a:pt x="3873" y="10539"/>
                  </a:lnTo>
                  <a:lnTo>
                    <a:pt x="3641" y="10638"/>
                  </a:lnTo>
                  <a:lnTo>
                    <a:pt x="3890" y="10123"/>
                  </a:lnTo>
                  <a:lnTo>
                    <a:pt x="4139" y="9624"/>
                  </a:lnTo>
                  <a:lnTo>
                    <a:pt x="4422" y="9126"/>
                  </a:lnTo>
                  <a:lnTo>
                    <a:pt x="4704" y="8627"/>
                  </a:lnTo>
                  <a:lnTo>
                    <a:pt x="5170" y="7863"/>
                  </a:lnTo>
                  <a:lnTo>
                    <a:pt x="5685" y="7115"/>
                  </a:lnTo>
                  <a:lnTo>
                    <a:pt x="6200" y="6367"/>
                  </a:lnTo>
                  <a:lnTo>
                    <a:pt x="6749" y="5652"/>
                  </a:lnTo>
                  <a:lnTo>
                    <a:pt x="6981" y="5502"/>
                  </a:lnTo>
                  <a:lnTo>
                    <a:pt x="7214" y="5353"/>
                  </a:lnTo>
                  <a:lnTo>
                    <a:pt x="7680" y="5037"/>
                  </a:lnTo>
                  <a:lnTo>
                    <a:pt x="8810" y="4339"/>
                  </a:lnTo>
                  <a:lnTo>
                    <a:pt x="9375" y="3973"/>
                  </a:lnTo>
                  <a:lnTo>
                    <a:pt x="9957" y="3624"/>
                  </a:lnTo>
                  <a:lnTo>
                    <a:pt x="10239" y="3441"/>
                  </a:lnTo>
                  <a:lnTo>
                    <a:pt x="10538" y="3275"/>
                  </a:lnTo>
                  <a:lnTo>
                    <a:pt x="10821" y="3126"/>
                  </a:lnTo>
                  <a:lnTo>
                    <a:pt x="10821" y="3126"/>
                  </a:lnTo>
                  <a:lnTo>
                    <a:pt x="10505" y="3259"/>
                  </a:lnTo>
                  <a:lnTo>
                    <a:pt x="9890" y="3558"/>
                  </a:lnTo>
                  <a:lnTo>
                    <a:pt x="9292" y="3857"/>
                  </a:lnTo>
                  <a:lnTo>
                    <a:pt x="8710" y="4173"/>
                  </a:lnTo>
                  <a:lnTo>
                    <a:pt x="8145" y="4505"/>
                  </a:lnTo>
                  <a:lnTo>
                    <a:pt x="7580" y="4871"/>
                  </a:lnTo>
                  <a:lnTo>
                    <a:pt x="7148" y="5170"/>
                  </a:lnTo>
                  <a:lnTo>
                    <a:pt x="7563" y="4655"/>
                  </a:lnTo>
                  <a:lnTo>
                    <a:pt x="7979" y="4139"/>
                  </a:lnTo>
                  <a:lnTo>
                    <a:pt x="8893" y="3092"/>
                  </a:lnTo>
                  <a:lnTo>
                    <a:pt x="9824" y="2045"/>
                  </a:lnTo>
                  <a:lnTo>
                    <a:pt x="10771" y="1031"/>
                  </a:lnTo>
                  <a:lnTo>
                    <a:pt x="11735" y="17"/>
                  </a:lnTo>
                  <a:lnTo>
                    <a:pt x="1173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1867;p55">
              <a:extLst>
                <a:ext uri="{FF2B5EF4-FFF2-40B4-BE49-F238E27FC236}">
                  <a16:creationId xmlns:a16="http://schemas.microsoft.com/office/drawing/2014/main" id="{5E005CB8-71EB-3A14-EF54-BA51E4A077AC}"/>
                </a:ext>
              </a:extLst>
            </p:cNvPr>
            <p:cNvSpPr/>
            <p:nvPr/>
          </p:nvSpPr>
          <p:spPr>
            <a:xfrm>
              <a:off x="1241600" y="3168075"/>
              <a:ext cx="18325" cy="96025"/>
            </a:xfrm>
            <a:custGeom>
              <a:avLst/>
              <a:gdLst/>
              <a:ahLst/>
              <a:cxnLst/>
              <a:rect l="l" t="t" r="r" b="b"/>
              <a:pathLst>
                <a:path w="733" h="3841" extrusionOk="0">
                  <a:moveTo>
                    <a:pt x="699" y="1"/>
                  </a:moveTo>
                  <a:lnTo>
                    <a:pt x="450" y="948"/>
                  </a:lnTo>
                  <a:lnTo>
                    <a:pt x="333" y="1430"/>
                  </a:lnTo>
                  <a:lnTo>
                    <a:pt x="234" y="1912"/>
                  </a:lnTo>
                  <a:lnTo>
                    <a:pt x="151" y="2394"/>
                  </a:lnTo>
                  <a:lnTo>
                    <a:pt x="101" y="2876"/>
                  </a:lnTo>
                  <a:lnTo>
                    <a:pt x="34" y="3358"/>
                  </a:lnTo>
                  <a:lnTo>
                    <a:pt x="1" y="3840"/>
                  </a:lnTo>
                  <a:lnTo>
                    <a:pt x="18" y="3840"/>
                  </a:lnTo>
                  <a:lnTo>
                    <a:pt x="167" y="2860"/>
                  </a:lnTo>
                  <a:lnTo>
                    <a:pt x="333" y="1896"/>
                  </a:lnTo>
                  <a:lnTo>
                    <a:pt x="516" y="948"/>
                  </a:lnTo>
                  <a:lnTo>
                    <a:pt x="616" y="466"/>
                  </a:lnTo>
                  <a:lnTo>
                    <a:pt x="7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1868;p55">
              <a:extLst>
                <a:ext uri="{FF2B5EF4-FFF2-40B4-BE49-F238E27FC236}">
                  <a16:creationId xmlns:a16="http://schemas.microsoft.com/office/drawing/2014/main" id="{77D1B85D-DB12-1507-7127-AF7668190F50}"/>
                </a:ext>
              </a:extLst>
            </p:cNvPr>
            <p:cNvSpPr/>
            <p:nvPr/>
          </p:nvSpPr>
          <p:spPr>
            <a:xfrm>
              <a:off x="1316000" y="3223350"/>
              <a:ext cx="71475" cy="38250"/>
            </a:xfrm>
            <a:custGeom>
              <a:avLst/>
              <a:gdLst/>
              <a:ahLst/>
              <a:cxnLst/>
              <a:rect l="l" t="t" r="r" b="b"/>
              <a:pathLst>
                <a:path w="2859" h="1530" extrusionOk="0">
                  <a:moveTo>
                    <a:pt x="2842" y="0"/>
                  </a:moveTo>
                  <a:lnTo>
                    <a:pt x="2477" y="167"/>
                  </a:lnTo>
                  <a:lnTo>
                    <a:pt x="2111" y="333"/>
                  </a:lnTo>
                  <a:lnTo>
                    <a:pt x="1396" y="682"/>
                  </a:lnTo>
                  <a:lnTo>
                    <a:pt x="1047" y="865"/>
                  </a:lnTo>
                  <a:lnTo>
                    <a:pt x="698" y="1047"/>
                  </a:lnTo>
                  <a:lnTo>
                    <a:pt x="349" y="1247"/>
                  </a:lnTo>
                  <a:lnTo>
                    <a:pt x="17" y="1463"/>
                  </a:lnTo>
                  <a:lnTo>
                    <a:pt x="0" y="1496"/>
                  </a:lnTo>
                  <a:lnTo>
                    <a:pt x="0" y="1513"/>
                  </a:lnTo>
                  <a:lnTo>
                    <a:pt x="17" y="1529"/>
                  </a:lnTo>
                  <a:lnTo>
                    <a:pt x="50" y="1529"/>
                  </a:lnTo>
                  <a:lnTo>
                    <a:pt x="399" y="1363"/>
                  </a:lnTo>
                  <a:lnTo>
                    <a:pt x="765" y="1180"/>
                  </a:lnTo>
                  <a:lnTo>
                    <a:pt x="1114" y="998"/>
                  </a:lnTo>
                  <a:lnTo>
                    <a:pt x="1463" y="798"/>
                  </a:lnTo>
                  <a:lnTo>
                    <a:pt x="2178" y="416"/>
                  </a:lnTo>
                  <a:lnTo>
                    <a:pt x="2510" y="216"/>
                  </a:lnTo>
                  <a:lnTo>
                    <a:pt x="2859" y="34"/>
                  </a:lnTo>
                  <a:lnTo>
                    <a:pt x="2859" y="17"/>
                  </a:lnTo>
                  <a:lnTo>
                    <a:pt x="284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1869;p55">
              <a:extLst>
                <a:ext uri="{FF2B5EF4-FFF2-40B4-BE49-F238E27FC236}">
                  <a16:creationId xmlns:a16="http://schemas.microsoft.com/office/drawing/2014/main" id="{591816EB-3AE5-FDE9-692E-CE4EF9A9A420}"/>
                </a:ext>
              </a:extLst>
            </p:cNvPr>
            <p:cNvSpPr/>
            <p:nvPr/>
          </p:nvSpPr>
          <p:spPr>
            <a:xfrm>
              <a:off x="917500" y="3100350"/>
              <a:ext cx="206950" cy="276350"/>
            </a:xfrm>
            <a:custGeom>
              <a:avLst/>
              <a:gdLst/>
              <a:ahLst/>
              <a:cxnLst/>
              <a:rect l="l" t="t" r="r" b="b"/>
              <a:pathLst>
                <a:path w="8278" h="11054" extrusionOk="0">
                  <a:moveTo>
                    <a:pt x="1" y="1"/>
                  </a:moveTo>
                  <a:lnTo>
                    <a:pt x="100" y="682"/>
                  </a:lnTo>
                  <a:lnTo>
                    <a:pt x="100" y="416"/>
                  </a:lnTo>
                  <a:lnTo>
                    <a:pt x="1" y="1"/>
                  </a:lnTo>
                  <a:close/>
                  <a:moveTo>
                    <a:pt x="1812" y="4189"/>
                  </a:moveTo>
                  <a:lnTo>
                    <a:pt x="1812" y="5136"/>
                  </a:lnTo>
                  <a:lnTo>
                    <a:pt x="2610" y="5136"/>
                  </a:lnTo>
                  <a:lnTo>
                    <a:pt x="2394" y="4920"/>
                  </a:lnTo>
                  <a:lnTo>
                    <a:pt x="2194" y="4688"/>
                  </a:lnTo>
                  <a:lnTo>
                    <a:pt x="1995" y="4438"/>
                  </a:lnTo>
                  <a:lnTo>
                    <a:pt x="1812" y="4189"/>
                  </a:lnTo>
                  <a:close/>
                  <a:moveTo>
                    <a:pt x="1280" y="5186"/>
                  </a:moveTo>
                  <a:lnTo>
                    <a:pt x="1513" y="5768"/>
                  </a:lnTo>
                  <a:lnTo>
                    <a:pt x="1779" y="6333"/>
                  </a:lnTo>
                  <a:lnTo>
                    <a:pt x="2078" y="6882"/>
                  </a:lnTo>
                  <a:lnTo>
                    <a:pt x="2228" y="7131"/>
                  </a:lnTo>
                  <a:lnTo>
                    <a:pt x="2394" y="7380"/>
                  </a:lnTo>
                  <a:lnTo>
                    <a:pt x="2577" y="7630"/>
                  </a:lnTo>
                  <a:lnTo>
                    <a:pt x="2760" y="7879"/>
                  </a:lnTo>
                  <a:lnTo>
                    <a:pt x="2959" y="8095"/>
                  </a:lnTo>
                  <a:lnTo>
                    <a:pt x="3175" y="8328"/>
                  </a:lnTo>
                  <a:lnTo>
                    <a:pt x="3391" y="8527"/>
                  </a:lnTo>
                  <a:lnTo>
                    <a:pt x="3624" y="8727"/>
                  </a:lnTo>
                  <a:lnTo>
                    <a:pt x="3857" y="8926"/>
                  </a:lnTo>
                  <a:lnTo>
                    <a:pt x="4089" y="9109"/>
                  </a:lnTo>
                  <a:lnTo>
                    <a:pt x="4571" y="9441"/>
                  </a:lnTo>
                  <a:lnTo>
                    <a:pt x="5070" y="9740"/>
                  </a:lnTo>
                  <a:lnTo>
                    <a:pt x="5552" y="10006"/>
                  </a:lnTo>
                  <a:lnTo>
                    <a:pt x="6034" y="10239"/>
                  </a:lnTo>
                  <a:lnTo>
                    <a:pt x="6483" y="10439"/>
                  </a:lnTo>
                  <a:lnTo>
                    <a:pt x="6898" y="10605"/>
                  </a:lnTo>
                  <a:lnTo>
                    <a:pt x="7281" y="10754"/>
                  </a:lnTo>
                  <a:lnTo>
                    <a:pt x="7613" y="10871"/>
                  </a:lnTo>
                  <a:lnTo>
                    <a:pt x="8095" y="11004"/>
                  </a:lnTo>
                  <a:lnTo>
                    <a:pt x="8278" y="11054"/>
                  </a:lnTo>
                  <a:lnTo>
                    <a:pt x="8228" y="10821"/>
                  </a:lnTo>
                  <a:lnTo>
                    <a:pt x="8178" y="10588"/>
                  </a:lnTo>
                  <a:lnTo>
                    <a:pt x="8095" y="10372"/>
                  </a:lnTo>
                  <a:lnTo>
                    <a:pt x="8028" y="10173"/>
                  </a:lnTo>
                  <a:lnTo>
                    <a:pt x="7846" y="9757"/>
                  </a:lnTo>
                  <a:lnTo>
                    <a:pt x="7646" y="9391"/>
                  </a:lnTo>
                  <a:lnTo>
                    <a:pt x="7414" y="9042"/>
                  </a:lnTo>
                  <a:lnTo>
                    <a:pt x="7164" y="8710"/>
                  </a:lnTo>
                  <a:lnTo>
                    <a:pt x="6882" y="8394"/>
                  </a:lnTo>
                  <a:lnTo>
                    <a:pt x="6566" y="8095"/>
                  </a:lnTo>
                  <a:lnTo>
                    <a:pt x="6250" y="7812"/>
                  </a:lnTo>
                  <a:lnTo>
                    <a:pt x="5918" y="7530"/>
                  </a:lnTo>
                  <a:lnTo>
                    <a:pt x="5569" y="7281"/>
                  </a:lnTo>
                  <a:lnTo>
                    <a:pt x="5203" y="7015"/>
                  </a:lnTo>
                  <a:lnTo>
                    <a:pt x="4438" y="6516"/>
                  </a:lnTo>
                  <a:lnTo>
                    <a:pt x="3657" y="6001"/>
                  </a:lnTo>
                  <a:lnTo>
                    <a:pt x="3391" y="5818"/>
                  </a:lnTo>
                  <a:lnTo>
                    <a:pt x="3125" y="5618"/>
                  </a:lnTo>
                  <a:lnTo>
                    <a:pt x="2893" y="5419"/>
                  </a:lnTo>
                  <a:lnTo>
                    <a:pt x="2660" y="518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1870;p55">
              <a:extLst>
                <a:ext uri="{FF2B5EF4-FFF2-40B4-BE49-F238E27FC236}">
                  <a16:creationId xmlns:a16="http://schemas.microsoft.com/office/drawing/2014/main" id="{4E571019-9EDD-23F1-FB0F-B2F9CA08A2CA}"/>
                </a:ext>
              </a:extLst>
            </p:cNvPr>
            <p:cNvSpPr/>
            <p:nvPr/>
          </p:nvSpPr>
          <p:spPr>
            <a:xfrm>
              <a:off x="949500" y="3230000"/>
              <a:ext cx="174950" cy="146700"/>
            </a:xfrm>
            <a:custGeom>
              <a:avLst/>
              <a:gdLst/>
              <a:ahLst/>
              <a:cxnLst/>
              <a:rect l="l" t="t" r="r" b="b"/>
              <a:pathLst>
                <a:path w="6998" h="5868" fill="none" extrusionOk="0">
                  <a:moveTo>
                    <a:pt x="1380" y="0"/>
                  </a:moveTo>
                  <a:lnTo>
                    <a:pt x="1380" y="0"/>
                  </a:lnTo>
                  <a:lnTo>
                    <a:pt x="0" y="0"/>
                  </a:lnTo>
                  <a:lnTo>
                    <a:pt x="0" y="0"/>
                  </a:lnTo>
                  <a:lnTo>
                    <a:pt x="233" y="582"/>
                  </a:lnTo>
                  <a:lnTo>
                    <a:pt x="499" y="1147"/>
                  </a:lnTo>
                  <a:lnTo>
                    <a:pt x="798" y="1696"/>
                  </a:lnTo>
                  <a:lnTo>
                    <a:pt x="948" y="1945"/>
                  </a:lnTo>
                  <a:lnTo>
                    <a:pt x="1114" y="2194"/>
                  </a:lnTo>
                  <a:lnTo>
                    <a:pt x="1114" y="2194"/>
                  </a:lnTo>
                  <a:lnTo>
                    <a:pt x="1297" y="2444"/>
                  </a:lnTo>
                  <a:lnTo>
                    <a:pt x="1480" y="2693"/>
                  </a:lnTo>
                  <a:lnTo>
                    <a:pt x="1679" y="2909"/>
                  </a:lnTo>
                  <a:lnTo>
                    <a:pt x="1895" y="3142"/>
                  </a:lnTo>
                  <a:lnTo>
                    <a:pt x="2111" y="3341"/>
                  </a:lnTo>
                  <a:lnTo>
                    <a:pt x="2344" y="3541"/>
                  </a:lnTo>
                  <a:lnTo>
                    <a:pt x="2577" y="3740"/>
                  </a:lnTo>
                  <a:lnTo>
                    <a:pt x="2809" y="3923"/>
                  </a:lnTo>
                  <a:lnTo>
                    <a:pt x="3291" y="4255"/>
                  </a:lnTo>
                  <a:lnTo>
                    <a:pt x="3790" y="4554"/>
                  </a:lnTo>
                  <a:lnTo>
                    <a:pt x="4272" y="4820"/>
                  </a:lnTo>
                  <a:lnTo>
                    <a:pt x="4754" y="5053"/>
                  </a:lnTo>
                  <a:lnTo>
                    <a:pt x="5203" y="5253"/>
                  </a:lnTo>
                  <a:lnTo>
                    <a:pt x="5618" y="5419"/>
                  </a:lnTo>
                  <a:lnTo>
                    <a:pt x="6001" y="5568"/>
                  </a:lnTo>
                  <a:lnTo>
                    <a:pt x="6333" y="5685"/>
                  </a:lnTo>
                  <a:lnTo>
                    <a:pt x="6815" y="5818"/>
                  </a:lnTo>
                  <a:lnTo>
                    <a:pt x="6998" y="5868"/>
                  </a:lnTo>
                  <a:lnTo>
                    <a:pt x="6998" y="5868"/>
                  </a:lnTo>
                  <a:lnTo>
                    <a:pt x="6948" y="5635"/>
                  </a:lnTo>
                  <a:lnTo>
                    <a:pt x="6898" y="5402"/>
                  </a:lnTo>
                  <a:lnTo>
                    <a:pt x="6815" y="5186"/>
                  </a:lnTo>
                  <a:lnTo>
                    <a:pt x="6748" y="4987"/>
                  </a:lnTo>
                  <a:lnTo>
                    <a:pt x="6566" y="4571"/>
                  </a:lnTo>
                  <a:lnTo>
                    <a:pt x="6366" y="4205"/>
                  </a:lnTo>
                  <a:lnTo>
                    <a:pt x="6134" y="3856"/>
                  </a:lnTo>
                  <a:lnTo>
                    <a:pt x="5884" y="3524"/>
                  </a:lnTo>
                  <a:lnTo>
                    <a:pt x="5602" y="3208"/>
                  </a:lnTo>
                  <a:lnTo>
                    <a:pt x="5286" y="2909"/>
                  </a:lnTo>
                  <a:lnTo>
                    <a:pt x="4970" y="2626"/>
                  </a:lnTo>
                  <a:lnTo>
                    <a:pt x="4638" y="2344"/>
                  </a:lnTo>
                  <a:lnTo>
                    <a:pt x="4289" y="2095"/>
                  </a:lnTo>
                  <a:lnTo>
                    <a:pt x="3923" y="1829"/>
                  </a:lnTo>
                  <a:lnTo>
                    <a:pt x="3158" y="1330"/>
                  </a:lnTo>
                  <a:lnTo>
                    <a:pt x="2377" y="815"/>
                  </a:lnTo>
                  <a:lnTo>
                    <a:pt x="2377" y="815"/>
                  </a:lnTo>
                  <a:lnTo>
                    <a:pt x="2111" y="632"/>
                  </a:lnTo>
                  <a:lnTo>
                    <a:pt x="1845" y="432"/>
                  </a:lnTo>
                  <a:lnTo>
                    <a:pt x="1613" y="233"/>
                  </a:lnTo>
                  <a:lnTo>
                    <a:pt x="138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1871;p55">
              <a:extLst>
                <a:ext uri="{FF2B5EF4-FFF2-40B4-BE49-F238E27FC236}">
                  <a16:creationId xmlns:a16="http://schemas.microsoft.com/office/drawing/2014/main" id="{6C97A268-274E-71DC-5C4F-FA3534C5A987}"/>
                </a:ext>
              </a:extLst>
            </p:cNvPr>
            <p:cNvSpPr/>
            <p:nvPr/>
          </p:nvSpPr>
          <p:spPr>
            <a:xfrm>
              <a:off x="962800" y="3205075"/>
              <a:ext cx="19975" cy="23700"/>
            </a:xfrm>
            <a:custGeom>
              <a:avLst/>
              <a:gdLst/>
              <a:ahLst/>
              <a:cxnLst/>
              <a:rect l="l" t="t" r="r" b="b"/>
              <a:pathLst>
                <a:path w="799" h="948" fill="none" extrusionOk="0">
                  <a:moveTo>
                    <a:pt x="0" y="0"/>
                  </a:moveTo>
                  <a:lnTo>
                    <a:pt x="0" y="947"/>
                  </a:lnTo>
                  <a:lnTo>
                    <a:pt x="0" y="947"/>
                  </a:lnTo>
                  <a:lnTo>
                    <a:pt x="798" y="947"/>
                  </a:lnTo>
                  <a:lnTo>
                    <a:pt x="798" y="947"/>
                  </a:lnTo>
                  <a:lnTo>
                    <a:pt x="582" y="731"/>
                  </a:lnTo>
                  <a:lnTo>
                    <a:pt x="382" y="499"/>
                  </a:lnTo>
                  <a:lnTo>
                    <a:pt x="183" y="249"/>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1872;p55">
              <a:extLst>
                <a:ext uri="{FF2B5EF4-FFF2-40B4-BE49-F238E27FC236}">
                  <a16:creationId xmlns:a16="http://schemas.microsoft.com/office/drawing/2014/main" id="{F9B80FE6-D217-CC51-3EDE-0D4AE51F69CD}"/>
                </a:ext>
              </a:extLst>
            </p:cNvPr>
            <p:cNvSpPr/>
            <p:nvPr/>
          </p:nvSpPr>
          <p:spPr>
            <a:xfrm>
              <a:off x="917500" y="3100350"/>
              <a:ext cx="2525" cy="17050"/>
            </a:xfrm>
            <a:custGeom>
              <a:avLst/>
              <a:gdLst/>
              <a:ahLst/>
              <a:cxnLst/>
              <a:rect l="l" t="t" r="r" b="b"/>
              <a:pathLst>
                <a:path w="101" h="682" fill="none" extrusionOk="0">
                  <a:moveTo>
                    <a:pt x="1" y="1"/>
                  </a:moveTo>
                  <a:lnTo>
                    <a:pt x="1" y="1"/>
                  </a:lnTo>
                  <a:lnTo>
                    <a:pt x="100" y="682"/>
                  </a:lnTo>
                  <a:lnTo>
                    <a:pt x="100" y="416"/>
                  </a:lnTo>
                  <a:lnTo>
                    <a:pt x="100" y="416"/>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1873;p55">
              <a:extLst>
                <a:ext uri="{FF2B5EF4-FFF2-40B4-BE49-F238E27FC236}">
                  <a16:creationId xmlns:a16="http://schemas.microsoft.com/office/drawing/2014/main" id="{4391F745-CF69-C516-6D1A-CB109BF06D59}"/>
                </a:ext>
              </a:extLst>
            </p:cNvPr>
            <p:cNvSpPr/>
            <p:nvPr/>
          </p:nvSpPr>
          <p:spPr>
            <a:xfrm>
              <a:off x="920000" y="3110750"/>
              <a:ext cx="42825" cy="118025"/>
            </a:xfrm>
            <a:custGeom>
              <a:avLst/>
              <a:gdLst/>
              <a:ahLst/>
              <a:cxnLst/>
              <a:rect l="l" t="t" r="r" b="b"/>
              <a:pathLst>
                <a:path w="1713" h="4721" extrusionOk="0">
                  <a:moveTo>
                    <a:pt x="0" y="0"/>
                  </a:moveTo>
                  <a:lnTo>
                    <a:pt x="0" y="266"/>
                  </a:lnTo>
                  <a:lnTo>
                    <a:pt x="150" y="1130"/>
                  </a:lnTo>
                  <a:lnTo>
                    <a:pt x="266" y="1646"/>
                  </a:lnTo>
                  <a:lnTo>
                    <a:pt x="399" y="2211"/>
                  </a:lnTo>
                  <a:lnTo>
                    <a:pt x="549" y="2809"/>
                  </a:lnTo>
                  <a:lnTo>
                    <a:pt x="732" y="3441"/>
                  </a:lnTo>
                  <a:lnTo>
                    <a:pt x="931" y="4089"/>
                  </a:lnTo>
                  <a:lnTo>
                    <a:pt x="1164" y="4720"/>
                  </a:lnTo>
                  <a:lnTo>
                    <a:pt x="1712" y="4720"/>
                  </a:lnTo>
                  <a:lnTo>
                    <a:pt x="1712" y="3773"/>
                  </a:lnTo>
                  <a:lnTo>
                    <a:pt x="1529" y="3507"/>
                  </a:lnTo>
                  <a:lnTo>
                    <a:pt x="1363" y="3241"/>
                  </a:lnTo>
                  <a:lnTo>
                    <a:pt x="1047" y="2693"/>
                  </a:lnTo>
                  <a:lnTo>
                    <a:pt x="781" y="2161"/>
                  </a:lnTo>
                  <a:lnTo>
                    <a:pt x="549" y="1646"/>
                  </a:lnTo>
                  <a:lnTo>
                    <a:pt x="366" y="1164"/>
                  </a:lnTo>
                  <a:lnTo>
                    <a:pt x="200" y="715"/>
                  </a:lnTo>
                  <a:lnTo>
                    <a:pt x="83" y="332"/>
                  </a:lnTo>
                  <a:lnTo>
                    <a:pt x="0" y="0"/>
                  </a:lnTo>
                  <a:close/>
                </a:path>
              </a:pathLst>
            </a:custGeom>
            <a:solidFill>
              <a:srgbClr val="D7D8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1874;p55">
              <a:extLst>
                <a:ext uri="{FF2B5EF4-FFF2-40B4-BE49-F238E27FC236}">
                  <a16:creationId xmlns:a16="http://schemas.microsoft.com/office/drawing/2014/main" id="{067F5D9D-2596-FE60-39ED-C2F8FC6320E5}"/>
                </a:ext>
              </a:extLst>
            </p:cNvPr>
            <p:cNvSpPr/>
            <p:nvPr/>
          </p:nvSpPr>
          <p:spPr>
            <a:xfrm>
              <a:off x="920000" y="3110750"/>
              <a:ext cx="42825" cy="118025"/>
            </a:xfrm>
            <a:custGeom>
              <a:avLst/>
              <a:gdLst/>
              <a:ahLst/>
              <a:cxnLst/>
              <a:rect l="l" t="t" r="r" b="b"/>
              <a:pathLst>
                <a:path w="1713" h="4721" fill="none" extrusionOk="0">
                  <a:moveTo>
                    <a:pt x="0" y="0"/>
                  </a:moveTo>
                  <a:lnTo>
                    <a:pt x="0" y="266"/>
                  </a:lnTo>
                  <a:lnTo>
                    <a:pt x="0" y="266"/>
                  </a:lnTo>
                  <a:lnTo>
                    <a:pt x="150" y="1130"/>
                  </a:lnTo>
                  <a:lnTo>
                    <a:pt x="266" y="1646"/>
                  </a:lnTo>
                  <a:lnTo>
                    <a:pt x="399" y="2211"/>
                  </a:lnTo>
                  <a:lnTo>
                    <a:pt x="549" y="2809"/>
                  </a:lnTo>
                  <a:lnTo>
                    <a:pt x="732" y="3441"/>
                  </a:lnTo>
                  <a:lnTo>
                    <a:pt x="931" y="4089"/>
                  </a:lnTo>
                  <a:lnTo>
                    <a:pt x="1164" y="4720"/>
                  </a:lnTo>
                  <a:lnTo>
                    <a:pt x="1164" y="4720"/>
                  </a:lnTo>
                  <a:lnTo>
                    <a:pt x="1712" y="4720"/>
                  </a:lnTo>
                  <a:lnTo>
                    <a:pt x="1712" y="3773"/>
                  </a:lnTo>
                  <a:lnTo>
                    <a:pt x="1712" y="3773"/>
                  </a:lnTo>
                  <a:lnTo>
                    <a:pt x="1529" y="3507"/>
                  </a:lnTo>
                  <a:lnTo>
                    <a:pt x="1363" y="3241"/>
                  </a:lnTo>
                  <a:lnTo>
                    <a:pt x="1047" y="2693"/>
                  </a:lnTo>
                  <a:lnTo>
                    <a:pt x="781" y="2161"/>
                  </a:lnTo>
                  <a:lnTo>
                    <a:pt x="549" y="1646"/>
                  </a:lnTo>
                  <a:lnTo>
                    <a:pt x="366" y="1164"/>
                  </a:lnTo>
                  <a:lnTo>
                    <a:pt x="200" y="715"/>
                  </a:lnTo>
                  <a:lnTo>
                    <a:pt x="83" y="332"/>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1875;p55">
              <a:extLst>
                <a:ext uri="{FF2B5EF4-FFF2-40B4-BE49-F238E27FC236}">
                  <a16:creationId xmlns:a16="http://schemas.microsoft.com/office/drawing/2014/main" id="{3E6A0935-7CD3-6EFF-4000-BE1E9C787130}"/>
                </a:ext>
              </a:extLst>
            </p:cNvPr>
            <p:cNvSpPr/>
            <p:nvPr/>
          </p:nvSpPr>
          <p:spPr>
            <a:xfrm>
              <a:off x="949075" y="3228750"/>
              <a:ext cx="34925" cy="1275"/>
            </a:xfrm>
            <a:custGeom>
              <a:avLst/>
              <a:gdLst/>
              <a:ahLst/>
              <a:cxnLst/>
              <a:rect l="l" t="t" r="r" b="b"/>
              <a:pathLst>
                <a:path w="1397" h="51" extrusionOk="0">
                  <a:moveTo>
                    <a:pt x="1" y="0"/>
                  </a:moveTo>
                  <a:lnTo>
                    <a:pt x="17" y="50"/>
                  </a:lnTo>
                  <a:lnTo>
                    <a:pt x="1397" y="50"/>
                  </a:lnTo>
                  <a:lnTo>
                    <a:pt x="1347" y="0"/>
                  </a:lnTo>
                  <a:close/>
                </a:path>
              </a:pathLst>
            </a:custGeom>
            <a:solidFill>
              <a:srgbClr val="D7D8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1876;p55">
              <a:extLst>
                <a:ext uri="{FF2B5EF4-FFF2-40B4-BE49-F238E27FC236}">
                  <a16:creationId xmlns:a16="http://schemas.microsoft.com/office/drawing/2014/main" id="{7516A2FF-A33C-B788-C26B-2CABCB9AFC74}"/>
                </a:ext>
              </a:extLst>
            </p:cNvPr>
            <p:cNvSpPr/>
            <p:nvPr/>
          </p:nvSpPr>
          <p:spPr>
            <a:xfrm>
              <a:off x="949075" y="3228750"/>
              <a:ext cx="34925" cy="1275"/>
            </a:xfrm>
            <a:custGeom>
              <a:avLst/>
              <a:gdLst/>
              <a:ahLst/>
              <a:cxnLst/>
              <a:rect l="l" t="t" r="r" b="b"/>
              <a:pathLst>
                <a:path w="1397" h="51" fill="none" extrusionOk="0">
                  <a:moveTo>
                    <a:pt x="1347" y="0"/>
                  </a:moveTo>
                  <a:lnTo>
                    <a:pt x="1347" y="0"/>
                  </a:lnTo>
                  <a:lnTo>
                    <a:pt x="549" y="0"/>
                  </a:lnTo>
                  <a:lnTo>
                    <a:pt x="549" y="0"/>
                  </a:lnTo>
                  <a:lnTo>
                    <a:pt x="1" y="0"/>
                  </a:lnTo>
                  <a:lnTo>
                    <a:pt x="1" y="0"/>
                  </a:lnTo>
                  <a:lnTo>
                    <a:pt x="17" y="50"/>
                  </a:lnTo>
                  <a:lnTo>
                    <a:pt x="17" y="50"/>
                  </a:lnTo>
                  <a:lnTo>
                    <a:pt x="1397" y="50"/>
                  </a:lnTo>
                  <a:lnTo>
                    <a:pt x="1397" y="50"/>
                  </a:lnTo>
                  <a:lnTo>
                    <a:pt x="1347"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1877;p55">
              <a:extLst>
                <a:ext uri="{FF2B5EF4-FFF2-40B4-BE49-F238E27FC236}">
                  <a16:creationId xmlns:a16="http://schemas.microsoft.com/office/drawing/2014/main" id="{A9CAA728-8F80-0996-8F7B-870B45CC2DF8}"/>
                </a:ext>
              </a:extLst>
            </p:cNvPr>
            <p:cNvSpPr/>
            <p:nvPr/>
          </p:nvSpPr>
          <p:spPr>
            <a:xfrm>
              <a:off x="1030950" y="3202150"/>
              <a:ext cx="37400" cy="61525"/>
            </a:xfrm>
            <a:custGeom>
              <a:avLst/>
              <a:gdLst/>
              <a:ahLst/>
              <a:cxnLst/>
              <a:rect l="l" t="t" r="r" b="b"/>
              <a:pathLst>
                <a:path w="1496" h="2461" extrusionOk="0">
                  <a:moveTo>
                    <a:pt x="0" y="1"/>
                  </a:moveTo>
                  <a:lnTo>
                    <a:pt x="0" y="17"/>
                  </a:lnTo>
                  <a:lnTo>
                    <a:pt x="0" y="34"/>
                  </a:lnTo>
                  <a:lnTo>
                    <a:pt x="249" y="283"/>
                  </a:lnTo>
                  <a:lnTo>
                    <a:pt x="482" y="566"/>
                  </a:lnTo>
                  <a:lnTo>
                    <a:pt x="698" y="848"/>
                  </a:lnTo>
                  <a:lnTo>
                    <a:pt x="898" y="1148"/>
                  </a:lnTo>
                  <a:lnTo>
                    <a:pt x="1064" y="1463"/>
                  </a:lnTo>
                  <a:lnTo>
                    <a:pt x="1230" y="1796"/>
                  </a:lnTo>
                  <a:lnTo>
                    <a:pt x="1363" y="2128"/>
                  </a:lnTo>
                  <a:lnTo>
                    <a:pt x="1496" y="2461"/>
                  </a:lnTo>
                  <a:lnTo>
                    <a:pt x="1396" y="2112"/>
                  </a:lnTo>
                  <a:lnTo>
                    <a:pt x="1263" y="1779"/>
                  </a:lnTo>
                  <a:lnTo>
                    <a:pt x="1114" y="1447"/>
                  </a:lnTo>
                  <a:lnTo>
                    <a:pt x="931" y="1131"/>
                  </a:lnTo>
                  <a:lnTo>
                    <a:pt x="731" y="832"/>
                  </a:lnTo>
                  <a:lnTo>
                    <a:pt x="515" y="533"/>
                  </a:lnTo>
                  <a:lnTo>
                    <a:pt x="283" y="267"/>
                  </a:lnTo>
                  <a:lnTo>
                    <a:pt x="17" y="17"/>
                  </a:lnTo>
                  <a:lnTo>
                    <a:pt x="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1878;p55">
              <a:extLst>
                <a:ext uri="{FF2B5EF4-FFF2-40B4-BE49-F238E27FC236}">
                  <a16:creationId xmlns:a16="http://schemas.microsoft.com/office/drawing/2014/main" id="{60A61352-C2E6-BB37-9D6D-7203A6D1BA5C}"/>
                </a:ext>
              </a:extLst>
            </p:cNvPr>
            <p:cNvSpPr/>
            <p:nvPr/>
          </p:nvSpPr>
          <p:spPr>
            <a:xfrm>
              <a:off x="917500" y="3099925"/>
              <a:ext cx="209025" cy="276775"/>
            </a:xfrm>
            <a:custGeom>
              <a:avLst/>
              <a:gdLst/>
              <a:ahLst/>
              <a:cxnLst/>
              <a:rect l="l" t="t" r="r" b="b"/>
              <a:pathLst>
                <a:path w="8361" h="11071" extrusionOk="0">
                  <a:moveTo>
                    <a:pt x="1" y="1"/>
                  </a:moveTo>
                  <a:lnTo>
                    <a:pt x="1" y="18"/>
                  </a:lnTo>
                  <a:lnTo>
                    <a:pt x="50" y="350"/>
                  </a:lnTo>
                  <a:lnTo>
                    <a:pt x="150" y="982"/>
                  </a:lnTo>
                  <a:lnTo>
                    <a:pt x="316" y="1846"/>
                  </a:lnTo>
                  <a:lnTo>
                    <a:pt x="416" y="2344"/>
                  </a:lnTo>
                  <a:lnTo>
                    <a:pt x="549" y="2893"/>
                  </a:lnTo>
                  <a:lnTo>
                    <a:pt x="699" y="3458"/>
                  </a:lnTo>
                  <a:lnTo>
                    <a:pt x="865" y="4040"/>
                  </a:lnTo>
                  <a:lnTo>
                    <a:pt x="1064" y="4622"/>
                  </a:lnTo>
                  <a:lnTo>
                    <a:pt x="1280" y="5220"/>
                  </a:lnTo>
                  <a:lnTo>
                    <a:pt x="1513" y="5802"/>
                  </a:lnTo>
                  <a:lnTo>
                    <a:pt x="1779" y="6367"/>
                  </a:lnTo>
                  <a:lnTo>
                    <a:pt x="2078" y="6899"/>
                  </a:lnTo>
                  <a:lnTo>
                    <a:pt x="2228" y="7148"/>
                  </a:lnTo>
                  <a:lnTo>
                    <a:pt x="2394" y="7397"/>
                  </a:lnTo>
                  <a:lnTo>
                    <a:pt x="2577" y="7647"/>
                  </a:lnTo>
                  <a:lnTo>
                    <a:pt x="2760" y="7896"/>
                  </a:lnTo>
                  <a:lnTo>
                    <a:pt x="2959" y="8112"/>
                  </a:lnTo>
                  <a:lnTo>
                    <a:pt x="3175" y="8345"/>
                  </a:lnTo>
                  <a:lnTo>
                    <a:pt x="3391" y="8544"/>
                  </a:lnTo>
                  <a:lnTo>
                    <a:pt x="3624" y="8744"/>
                  </a:lnTo>
                  <a:lnTo>
                    <a:pt x="3857" y="8943"/>
                  </a:lnTo>
                  <a:lnTo>
                    <a:pt x="4089" y="9126"/>
                  </a:lnTo>
                  <a:lnTo>
                    <a:pt x="4571" y="9458"/>
                  </a:lnTo>
                  <a:lnTo>
                    <a:pt x="5070" y="9757"/>
                  </a:lnTo>
                  <a:lnTo>
                    <a:pt x="5552" y="10023"/>
                  </a:lnTo>
                  <a:lnTo>
                    <a:pt x="6034" y="10256"/>
                  </a:lnTo>
                  <a:lnTo>
                    <a:pt x="6483" y="10456"/>
                  </a:lnTo>
                  <a:lnTo>
                    <a:pt x="6898" y="10622"/>
                  </a:lnTo>
                  <a:lnTo>
                    <a:pt x="7281" y="10771"/>
                  </a:lnTo>
                  <a:lnTo>
                    <a:pt x="7613" y="10888"/>
                  </a:lnTo>
                  <a:lnTo>
                    <a:pt x="8095" y="11021"/>
                  </a:lnTo>
                  <a:lnTo>
                    <a:pt x="8278" y="11071"/>
                  </a:lnTo>
                  <a:lnTo>
                    <a:pt x="8328" y="10655"/>
                  </a:lnTo>
                  <a:lnTo>
                    <a:pt x="8344" y="10256"/>
                  </a:lnTo>
                  <a:lnTo>
                    <a:pt x="8361" y="9857"/>
                  </a:lnTo>
                  <a:lnTo>
                    <a:pt x="8344" y="9492"/>
                  </a:lnTo>
                  <a:lnTo>
                    <a:pt x="8311" y="9109"/>
                  </a:lnTo>
                  <a:lnTo>
                    <a:pt x="8278" y="8760"/>
                  </a:lnTo>
                  <a:lnTo>
                    <a:pt x="8211" y="8411"/>
                  </a:lnTo>
                  <a:lnTo>
                    <a:pt x="8145" y="8079"/>
                  </a:lnTo>
                  <a:lnTo>
                    <a:pt x="8045" y="7763"/>
                  </a:lnTo>
                  <a:lnTo>
                    <a:pt x="7945" y="7447"/>
                  </a:lnTo>
                  <a:lnTo>
                    <a:pt x="7829" y="7148"/>
                  </a:lnTo>
                  <a:lnTo>
                    <a:pt x="7713" y="6865"/>
                  </a:lnTo>
                  <a:lnTo>
                    <a:pt x="7580" y="6599"/>
                  </a:lnTo>
                  <a:lnTo>
                    <a:pt x="7430" y="6334"/>
                  </a:lnTo>
                  <a:lnTo>
                    <a:pt x="7264" y="6084"/>
                  </a:lnTo>
                  <a:lnTo>
                    <a:pt x="7114" y="5835"/>
                  </a:lnTo>
                  <a:lnTo>
                    <a:pt x="6932" y="5602"/>
                  </a:lnTo>
                  <a:lnTo>
                    <a:pt x="6749" y="5386"/>
                  </a:lnTo>
                  <a:lnTo>
                    <a:pt x="6566" y="5187"/>
                  </a:lnTo>
                  <a:lnTo>
                    <a:pt x="6383" y="4987"/>
                  </a:lnTo>
                  <a:lnTo>
                    <a:pt x="6184" y="4804"/>
                  </a:lnTo>
                  <a:lnTo>
                    <a:pt x="5984" y="4622"/>
                  </a:lnTo>
                  <a:lnTo>
                    <a:pt x="5585" y="4306"/>
                  </a:lnTo>
                  <a:lnTo>
                    <a:pt x="5170" y="4023"/>
                  </a:lnTo>
                  <a:lnTo>
                    <a:pt x="4771" y="3790"/>
                  </a:lnTo>
                  <a:lnTo>
                    <a:pt x="4355" y="3591"/>
                  </a:lnTo>
                  <a:lnTo>
                    <a:pt x="3973" y="3441"/>
                  </a:lnTo>
                  <a:lnTo>
                    <a:pt x="3773" y="3375"/>
                  </a:lnTo>
                  <a:lnTo>
                    <a:pt x="3591" y="3292"/>
                  </a:lnTo>
                  <a:lnTo>
                    <a:pt x="3208" y="3092"/>
                  </a:lnTo>
                  <a:lnTo>
                    <a:pt x="2843" y="2860"/>
                  </a:lnTo>
                  <a:lnTo>
                    <a:pt x="2494" y="2610"/>
                  </a:lnTo>
                  <a:lnTo>
                    <a:pt x="2145" y="2328"/>
                  </a:lnTo>
                  <a:lnTo>
                    <a:pt x="1812" y="2045"/>
                  </a:lnTo>
                  <a:lnTo>
                    <a:pt x="1513" y="1746"/>
                  </a:lnTo>
                  <a:lnTo>
                    <a:pt x="1230" y="1464"/>
                  </a:lnTo>
                  <a:lnTo>
                    <a:pt x="965" y="1164"/>
                  </a:lnTo>
                  <a:lnTo>
                    <a:pt x="715" y="898"/>
                  </a:lnTo>
                  <a:lnTo>
                    <a:pt x="333" y="433"/>
                  </a:lnTo>
                  <a:lnTo>
                    <a:pt x="84" y="117"/>
                  </a:ln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1879;p55">
              <a:extLst>
                <a:ext uri="{FF2B5EF4-FFF2-40B4-BE49-F238E27FC236}">
                  <a16:creationId xmlns:a16="http://schemas.microsoft.com/office/drawing/2014/main" id="{0F3639AA-67C4-0A08-6F09-348D92906274}"/>
                </a:ext>
              </a:extLst>
            </p:cNvPr>
            <p:cNvSpPr/>
            <p:nvPr/>
          </p:nvSpPr>
          <p:spPr>
            <a:xfrm>
              <a:off x="934525" y="3137750"/>
              <a:ext cx="233575" cy="556400"/>
            </a:xfrm>
            <a:custGeom>
              <a:avLst/>
              <a:gdLst/>
              <a:ahLst/>
              <a:cxnLst/>
              <a:rect l="l" t="t" r="r" b="b"/>
              <a:pathLst>
                <a:path w="9343" h="22256" extrusionOk="0">
                  <a:moveTo>
                    <a:pt x="18" y="0"/>
                  </a:moveTo>
                  <a:lnTo>
                    <a:pt x="1" y="17"/>
                  </a:lnTo>
                  <a:lnTo>
                    <a:pt x="300" y="566"/>
                  </a:lnTo>
                  <a:lnTo>
                    <a:pt x="583" y="1097"/>
                  </a:lnTo>
                  <a:lnTo>
                    <a:pt x="882" y="1629"/>
                  </a:lnTo>
                  <a:lnTo>
                    <a:pt x="1214" y="2145"/>
                  </a:lnTo>
                  <a:lnTo>
                    <a:pt x="1580" y="2643"/>
                  </a:lnTo>
                  <a:lnTo>
                    <a:pt x="1946" y="3075"/>
                  </a:lnTo>
                  <a:lnTo>
                    <a:pt x="2345" y="3474"/>
                  </a:lnTo>
                  <a:lnTo>
                    <a:pt x="2777" y="3856"/>
                  </a:lnTo>
                  <a:lnTo>
                    <a:pt x="3209" y="4222"/>
                  </a:lnTo>
                  <a:lnTo>
                    <a:pt x="4106" y="4920"/>
                  </a:lnTo>
                  <a:lnTo>
                    <a:pt x="4555" y="5269"/>
                  </a:lnTo>
                  <a:lnTo>
                    <a:pt x="4987" y="5635"/>
                  </a:lnTo>
                  <a:lnTo>
                    <a:pt x="5203" y="5834"/>
                  </a:lnTo>
                  <a:lnTo>
                    <a:pt x="5403" y="6034"/>
                  </a:lnTo>
                  <a:lnTo>
                    <a:pt x="5602" y="6233"/>
                  </a:lnTo>
                  <a:lnTo>
                    <a:pt x="5785" y="6449"/>
                  </a:lnTo>
                  <a:lnTo>
                    <a:pt x="5968" y="6665"/>
                  </a:lnTo>
                  <a:lnTo>
                    <a:pt x="6134" y="6898"/>
                  </a:lnTo>
                  <a:lnTo>
                    <a:pt x="6300" y="7131"/>
                  </a:lnTo>
                  <a:lnTo>
                    <a:pt x="6450" y="7364"/>
                  </a:lnTo>
                  <a:lnTo>
                    <a:pt x="6733" y="7862"/>
                  </a:lnTo>
                  <a:lnTo>
                    <a:pt x="6982" y="8377"/>
                  </a:lnTo>
                  <a:lnTo>
                    <a:pt x="7215" y="8893"/>
                  </a:lnTo>
                  <a:lnTo>
                    <a:pt x="7414" y="9425"/>
                  </a:lnTo>
                  <a:lnTo>
                    <a:pt x="7580" y="9973"/>
                  </a:lnTo>
                  <a:lnTo>
                    <a:pt x="7746" y="10522"/>
                  </a:lnTo>
                  <a:lnTo>
                    <a:pt x="7879" y="11070"/>
                  </a:lnTo>
                  <a:lnTo>
                    <a:pt x="8012" y="11619"/>
                  </a:lnTo>
                  <a:lnTo>
                    <a:pt x="8278" y="12915"/>
                  </a:lnTo>
                  <a:lnTo>
                    <a:pt x="8511" y="14228"/>
                  </a:lnTo>
                  <a:lnTo>
                    <a:pt x="8710" y="15524"/>
                  </a:lnTo>
                  <a:lnTo>
                    <a:pt x="8877" y="16854"/>
                  </a:lnTo>
                  <a:lnTo>
                    <a:pt x="9010" y="18184"/>
                  </a:lnTo>
                  <a:lnTo>
                    <a:pt x="9093" y="19530"/>
                  </a:lnTo>
                  <a:lnTo>
                    <a:pt x="9159" y="20876"/>
                  </a:lnTo>
                  <a:lnTo>
                    <a:pt x="9209" y="22223"/>
                  </a:lnTo>
                  <a:lnTo>
                    <a:pt x="9226" y="22256"/>
                  </a:lnTo>
                  <a:lnTo>
                    <a:pt x="9292" y="22256"/>
                  </a:lnTo>
                  <a:lnTo>
                    <a:pt x="9309" y="22223"/>
                  </a:lnTo>
                  <a:lnTo>
                    <a:pt x="9325" y="21874"/>
                  </a:lnTo>
                  <a:lnTo>
                    <a:pt x="9342" y="21541"/>
                  </a:lnTo>
                  <a:lnTo>
                    <a:pt x="9342" y="20860"/>
                  </a:lnTo>
                  <a:lnTo>
                    <a:pt x="9342" y="20178"/>
                  </a:lnTo>
                  <a:lnTo>
                    <a:pt x="9309" y="19497"/>
                  </a:lnTo>
                  <a:lnTo>
                    <a:pt x="9292" y="18815"/>
                  </a:lnTo>
                  <a:lnTo>
                    <a:pt x="9242" y="18151"/>
                  </a:lnTo>
                  <a:lnTo>
                    <a:pt x="9192" y="17469"/>
                  </a:lnTo>
                  <a:lnTo>
                    <a:pt x="9143" y="16788"/>
                  </a:lnTo>
                  <a:lnTo>
                    <a:pt x="9059" y="16123"/>
                  </a:lnTo>
                  <a:lnTo>
                    <a:pt x="8993" y="15475"/>
                  </a:lnTo>
                  <a:lnTo>
                    <a:pt x="8910" y="14826"/>
                  </a:lnTo>
                  <a:lnTo>
                    <a:pt x="8810" y="14195"/>
                  </a:lnTo>
                  <a:lnTo>
                    <a:pt x="8710" y="13547"/>
                  </a:lnTo>
                  <a:lnTo>
                    <a:pt x="8594" y="12915"/>
                  </a:lnTo>
                  <a:lnTo>
                    <a:pt x="8478" y="12283"/>
                  </a:lnTo>
                  <a:lnTo>
                    <a:pt x="8345" y="11635"/>
                  </a:lnTo>
                  <a:lnTo>
                    <a:pt x="8195" y="11004"/>
                  </a:lnTo>
                  <a:lnTo>
                    <a:pt x="8012" y="10305"/>
                  </a:lnTo>
                  <a:lnTo>
                    <a:pt x="7796" y="9624"/>
                  </a:lnTo>
                  <a:lnTo>
                    <a:pt x="7547" y="8943"/>
                  </a:lnTo>
                  <a:lnTo>
                    <a:pt x="7264" y="8278"/>
                  </a:lnTo>
                  <a:lnTo>
                    <a:pt x="7215" y="7962"/>
                  </a:lnTo>
                  <a:lnTo>
                    <a:pt x="7082" y="7364"/>
                  </a:lnTo>
                  <a:lnTo>
                    <a:pt x="6949" y="6749"/>
                  </a:lnTo>
                  <a:lnTo>
                    <a:pt x="6766" y="6150"/>
                  </a:lnTo>
                  <a:lnTo>
                    <a:pt x="6666" y="5868"/>
                  </a:lnTo>
                  <a:lnTo>
                    <a:pt x="6550" y="5568"/>
                  </a:lnTo>
                  <a:lnTo>
                    <a:pt x="6433" y="5286"/>
                  </a:lnTo>
                  <a:lnTo>
                    <a:pt x="6300" y="5003"/>
                  </a:lnTo>
                  <a:lnTo>
                    <a:pt x="6167" y="4737"/>
                  </a:lnTo>
                  <a:lnTo>
                    <a:pt x="6018" y="4455"/>
                  </a:lnTo>
                  <a:lnTo>
                    <a:pt x="5852" y="4189"/>
                  </a:lnTo>
                  <a:lnTo>
                    <a:pt x="5685" y="3940"/>
                  </a:lnTo>
                  <a:lnTo>
                    <a:pt x="5669" y="3923"/>
                  </a:lnTo>
                  <a:lnTo>
                    <a:pt x="5669" y="3956"/>
                  </a:lnTo>
                  <a:lnTo>
                    <a:pt x="5835" y="4206"/>
                  </a:lnTo>
                  <a:lnTo>
                    <a:pt x="5985" y="4488"/>
                  </a:lnTo>
                  <a:lnTo>
                    <a:pt x="6118" y="4754"/>
                  </a:lnTo>
                  <a:lnTo>
                    <a:pt x="6251" y="5037"/>
                  </a:lnTo>
                  <a:lnTo>
                    <a:pt x="6367" y="5336"/>
                  </a:lnTo>
                  <a:lnTo>
                    <a:pt x="6467" y="5618"/>
                  </a:lnTo>
                  <a:lnTo>
                    <a:pt x="6550" y="5917"/>
                  </a:lnTo>
                  <a:lnTo>
                    <a:pt x="6633" y="6217"/>
                  </a:lnTo>
                  <a:lnTo>
                    <a:pt x="6782" y="6815"/>
                  </a:lnTo>
                  <a:lnTo>
                    <a:pt x="6915" y="7413"/>
                  </a:lnTo>
                  <a:lnTo>
                    <a:pt x="6965" y="7663"/>
                  </a:lnTo>
                  <a:lnTo>
                    <a:pt x="6699" y="7231"/>
                  </a:lnTo>
                  <a:lnTo>
                    <a:pt x="6417" y="6815"/>
                  </a:lnTo>
                  <a:lnTo>
                    <a:pt x="6400" y="6599"/>
                  </a:lnTo>
                  <a:lnTo>
                    <a:pt x="6367" y="6383"/>
                  </a:lnTo>
                  <a:lnTo>
                    <a:pt x="6317" y="6167"/>
                  </a:lnTo>
                  <a:lnTo>
                    <a:pt x="6267" y="5951"/>
                  </a:lnTo>
                  <a:lnTo>
                    <a:pt x="6167" y="5685"/>
                  </a:lnTo>
                  <a:lnTo>
                    <a:pt x="6068" y="5435"/>
                  </a:lnTo>
                  <a:lnTo>
                    <a:pt x="5935" y="5186"/>
                  </a:lnTo>
                  <a:lnTo>
                    <a:pt x="5802" y="4937"/>
                  </a:lnTo>
                  <a:lnTo>
                    <a:pt x="5785" y="4937"/>
                  </a:lnTo>
                  <a:lnTo>
                    <a:pt x="5768" y="4953"/>
                  </a:lnTo>
                  <a:lnTo>
                    <a:pt x="5901" y="5203"/>
                  </a:lnTo>
                  <a:lnTo>
                    <a:pt x="6018" y="5452"/>
                  </a:lnTo>
                  <a:lnTo>
                    <a:pt x="6118" y="5718"/>
                  </a:lnTo>
                  <a:lnTo>
                    <a:pt x="6201" y="5984"/>
                  </a:lnTo>
                  <a:lnTo>
                    <a:pt x="6300" y="6366"/>
                  </a:lnTo>
                  <a:lnTo>
                    <a:pt x="6367" y="6765"/>
                  </a:lnTo>
                  <a:lnTo>
                    <a:pt x="6051" y="6383"/>
                  </a:lnTo>
                  <a:lnTo>
                    <a:pt x="5719" y="6034"/>
                  </a:lnTo>
                  <a:lnTo>
                    <a:pt x="5353" y="5685"/>
                  </a:lnTo>
                  <a:lnTo>
                    <a:pt x="4987" y="5369"/>
                  </a:lnTo>
                  <a:lnTo>
                    <a:pt x="4888" y="5153"/>
                  </a:lnTo>
                  <a:lnTo>
                    <a:pt x="4755" y="4953"/>
                  </a:lnTo>
                  <a:lnTo>
                    <a:pt x="4572" y="4704"/>
                  </a:lnTo>
                  <a:lnTo>
                    <a:pt x="4389" y="4455"/>
                  </a:lnTo>
                  <a:lnTo>
                    <a:pt x="4007" y="4039"/>
                  </a:lnTo>
                  <a:lnTo>
                    <a:pt x="3624" y="3624"/>
                  </a:lnTo>
                  <a:lnTo>
                    <a:pt x="2827" y="2843"/>
                  </a:lnTo>
                  <a:lnTo>
                    <a:pt x="2444" y="2427"/>
                  </a:lnTo>
                  <a:lnTo>
                    <a:pt x="2261" y="2228"/>
                  </a:lnTo>
                  <a:lnTo>
                    <a:pt x="2079" y="2012"/>
                  </a:lnTo>
                  <a:lnTo>
                    <a:pt x="1912" y="1795"/>
                  </a:lnTo>
                  <a:lnTo>
                    <a:pt x="1763" y="1563"/>
                  </a:lnTo>
                  <a:lnTo>
                    <a:pt x="1613" y="1313"/>
                  </a:lnTo>
                  <a:lnTo>
                    <a:pt x="1480" y="1064"/>
                  </a:lnTo>
                  <a:lnTo>
                    <a:pt x="1480" y="1048"/>
                  </a:lnTo>
                  <a:lnTo>
                    <a:pt x="1464" y="1048"/>
                  </a:lnTo>
                  <a:lnTo>
                    <a:pt x="1464" y="1064"/>
                  </a:lnTo>
                  <a:lnTo>
                    <a:pt x="1597" y="1347"/>
                  </a:lnTo>
                  <a:lnTo>
                    <a:pt x="1746" y="1613"/>
                  </a:lnTo>
                  <a:lnTo>
                    <a:pt x="1929" y="1862"/>
                  </a:lnTo>
                  <a:lnTo>
                    <a:pt x="2095" y="2111"/>
                  </a:lnTo>
                  <a:lnTo>
                    <a:pt x="2461" y="2543"/>
                  </a:lnTo>
                  <a:lnTo>
                    <a:pt x="2810" y="2959"/>
                  </a:lnTo>
                  <a:lnTo>
                    <a:pt x="3575" y="3773"/>
                  </a:lnTo>
                  <a:lnTo>
                    <a:pt x="3940" y="4189"/>
                  </a:lnTo>
                  <a:lnTo>
                    <a:pt x="4306" y="4621"/>
                  </a:lnTo>
                  <a:lnTo>
                    <a:pt x="4472" y="4854"/>
                  </a:lnTo>
                  <a:lnTo>
                    <a:pt x="4638" y="5086"/>
                  </a:lnTo>
                  <a:lnTo>
                    <a:pt x="4638" y="5103"/>
                  </a:lnTo>
                  <a:lnTo>
                    <a:pt x="3791" y="4471"/>
                  </a:lnTo>
                  <a:lnTo>
                    <a:pt x="3375" y="4156"/>
                  </a:lnTo>
                  <a:lnTo>
                    <a:pt x="2960" y="3840"/>
                  </a:lnTo>
                  <a:lnTo>
                    <a:pt x="2727" y="3657"/>
                  </a:lnTo>
                  <a:lnTo>
                    <a:pt x="2494" y="3458"/>
                  </a:lnTo>
                  <a:lnTo>
                    <a:pt x="2278" y="3258"/>
                  </a:lnTo>
                  <a:lnTo>
                    <a:pt x="2062" y="3042"/>
                  </a:lnTo>
                  <a:lnTo>
                    <a:pt x="1863" y="2826"/>
                  </a:lnTo>
                  <a:lnTo>
                    <a:pt x="1663" y="2593"/>
                  </a:lnTo>
                  <a:lnTo>
                    <a:pt x="1480" y="2377"/>
                  </a:lnTo>
                  <a:lnTo>
                    <a:pt x="1297" y="2128"/>
                  </a:lnTo>
                  <a:lnTo>
                    <a:pt x="948" y="1613"/>
                  </a:lnTo>
                  <a:lnTo>
                    <a:pt x="616" y="1081"/>
                  </a:lnTo>
                  <a:lnTo>
                    <a:pt x="317" y="549"/>
                  </a:lnTo>
                  <a:lnTo>
                    <a:pt x="3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1880;p55">
              <a:extLst>
                <a:ext uri="{FF2B5EF4-FFF2-40B4-BE49-F238E27FC236}">
                  <a16:creationId xmlns:a16="http://schemas.microsoft.com/office/drawing/2014/main" id="{94596A3A-BB83-683B-A322-30BF8D371B17}"/>
                </a:ext>
              </a:extLst>
            </p:cNvPr>
            <p:cNvSpPr/>
            <p:nvPr/>
          </p:nvSpPr>
          <p:spPr>
            <a:xfrm>
              <a:off x="952000" y="3152300"/>
              <a:ext cx="23275" cy="39900"/>
            </a:xfrm>
            <a:custGeom>
              <a:avLst/>
              <a:gdLst/>
              <a:ahLst/>
              <a:cxnLst/>
              <a:rect l="l" t="t" r="r" b="b"/>
              <a:pathLst>
                <a:path w="931" h="1596" extrusionOk="0">
                  <a:moveTo>
                    <a:pt x="17" y="0"/>
                  </a:moveTo>
                  <a:lnTo>
                    <a:pt x="0" y="17"/>
                  </a:lnTo>
                  <a:lnTo>
                    <a:pt x="200" y="432"/>
                  </a:lnTo>
                  <a:lnTo>
                    <a:pt x="416" y="831"/>
                  </a:lnTo>
                  <a:lnTo>
                    <a:pt x="665" y="1213"/>
                  </a:lnTo>
                  <a:lnTo>
                    <a:pt x="914" y="1596"/>
                  </a:lnTo>
                  <a:lnTo>
                    <a:pt x="931" y="1596"/>
                  </a:lnTo>
                  <a:lnTo>
                    <a:pt x="931" y="1579"/>
                  </a:lnTo>
                  <a:lnTo>
                    <a:pt x="682" y="1197"/>
                  </a:lnTo>
                  <a:lnTo>
                    <a:pt x="449" y="815"/>
                  </a:lnTo>
                  <a:lnTo>
                    <a:pt x="233" y="416"/>
                  </a:lnTo>
                  <a:lnTo>
                    <a:pt x="3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1881;p55">
              <a:extLst>
                <a:ext uri="{FF2B5EF4-FFF2-40B4-BE49-F238E27FC236}">
                  <a16:creationId xmlns:a16="http://schemas.microsoft.com/office/drawing/2014/main" id="{4BB9FAA0-A5B0-22D5-8187-3E0A9628CA4C}"/>
                </a:ext>
              </a:extLst>
            </p:cNvPr>
            <p:cNvSpPr/>
            <p:nvPr/>
          </p:nvSpPr>
          <p:spPr>
            <a:xfrm>
              <a:off x="1220825" y="3332225"/>
              <a:ext cx="273875" cy="205700"/>
            </a:xfrm>
            <a:custGeom>
              <a:avLst/>
              <a:gdLst/>
              <a:ahLst/>
              <a:cxnLst/>
              <a:rect l="l" t="t" r="r" b="b"/>
              <a:pathLst>
                <a:path w="10955" h="8228" extrusionOk="0">
                  <a:moveTo>
                    <a:pt x="10954" y="0"/>
                  </a:moveTo>
                  <a:lnTo>
                    <a:pt x="10871" y="216"/>
                  </a:lnTo>
                  <a:lnTo>
                    <a:pt x="10771" y="432"/>
                  </a:lnTo>
                  <a:lnTo>
                    <a:pt x="10672" y="665"/>
                  </a:lnTo>
                  <a:lnTo>
                    <a:pt x="10555" y="864"/>
                  </a:lnTo>
                  <a:lnTo>
                    <a:pt x="10422" y="1080"/>
                  </a:lnTo>
                  <a:lnTo>
                    <a:pt x="10273" y="1296"/>
                  </a:lnTo>
                  <a:lnTo>
                    <a:pt x="9974" y="1695"/>
                  </a:lnTo>
                  <a:lnTo>
                    <a:pt x="9625" y="2094"/>
                  </a:lnTo>
                  <a:lnTo>
                    <a:pt x="9242" y="2460"/>
                  </a:lnTo>
                  <a:lnTo>
                    <a:pt x="8827" y="2826"/>
                  </a:lnTo>
                  <a:lnTo>
                    <a:pt x="8395" y="3158"/>
                  </a:lnTo>
                  <a:lnTo>
                    <a:pt x="7929" y="3474"/>
                  </a:lnTo>
                  <a:lnTo>
                    <a:pt x="7447" y="3773"/>
                  </a:lnTo>
                  <a:lnTo>
                    <a:pt x="6949" y="4039"/>
                  </a:lnTo>
                  <a:lnTo>
                    <a:pt x="6450" y="4305"/>
                  </a:lnTo>
                  <a:lnTo>
                    <a:pt x="5935" y="4521"/>
                  </a:lnTo>
                  <a:lnTo>
                    <a:pt x="5419" y="4720"/>
                  </a:lnTo>
                  <a:lnTo>
                    <a:pt x="4904" y="4887"/>
                  </a:lnTo>
                  <a:lnTo>
                    <a:pt x="4389" y="5036"/>
                  </a:lnTo>
                  <a:lnTo>
                    <a:pt x="4140" y="5103"/>
                  </a:lnTo>
                  <a:lnTo>
                    <a:pt x="3907" y="5186"/>
                  </a:lnTo>
                  <a:lnTo>
                    <a:pt x="3441" y="5352"/>
                  </a:lnTo>
                  <a:lnTo>
                    <a:pt x="3009" y="5568"/>
                  </a:lnTo>
                  <a:lnTo>
                    <a:pt x="2610" y="5801"/>
                  </a:lnTo>
                  <a:lnTo>
                    <a:pt x="2228" y="6050"/>
                  </a:lnTo>
                  <a:lnTo>
                    <a:pt x="1862" y="6299"/>
                  </a:lnTo>
                  <a:lnTo>
                    <a:pt x="1530" y="6565"/>
                  </a:lnTo>
                  <a:lnTo>
                    <a:pt x="1231" y="6831"/>
                  </a:lnTo>
                  <a:lnTo>
                    <a:pt x="965" y="7081"/>
                  </a:lnTo>
                  <a:lnTo>
                    <a:pt x="732" y="7330"/>
                  </a:lnTo>
                  <a:lnTo>
                    <a:pt x="350" y="7762"/>
                  </a:lnTo>
                  <a:lnTo>
                    <a:pt x="101" y="8078"/>
                  </a:lnTo>
                  <a:lnTo>
                    <a:pt x="1" y="8227"/>
                  </a:lnTo>
                  <a:lnTo>
                    <a:pt x="333" y="8144"/>
                  </a:lnTo>
                  <a:lnTo>
                    <a:pt x="666" y="8111"/>
                  </a:lnTo>
                  <a:lnTo>
                    <a:pt x="982" y="8078"/>
                  </a:lnTo>
                  <a:lnTo>
                    <a:pt x="1314" y="8078"/>
                  </a:lnTo>
                  <a:lnTo>
                    <a:pt x="1630" y="8095"/>
                  </a:lnTo>
                  <a:lnTo>
                    <a:pt x="1962" y="8111"/>
                  </a:lnTo>
                  <a:lnTo>
                    <a:pt x="2610" y="8161"/>
                  </a:lnTo>
                  <a:lnTo>
                    <a:pt x="3142" y="8194"/>
                  </a:lnTo>
                  <a:lnTo>
                    <a:pt x="3674" y="8227"/>
                  </a:lnTo>
                  <a:lnTo>
                    <a:pt x="4538" y="8227"/>
                  </a:lnTo>
                  <a:lnTo>
                    <a:pt x="4838" y="8194"/>
                  </a:lnTo>
                  <a:lnTo>
                    <a:pt x="5137" y="8161"/>
                  </a:lnTo>
                  <a:lnTo>
                    <a:pt x="5453" y="8111"/>
                  </a:lnTo>
                  <a:lnTo>
                    <a:pt x="5785" y="8045"/>
                  </a:lnTo>
                  <a:lnTo>
                    <a:pt x="6117" y="7962"/>
                  </a:lnTo>
                  <a:lnTo>
                    <a:pt x="6467" y="7845"/>
                  </a:lnTo>
                  <a:lnTo>
                    <a:pt x="6832" y="7712"/>
                  </a:lnTo>
                  <a:lnTo>
                    <a:pt x="7198" y="7563"/>
                  </a:lnTo>
                  <a:lnTo>
                    <a:pt x="7597" y="7396"/>
                  </a:lnTo>
                  <a:lnTo>
                    <a:pt x="7896" y="7230"/>
                  </a:lnTo>
                  <a:lnTo>
                    <a:pt x="8195" y="7031"/>
                  </a:lnTo>
                  <a:lnTo>
                    <a:pt x="8461" y="6831"/>
                  </a:lnTo>
                  <a:lnTo>
                    <a:pt x="8727" y="6599"/>
                  </a:lnTo>
                  <a:lnTo>
                    <a:pt x="8960" y="6349"/>
                  </a:lnTo>
                  <a:lnTo>
                    <a:pt x="9176" y="6083"/>
                  </a:lnTo>
                  <a:lnTo>
                    <a:pt x="9375" y="5817"/>
                  </a:lnTo>
                  <a:lnTo>
                    <a:pt x="9558" y="5535"/>
                  </a:lnTo>
                  <a:lnTo>
                    <a:pt x="9741" y="5236"/>
                  </a:lnTo>
                  <a:lnTo>
                    <a:pt x="9890" y="4937"/>
                  </a:lnTo>
                  <a:lnTo>
                    <a:pt x="10040" y="4637"/>
                  </a:lnTo>
                  <a:lnTo>
                    <a:pt x="10156" y="4322"/>
                  </a:lnTo>
                  <a:lnTo>
                    <a:pt x="10273" y="4006"/>
                  </a:lnTo>
                  <a:lnTo>
                    <a:pt x="10389" y="3690"/>
                  </a:lnTo>
                  <a:lnTo>
                    <a:pt x="10555" y="3075"/>
                  </a:lnTo>
                  <a:lnTo>
                    <a:pt x="10688" y="2477"/>
                  </a:lnTo>
                  <a:lnTo>
                    <a:pt x="10805" y="1895"/>
                  </a:lnTo>
                  <a:lnTo>
                    <a:pt x="10871" y="1380"/>
                  </a:lnTo>
                  <a:lnTo>
                    <a:pt x="10921" y="914"/>
                  </a:lnTo>
                  <a:lnTo>
                    <a:pt x="10938" y="532"/>
                  </a:lnTo>
                  <a:lnTo>
                    <a:pt x="10954" y="249"/>
                  </a:lnTo>
                  <a:lnTo>
                    <a:pt x="1095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1882;p55">
              <a:extLst>
                <a:ext uri="{FF2B5EF4-FFF2-40B4-BE49-F238E27FC236}">
                  <a16:creationId xmlns:a16="http://schemas.microsoft.com/office/drawing/2014/main" id="{64DB2710-96C8-DE9B-B1A1-80E560FD9CA6}"/>
                </a:ext>
              </a:extLst>
            </p:cNvPr>
            <p:cNvSpPr/>
            <p:nvPr/>
          </p:nvSpPr>
          <p:spPr>
            <a:xfrm>
              <a:off x="1220825" y="3332225"/>
              <a:ext cx="273875" cy="205700"/>
            </a:xfrm>
            <a:custGeom>
              <a:avLst/>
              <a:gdLst/>
              <a:ahLst/>
              <a:cxnLst/>
              <a:rect l="l" t="t" r="r" b="b"/>
              <a:pathLst>
                <a:path w="10955" h="8228" fill="none" extrusionOk="0">
                  <a:moveTo>
                    <a:pt x="10954" y="0"/>
                  </a:moveTo>
                  <a:lnTo>
                    <a:pt x="10954" y="0"/>
                  </a:lnTo>
                  <a:lnTo>
                    <a:pt x="10954" y="249"/>
                  </a:lnTo>
                  <a:lnTo>
                    <a:pt x="10938" y="532"/>
                  </a:lnTo>
                  <a:lnTo>
                    <a:pt x="10921" y="914"/>
                  </a:lnTo>
                  <a:lnTo>
                    <a:pt x="10871" y="1380"/>
                  </a:lnTo>
                  <a:lnTo>
                    <a:pt x="10805" y="1895"/>
                  </a:lnTo>
                  <a:lnTo>
                    <a:pt x="10688" y="2477"/>
                  </a:lnTo>
                  <a:lnTo>
                    <a:pt x="10555" y="3075"/>
                  </a:lnTo>
                  <a:lnTo>
                    <a:pt x="10389" y="3690"/>
                  </a:lnTo>
                  <a:lnTo>
                    <a:pt x="10273" y="4006"/>
                  </a:lnTo>
                  <a:lnTo>
                    <a:pt x="10156" y="4322"/>
                  </a:lnTo>
                  <a:lnTo>
                    <a:pt x="10040" y="4637"/>
                  </a:lnTo>
                  <a:lnTo>
                    <a:pt x="9890" y="4937"/>
                  </a:lnTo>
                  <a:lnTo>
                    <a:pt x="9741" y="5236"/>
                  </a:lnTo>
                  <a:lnTo>
                    <a:pt x="9558" y="5535"/>
                  </a:lnTo>
                  <a:lnTo>
                    <a:pt x="9375" y="5817"/>
                  </a:lnTo>
                  <a:lnTo>
                    <a:pt x="9176" y="6083"/>
                  </a:lnTo>
                  <a:lnTo>
                    <a:pt x="8960" y="6349"/>
                  </a:lnTo>
                  <a:lnTo>
                    <a:pt x="8727" y="6599"/>
                  </a:lnTo>
                  <a:lnTo>
                    <a:pt x="8461" y="6831"/>
                  </a:lnTo>
                  <a:lnTo>
                    <a:pt x="8195" y="7031"/>
                  </a:lnTo>
                  <a:lnTo>
                    <a:pt x="7896" y="7230"/>
                  </a:lnTo>
                  <a:lnTo>
                    <a:pt x="7597" y="7396"/>
                  </a:lnTo>
                  <a:lnTo>
                    <a:pt x="7597" y="7396"/>
                  </a:lnTo>
                  <a:lnTo>
                    <a:pt x="7198" y="7563"/>
                  </a:lnTo>
                  <a:lnTo>
                    <a:pt x="6832" y="7712"/>
                  </a:lnTo>
                  <a:lnTo>
                    <a:pt x="6467" y="7845"/>
                  </a:lnTo>
                  <a:lnTo>
                    <a:pt x="6117" y="7962"/>
                  </a:lnTo>
                  <a:lnTo>
                    <a:pt x="5785" y="8045"/>
                  </a:lnTo>
                  <a:lnTo>
                    <a:pt x="5453" y="8111"/>
                  </a:lnTo>
                  <a:lnTo>
                    <a:pt x="5137" y="8161"/>
                  </a:lnTo>
                  <a:lnTo>
                    <a:pt x="4838" y="8194"/>
                  </a:lnTo>
                  <a:lnTo>
                    <a:pt x="4538" y="8227"/>
                  </a:lnTo>
                  <a:lnTo>
                    <a:pt x="4239" y="8227"/>
                  </a:lnTo>
                  <a:lnTo>
                    <a:pt x="3674" y="8227"/>
                  </a:lnTo>
                  <a:lnTo>
                    <a:pt x="3142" y="8194"/>
                  </a:lnTo>
                  <a:lnTo>
                    <a:pt x="2610" y="8161"/>
                  </a:lnTo>
                  <a:lnTo>
                    <a:pt x="2610" y="8161"/>
                  </a:lnTo>
                  <a:lnTo>
                    <a:pt x="1962" y="8111"/>
                  </a:lnTo>
                  <a:lnTo>
                    <a:pt x="1630" y="8095"/>
                  </a:lnTo>
                  <a:lnTo>
                    <a:pt x="1314" y="8078"/>
                  </a:lnTo>
                  <a:lnTo>
                    <a:pt x="982" y="8078"/>
                  </a:lnTo>
                  <a:lnTo>
                    <a:pt x="666" y="8111"/>
                  </a:lnTo>
                  <a:lnTo>
                    <a:pt x="333" y="8144"/>
                  </a:lnTo>
                  <a:lnTo>
                    <a:pt x="1" y="8227"/>
                  </a:lnTo>
                  <a:lnTo>
                    <a:pt x="1" y="8227"/>
                  </a:lnTo>
                  <a:lnTo>
                    <a:pt x="101" y="8078"/>
                  </a:lnTo>
                  <a:lnTo>
                    <a:pt x="350" y="7762"/>
                  </a:lnTo>
                  <a:lnTo>
                    <a:pt x="732" y="7330"/>
                  </a:lnTo>
                  <a:lnTo>
                    <a:pt x="965" y="7081"/>
                  </a:lnTo>
                  <a:lnTo>
                    <a:pt x="1231" y="6831"/>
                  </a:lnTo>
                  <a:lnTo>
                    <a:pt x="1530" y="6565"/>
                  </a:lnTo>
                  <a:lnTo>
                    <a:pt x="1862" y="6299"/>
                  </a:lnTo>
                  <a:lnTo>
                    <a:pt x="2228" y="6050"/>
                  </a:lnTo>
                  <a:lnTo>
                    <a:pt x="2610" y="5801"/>
                  </a:lnTo>
                  <a:lnTo>
                    <a:pt x="3009" y="5568"/>
                  </a:lnTo>
                  <a:lnTo>
                    <a:pt x="3441" y="5352"/>
                  </a:lnTo>
                  <a:lnTo>
                    <a:pt x="3907" y="5186"/>
                  </a:lnTo>
                  <a:lnTo>
                    <a:pt x="4140" y="5103"/>
                  </a:lnTo>
                  <a:lnTo>
                    <a:pt x="4389" y="5036"/>
                  </a:lnTo>
                  <a:lnTo>
                    <a:pt x="4389" y="5036"/>
                  </a:lnTo>
                  <a:lnTo>
                    <a:pt x="4904" y="4887"/>
                  </a:lnTo>
                  <a:lnTo>
                    <a:pt x="5419" y="4720"/>
                  </a:lnTo>
                  <a:lnTo>
                    <a:pt x="5935" y="4521"/>
                  </a:lnTo>
                  <a:lnTo>
                    <a:pt x="6450" y="4305"/>
                  </a:lnTo>
                  <a:lnTo>
                    <a:pt x="6949" y="4039"/>
                  </a:lnTo>
                  <a:lnTo>
                    <a:pt x="7447" y="3773"/>
                  </a:lnTo>
                  <a:lnTo>
                    <a:pt x="7929" y="3474"/>
                  </a:lnTo>
                  <a:lnTo>
                    <a:pt x="8395" y="3158"/>
                  </a:lnTo>
                  <a:lnTo>
                    <a:pt x="8827" y="2826"/>
                  </a:lnTo>
                  <a:lnTo>
                    <a:pt x="9242" y="2460"/>
                  </a:lnTo>
                  <a:lnTo>
                    <a:pt x="9625" y="2094"/>
                  </a:lnTo>
                  <a:lnTo>
                    <a:pt x="9974" y="1695"/>
                  </a:lnTo>
                  <a:lnTo>
                    <a:pt x="10273" y="1296"/>
                  </a:lnTo>
                  <a:lnTo>
                    <a:pt x="10422" y="1080"/>
                  </a:lnTo>
                  <a:lnTo>
                    <a:pt x="10555" y="864"/>
                  </a:lnTo>
                  <a:lnTo>
                    <a:pt x="10672" y="665"/>
                  </a:lnTo>
                  <a:lnTo>
                    <a:pt x="10771" y="432"/>
                  </a:lnTo>
                  <a:lnTo>
                    <a:pt x="10871" y="216"/>
                  </a:lnTo>
                  <a:lnTo>
                    <a:pt x="10954"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1883;p55">
              <a:extLst>
                <a:ext uri="{FF2B5EF4-FFF2-40B4-BE49-F238E27FC236}">
                  <a16:creationId xmlns:a16="http://schemas.microsoft.com/office/drawing/2014/main" id="{FA1B3A1F-A718-E06F-D28B-C299D90754B8}"/>
                </a:ext>
              </a:extLst>
            </p:cNvPr>
            <p:cNvSpPr/>
            <p:nvPr/>
          </p:nvSpPr>
          <p:spPr>
            <a:xfrm>
              <a:off x="1220825" y="3332225"/>
              <a:ext cx="273875" cy="206125"/>
            </a:xfrm>
            <a:custGeom>
              <a:avLst/>
              <a:gdLst/>
              <a:ahLst/>
              <a:cxnLst/>
              <a:rect l="l" t="t" r="r" b="b"/>
              <a:pathLst>
                <a:path w="10955" h="8245" extrusionOk="0">
                  <a:moveTo>
                    <a:pt x="10954" y="0"/>
                  </a:moveTo>
                  <a:lnTo>
                    <a:pt x="10871" y="499"/>
                  </a:lnTo>
                  <a:lnTo>
                    <a:pt x="10771" y="964"/>
                  </a:lnTo>
                  <a:lnTo>
                    <a:pt x="10655" y="1413"/>
                  </a:lnTo>
                  <a:lnTo>
                    <a:pt x="10522" y="1845"/>
                  </a:lnTo>
                  <a:lnTo>
                    <a:pt x="10372" y="2244"/>
                  </a:lnTo>
                  <a:lnTo>
                    <a:pt x="10206" y="2626"/>
                  </a:lnTo>
                  <a:lnTo>
                    <a:pt x="10023" y="2992"/>
                  </a:lnTo>
                  <a:lnTo>
                    <a:pt x="9841" y="3341"/>
                  </a:lnTo>
                  <a:lnTo>
                    <a:pt x="9625" y="3673"/>
                  </a:lnTo>
                  <a:lnTo>
                    <a:pt x="9408" y="3972"/>
                  </a:lnTo>
                  <a:lnTo>
                    <a:pt x="9192" y="4272"/>
                  </a:lnTo>
                  <a:lnTo>
                    <a:pt x="8960" y="4538"/>
                  </a:lnTo>
                  <a:lnTo>
                    <a:pt x="8710" y="4787"/>
                  </a:lnTo>
                  <a:lnTo>
                    <a:pt x="8461" y="5036"/>
                  </a:lnTo>
                  <a:lnTo>
                    <a:pt x="8212" y="5252"/>
                  </a:lnTo>
                  <a:lnTo>
                    <a:pt x="7946" y="5452"/>
                  </a:lnTo>
                  <a:lnTo>
                    <a:pt x="7680" y="5651"/>
                  </a:lnTo>
                  <a:lnTo>
                    <a:pt x="7414" y="5834"/>
                  </a:lnTo>
                  <a:lnTo>
                    <a:pt x="7148" y="5984"/>
                  </a:lnTo>
                  <a:lnTo>
                    <a:pt x="6882" y="6133"/>
                  </a:lnTo>
                  <a:lnTo>
                    <a:pt x="6599" y="6283"/>
                  </a:lnTo>
                  <a:lnTo>
                    <a:pt x="6334" y="6399"/>
                  </a:lnTo>
                  <a:lnTo>
                    <a:pt x="5802" y="6615"/>
                  </a:lnTo>
                  <a:lnTo>
                    <a:pt x="5286" y="6781"/>
                  </a:lnTo>
                  <a:lnTo>
                    <a:pt x="4788" y="6914"/>
                  </a:lnTo>
                  <a:lnTo>
                    <a:pt x="4322" y="7014"/>
                  </a:lnTo>
                  <a:lnTo>
                    <a:pt x="3890" y="7064"/>
                  </a:lnTo>
                  <a:lnTo>
                    <a:pt x="3392" y="7147"/>
                  </a:lnTo>
                  <a:lnTo>
                    <a:pt x="2876" y="7247"/>
                  </a:lnTo>
                  <a:lnTo>
                    <a:pt x="2394" y="7363"/>
                  </a:lnTo>
                  <a:lnTo>
                    <a:pt x="1896" y="7496"/>
                  </a:lnTo>
                  <a:lnTo>
                    <a:pt x="1414" y="7646"/>
                  </a:lnTo>
                  <a:lnTo>
                    <a:pt x="932" y="7812"/>
                  </a:lnTo>
                  <a:lnTo>
                    <a:pt x="466" y="8011"/>
                  </a:lnTo>
                  <a:lnTo>
                    <a:pt x="1" y="8227"/>
                  </a:lnTo>
                  <a:lnTo>
                    <a:pt x="317" y="8161"/>
                  </a:lnTo>
                  <a:lnTo>
                    <a:pt x="649" y="8111"/>
                  </a:lnTo>
                  <a:lnTo>
                    <a:pt x="965" y="8095"/>
                  </a:lnTo>
                  <a:lnTo>
                    <a:pt x="1281" y="8078"/>
                  </a:lnTo>
                  <a:lnTo>
                    <a:pt x="1613" y="8078"/>
                  </a:lnTo>
                  <a:lnTo>
                    <a:pt x="1946" y="8111"/>
                  </a:lnTo>
                  <a:lnTo>
                    <a:pt x="2610" y="8161"/>
                  </a:lnTo>
                  <a:lnTo>
                    <a:pt x="3309" y="8211"/>
                  </a:lnTo>
                  <a:lnTo>
                    <a:pt x="3658" y="8227"/>
                  </a:lnTo>
                  <a:lnTo>
                    <a:pt x="4023" y="8244"/>
                  </a:lnTo>
                  <a:lnTo>
                    <a:pt x="4406" y="8227"/>
                  </a:lnTo>
                  <a:lnTo>
                    <a:pt x="4821" y="8194"/>
                  </a:lnTo>
                  <a:lnTo>
                    <a:pt x="5237" y="8144"/>
                  </a:lnTo>
                  <a:lnTo>
                    <a:pt x="5669" y="8061"/>
                  </a:lnTo>
                  <a:lnTo>
                    <a:pt x="6117" y="7962"/>
                  </a:lnTo>
                  <a:lnTo>
                    <a:pt x="6583" y="7812"/>
                  </a:lnTo>
                  <a:lnTo>
                    <a:pt x="7081" y="7629"/>
                  </a:lnTo>
                  <a:lnTo>
                    <a:pt x="7597" y="7396"/>
                  </a:lnTo>
                  <a:lnTo>
                    <a:pt x="7896" y="7230"/>
                  </a:lnTo>
                  <a:lnTo>
                    <a:pt x="8178" y="7047"/>
                  </a:lnTo>
                  <a:lnTo>
                    <a:pt x="8444" y="6848"/>
                  </a:lnTo>
                  <a:lnTo>
                    <a:pt x="8677" y="6632"/>
                  </a:lnTo>
                  <a:lnTo>
                    <a:pt x="8910" y="6399"/>
                  </a:lnTo>
                  <a:lnTo>
                    <a:pt x="9126" y="6150"/>
                  </a:lnTo>
                  <a:lnTo>
                    <a:pt x="9325" y="5884"/>
                  </a:lnTo>
                  <a:lnTo>
                    <a:pt x="9508" y="5618"/>
                  </a:lnTo>
                  <a:lnTo>
                    <a:pt x="9674" y="5335"/>
                  </a:lnTo>
                  <a:lnTo>
                    <a:pt x="9841" y="5053"/>
                  </a:lnTo>
                  <a:lnTo>
                    <a:pt x="9974" y="4754"/>
                  </a:lnTo>
                  <a:lnTo>
                    <a:pt x="10107" y="4454"/>
                  </a:lnTo>
                  <a:lnTo>
                    <a:pt x="10223" y="4155"/>
                  </a:lnTo>
                  <a:lnTo>
                    <a:pt x="10339" y="3856"/>
                  </a:lnTo>
                  <a:lnTo>
                    <a:pt x="10505" y="3258"/>
                  </a:lnTo>
                  <a:lnTo>
                    <a:pt x="10655" y="2659"/>
                  </a:lnTo>
                  <a:lnTo>
                    <a:pt x="10771" y="2111"/>
                  </a:lnTo>
                  <a:lnTo>
                    <a:pt x="10838" y="1579"/>
                  </a:lnTo>
                  <a:lnTo>
                    <a:pt x="10888" y="1114"/>
                  </a:lnTo>
                  <a:lnTo>
                    <a:pt x="10938" y="715"/>
                  </a:lnTo>
                  <a:lnTo>
                    <a:pt x="10954" y="382"/>
                  </a:lnTo>
                  <a:lnTo>
                    <a:pt x="10954" y="17"/>
                  </a:lnTo>
                  <a:lnTo>
                    <a:pt x="1095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1884;p55">
              <a:extLst>
                <a:ext uri="{FF2B5EF4-FFF2-40B4-BE49-F238E27FC236}">
                  <a16:creationId xmlns:a16="http://schemas.microsoft.com/office/drawing/2014/main" id="{8E79C4AB-BEA8-77DB-7EF4-B45118C12124}"/>
                </a:ext>
              </a:extLst>
            </p:cNvPr>
            <p:cNvSpPr/>
            <p:nvPr/>
          </p:nvSpPr>
          <p:spPr>
            <a:xfrm>
              <a:off x="1220825" y="3332225"/>
              <a:ext cx="273875" cy="206125"/>
            </a:xfrm>
            <a:custGeom>
              <a:avLst/>
              <a:gdLst/>
              <a:ahLst/>
              <a:cxnLst/>
              <a:rect l="l" t="t" r="r" b="b"/>
              <a:pathLst>
                <a:path w="10955" h="8245" fill="none" extrusionOk="0">
                  <a:moveTo>
                    <a:pt x="10954" y="0"/>
                  </a:moveTo>
                  <a:lnTo>
                    <a:pt x="10954" y="0"/>
                  </a:lnTo>
                  <a:lnTo>
                    <a:pt x="10954" y="0"/>
                  </a:lnTo>
                  <a:lnTo>
                    <a:pt x="10871" y="499"/>
                  </a:lnTo>
                  <a:lnTo>
                    <a:pt x="10771" y="964"/>
                  </a:lnTo>
                  <a:lnTo>
                    <a:pt x="10655" y="1413"/>
                  </a:lnTo>
                  <a:lnTo>
                    <a:pt x="10522" y="1845"/>
                  </a:lnTo>
                  <a:lnTo>
                    <a:pt x="10372" y="2244"/>
                  </a:lnTo>
                  <a:lnTo>
                    <a:pt x="10206" y="2626"/>
                  </a:lnTo>
                  <a:lnTo>
                    <a:pt x="10023" y="2992"/>
                  </a:lnTo>
                  <a:lnTo>
                    <a:pt x="9841" y="3341"/>
                  </a:lnTo>
                  <a:lnTo>
                    <a:pt x="9625" y="3673"/>
                  </a:lnTo>
                  <a:lnTo>
                    <a:pt x="9408" y="3972"/>
                  </a:lnTo>
                  <a:lnTo>
                    <a:pt x="9192" y="4272"/>
                  </a:lnTo>
                  <a:lnTo>
                    <a:pt x="8960" y="4538"/>
                  </a:lnTo>
                  <a:lnTo>
                    <a:pt x="8710" y="4787"/>
                  </a:lnTo>
                  <a:lnTo>
                    <a:pt x="8461" y="5036"/>
                  </a:lnTo>
                  <a:lnTo>
                    <a:pt x="8212" y="5252"/>
                  </a:lnTo>
                  <a:lnTo>
                    <a:pt x="7946" y="5452"/>
                  </a:lnTo>
                  <a:lnTo>
                    <a:pt x="7680" y="5651"/>
                  </a:lnTo>
                  <a:lnTo>
                    <a:pt x="7414" y="5834"/>
                  </a:lnTo>
                  <a:lnTo>
                    <a:pt x="7148" y="5984"/>
                  </a:lnTo>
                  <a:lnTo>
                    <a:pt x="6882" y="6133"/>
                  </a:lnTo>
                  <a:lnTo>
                    <a:pt x="6599" y="6283"/>
                  </a:lnTo>
                  <a:lnTo>
                    <a:pt x="6334" y="6399"/>
                  </a:lnTo>
                  <a:lnTo>
                    <a:pt x="5802" y="6615"/>
                  </a:lnTo>
                  <a:lnTo>
                    <a:pt x="5286" y="6781"/>
                  </a:lnTo>
                  <a:lnTo>
                    <a:pt x="4788" y="6914"/>
                  </a:lnTo>
                  <a:lnTo>
                    <a:pt x="4322" y="7014"/>
                  </a:lnTo>
                  <a:lnTo>
                    <a:pt x="3890" y="7064"/>
                  </a:lnTo>
                  <a:lnTo>
                    <a:pt x="3890" y="7064"/>
                  </a:lnTo>
                  <a:lnTo>
                    <a:pt x="3392" y="7147"/>
                  </a:lnTo>
                  <a:lnTo>
                    <a:pt x="2876" y="7247"/>
                  </a:lnTo>
                  <a:lnTo>
                    <a:pt x="2394" y="7363"/>
                  </a:lnTo>
                  <a:lnTo>
                    <a:pt x="1896" y="7496"/>
                  </a:lnTo>
                  <a:lnTo>
                    <a:pt x="1414" y="7646"/>
                  </a:lnTo>
                  <a:lnTo>
                    <a:pt x="932" y="7812"/>
                  </a:lnTo>
                  <a:lnTo>
                    <a:pt x="466" y="8011"/>
                  </a:lnTo>
                  <a:lnTo>
                    <a:pt x="1" y="8227"/>
                  </a:lnTo>
                  <a:lnTo>
                    <a:pt x="1" y="8227"/>
                  </a:lnTo>
                  <a:lnTo>
                    <a:pt x="1" y="8227"/>
                  </a:lnTo>
                  <a:lnTo>
                    <a:pt x="317" y="8161"/>
                  </a:lnTo>
                  <a:lnTo>
                    <a:pt x="649" y="8111"/>
                  </a:lnTo>
                  <a:lnTo>
                    <a:pt x="965" y="8095"/>
                  </a:lnTo>
                  <a:lnTo>
                    <a:pt x="1281" y="8078"/>
                  </a:lnTo>
                  <a:lnTo>
                    <a:pt x="1281" y="8078"/>
                  </a:lnTo>
                  <a:lnTo>
                    <a:pt x="1613" y="8078"/>
                  </a:lnTo>
                  <a:lnTo>
                    <a:pt x="1946" y="8111"/>
                  </a:lnTo>
                  <a:lnTo>
                    <a:pt x="2610" y="8161"/>
                  </a:lnTo>
                  <a:lnTo>
                    <a:pt x="2610" y="8161"/>
                  </a:lnTo>
                  <a:lnTo>
                    <a:pt x="3309" y="8211"/>
                  </a:lnTo>
                  <a:lnTo>
                    <a:pt x="3658" y="8227"/>
                  </a:lnTo>
                  <a:lnTo>
                    <a:pt x="4023" y="8244"/>
                  </a:lnTo>
                  <a:lnTo>
                    <a:pt x="4023" y="8244"/>
                  </a:lnTo>
                  <a:lnTo>
                    <a:pt x="4406" y="8227"/>
                  </a:lnTo>
                  <a:lnTo>
                    <a:pt x="4821" y="8194"/>
                  </a:lnTo>
                  <a:lnTo>
                    <a:pt x="5237" y="8144"/>
                  </a:lnTo>
                  <a:lnTo>
                    <a:pt x="5669" y="8061"/>
                  </a:lnTo>
                  <a:lnTo>
                    <a:pt x="6117" y="7962"/>
                  </a:lnTo>
                  <a:lnTo>
                    <a:pt x="6583" y="7812"/>
                  </a:lnTo>
                  <a:lnTo>
                    <a:pt x="7081" y="7629"/>
                  </a:lnTo>
                  <a:lnTo>
                    <a:pt x="7597" y="7396"/>
                  </a:lnTo>
                  <a:lnTo>
                    <a:pt x="7597" y="7396"/>
                  </a:lnTo>
                  <a:lnTo>
                    <a:pt x="7896" y="7230"/>
                  </a:lnTo>
                  <a:lnTo>
                    <a:pt x="8178" y="7047"/>
                  </a:lnTo>
                  <a:lnTo>
                    <a:pt x="8444" y="6848"/>
                  </a:lnTo>
                  <a:lnTo>
                    <a:pt x="8677" y="6632"/>
                  </a:lnTo>
                  <a:lnTo>
                    <a:pt x="8910" y="6399"/>
                  </a:lnTo>
                  <a:lnTo>
                    <a:pt x="9126" y="6150"/>
                  </a:lnTo>
                  <a:lnTo>
                    <a:pt x="9325" y="5884"/>
                  </a:lnTo>
                  <a:lnTo>
                    <a:pt x="9508" y="5618"/>
                  </a:lnTo>
                  <a:lnTo>
                    <a:pt x="9674" y="5335"/>
                  </a:lnTo>
                  <a:lnTo>
                    <a:pt x="9841" y="5053"/>
                  </a:lnTo>
                  <a:lnTo>
                    <a:pt x="9974" y="4754"/>
                  </a:lnTo>
                  <a:lnTo>
                    <a:pt x="10107" y="4454"/>
                  </a:lnTo>
                  <a:lnTo>
                    <a:pt x="10223" y="4155"/>
                  </a:lnTo>
                  <a:lnTo>
                    <a:pt x="10339" y="3856"/>
                  </a:lnTo>
                  <a:lnTo>
                    <a:pt x="10505" y="3258"/>
                  </a:lnTo>
                  <a:lnTo>
                    <a:pt x="10655" y="2659"/>
                  </a:lnTo>
                  <a:lnTo>
                    <a:pt x="10771" y="2111"/>
                  </a:lnTo>
                  <a:lnTo>
                    <a:pt x="10838" y="1579"/>
                  </a:lnTo>
                  <a:lnTo>
                    <a:pt x="10888" y="1114"/>
                  </a:lnTo>
                  <a:lnTo>
                    <a:pt x="10938" y="715"/>
                  </a:lnTo>
                  <a:lnTo>
                    <a:pt x="10954" y="382"/>
                  </a:lnTo>
                  <a:lnTo>
                    <a:pt x="10954" y="17"/>
                  </a:lnTo>
                  <a:lnTo>
                    <a:pt x="10954" y="17"/>
                  </a:lnTo>
                  <a:lnTo>
                    <a:pt x="10954"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1885;p55">
              <a:extLst>
                <a:ext uri="{FF2B5EF4-FFF2-40B4-BE49-F238E27FC236}">
                  <a16:creationId xmlns:a16="http://schemas.microsoft.com/office/drawing/2014/main" id="{90E743CC-6B96-343C-F694-D4D85E8E9594}"/>
                </a:ext>
              </a:extLst>
            </p:cNvPr>
            <p:cNvSpPr/>
            <p:nvPr/>
          </p:nvSpPr>
          <p:spPr>
            <a:xfrm>
              <a:off x="1148125" y="3419475"/>
              <a:ext cx="308750" cy="286325"/>
            </a:xfrm>
            <a:custGeom>
              <a:avLst/>
              <a:gdLst/>
              <a:ahLst/>
              <a:cxnLst/>
              <a:rect l="l" t="t" r="r" b="b"/>
              <a:pathLst>
                <a:path w="12350" h="11453" extrusionOk="0">
                  <a:moveTo>
                    <a:pt x="12316" y="0"/>
                  </a:moveTo>
                  <a:lnTo>
                    <a:pt x="12034" y="383"/>
                  </a:lnTo>
                  <a:lnTo>
                    <a:pt x="11718" y="748"/>
                  </a:lnTo>
                  <a:lnTo>
                    <a:pt x="11386" y="1097"/>
                  </a:lnTo>
                  <a:lnTo>
                    <a:pt x="11020" y="1413"/>
                  </a:lnTo>
                  <a:lnTo>
                    <a:pt x="10638" y="1712"/>
                  </a:lnTo>
                  <a:lnTo>
                    <a:pt x="10239" y="1978"/>
                  </a:lnTo>
                  <a:lnTo>
                    <a:pt x="9823" y="2211"/>
                  </a:lnTo>
                  <a:lnTo>
                    <a:pt x="9391" y="2427"/>
                  </a:lnTo>
                  <a:lnTo>
                    <a:pt x="9175" y="2527"/>
                  </a:lnTo>
                  <a:lnTo>
                    <a:pt x="8959" y="2610"/>
                  </a:lnTo>
                  <a:lnTo>
                    <a:pt x="9341" y="2261"/>
                  </a:lnTo>
                  <a:lnTo>
                    <a:pt x="9690" y="1879"/>
                  </a:lnTo>
                  <a:lnTo>
                    <a:pt x="10039" y="1480"/>
                  </a:lnTo>
                  <a:lnTo>
                    <a:pt x="10355" y="1064"/>
                  </a:lnTo>
                  <a:lnTo>
                    <a:pt x="10372" y="1048"/>
                  </a:lnTo>
                  <a:lnTo>
                    <a:pt x="10339" y="1048"/>
                  </a:lnTo>
                  <a:lnTo>
                    <a:pt x="10139" y="1314"/>
                  </a:lnTo>
                  <a:lnTo>
                    <a:pt x="9923" y="1563"/>
                  </a:lnTo>
                  <a:lnTo>
                    <a:pt x="9690" y="1796"/>
                  </a:lnTo>
                  <a:lnTo>
                    <a:pt x="9458" y="2028"/>
                  </a:lnTo>
                  <a:lnTo>
                    <a:pt x="9042" y="2394"/>
                  </a:lnTo>
                  <a:lnTo>
                    <a:pt x="8610" y="2743"/>
                  </a:lnTo>
                  <a:lnTo>
                    <a:pt x="8161" y="2876"/>
                  </a:lnTo>
                  <a:lnTo>
                    <a:pt x="7696" y="2992"/>
                  </a:lnTo>
                  <a:lnTo>
                    <a:pt x="7230" y="3075"/>
                  </a:lnTo>
                  <a:lnTo>
                    <a:pt x="6765" y="3158"/>
                  </a:lnTo>
                  <a:lnTo>
                    <a:pt x="5818" y="3341"/>
                  </a:lnTo>
                  <a:lnTo>
                    <a:pt x="5236" y="3474"/>
                  </a:lnTo>
                  <a:lnTo>
                    <a:pt x="4654" y="3640"/>
                  </a:lnTo>
                  <a:lnTo>
                    <a:pt x="4837" y="3474"/>
                  </a:lnTo>
                  <a:lnTo>
                    <a:pt x="5153" y="3208"/>
                  </a:lnTo>
                  <a:lnTo>
                    <a:pt x="5502" y="2976"/>
                  </a:lnTo>
                  <a:lnTo>
                    <a:pt x="5917" y="2726"/>
                  </a:lnTo>
                  <a:lnTo>
                    <a:pt x="6316" y="2494"/>
                  </a:lnTo>
                  <a:lnTo>
                    <a:pt x="6748" y="2244"/>
                  </a:lnTo>
                  <a:lnTo>
                    <a:pt x="7164" y="2012"/>
                  </a:lnTo>
                  <a:lnTo>
                    <a:pt x="7181" y="2012"/>
                  </a:lnTo>
                  <a:lnTo>
                    <a:pt x="7164" y="1995"/>
                  </a:lnTo>
                  <a:lnTo>
                    <a:pt x="7147" y="1995"/>
                  </a:lnTo>
                  <a:lnTo>
                    <a:pt x="6715" y="2211"/>
                  </a:lnTo>
                  <a:lnTo>
                    <a:pt x="6266" y="2427"/>
                  </a:lnTo>
                  <a:lnTo>
                    <a:pt x="5818" y="2627"/>
                  </a:lnTo>
                  <a:lnTo>
                    <a:pt x="5385" y="2876"/>
                  </a:lnTo>
                  <a:lnTo>
                    <a:pt x="5036" y="3109"/>
                  </a:lnTo>
                  <a:lnTo>
                    <a:pt x="4704" y="3375"/>
                  </a:lnTo>
                  <a:lnTo>
                    <a:pt x="4372" y="3674"/>
                  </a:lnTo>
                  <a:lnTo>
                    <a:pt x="4272" y="3807"/>
                  </a:lnTo>
                  <a:lnTo>
                    <a:pt x="4039" y="3906"/>
                  </a:lnTo>
                  <a:lnTo>
                    <a:pt x="3673" y="4106"/>
                  </a:lnTo>
                  <a:lnTo>
                    <a:pt x="3324" y="4322"/>
                  </a:lnTo>
                  <a:lnTo>
                    <a:pt x="2992" y="4571"/>
                  </a:lnTo>
                  <a:lnTo>
                    <a:pt x="2676" y="4837"/>
                  </a:lnTo>
                  <a:lnTo>
                    <a:pt x="2344" y="5153"/>
                  </a:lnTo>
                  <a:lnTo>
                    <a:pt x="2028" y="5502"/>
                  </a:lnTo>
                  <a:lnTo>
                    <a:pt x="1745" y="5851"/>
                  </a:lnTo>
                  <a:lnTo>
                    <a:pt x="1496" y="6233"/>
                  </a:lnTo>
                  <a:lnTo>
                    <a:pt x="1263" y="6616"/>
                  </a:lnTo>
                  <a:lnTo>
                    <a:pt x="1064" y="7015"/>
                  </a:lnTo>
                  <a:lnTo>
                    <a:pt x="865" y="7430"/>
                  </a:lnTo>
                  <a:lnTo>
                    <a:pt x="698" y="7846"/>
                  </a:lnTo>
                  <a:lnTo>
                    <a:pt x="565" y="8278"/>
                  </a:lnTo>
                  <a:lnTo>
                    <a:pt x="432" y="8710"/>
                  </a:lnTo>
                  <a:lnTo>
                    <a:pt x="316" y="9159"/>
                  </a:lnTo>
                  <a:lnTo>
                    <a:pt x="233" y="9607"/>
                  </a:lnTo>
                  <a:lnTo>
                    <a:pt x="150" y="10056"/>
                  </a:lnTo>
                  <a:lnTo>
                    <a:pt x="83" y="10505"/>
                  </a:lnTo>
                  <a:lnTo>
                    <a:pt x="33" y="10954"/>
                  </a:lnTo>
                  <a:lnTo>
                    <a:pt x="0" y="11403"/>
                  </a:lnTo>
                  <a:lnTo>
                    <a:pt x="0" y="11436"/>
                  </a:lnTo>
                  <a:lnTo>
                    <a:pt x="17" y="11436"/>
                  </a:lnTo>
                  <a:lnTo>
                    <a:pt x="50" y="11452"/>
                  </a:lnTo>
                  <a:lnTo>
                    <a:pt x="83" y="11436"/>
                  </a:lnTo>
                  <a:lnTo>
                    <a:pt x="100" y="11403"/>
                  </a:lnTo>
                  <a:lnTo>
                    <a:pt x="166" y="10871"/>
                  </a:lnTo>
                  <a:lnTo>
                    <a:pt x="250" y="10322"/>
                  </a:lnTo>
                  <a:lnTo>
                    <a:pt x="349" y="9790"/>
                  </a:lnTo>
                  <a:lnTo>
                    <a:pt x="482" y="9258"/>
                  </a:lnTo>
                  <a:lnTo>
                    <a:pt x="632" y="8743"/>
                  </a:lnTo>
                  <a:lnTo>
                    <a:pt x="815" y="8228"/>
                  </a:lnTo>
                  <a:lnTo>
                    <a:pt x="1014" y="7713"/>
                  </a:lnTo>
                  <a:lnTo>
                    <a:pt x="1230" y="7214"/>
                  </a:lnTo>
                  <a:lnTo>
                    <a:pt x="1413" y="6848"/>
                  </a:lnTo>
                  <a:lnTo>
                    <a:pt x="1629" y="6483"/>
                  </a:lnTo>
                  <a:lnTo>
                    <a:pt x="1862" y="6150"/>
                  </a:lnTo>
                  <a:lnTo>
                    <a:pt x="2111" y="5818"/>
                  </a:lnTo>
                  <a:lnTo>
                    <a:pt x="2377" y="5502"/>
                  </a:lnTo>
                  <a:lnTo>
                    <a:pt x="2660" y="5203"/>
                  </a:lnTo>
                  <a:lnTo>
                    <a:pt x="2959" y="4937"/>
                  </a:lnTo>
                  <a:lnTo>
                    <a:pt x="3291" y="4671"/>
                  </a:lnTo>
                  <a:lnTo>
                    <a:pt x="3640" y="4422"/>
                  </a:lnTo>
                  <a:lnTo>
                    <a:pt x="4023" y="4206"/>
                  </a:lnTo>
                  <a:lnTo>
                    <a:pt x="4405" y="4023"/>
                  </a:lnTo>
                  <a:lnTo>
                    <a:pt x="4804" y="3857"/>
                  </a:lnTo>
                  <a:lnTo>
                    <a:pt x="5252" y="3724"/>
                  </a:lnTo>
                  <a:lnTo>
                    <a:pt x="5718" y="3607"/>
                  </a:lnTo>
                  <a:lnTo>
                    <a:pt x="6167" y="3508"/>
                  </a:lnTo>
                  <a:lnTo>
                    <a:pt x="6632" y="3424"/>
                  </a:lnTo>
                  <a:lnTo>
                    <a:pt x="7097" y="3341"/>
                  </a:lnTo>
                  <a:lnTo>
                    <a:pt x="7563" y="3242"/>
                  </a:lnTo>
                  <a:lnTo>
                    <a:pt x="8028" y="3125"/>
                  </a:lnTo>
                  <a:lnTo>
                    <a:pt x="8477" y="2992"/>
                  </a:lnTo>
                  <a:lnTo>
                    <a:pt x="8876" y="2843"/>
                  </a:lnTo>
                  <a:lnTo>
                    <a:pt x="9258" y="2676"/>
                  </a:lnTo>
                  <a:lnTo>
                    <a:pt x="9624" y="2494"/>
                  </a:lnTo>
                  <a:lnTo>
                    <a:pt x="9973" y="2278"/>
                  </a:lnTo>
                  <a:lnTo>
                    <a:pt x="10322" y="2061"/>
                  </a:lnTo>
                  <a:lnTo>
                    <a:pt x="10654" y="1812"/>
                  </a:lnTo>
                  <a:lnTo>
                    <a:pt x="10970" y="1546"/>
                  </a:lnTo>
                  <a:lnTo>
                    <a:pt x="11269" y="1280"/>
                  </a:lnTo>
                  <a:lnTo>
                    <a:pt x="11569" y="981"/>
                  </a:lnTo>
                  <a:lnTo>
                    <a:pt x="11834" y="665"/>
                  </a:lnTo>
                  <a:lnTo>
                    <a:pt x="12100" y="350"/>
                  </a:lnTo>
                  <a:lnTo>
                    <a:pt x="12333" y="17"/>
                  </a:lnTo>
                  <a:lnTo>
                    <a:pt x="123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1886;p55">
              <a:extLst>
                <a:ext uri="{FF2B5EF4-FFF2-40B4-BE49-F238E27FC236}">
                  <a16:creationId xmlns:a16="http://schemas.microsoft.com/office/drawing/2014/main" id="{491CF8B1-38E6-3F68-58A4-5F0A342472AA}"/>
                </a:ext>
              </a:extLst>
            </p:cNvPr>
            <p:cNvSpPr/>
            <p:nvPr/>
          </p:nvSpPr>
          <p:spPr>
            <a:xfrm>
              <a:off x="1314325" y="3460200"/>
              <a:ext cx="39500" cy="33675"/>
            </a:xfrm>
            <a:custGeom>
              <a:avLst/>
              <a:gdLst/>
              <a:ahLst/>
              <a:cxnLst/>
              <a:rect l="l" t="t" r="r" b="b"/>
              <a:pathLst>
                <a:path w="1580" h="1347" extrusionOk="0">
                  <a:moveTo>
                    <a:pt x="1546" y="0"/>
                  </a:moveTo>
                  <a:lnTo>
                    <a:pt x="1364" y="200"/>
                  </a:lnTo>
                  <a:lnTo>
                    <a:pt x="1164" y="399"/>
                  </a:lnTo>
                  <a:lnTo>
                    <a:pt x="948" y="549"/>
                  </a:lnTo>
                  <a:lnTo>
                    <a:pt x="715" y="698"/>
                  </a:lnTo>
                  <a:lnTo>
                    <a:pt x="499" y="815"/>
                  </a:lnTo>
                  <a:lnTo>
                    <a:pt x="316" y="964"/>
                  </a:lnTo>
                  <a:lnTo>
                    <a:pt x="150" y="1147"/>
                  </a:lnTo>
                  <a:lnTo>
                    <a:pt x="1" y="1330"/>
                  </a:lnTo>
                  <a:lnTo>
                    <a:pt x="17" y="1347"/>
                  </a:lnTo>
                  <a:lnTo>
                    <a:pt x="34" y="1347"/>
                  </a:lnTo>
                  <a:lnTo>
                    <a:pt x="200" y="1147"/>
                  </a:lnTo>
                  <a:lnTo>
                    <a:pt x="400" y="964"/>
                  </a:lnTo>
                  <a:lnTo>
                    <a:pt x="616" y="815"/>
                  </a:lnTo>
                  <a:lnTo>
                    <a:pt x="832" y="682"/>
                  </a:lnTo>
                  <a:lnTo>
                    <a:pt x="1048" y="532"/>
                  </a:lnTo>
                  <a:lnTo>
                    <a:pt x="1231" y="383"/>
                  </a:lnTo>
                  <a:lnTo>
                    <a:pt x="1413" y="200"/>
                  </a:lnTo>
                  <a:lnTo>
                    <a:pt x="1580" y="17"/>
                  </a:lnTo>
                  <a:lnTo>
                    <a:pt x="158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1887;p55">
              <a:extLst>
                <a:ext uri="{FF2B5EF4-FFF2-40B4-BE49-F238E27FC236}">
                  <a16:creationId xmlns:a16="http://schemas.microsoft.com/office/drawing/2014/main" id="{723C64B0-BCA6-7439-3FAD-C79BB6971A3A}"/>
                </a:ext>
              </a:extLst>
            </p:cNvPr>
            <p:cNvSpPr/>
            <p:nvPr/>
          </p:nvSpPr>
          <p:spPr>
            <a:xfrm>
              <a:off x="1057525" y="3645925"/>
              <a:ext cx="211525" cy="320000"/>
            </a:xfrm>
            <a:custGeom>
              <a:avLst/>
              <a:gdLst/>
              <a:ahLst/>
              <a:cxnLst/>
              <a:rect l="l" t="t" r="r" b="b"/>
              <a:pathLst>
                <a:path w="8461" h="12800" extrusionOk="0">
                  <a:moveTo>
                    <a:pt x="1" y="1"/>
                  </a:moveTo>
                  <a:lnTo>
                    <a:pt x="150" y="3159"/>
                  </a:lnTo>
                  <a:lnTo>
                    <a:pt x="632" y="12799"/>
                  </a:lnTo>
                  <a:lnTo>
                    <a:pt x="7829" y="12799"/>
                  </a:lnTo>
                  <a:lnTo>
                    <a:pt x="8311" y="3159"/>
                  </a:lnTo>
                  <a:lnTo>
                    <a:pt x="8461"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1888;p55">
              <a:extLst>
                <a:ext uri="{FF2B5EF4-FFF2-40B4-BE49-F238E27FC236}">
                  <a16:creationId xmlns:a16="http://schemas.microsoft.com/office/drawing/2014/main" id="{09EB8FD2-C634-E9DE-1038-AFD583CF8901}"/>
                </a:ext>
              </a:extLst>
            </p:cNvPr>
            <p:cNvSpPr/>
            <p:nvPr/>
          </p:nvSpPr>
          <p:spPr>
            <a:xfrm>
              <a:off x="1057525" y="3645925"/>
              <a:ext cx="211525" cy="78975"/>
            </a:xfrm>
            <a:custGeom>
              <a:avLst/>
              <a:gdLst/>
              <a:ahLst/>
              <a:cxnLst/>
              <a:rect l="l" t="t" r="r" b="b"/>
              <a:pathLst>
                <a:path w="8461" h="3159" extrusionOk="0">
                  <a:moveTo>
                    <a:pt x="1" y="1"/>
                  </a:moveTo>
                  <a:lnTo>
                    <a:pt x="150" y="3159"/>
                  </a:lnTo>
                  <a:lnTo>
                    <a:pt x="8311" y="3159"/>
                  </a:lnTo>
                  <a:lnTo>
                    <a:pt x="846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1889;p55">
              <a:extLst>
                <a:ext uri="{FF2B5EF4-FFF2-40B4-BE49-F238E27FC236}">
                  <a16:creationId xmlns:a16="http://schemas.microsoft.com/office/drawing/2014/main" id="{6149F818-8AF5-78CD-58F9-656501669564}"/>
                </a:ext>
              </a:extLst>
            </p:cNvPr>
            <p:cNvSpPr/>
            <p:nvPr/>
          </p:nvSpPr>
          <p:spPr>
            <a:xfrm>
              <a:off x="1044650" y="3613100"/>
              <a:ext cx="236875" cy="75250"/>
            </a:xfrm>
            <a:custGeom>
              <a:avLst/>
              <a:gdLst/>
              <a:ahLst/>
              <a:cxnLst/>
              <a:rect l="l" t="t" r="r" b="b"/>
              <a:pathLst>
                <a:path w="9475" h="3010" extrusionOk="0">
                  <a:moveTo>
                    <a:pt x="1" y="1"/>
                  </a:moveTo>
                  <a:lnTo>
                    <a:pt x="1" y="3009"/>
                  </a:lnTo>
                  <a:lnTo>
                    <a:pt x="9475" y="3009"/>
                  </a:lnTo>
                  <a:lnTo>
                    <a:pt x="9475"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1890;p55">
              <a:extLst>
                <a:ext uri="{FF2B5EF4-FFF2-40B4-BE49-F238E27FC236}">
                  <a16:creationId xmlns:a16="http://schemas.microsoft.com/office/drawing/2014/main" id="{2D9A7602-898C-C387-601F-CB5270F112CB}"/>
                </a:ext>
              </a:extLst>
            </p:cNvPr>
            <p:cNvSpPr/>
            <p:nvPr/>
          </p:nvSpPr>
          <p:spPr>
            <a:xfrm>
              <a:off x="2153275" y="3645100"/>
              <a:ext cx="424275" cy="386050"/>
            </a:xfrm>
            <a:custGeom>
              <a:avLst/>
              <a:gdLst/>
              <a:ahLst/>
              <a:cxnLst/>
              <a:rect l="l" t="t" r="r" b="b"/>
              <a:pathLst>
                <a:path w="16971" h="15442" extrusionOk="0">
                  <a:moveTo>
                    <a:pt x="16239" y="1"/>
                  </a:moveTo>
                  <a:lnTo>
                    <a:pt x="6051" y="117"/>
                  </a:lnTo>
                  <a:lnTo>
                    <a:pt x="7048" y="7929"/>
                  </a:lnTo>
                  <a:lnTo>
                    <a:pt x="7048" y="8245"/>
                  </a:lnTo>
                  <a:lnTo>
                    <a:pt x="7114" y="9874"/>
                  </a:lnTo>
                  <a:lnTo>
                    <a:pt x="7114" y="10040"/>
                  </a:lnTo>
                  <a:lnTo>
                    <a:pt x="6200" y="10455"/>
                  </a:lnTo>
                  <a:lnTo>
                    <a:pt x="4139" y="11436"/>
                  </a:lnTo>
                  <a:lnTo>
                    <a:pt x="3009" y="11984"/>
                  </a:lnTo>
                  <a:lnTo>
                    <a:pt x="1979" y="12500"/>
                  </a:lnTo>
                  <a:lnTo>
                    <a:pt x="1164" y="12932"/>
                  </a:lnTo>
                  <a:lnTo>
                    <a:pt x="898" y="13081"/>
                  </a:lnTo>
                  <a:lnTo>
                    <a:pt x="732" y="13198"/>
                  </a:lnTo>
                  <a:lnTo>
                    <a:pt x="616" y="13298"/>
                  </a:lnTo>
                  <a:lnTo>
                    <a:pt x="516" y="13431"/>
                  </a:lnTo>
                  <a:lnTo>
                    <a:pt x="416" y="13563"/>
                  </a:lnTo>
                  <a:lnTo>
                    <a:pt x="333" y="13713"/>
                  </a:lnTo>
                  <a:lnTo>
                    <a:pt x="250" y="13879"/>
                  </a:lnTo>
                  <a:lnTo>
                    <a:pt x="167" y="14062"/>
                  </a:lnTo>
                  <a:lnTo>
                    <a:pt x="117" y="14228"/>
                  </a:lnTo>
                  <a:lnTo>
                    <a:pt x="67" y="14411"/>
                  </a:lnTo>
                  <a:lnTo>
                    <a:pt x="34" y="14577"/>
                  </a:lnTo>
                  <a:lnTo>
                    <a:pt x="1" y="14744"/>
                  </a:lnTo>
                  <a:lnTo>
                    <a:pt x="1" y="14893"/>
                  </a:lnTo>
                  <a:lnTo>
                    <a:pt x="17" y="15026"/>
                  </a:lnTo>
                  <a:lnTo>
                    <a:pt x="34" y="15159"/>
                  </a:lnTo>
                  <a:lnTo>
                    <a:pt x="84" y="15259"/>
                  </a:lnTo>
                  <a:lnTo>
                    <a:pt x="150" y="15325"/>
                  </a:lnTo>
                  <a:lnTo>
                    <a:pt x="250" y="15375"/>
                  </a:lnTo>
                  <a:lnTo>
                    <a:pt x="333" y="15392"/>
                  </a:lnTo>
                  <a:lnTo>
                    <a:pt x="516" y="15408"/>
                  </a:lnTo>
                  <a:lnTo>
                    <a:pt x="1081" y="15425"/>
                  </a:lnTo>
                  <a:lnTo>
                    <a:pt x="2943" y="15442"/>
                  </a:lnTo>
                  <a:lnTo>
                    <a:pt x="5502" y="15425"/>
                  </a:lnTo>
                  <a:lnTo>
                    <a:pt x="8411" y="15375"/>
                  </a:lnTo>
                  <a:lnTo>
                    <a:pt x="11303" y="15309"/>
                  </a:lnTo>
                  <a:lnTo>
                    <a:pt x="12649" y="15275"/>
                  </a:lnTo>
                  <a:lnTo>
                    <a:pt x="13863" y="15226"/>
                  </a:lnTo>
                  <a:lnTo>
                    <a:pt x="14910" y="15159"/>
                  </a:lnTo>
                  <a:lnTo>
                    <a:pt x="15741" y="15109"/>
                  </a:lnTo>
                  <a:lnTo>
                    <a:pt x="16323" y="15043"/>
                  </a:lnTo>
                  <a:lnTo>
                    <a:pt x="16489" y="15010"/>
                  </a:lnTo>
                  <a:lnTo>
                    <a:pt x="16589" y="14976"/>
                  </a:lnTo>
                  <a:lnTo>
                    <a:pt x="16638" y="14926"/>
                  </a:lnTo>
                  <a:lnTo>
                    <a:pt x="16672" y="14827"/>
                  </a:lnTo>
                  <a:lnTo>
                    <a:pt x="16705" y="14694"/>
                  </a:lnTo>
                  <a:lnTo>
                    <a:pt x="16738" y="14511"/>
                  </a:lnTo>
                  <a:lnTo>
                    <a:pt x="16788" y="14029"/>
                  </a:lnTo>
                  <a:lnTo>
                    <a:pt x="16838" y="13414"/>
                  </a:lnTo>
                  <a:lnTo>
                    <a:pt x="16871" y="12666"/>
                  </a:lnTo>
                  <a:lnTo>
                    <a:pt x="16904" y="11835"/>
                  </a:lnTo>
                  <a:lnTo>
                    <a:pt x="16954" y="9940"/>
                  </a:lnTo>
                  <a:lnTo>
                    <a:pt x="16954" y="9857"/>
                  </a:lnTo>
                  <a:lnTo>
                    <a:pt x="16971" y="8145"/>
                  </a:lnTo>
                  <a:lnTo>
                    <a:pt x="16971" y="7912"/>
                  </a:lnTo>
                  <a:lnTo>
                    <a:pt x="16239" y="1"/>
                  </a:lnTo>
                  <a:close/>
                </a:path>
              </a:pathLst>
            </a:custGeom>
            <a:solidFill>
              <a:srgbClr val="C95F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1891;p55">
              <a:extLst>
                <a:ext uri="{FF2B5EF4-FFF2-40B4-BE49-F238E27FC236}">
                  <a16:creationId xmlns:a16="http://schemas.microsoft.com/office/drawing/2014/main" id="{FEEF558B-9D87-BC55-2FC8-C2EE749091F7}"/>
                </a:ext>
              </a:extLst>
            </p:cNvPr>
            <p:cNvSpPr/>
            <p:nvPr/>
          </p:nvSpPr>
          <p:spPr>
            <a:xfrm>
              <a:off x="2153275" y="3842900"/>
              <a:ext cx="424275" cy="188250"/>
            </a:xfrm>
            <a:custGeom>
              <a:avLst/>
              <a:gdLst/>
              <a:ahLst/>
              <a:cxnLst/>
              <a:rect l="l" t="t" r="r" b="b"/>
              <a:pathLst>
                <a:path w="16971" h="7530" extrusionOk="0">
                  <a:moveTo>
                    <a:pt x="16971" y="0"/>
                  </a:moveTo>
                  <a:lnTo>
                    <a:pt x="7048" y="17"/>
                  </a:lnTo>
                  <a:lnTo>
                    <a:pt x="7048" y="333"/>
                  </a:lnTo>
                  <a:lnTo>
                    <a:pt x="7114" y="1962"/>
                  </a:lnTo>
                  <a:lnTo>
                    <a:pt x="7114" y="2128"/>
                  </a:lnTo>
                  <a:lnTo>
                    <a:pt x="6200" y="2543"/>
                  </a:lnTo>
                  <a:lnTo>
                    <a:pt x="4139" y="3524"/>
                  </a:lnTo>
                  <a:lnTo>
                    <a:pt x="3009" y="4072"/>
                  </a:lnTo>
                  <a:lnTo>
                    <a:pt x="1979" y="4588"/>
                  </a:lnTo>
                  <a:lnTo>
                    <a:pt x="1164" y="5020"/>
                  </a:lnTo>
                  <a:lnTo>
                    <a:pt x="898" y="5169"/>
                  </a:lnTo>
                  <a:lnTo>
                    <a:pt x="732" y="5286"/>
                  </a:lnTo>
                  <a:lnTo>
                    <a:pt x="616" y="5386"/>
                  </a:lnTo>
                  <a:lnTo>
                    <a:pt x="516" y="5519"/>
                  </a:lnTo>
                  <a:lnTo>
                    <a:pt x="416" y="5651"/>
                  </a:lnTo>
                  <a:lnTo>
                    <a:pt x="333" y="5801"/>
                  </a:lnTo>
                  <a:lnTo>
                    <a:pt x="250" y="5967"/>
                  </a:lnTo>
                  <a:lnTo>
                    <a:pt x="167" y="6150"/>
                  </a:lnTo>
                  <a:lnTo>
                    <a:pt x="117" y="6316"/>
                  </a:lnTo>
                  <a:lnTo>
                    <a:pt x="67" y="6499"/>
                  </a:lnTo>
                  <a:lnTo>
                    <a:pt x="34" y="6665"/>
                  </a:lnTo>
                  <a:lnTo>
                    <a:pt x="1" y="6832"/>
                  </a:lnTo>
                  <a:lnTo>
                    <a:pt x="1" y="6981"/>
                  </a:lnTo>
                  <a:lnTo>
                    <a:pt x="17" y="7114"/>
                  </a:lnTo>
                  <a:lnTo>
                    <a:pt x="34" y="7247"/>
                  </a:lnTo>
                  <a:lnTo>
                    <a:pt x="84" y="7347"/>
                  </a:lnTo>
                  <a:lnTo>
                    <a:pt x="150" y="7413"/>
                  </a:lnTo>
                  <a:lnTo>
                    <a:pt x="250" y="7463"/>
                  </a:lnTo>
                  <a:lnTo>
                    <a:pt x="333" y="7480"/>
                  </a:lnTo>
                  <a:lnTo>
                    <a:pt x="516" y="7496"/>
                  </a:lnTo>
                  <a:lnTo>
                    <a:pt x="1081" y="7513"/>
                  </a:lnTo>
                  <a:lnTo>
                    <a:pt x="2943" y="7530"/>
                  </a:lnTo>
                  <a:lnTo>
                    <a:pt x="5502" y="7513"/>
                  </a:lnTo>
                  <a:lnTo>
                    <a:pt x="8411" y="7463"/>
                  </a:lnTo>
                  <a:lnTo>
                    <a:pt x="11303" y="7397"/>
                  </a:lnTo>
                  <a:lnTo>
                    <a:pt x="12649" y="7363"/>
                  </a:lnTo>
                  <a:lnTo>
                    <a:pt x="13863" y="7314"/>
                  </a:lnTo>
                  <a:lnTo>
                    <a:pt x="14910" y="7247"/>
                  </a:lnTo>
                  <a:lnTo>
                    <a:pt x="15741" y="7197"/>
                  </a:lnTo>
                  <a:lnTo>
                    <a:pt x="16323" y="7131"/>
                  </a:lnTo>
                  <a:lnTo>
                    <a:pt x="16489" y="7098"/>
                  </a:lnTo>
                  <a:lnTo>
                    <a:pt x="16589" y="7064"/>
                  </a:lnTo>
                  <a:lnTo>
                    <a:pt x="16638" y="7014"/>
                  </a:lnTo>
                  <a:lnTo>
                    <a:pt x="16672" y="6915"/>
                  </a:lnTo>
                  <a:lnTo>
                    <a:pt x="16705" y="6782"/>
                  </a:lnTo>
                  <a:lnTo>
                    <a:pt x="16738" y="6599"/>
                  </a:lnTo>
                  <a:lnTo>
                    <a:pt x="16788" y="6117"/>
                  </a:lnTo>
                  <a:lnTo>
                    <a:pt x="16838" y="5502"/>
                  </a:lnTo>
                  <a:lnTo>
                    <a:pt x="16871" y="4754"/>
                  </a:lnTo>
                  <a:lnTo>
                    <a:pt x="16904" y="3923"/>
                  </a:lnTo>
                  <a:lnTo>
                    <a:pt x="16954" y="2028"/>
                  </a:lnTo>
                  <a:lnTo>
                    <a:pt x="16954" y="1945"/>
                  </a:lnTo>
                  <a:lnTo>
                    <a:pt x="16971" y="233"/>
                  </a:lnTo>
                  <a:lnTo>
                    <a:pt x="1697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1892;p55">
              <a:extLst>
                <a:ext uri="{FF2B5EF4-FFF2-40B4-BE49-F238E27FC236}">
                  <a16:creationId xmlns:a16="http://schemas.microsoft.com/office/drawing/2014/main" id="{F5498990-02E9-91AB-EB3A-0E8D2921534F}"/>
                </a:ext>
              </a:extLst>
            </p:cNvPr>
            <p:cNvSpPr/>
            <p:nvPr/>
          </p:nvSpPr>
          <p:spPr>
            <a:xfrm>
              <a:off x="2153275" y="3891100"/>
              <a:ext cx="423875" cy="140050"/>
            </a:xfrm>
            <a:custGeom>
              <a:avLst/>
              <a:gdLst/>
              <a:ahLst/>
              <a:cxnLst/>
              <a:rect l="l" t="t" r="r" b="b"/>
              <a:pathLst>
                <a:path w="16955" h="5602" extrusionOk="0">
                  <a:moveTo>
                    <a:pt x="16954" y="0"/>
                  </a:moveTo>
                  <a:lnTo>
                    <a:pt x="7131" y="17"/>
                  </a:lnTo>
                  <a:lnTo>
                    <a:pt x="7131" y="183"/>
                  </a:lnTo>
                  <a:lnTo>
                    <a:pt x="6217" y="615"/>
                  </a:lnTo>
                  <a:lnTo>
                    <a:pt x="4156" y="1596"/>
                  </a:lnTo>
                  <a:lnTo>
                    <a:pt x="3026" y="2144"/>
                  </a:lnTo>
                  <a:lnTo>
                    <a:pt x="1995" y="2660"/>
                  </a:lnTo>
                  <a:lnTo>
                    <a:pt x="1181" y="3075"/>
                  </a:lnTo>
                  <a:lnTo>
                    <a:pt x="915" y="3241"/>
                  </a:lnTo>
                  <a:lnTo>
                    <a:pt x="749" y="3358"/>
                  </a:lnTo>
                  <a:lnTo>
                    <a:pt x="632" y="3458"/>
                  </a:lnTo>
                  <a:lnTo>
                    <a:pt x="533" y="3574"/>
                  </a:lnTo>
                  <a:lnTo>
                    <a:pt x="433" y="3707"/>
                  </a:lnTo>
                  <a:lnTo>
                    <a:pt x="333" y="3873"/>
                  </a:lnTo>
                  <a:lnTo>
                    <a:pt x="250" y="4039"/>
                  </a:lnTo>
                  <a:lnTo>
                    <a:pt x="183" y="4205"/>
                  </a:lnTo>
                  <a:lnTo>
                    <a:pt x="117" y="4388"/>
                  </a:lnTo>
                  <a:lnTo>
                    <a:pt x="67" y="4555"/>
                  </a:lnTo>
                  <a:lnTo>
                    <a:pt x="34" y="4737"/>
                  </a:lnTo>
                  <a:lnTo>
                    <a:pt x="17" y="4887"/>
                  </a:lnTo>
                  <a:lnTo>
                    <a:pt x="1" y="5053"/>
                  </a:lnTo>
                  <a:lnTo>
                    <a:pt x="17" y="5186"/>
                  </a:lnTo>
                  <a:lnTo>
                    <a:pt x="51" y="5302"/>
                  </a:lnTo>
                  <a:lnTo>
                    <a:pt x="84" y="5419"/>
                  </a:lnTo>
                  <a:lnTo>
                    <a:pt x="150" y="5485"/>
                  </a:lnTo>
                  <a:lnTo>
                    <a:pt x="250" y="5535"/>
                  </a:lnTo>
                  <a:lnTo>
                    <a:pt x="350" y="5552"/>
                  </a:lnTo>
                  <a:lnTo>
                    <a:pt x="516" y="5568"/>
                  </a:lnTo>
                  <a:lnTo>
                    <a:pt x="1114" y="5585"/>
                  </a:lnTo>
                  <a:lnTo>
                    <a:pt x="1979" y="5602"/>
                  </a:lnTo>
                  <a:lnTo>
                    <a:pt x="3059" y="5602"/>
                  </a:lnTo>
                  <a:lnTo>
                    <a:pt x="5718" y="5585"/>
                  </a:lnTo>
                  <a:lnTo>
                    <a:pt x="8710" y="5535"/>
                  </a:lnTo>
                  <a:lnTo>
                    <a:pt x="11104" y="5485"/>
                  </a:lnTo>
                  <a:lnTo>
                    <a:pt x="13148" y="5419"/>
                  </a:lnTo>
                  <a:lnTo>
                    <a:pt x="14843" y="5336"/>
                  </a:lnTo>
                  <a:lnTo>
                    <a:pt x="15508" y="5286"/>
                  </a:lnTo>
                  <a:lnTo>
                    <a:pt x="16040" y="5236"/>
                  </a:lnTo>
                  <a:lnTo>
                    <a:pt x="16406" y="5186"/>
                  </a:lnTo>
                  <a:lnTo>
                    <a:pt x="16522" y="5170"/>
                  </a:lnTo>
                  <a:lnTo>
                    <a:pt x="16589" y="5136"/>
                  </a:lnTo>
                  <a:lnTo>
                    <a:pt x="16622" y="5086"/>
                  </a:lnTo>
                  <a:lnTo>
                    <a:pt x="16672" y="4987"/>
                  </a:lnTo>
                  <a:lnTo>
                    <a:pt x="16705" y="4854"/>
                  </a:lnTo>
                  <a:lnTo>
                    <a:pt x="16738" y="4671"/>
                  </a:lnTo>
                  <a:lnTo>
                    <a:pt x="16788" y="4205"/>
                  </a:lnTo>
                  <a:lnTo>
                    <a:pt x="16838" y="3607"/>
                  </a:lnTo>
                  <a:lnTo>
                    <a:pt x="16871" y="2876"/>
                  </a:lnTo>
                  <a:lnTo>
                    <a:pt x="16904" y="2061"/>
                  </a:lnTo>
                  <a:lnTo>
                    <a:pt x="16954" y="200"/>
                  </a:lnTo>
                  <a:lnTo>
                    <a:pt x="16954" y="83"/>
                  </a:lnTo>
                  <a:lnTo>
                    <a:pt x="1695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1893;p55">
              <a:extLst>
                <a:ext uri="{FF2B5EF4-FFF2-40B4-BE49-F238E27FC236}">
                  <a16:creationId xmlns:a16="http://schemas.microsoft.com/office/drawing/2014/main" id="{84DB55BF-BF3A-8407-E837-0CFA85A2175B}"/>
                </a:ext>
              </a:extLst>
            </p:cNvPr>
            <p:cNvSpPr/>
            <p:nvPr/>
          </p:nvSpPr>
          <p:spPr>
            <a:xfrm>
              <a:off x="2162425" y="4009925"/>
              <a:ext cx="388550" cy="6275"/>
            </a:xfrm>
            <a:custGeom>
              <a:avLst/>
              <a:gdLst/>
              <a:ahLst/>
              <a:cxnLst/>
              <a:rect l="l" t="t" r="r" b="b"/>
              <a:pathLst>
                <a:path w="15542" h="251" extrusionOk="0">
                  <a:moveTo>
                    <a:pt x="12383" y="1"/>
                  </a:moveTo>
                  <a:lnTo>
                    <a:pt x="10189" y="18"/>
                  </a:lnTo>
                  <a:lnTo>
                    <a:pt x="7796" y="34"/>
                  </a:lnTo>
                  <a:lnTo>
                    <a:pt x="3192" y="117"/>
                  </a:lnTo>
                  <a:lnTo>
                    <a:pt x="1347" y="151"/>
                  </a:lnTo>
                  <a:lnTo>
                    <a:pt x="50" y="184"/>
                  </a:lnTo>
                  <a:lnTo>
                    <a:pt x="17" y="200"/>
                  </a:lnTo>
                  <a:lnTo>
                    <a:pt x="0" y="217"/>
                  </a:lnTo>
                  <a:lnTo>
                    <a:pt x="17" y="217"/>
                  </a:lnTo>
                  <a:lnTo>
                    <a:pt x="50" y="234"/>
                  </a:lnTo>
                  <a:lnTo>
                    <a:pt x="1347" y="250"/>
                  </a:lnTo>
                  <a:lnTo>
                    <a:pt x="3192" y="250"/>
                  </a:lnTo>
                  <a:lnTo>
                    <a:pt x="7796" y="217"/>
                  </a:lnTo>
                  <a:lnTo>
                    <a:pt x="10189" y="200"/>
                  </a:lnTo>
                  <a:lnTo>
                    <a:pt x="12400" y="167"/>
                  </a:lnTo>
                  <a:lnTo>
                    <a:pt x="14228" y="117"/>
                  </a:lnTo>
                  <a:lnTo>
                    <a:pt x="15524" y="67"/>
                  </a:lnTo>
                  <a:lnTo>
                    <a:pt x="15541" y="51"/>
                  </a:lnTo>
                  <a:lnTo>
                    <a:pt x="15524" y="51"/>
                  </a:lnTo>
                  <a:lnTo>
                    <a:pt x="14228" y="18"/>
                  </a:lnTo>
                  <a:lnTo>
                    <a:pt x="123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1894;p55">
              <a:extLst>
                <a:ext uri="{FF2B5EF4-FFF2-40B4-BE49-F238E27FC236}">
                  <a16:creationId xmlns:a16="http://schemas.microsoft.com/office/drawing/2014/main" id="{0829DC92-EB91-A816-F8D6-4DFBABAD878D}"/>
                </a:ext>
              </a:extLst>
            </p:cNvPr>
            <p:cNvSpPr/>
            <p:nvPr/>
          </p:nvSpPr>
          <p:spPr>
            <a:xfrm>
              <a:off x="2302450" y="3890675"/>
              <a:ext cx="77725" cy="19550"/>
            </a:xfrm>
            <a:custGeom>
              <a:avLst/>
              <a:gdLst/>
              <a:ahLst/>
              <a:cxnLst/>
              <a:rect l="l" t="t" r="r" b="b"/>
              <a:pathLst>
                <a:path w="3109" h="782" extrusionOk="0">
                  <a:moveTo>
                    <a:pt x="848" y="1"/>
                  </a:moveTo>
                  <a:lnTo>
                    <a:pt x="449" y="17"/>
                  </a:lnTo>
                  <a:lnTo>
                    <a:pt x="67" y="84"/>
                  </a:lnTo>
                  <a:lnTo>
                    <a:pt x="34" y="84"/>
                  </a:lnTo>
                  <a:lnTo>
                    <a:pt x="17" y="100"/>
                  </a:lnTo>
                  <a:lnTo>
                    <a:pt x="1" y="117"/>
                  </a:lnTo>
                  <a:lnTo>
                    <a:pt x="1" y="150"/>
                  </a:lnTo>
                  <a:lnTo>
                    <a:pt x="17" y="167"/>
                  </a:lnTo>
                  <a:lnTo>
                    <a:pt x="17" y="184"/>
                  </a:lnTo>
                  <a:lnTo>
                    <a:pt x="51" y="200"/>
                  </a:lnTo>
                  <a:lnTo>
                    <a:pt x="67" y="200"/>
                  </a:lnTo>
                  <a:lnTo>
                    <a:pt x="449" y="250"/>
                  </a:lnTo>
                  <a:lnTo>
                    <a:pt x="832" y="283"/>
                  </a:lnTo>
                  <a:lnTo>
                    <a:pt x="1197" y="350"/>
                  </a:lnTo>
                  <a:lnTo>
                    <a:pt x="1580" y="416"/>
                  </a:lnTo>
                  <a:lnTo>
                    <a:pt x="1945" y="499"/>
                  </a:lnTo>
                  <a:lnTo>
                    <a:pt x="2311" y="582"/>
                  </a:lnTo>
                  <a:lnTo>
                    <a:pt x="2677" y="682"/>
                  </a:lnTo>
                  <a:lnTo>
                    <a:pt x="3042" y="782"/>
                  </a:lnTo>
                  <a:lnTo>
                    <a:pt x="3076" y="782"/>
                  </a:lnTo>
                  <a:lnTo>
                    <a:pt x="3092" y="765"/>
                  </a:lnTo>
                  <a:lnTo>
                    <a:pt x="3109" y="749"/>
                  </a:lnTo>
                  <a:lnTo>
                    <a:pt x="3092" y="732"/>
                  </a:lnTo>
                  <a:lnTo>
                    <a:pt x="2943" y="599"/>
                  </a:lnTo>
                  <a:lnTo>
                    <a:pt x="2776" y="483"/>
                  </a:lnTo>
                  <a:lnTo>
                    <a:pt x="2610" y="383"/>
                  </a:lnTo>
                  <a:lnTo>
                    <a:pt x="2427" y="300"/>
                  </a:lnTo>
                  <a:lnTo>
                    <a:pt x="2244" y="217"/>
                  </a:lnTo>
                  <a:lnTo>
                    <a:pt x="2062" y="150"/>
                  </a:lnTo>
                  <a:lnTo>
                    <a:pt x="1862" y="100"/>
                  </a:lnTo>
                  <a:lnTo>
                    <a:pt x="1663" y="67"/>
                  </a:lnTo>
                  <a:lnTo>
                    <a:pt x="1463" y="34"/>
                  </a:lnTo>
                  <a:lnTo>
                    <a:pt x="126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1895;p55">
              <a:extLst>
                <a:ext uri="{FF2B5EF4-FFF2-40B4-BE49-F238E27FC236}">
                  <a16:creationId xmlns:a16="http://schemas.microsoft.com/office/drawing/2014/main" id="{9E4A4445-2178-1D3D-A5CA-C59828C89FAB}"/>
                </a:ext>
              </a:extLst>
            </p:cNvPr>
            <p:cNvSpPr/>
            <p:nvPr/>
          </p:nvSpPr>
          <p:spPr>
            <a:xfrm>
              <a:off x="2284575" y="3901900"/>
              <a:ext cx="77325" cy="19550"/>
            </a:xfrm>
            <a:custGeom>
              <a:avLst/>
              <a:gdLst/>
              <a:ahLst/>
              <a:cxnLst/>
              <a:rect l="l" t="t" r="r" b="b"/>
              <a:pathLst>
                <a:path w="3093" h="782" extrusionOk="0">
                  <a:moveTo>
                    <a:pt x="849" y="1"/>
                  </a:moveTo>
                  <a:lnTo>
                    <a:pt x="450" y="17"/>
                  </a:lnTo>
                  <a:lnTo>
                    <a:pt x="51" y="84"/>
                  </a:lnTo>
                  <a:lnTo>
                    <a:pt x="34" y="84"/>
                  </a:lnTo>
                  <a:lnTo>
                    <a:pt x="18" y="100"/>
                  </a:lnTo>
                  <a:lnTo>
                    <a:pt x="1" y="117"/>
                  </a:lnTo>
                  <a:lnTo>
                    <a:pt x="1" y="133"/>
                  </a:lnTo>
                  <a:lnTo>
                    <a:pt x="1" y="167"/>
                  </a:lnTo>
                  <a:lnTo>
                    <a:pt x="18" y="183"/>
                  </a:lnTo>
                  <a:lnTo>
                    <a:pt x="34" y="200"/>
                  </a:lnTo>
                  <a:lnTo>
                    <a:pt x="51" y="200"/>
                  </a:lnTo>
                  <a:lnTo>
                    <a:pt x="433" y="250"/>
                  </a:lnTo>
                  <a:lnTo>
                    <a:pt x="815" y="283"/>
                  </a:lnTo>
                  <a:lnTo>
                    <a:pt x="1198" y="350"/>
                  </a:lnTo>
                  <a:lnTo>
                    <a:pt x="1563" y="416"/>
                  </a:lnTo>
                  <a:lnTo>
                    <a:pt x="1929" y="499"/>
                  </a:lnTo>
                  <a:lnTo>
                    <a:pt x="2311" y="582"/>
                  </a:lnTo>
                  <a:lnTo>
                    <a:pt x="2677" y="682"/>
                  </a:lnTo>
                  <a:lnTo>
                    <a:pt x="3043" y="782"/>
                  </a:lnTo>
                  <a:lnTo>
                    <a:pt x="3059" y="782"/>
                  </a:lnTo>
                  <a:lnTo>
                    <a:pt x="3092" y="765"/>
                  </a:lnTo>
                  <a:lnTo>
                    <a:pt x="3092" y="748"/>
                  </a:lnTo>
                  <a:lnTo>
                    <a:pt x="3076" y="732"/>
                  </a:lnTo>
                  <a:lnTo>
                    <a:pt x="2926" y="599"/>
                  </a:lnTo>
                  <a:lnTo>
                    <a:pt x="2777" y="483"/>
                  </a:lnTo>
                  <a:lnTo>
                    <a:pt x="2594" y="383"/>
                  </a:lnTo>
                  <a:lnTo>
                    <a:pt x="2428" y="300"/>
                  </a:lnTo>
                  <a:lnTo>
                    <a:pt x="2245" y="217"/>
                  </a:lnTo>
                  <a:lnTo>
                    <a:pt x="2045" y="150"/>
                  </a:lnTo>
                  <a:lnTo>
                    <a:pt x="1862" y="100"/>
                  </a:lnTo>
                  <a:lnTo>
                    <a:pt x="1663" y="67"/>
                  </a:lnTo>
                  <a:lnTo>
                    <a:pt x="1447" y="34"/>
                  </a:lnTo>
                  <a:lnTo>
                    <a:pt x="124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1896;p55">
              <a:extLst>
                <a:ext uri="{FF2B5EF4-FFF2-40B4-BE49-F238E27FC236}">
                  <a16:creationId xmlns:a16="http://schemas.microsoft.com/office/drawing/2014/main" id="{E0CD1631-B462-9231-8E4B-F0CFC4C1D8B5}"/>
                </a:ext>
              </a:extLst>
            </p:cNvPr>
            <p:cNvSpPr/>
            <p:nvPr/>
          </p:nvSpPr>
          <p:spPr>
            <a:xfrm>
              <a:off x="2266725" y="3913125"/>
              <a:ext cx="77300" cy="19550"/>
            </a:xfrm>
            <a:custGeom>
              <a:avLst/>
              <a:gdLst/>
              <a:ahLst/>
              <a:cxnLst/>
              <a:rect l="l" t="t" r="r" b="b"/>
              <a:pathLst>
                <a:path w="3092" h="782" extrusionOk="0">
                  <a:moveTo>
                    <a:pt x="831" y="0"/>
                  </a:moveTo>
                  <a:lnTo>
                    <a:pt x="432" y="17"/>
                  </a:lnTo>
                  <a:lnTo>
                    <a:pt x="50" y="83"/>
                  </a:lnTo>
                  <a:lnTo>
                    <a:pt x="17" y="100"/>
                  </a:lnTo>
                  <a:lnTo>
                    <a:pt x="0" y="133"/>
                  </a:lnTo>
                  <a:lnTo>
                    <a:pt x="0" y="150"/>
                  </a:lnTo>
                  <a:lnTo>
                    <a:pt x="17" y="183"/>
                  </a:lnTo>
                  <a:lnTo>
                    <a:pt x="33" y="200"/>
                  </a:lnTo>
                  <a:lnTo>
                    <a:pt x="50" y="200"/>
                  </a:lnTo>
                  <a:lnTo>
                    <a:pt x="432" y="250"/>
                  </a:lnTo>
                  <a:lnTo>
                    <a:pt x="815" y="283"/>
                  </a:lnTo>
                  <a:lnTo>
                    <a:pt x="1180" y="349"/>
                  </a:lnTo>
                  <a:lnTo>
                    <a:pt x="1563" y="416"/>
                  </a:lnTo>
                  <a:lnTo>
                    <a:pt x="1928" y="499"/>
                  </a:lnTo>
                  <a:lnTo>
                    <a:pt x="2294" y="582"/>
                  </a:lnTo>
                  <a:lnTo>
                    <a:pt x="2660" y="682"/>
                  </a:lnTo>
                  <a:lnTo>
                    <a:pt x="3025" y="781"/>
                  </a:lnTo>
                  <a:lnTo>
                    <a:pt x="3059" y="781"/>
                  </a:lnTo>
                  <a:lnTo>
                    <a:pt x="3075" y="765"/>
                  </a:lnTo>
                  <a:lnTo>
                    <a:pt x="3092" y="748"/>
                  </a:lnTo>
                  <a:lnTo>
                    <a:pt x="3075" y="732"/>
                  </a:lnTo>
                  <a:lnTo>
                    <a:pt x="2926" y="599"/>
                  </a:lnTo>
                  <a:lnTo>
                    <a:pt x="2759" y="482"/>
                  </a:lnTo>
                  <a:lnTo>
                    <a:pt x="2593" y="383"/>
                  </a:lnTo>
                  <a:lnTo>
                    <a:pt x="2410" y="299"/>
                  </a:lnTo>
                  <a:lnTo>
                    <a:pt x="2227" y="216"/>
                  </a:lnTo>
                  <a:lnTo>
                    <a:pt x="2045" y="150"/>
                  </a:lnTo>
                  <a:lnTo>
                    <a:pt x="1845" y="100"/>
                  </a:lnTo>
                  <a:lnTo>
                    <a:pt x="1646" y="67"/>
                  </a:lnTo>
                  <a:lnTo>
                    <a:pt x="1446" y="34"/>
                  </a:lnTo>
                  <a:lnTo>
                    <a:pt x="124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1897;p55">
              <a:extLst>
                <a:ext uri="{FF2B5EF4-FFF2-40B4-BE49-F238E27FC236}">
                  <a16:creationId xmlns:a16="http://schemas.microsoft.com/office/drawing/2014/main" id="{E78C75C3-022C-2A68-F145-0F2DFF2391D3}"/>
                </a:ext>
              </a:extLst>
            </p:cNvPr>
            <p:cNvSpPr/>
            <p:nvPr/>
          </p:nvSpPr>
          <p:spPr>
            <a:xfrm>
              <a:off x="2371025" y="3891100"/>
              <a:ext cx="206125" cy="138400"/>
            </a:xfrm>
            <a:custGeom>
              <a:avLst/>
              <a:gdLst/>
              <a:ahLst/>
              <a:cxnLst/>
              <a:rect l="l" t="t" r="r" b="b"/>
              <a:pathLst>
                <a:path w="8245" h="5536" extrusionOk="0">
                  <a:moveTo>
                    <a:pt x="8244" y="0"/>
                  </a:moveTo>
                  <a:lnTo>
                    <a:pt x="6682" y="1064"/>
                  </a:lnTo>
                  <a:lnTo>
                    <a:pt x="4421" y="2577"/>
                  </a:lnTo>
                  <a:lnTo>
                    <a:pt x="0" y="5535"/>
                  </a:lnTo>
                  <a:lnTo>
                    <a:pt x="2394" y="5469"/>
                  </a:lnTo>
                  <a:lnTo>
                    <a:pt x="4438" y="5402"/>
                  </a:lnTo>
                  <a:lnTo>
                    <a:pt x="6133" y="5336"/>
                  </a:lnTo>
                  <a:lnTo>
                    <a:pt x="6798" y="5286"/>
                  </a:lnTo>
                  <a:lnTo>
                    <a:pt x="7330" y="5236"/>
                  </a:lnTo>
                  <a:lnTo>
                    <a:pt x="7696" y="5186"/>
                  </a:lnTo>
                  <a:lnTo>
                    <a:pt x="7812" y="5153"/>
                  </a:lnTo>
                  <a:lnTo>
                    <a:pt x="7879" y="5136"/>
                  </a:lnTo>
                  <a:lnTo>
                    <a:pt x="7912" y="5086"/>
                  </a:lnTo>
                  <a:lnTo>
                    <a:pt x="7962" y="4987"/>
                  </a:lnTo>
                  <a:lnTo>
                    <a:pt x="7995" y="4854"/>
                  </a:lnTo>
                  <a:lnTo>
                    <a:pt x="8028" y="4671"/>
                  </a:lnTo>
                  <a:lnTo>
                    <a:pt x="8078" y="4205"/>
                  </a:lnTo>
                  <a:lnTo>
                    <a:pt x="8128" y="3607"/>
                  </a:lnTo>
                  <a:lnTo>
                    <a:pt x="8161" y="2876"/>
                  </a:lnTo>
                  <a:lnTo>
                    <a:pt x="8194" y="2061"/>
                  </a:lnTo>
                  <a:lnTo>
                    <a:pt x="8244" y="200"/>
                  </a:lnTo>
                  <a:lnTo>
                    <a:pt x="8244" y="83"/>
                  </a:lnTo>
                  <a:lnTo>
                    <a:pt x="824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1898;p55">
              <a:extLst>
                <a:ext uri="{FF2B5EF4-FFF2-40B4-BE49-F238E27FC236}">
                  <a16:creationId xmlns:a16="http://schemas.microsoft.com/office/drawing/2014/main" id="{67ED97C5-58B2-D057-561F-48A85C021710}"/>
                </a:ext>
              </a:extLst>
            </p:cNvPr>
            <p:cNvSpPr/>
            <p:nvPr/>
          </p:nvSpPr>
          <p:spPr>
            <a:xfrm>
              <a:off x="2280025" y="2548125"/>
              <a:ext cx="433400" cy="1344250"/>
            </a:xfrm>
            <a:custGeom>
              <a:avLst/>
              <a:gdLst/>
              <a:ahLst/>
              <a:cxnLst/>
              <a:rect l="l" t="t" r="r" b="b"/>
              <a:pathLst>
                <a:path w="17336" h="53770" extrusionOk="0">
                  <a:moveTo>
                    <a:pt x="8028" y="0"/>
                  </a:moveTo>
                  <a:lnTo>
                    <a:pt x="7313" y="2277"/>
                  </a:lnTo>
                  <a:lnTo>
                    <a:pt x="6532" y="4787"/>
                  </a:lnTo>
                  <a:lnTo>
                    <a:pt x="5585" y="7912"/>
                  </a:lnTo>
                  <a:lnTo>
                    <a:pt x="4720" y="10737"/>
                  </a:lnTo>
                  <a:lnTo>
                    <a:pt x="3823" y="13712"/>
                  </a:lnTo>
                  <a:lnTo>
                    <a:pt x="2942" y="16688"/>
                  </a:lnTo>
                  <a:lnTo>
                    <a:pt x="2111" y="19563"/>
                  </a:lnTo>
                  <a:lnTo>
                    <a:pt x="1363" y="22222"/>
                  </a:lnTo>
                  <a:lnTo>
                    <a:pt x="1047" y="23419"/>
                  </a:lnTo>
                  <a:lnTo>
                    <a:pt x="765" y="24516"/>
                  </a:lnTo>
                  <a:lnTo>
                    <a:pt x="515" y="25497"/>
                  </a:lnTo>
                  <a:lnTo>
                    <a:pt x="316" y="26344"/>
                  </a:lnTo>
                  <a:lnTo>
                    <a:pt x="166" y="27059"/>
                  </a:lnTo>
                  <a:lnTo>
                    <a:pt x="83" y="27591"/>
                  </a:lnTo>
                  <a:lnTo>
                    <a:pt x="50" y="28023"/>
                  </a:lnTo>
                  <a:lnTo>
                    <a:pt x="17" y="28538"/>
                  </a:lnTo>
                  <a:lnTo>
                    <a:pt x="17" y="29153"/>
                  </a:lnTo>
                  <a:lnTo>
                    <a:pt x="0" y="29852"/>
                  </a:lnTo>
                  <a:lnTo>
                    <a:pt x="33" y="31464"/>
                  </a:lnTo>
                  <a:lnTo>
                    <a:pt x="83" y="33342"/>
                  </a:lnTo>
                  <a:lnTo>
                    <a:pt x="183" y="35403"/>
                  </a:lnTo>
                  <a:lnTo>
                    <a:pt x="283" y="37597"/>
                  </a:lnTo>
                  <a:lnTo>
                    <a:pt x="416" y="39874"/>
                  </a:lnTo>
                  <a:lnTo>
                    <a:pt x="565" y="42151"/>
                  </a:lnTo>
                  <a:lnTo>
                    <a:pt x="848" y="46522"/>
                  </a:lnTo>
                  <a:lnTo>
                    <a:pt x="1114" y="50229"/>
                  </a:lnTo>
                  <a:lnTo>
                    <a:pt x="1396" y="53769"/>
                  </a:lnTo>
                  <a:lnTo>
                    <a:pt x="12366" y="53769"/>
                  </a:lnTo>
                  <a:lnTo>
                    <a:pt x="12017" y="49764"/>
                  </a:lnTo>
                  <a:lnTo>
                    <a:pt x="11269" y="40905"/>
                  </a:lnTo>
                  <a:lnTo>
                    <a:pt x="10870" y="36151"/>
                  </a:lnTo>
                  <a:lnTo>
                    <a:pt x="10538" y="31962"/>
                  </a:lnTo>
                  <a:lnTo>
                    <a:pt x="10305" y="28954"/>
                  </a:lnTo>
                  <a:lnTo>
                    <a:pt x="10239" y="28056"/>
                  </a:lnTo>
                  <a:lnTo>
                    <a:pt x="10239" y="27691"/>
                  </a:lnTo>
                  <a:lnTo>
                    <a:pt x="10422" y="26910"/>
                  </a:lnTo>
                  <a:lnTo>
                    <a:pt x="10771" y="25480"/>
                  </a:lnTo>
                  <a:lnTo>
                    <a:pt x="11851" y="21142"/>
                  </a:lnTo>
                  <a:lnTo>
                    <a:pt x="12715" y="17768"/>
                  </a:lnTo>
                  <a:lnTo>
                    <a:pt x="13995" y="12865"/>
                  </a:lnTo>
                  <a:lnTo>
                    <a:pt x="15242" y="8061"/>
                  </a:lnTo>
                  <a:lnTo>
                    <a:pt x="173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1899;p55">
              <a:extLst>
                <a:ext uri="{FF2B5EF4-FFF2-40B4-BE49-F238E27FC236}">
                  <a16:creationId xmlns:a16="http://schemas.microsoft.com/office/drawing/2014/main" id="{C9071E92-699D-CA50-C245-699A8464D5CA}"/>
                </a:ext>
              </a:extLst>
            </p:cNvPr>
            <p:cNvSpPr/>
            <p:nvPr/>
          </p:nvSpPr>
          <p:spPr>
            <a:xfrm>
              <a:off x="2326150" y="3843725"/>
              <a:ext cx="247250" cy="5000"/>
            </a:xfrm>
            <a:custGeom>
              <a:avLst/>
              <a:gdLst/>
              <a:ahLst/>
              <a:cxnLst/>
              <a:rect l="l" t="t" r="r" b="b"/>
              <a:pathLst>
                <a:path w="9890" h="200" extrusionOk="0">
                  <a:moveTo>
                    <a:pt x="4222" y="1"/>
                  </a:moveTo>
                  <a:lnTo>
                    <a:pt x="2892" y="17"/>
                  </a:lnTo>
                  <a:lnTo>
                    <a:pt x="1463" y="34"/>
                  </a:lnTo>
                  <a:lnTo>
                    <a:pt x="33" y="67"/>
                  </a:lnTo>
                  <a:lnTo>
                    <a:pt x="17" y="84"/>
                  </a:lnTo>
                  <a:lnTo>
                    <a:pt x="0" y="100"/>
                  </a:lnTo>
                  <a:lnTo>
                    <a:pt x="17" y="117"/>
                  </a:lnTo>
                  <a:lnTo>
                    <a:pt x="33" y="134"/>
                  </a:lnTo>
                  <a:lnTo>
                    <a:pt x="1463" y="167"/>
                  </a:lnTo>
                  <a:lnTo>
                    <a:pt x="1978" y="183"/>
                  </a:lnTo>
                  <a:lnTo>
                    <a:pt x="2892" y="183"/>
                  </a:lnTo>
                  <a:lnTo>
                    <a:pt x="4222" y="200"/>
                  </a:lnTo>
                  <a:lnTo>
                    <a:pt x="7546" y="200"/>
                  </a:lnTo>
                  <a:lnTo>
                    <a:pt x="8577" y="183"/>
                  </a:lnTo>
                  <a:lnTo>
                    <a:pt x="9391" y="150"/>
                  </a:lnTo>
                  <a:lnTo>
                    <a:pt x="9674" y="134"/>
                  </a:lnTo>
                  <a:lnTo>
                    <a:pt x="9873" y="117"/>
                  </a:lnTo>
                  <a:lnTo>
                    <a:pt x="9890" y="117"/>
                  </a:lnTo>
                  <a:lnTo>
                    <a:pt x="9890" y="100"/>
                  </a:lnTo>
                  <a:lnTo>
                    <a:pt x="9890" y="84"/>
                  </a:lnTo>
                  <a:lnTo>
                    <a:pt x="9873" y="84"/>
                  </a:lnTo>
                  <a:lnTo>
                    <a:pt x="9674" y="67"/>
                  </a:lnTo>
                  <a:lnTo>
                    <a:pt x="9391" y="50"/>
                  </a:lnTo>
                  <a:lnTo>
                    <a:pt x="8577" y="17"/>
                  </a:lnTo>
                  <a:lnTo>
                    <a:pt x="7546"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1900;p55">
              <a:extLst>
                <a:ext uri="{FF2B5EF4-FFF2-40B4-BE49-F238E27FC236}">
                  <a16:creationId xmlns:a16="http://schemas.microsoft.com/office/drawing/2014/main" id="{BB81E41B-D1E0-0107-832F-23661BFB37E0}"/>
                </a:ext>
              </a:extLst>
            </p:cNvPr>
            <p:cNvSpPr/>
            <p:nvPr/>
          </p:nvSpPr>
          <p:spPr>
            <a:xfrm>
              <a:off x="2477800" y="2606300"/>
              <a:ext cx="188275" cy="1211700"/>
            </a:xfrm>
            <a:custGeom>
              <a:avLst/>
              <a:gdLst/>
              <a:ahLst/>
              <a:cxnLst/>
              <a:rect l="l" t="t" r="r" b="b"/>
              <a:pathLst>
                <a:path w="7531" h="48468" extrusionOk="0">
                  <a:moveTo>
                    <a:pt x="7497" y="0"/>
                  </a:moveTo>
                  <a:lnTo>
                    <a:pt x="7464" y="67"/>
                  </a:lnTo>
                  <a:lnTo>
                    <a:pt x="7447" y="150"/>
                  </a:lnTo>
                  <a:lnTo>
                    <a:pt x="7264" y="748"/>
                  </a:lnTo>
                  <a:lnTo>
                    <a:pt x="7065" y="1330"/>
                  </a:lnTo>
                  <a:lnTo>
                    <a:pt x="6682" y="2493"/>
                  </a:lnTo>
                  <a:lnTo>
                    <a:pt x="5951" y="4887"/>
                  </a:lnTo>
                  <a:lnTo>
                    <a:pt x="4505" y="9624"/>
                  </a:lnTo>
                  <a:lnTo>
                    <a:pt x="1630" y="19114"/>
                  </a:lnTo>
                  <a:lnTo>
                    <a:pt x="898" y="21441"/>
                  </a:lnTo>
                  <a:lnTo>
                    <a:pt x="566" y="22621"/>
                  </a:lnTo>
                  <a:lnTo>
                    <a:pt x="400" y="23220"/>
                  </a:lnTo>
                  <a:lnTo>
                    <a:pt x="267" y="23801"/>
                  </a:lnTo>
                  <a:lnTo>
                    <a:pt x="150" y="24367"/>
                  </a:lnTo>
                  <a:lnTo>
                    <a:pt x="67" y="24932"/>
                  </a:lnTo>
                  <a:lnTo>
                    <a:pt x="17" y="25513"/>
                  </a:lnTo>
                  <a:lnTo>
                    <a:pt x="1" y="26079"/>
                  </a:lnTo>
                  <a:lnTo>
                    <a:pt x="17" y="26710"/>
                  </a:lnTo>
                  <a:lnTo>
                    <a:pt x="67" y="27325"/>
                  </a:lnTo>
                  <a:lnTo>
                    <a:pt x="167" y="28572"/>
                  </a:lnTo>
                  <a:lnTo>
                    <a:pt x="1098" y="38445"/>
                  </a:lnTo>
                  <a:lnTo>
                    <a:pt x="1547" y="43414"/>
                  </a:lnTo>
                  <a:lnTo>
                    <a:pt x="1796" y="45891"/>
                  </a:lnTo>
                  <a:lnTo>
                    <a:pt x="2045" y="48367"/>
                  </a:lnTo>
                  <a:lnTo>
                    <a:pt x="2062" y="48417"/>
                  </a:lnTo>
                  <a:lnTo>
                    <a:pt x="2078" y="48450"/>
                  </a:lnTo>
                  <a:lnTo>
                    <a:pt x="2128" y="48467"/>
                  </a:lnTo>
                  <a:lnTo>
                    <a:pt x="2195" y="48467"/>
                  </a:lnTo>
                  <a:lnTo>
                    <a:pt x="2228" y="48450"/>
                  </a:lnTo>
                  <a:lnTo>
                    <a:pt x="2261" y="48417"/>
                  </a:lnTo>
                  <a:lnTo>
                    <a:pt x="2261" y="48367"/>
                  </a:lnTo>
                  <a:lnTo>
                    <a:pt x="2161" y="47104"/>
                  </a:lnTo>
                  <a:lnTo>
                    <a:pt x="1231" y="37082"/>
                  </a:lnTo>
                  <a:lnTo>
                    <a:pt x="765" y="32045"/>
                  </a:lnTo>
                  <a:lnTo>
                    <a:pt x="533" y="29536"/>
                  </a:lnTo>
                  <a:lnTo>
                    <a:pt x="416" y="28272"/>
                  </a:lnTo>
                  <a:lnTo>
                    <a:pt x="317" y="27009"/>
                  </a:lnTo>
                  <a:lnTo>
                    <a:pt x="283" y="26378"/>
                  </a:lnTo>
                  <a:lnTo>
                    <a:pt x="300" y="25763"/>
                  </a:lnTo>
                  <a:lnTo>
                    <a:pt x="333" y="25131"/>
                  </a:lnTo>
                  <a:lnTo>
                    <a:pt x="416" y="24516"/>
                  </a:lnTo>
                  <a:lnTo>
                    <a:pt x="533" y="23918"/>
                  </a:lnTo>
                  <a:lnTo>
                    <a:pt x="682" y="23336"/>
                  </a:lnTo>
                  <a:lnTo>
                    <a:pt x="832" y="22754"/>
                  </a:lnTo>
                  <a:lnTo>
                    <a:pt x="1015" y="22173"/>
                  </a:lnTo>
                  <a:lnTo>
                    <a:pt x="2461" y="17352"/>
                  </a:lnTo>
                  <a:lnTo>
                    <a:pt x="3907" y="12532"/>
                  </a:lnTo>
                  <a:lnTo>
                    <a:pt x="5336" y="7712"/>
                  </a:lnTo>
                  <a:lnTo>
                    <a:pt x="6766" y="2859"/>
                  </a:lnTo>
                  <a:lnTo>
                    <a:pt x="7115" y="1646"/>
                  </a:lnTo>
                  <a:lnTo>
                    <a:pt x="7464" y="416"/>
                  </a:lnTo>
                  <a:lnTo>
                    <a:pt x="7513" y="166"/>
                  </a:lnTo>
                  <a:lnTo>
                    <a:pt x="7530" y="67"/>
                  </a:lnTo>
                  <a:lnTo>
                    <a:pt x="7530" y="17"/>
                  </a:lnTo>
                  <a:lnTo>
                    <a:pt x="7513" y="0"/>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1901;p55">
              <a:extLst>
                <a:ext uri="{FF2B5EF4-FFF2-40B4-BE49-F238E27FC236}">
                  <a16:creationId xmlns:a16="http://schemas.microsoft.com/office/drawing/2014/main" id="{B2A96A9B-E1D7-EFED-9610-8853488B8FD9}"/>
                </a:ext>
              </a:extLst>
            </p:cNvPr>
            <p:cNvSpPr/>
            <p:nvPr/>
          </p:nvSpPr>
          <p:spPr>
            <a:xfrm>
              <a:off x="2506900" y="2547700"/>
              <a:ext cx="206125" cy="529400"/>
            </a:xfrm>
            <a:custGeom>
              <a:avLst/>
              <a:gdLst/>
              <a:ahLst/>
              <a:cxnLst/>
              <a:rect l="l" t="t" r="r" b="b"/>
              <a:pathLst>
                <a:path w="8245" h="21176" extrusionOk="0">
                  <a:moveTo>
                    <a:pt x="0" y="1"/>
                  </a:moveTo>
                  <a:lnTo>
                    <a:pt x="2776" y="21176"/>
                  </a:lnTo>
                  <a:lnTo>
                    <a:pt x="4521" y="14394"/>
                  </a:lnTo>
                  <a:lnTo>
                    <a:pt x="6300" y="7497"/>
                  </a:lnTo>
                  <a:lnTo>
                    <a:pt x="8244"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1902;p55">
              <a:extLst>
                <a:ext uri="{FF2B5EF4-FFF2-40B4-BE49-F238E27FC236}">
                  <a16:creationId xmlns:a16="http://schemas.microsoft.com/office/drawing/2014/main" id="{4EAF3C60-23ED-02BD-7480-51C204BF41B0}"/>
                </a:ext>
              </a:extLst>
            </p:cNvPr>
            <p:cNvSpPr/>
            <p:nvPr/>
          </p:nvSpPr>
          <p:spPr>
            <a:xfrm>
              <a:off x="2444150" y="3650500"/>
              <a:ext cx="424700" cy="384400"/>
            </a:xfrm>
            <a:custGeom>
              <a:avLst/>
              <a:gdLst/>
              <a:ahLst/>
              <a:cxnLst/>
              <a:rect l="l" t="t" r="r" b="b"/>
              <a:pathLst>
                <a:path w="16988" h="15376" extrusionOk="0">
                  <a:moveTo>
                    <a:pt x="16738" y="1"/>
                  </a:moveTo>
                  <a:lnTo>
                    <a:pt x="6782" y="67"/>
                  </a:lnTo>
                  <a:lnTo>
                    <a:pt x="7081" y="7879"/>
                  </a:lnTo>
                  <a:lnTo>
                    <a:pt x="7081" y="8195"/>
                  </a:lnTo>
                  <a:lnTo>
                    <a:pt x="7131" y="9807"/>
                  </a:lnTo>
                  <a:lnTo>
                    <a:pt x="7131" y="9973"/>
                  </a:lnTo>
                  <a:lnTo>
                    <a:pt x="6217" y="10406"/>
                  </a:lnTo>
                  <a:lnTo>
                    <a:pt x="4156" y="11370"/>
                  </a:lnTo>
                  <a:lnTo>
                    <a:pt x="3025" y="11918"/>
                  </a:lnTo>
                  <a:lnTo>
                    <a:pt x="1978" y="12433"/>
                  </a:lnTo>
                  <a:lnTo>
                    <a:pt x="1181" y="12849"/>
                  </a:lnTo>
                  <a:lnTo>
                    <a:pt x="898" y="13015"/>
                  </a:lnTo>
                  <a:lnTo>
                    <a:pt x="732" y="13115"/>
                  </a:lnTo>
                  <a:lnTo>
                    <a:pt x="632" y="13231"/>
                  </a:lnTo>
                  <a:lnTo>
                    <a:pt x="516" y="13347"/>
                  </a:lnTo>
                  <a:lnTo>
                    <a:pt x="416" y="13480"/>
                  </a:lnTo>
                  <a:lnTo>
                    <a:pt x="333" y="13647"/>
                  </a:lnTo>
                  <a:lnTo>
                    <a:pt x="250" y="13813"/>
                  </a:lnTo>
                  <a:lnTo>
                    <a:pt x="183" y="13979"/>
                  </a:lnTo>
                  <a:lnTo>
                    <a:pt x="117" y="14145"/>
                  </a:lnTo>
                  <a:lnTo>
                    <a:pt x="67" y="14328"/>
                  </a:lnTo>
                  <a:lnTo>
                    <a:pt x="17" y="14494"/>
                  </a:lnTo>
                  <a:lnTo>
                    <a:pt x="0" y="14661"/>
                  </a:lnTo>
                  <a:lnTo>
                    <a:pt x="0" y="14827"/>
                  </a:lnTo>
                  <a:lnTo>
                    <a:pt x="0" y="14960"/>
                  </a:lnTo>
                  <a:lnTo>
                    <a:pt x="34" y="15076"/>
                  </a:lnTo>
                  <a:lnTo>
                    <a:pt x="84" y="15176"/>
                  </a:lnTo>
                  <a:lnTo>
                    <a:pt x="150" y="15259"/>
                  </a:lnTo>
                  <a:lnTo>
                    <a:pt x="233" y="15309"/>
                  </a:lnTo>
                  <a:lnTo>
                    <a:pt x="333" y="15325"/>
                  </a:lnTo>
                  <a:lnTo>
                    <a:pt x="499" y="15342"/>
                  </a:lnTo>
                  <a:lnTo>
                    <a:pt x="1064" y="15359"/>
                  </a:lnTo>
                  <a:lnTo>
                    <a:pt x="2926" y="15375"/>
                  </a:lnTo>
                  <a:lnTo>
                    <a:pt x="5485" y="15375"/>
                  </a:lnTo>
                  <a:lnTo>
                    <a:pt x="8394" y="15342"/>
                  </a:lnTo>
                  <a:lnTo>
                    <a:pt x="11303" y="15276"/>
                  </a:lnTo>
                  <a:lnTo>
                    <a:pt x="12649" y="15242"/>
                  </a:lnTo>
                  <a:lnTo>
                    <a:pt x="13862" y="15192"/>
                  </a:lnTo>
                  <a:lnTo>
                    <a:pt x="14910" y="15143"/>
                  </a:lnTo>
                  <a:lnTo>
                    <a:pt x="15741" y="15093"/>
                  </a:lnTo>
                  <a:lnTo>
                    <a:pt x="16306" y="15026"/>
                  </a:lnTo>
                  <a:lnTo>
                    <a:pt x="16489" y="14993"/>
                  </a:lnTo>
                  <a:lnTo>
                    <a:pt x="16588" y="14960"/>
                  </a:lnTo>
                  <a:lnTo>
                    <a:pt x="16622" y="14910"/>
                  </a:lnTo>
                  <a:lnTo>
                    <a:pt x="16655" y="14810"/>
                  </a:lnTo>
                  <a:lnTo>
                    <a:pt x="16688" y="14677"/>
                  </a:lnTo>
                  <a:lnTo>
                    <a:pt x="16721" y="14494"/>
                  </a:lnTo>
                  <a:lnTo>
                    <a:pt x="16788" y="14012"/>
                  </a:lnTo>
                  <a:lnTo>
                    <a:pt x="16838" y="13397"/>
                  </a:lnTo>
                  <a:lnTo>
                    <a:pt x="16871" y="12666"/>
                  </a:lnTo>
                  <a:lnTo>
                    <a:pt x="16921" y="11818"/>
                  </a:lnTo>
                  <a:lnTo>
                    <a:pt x="16971" y="9924"/>
                  </a:lnTo>
                  <a:lnTo>
                    <a:pt x="16971" y="9840"/>
                  </a:lnTo>
                  <a:lnTo>
                    <a:pt x="16987" y="8145"/>
                  </a:lnTo>
                  <a:lnTo>
                    <a:pt x="16987" y="7896"/>
                  </a:lnTo>
                  <a:lnTo>
                    <a:pt x="16987" y="6450"/>
                  </a:lnTo>
                  <a:lnTo>
                    <a:pt x="16971" y="5020"/>
                  </a:lnTo>
                  <a:lnTo>
                    <a:pt x="16921" y="3691"/>
                  </a:lnTo>
                  <a:lnTo>
                    <a:pt x="16871" y="2494"/>
                  </a:lnTo>
                  <a:lnTo>
                    <a:pt x="16788" y="682"/>
                  </a:lnTo>
                  <a:lnTo>
                    <a:pt x="16738" y="1"/>
                  </a:lnTo>
                  <a:close/>
                </a:path>
              </a:pathLst>
            </a:custGeom>
            <a:solidFill>
              <a:srgbClr val="C95F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1903;p55">
              <a:extLst>
                <a:ext uri="{FF2B5EF4-FFF2-40B4-BE49-F238E27FC236}">
                  <a16:creationId xmlns:a16="http://schemas.microsoft.com/office/drawing/2014/main" id="{3DD03B0E-9D43-30B1-A30B-F7B635701257}"/>
                </a:ext>
              </a:extLst>
            </p:cNvPr>
            <p:cNvSpPr/>
            <p:nvPr/>
          </p:nvSpPr>
          <p:spPr>
            <a:xfrm>
              <a:off x="2443725" y="3847875"/>
              <a:ext cx="425125" cy="187025"/>
            </a:xfrm>
            <a:custGeom>
              <a:avLst/>
              <a:gdLst/>
              <a:ahLst/>
              <a:cxnLst/>
              <a:rect l="l" t="t" r="r" b="b"/>
              <a:pathLst>
                <a:path w="17005" h="7481" extrusionOk="0">
                  <a:moveTo>
                    <a:pt x="7081" y="1"/>
                  </a:moveTo>
                  <a:lnTo>
                    <a:pt x="7081" y="317"/>
                  </a:lnTo>
                  <a:lnTo>
                    <a:pt x="7131" y="1929"/>
                  </a:lnTo>
                  <a:lnTo>
                    <a:pt x="7131" y="2095"/>
                  </a:lnTo>
                  <a:lnTo>
                    <a:pt x="6217" y="2527"/>
                  </a:lnTo>
                  <a:lnTo>
                    <a:pt x="4156" y="3491"/>
                  </a:lnTo>
                  <a:lnTo>
                    <a:pt x="3026" y="4040"/>
                  </a:lnTo>
                  <a:lnTo>
                    <a:pt x="1995" y="4555"/>
                  </a:lnTo>
                  <a:lnTo>
                    <a:pt x="1181" y="4970"/>
                  </a:lnTo>
                  <a:lnTo>
                    <a:pt x="915" y="5137"/>
                  </a:lnTo>
                  <a:lnTo>
                    <a:pt x="732" y="5236"/>
                  </a:lnTo>
                  <a:lnTo>
                    <a:pt x="632" y="5336"/>
                  </a:lnTo>
                  <a:lnTo>
                    <a:pt x="533" y="5469"/>
                  </a:lnTo>
                  <a:lnTo>
                    <a:pt x="433" y="5602"/>
                  </a:lnTo>
                  <a:lnTo>
                    <a:pt x="333" y="5752"/>
                  </a:lnTo>
                  <a:lnTo>
                    <a:pt x="250" y="5918"/>
                  </a:lnTo>
                  <a:lnTo>
                    <a:pt x="184" y="6101"/>
                  </a:lnTo>
                  <a:lnTo>
                    <a:pt x="117" y="6267"/>
                  </a:lnTo>
                  <a:lnTo>
                    <a:pt x="67" y="6450"/>
                  </a:lnTo>
                  <a:lnTo>
                    <a:pt x="34" y="6616"/>
                  </a:lnTo>
                  <a:lnTo>
                    <a:pt x="17" y="6782"/>
                  </a:lnTo>
                  <a:lnTo>
                    <a:pt x="1" y="6932"/>
                  </a:lnTo>
                  <a:lnTo>
                    <a:pt x="17" y="7065"/>
                  </a:lnTo>
                  <a:lnTo>
                    <a:pt x="51" y="7181"/>
                  </a:lnTo>
                  <a:lnTo>
                    <a:pt x="101" y="7281"/>
                  </a:lnTo>
                  <a:lnTo>
                    <a:pt x="167" y="7364"/>
                  </a:lnTo>
                  <a:lnTo>
                    <a:pt x="250" y="7414"/>
                  </a:lnTo>
                  <a:lnTo>
                    <a:pt x="350" y="7430"/>
                  </a:lnTo>
                  <a:lnTo>
                    <a:pt x="516" y="7447"/>
                  </a:lnTo>
                  <a:lnTo>
                    <a:pt x="1081" y="7464"/>
                  </a:lnTo>
                  <a:lnTo>
                    <a:pt x="2943" y="7480"/>
                  </a:lnTo>
                  <a:lnTo>
                    <a:pt x="5502" y="7480"/>
                  </a:lnTo>
                  <a:lnTo>
                    <a:pt x="8411" y="7447"/>
                  </a:lnTo>
                  <a:lnTo>
                    <a:pt x="11320" y="7381"/>
                  </a:lnTo>
                  <a:lnTo>
                    <a:pt x="12666" y="7347"/>
                  </a:lnTo>
                  <a:lnTo>
                    <a:pt x="13879" y="7297"/>
                  </a:lnTo>
                  <a:lnTo>
                    <a:pt x="14927" y="7248"/>
                  </a:lnTo>
                  <a:lnTo>
                    <a:pt x="15758" y="7198"/>
                  </a:lnTo>
                  <a:lnTo>
                    <a:pt x="16323" y="7131"/>
                  </a:lnTo>
                  <a:lnTo>
                    <a:pt x="16506" y="7098"/>
                  </a:lnTo>
                  <a:lnTo>
                    <a:pt x="16605" y="7065"/>
                  </a:lnTo>
                  <a:lnTo>
                    <a:pt x="16639" y="7015"/>
                  </a:lnTo>
                  <a:lnTo>
                    <a:pt x="16672" y="6915"/>
                  </a:lnTo>
                  <a:lnTo>
                    <a:pt x="16705" y="6782"/>
                  </a:lnTo>
                  <a:lnTo>
                    <a:pt x="16738" y="6599"/>
                  </a:lnTo>
                  <a:lnTo>
                    <a:pt x="16805" y="6117"/>
                  </a:lnTo>
                  <a:lnTo>
                    <a:pt x="16855" y="5502"/>
                  </a:lnTo>
                  <a:lnTo>
                    <a:pt x="16888" y="4771"/>
                  </a:lnTo>
                  <a:lnTo>
                    <a:pt x="16938" y="3923"/>
                  </a:lnTo>
                  <a:lnTo>
                    <a:pt x="16988" y="2029"/>
                  </a:lnTo>
                  <a:lnTo>
                    <a:pt x="16988" y="1945"/>
                  </a:lnTo>
                  <a:lnTo>
                    <a:pt x="17004" y="250"/>
                  </a:lnTo>
                  <a:lnTo>
                    <a:pt x="170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1904;p55">
              <a:extLst>
                <a:ext uri="{FF2B5EF4-FFF2-40B4-BE49-F238E27FC236}">
                  <a16:creationId xmlns:a16="http://schemas.microsoft.com/office/drawing/2014/main" id="{D1155135-07A8-6A41-D4EA-DA4AF54F332F}"/>
                </a:ext>
              </a:extLst>
            </p:cNvPr>
            <p:cNvSpPr/>
            <p:nvPr/>
          </p:nvSpPr>
          <p:spPr>
            <a:xfrm>
              <a:off x="2444150" y="3896075"/>
              <a:ext cx="424275" cy="138825"/>
            </a:xfrm>
            <a:custGeom>
              <a:avLst/>
              <a:gdLst/>
              <a:ahLst/>
              <a:cxnLst/>
              <a:rect l="l" t="t" r="r" b="b"/>
              <a:pathLst>
                <a:path w="16971" h="5553" extrusionOk="0">
                  <a:moveTo>
                    <a:pt x="7131" y="1"/>
                  </a:moveTo>
                  <a:lnTo>
                    <a:pt x="7131" y="167"/>
                  </a:lnTo>
                  <a:lnTo>
                    <a:pt x="6217" y="583"/>
                  </a:lnTo>
                  <a:lnTo>
                    <a:pt x="4156" y="1563"/>
                  </a:lnTo>
                  <a:lnTo>
                    <a:pt x="3025" y="2095"/>
                  </a:lnTo>
                  <a:lnTo>
                    <a:pt x="1995" y="2610"/>
                  </a:lnTo>
                  <a:lnTo>
                    <a:pt x="1181" y="3042"/>
                  </a:lnTo>
                  <a:lnTo>
                    <a:pt x="915" y="3192"/>
                  </a:lnTo>
                  <a:lnTo>
                    <a:pt x="732" y="3308"/>
                  </a:lnTo>
                  <a:lnTo>
                    <a:pt x="632" y="3408"/>
                  </a:lnTo>
                  <a:lnTo>
                    <a:pt x="532" y="3524"/>
                  </a:lnTo>
                  <a:lnTo>
                    <a:pt x="433" y="3674"/>
                  </a:lnTo>
                  <a:lnTo>
                    <a:pt x="333" y="3824"/>
                  </a:lnTo>
                  <a:lnTo>
                    <a:pt x="250" y="3990"/>
                  </a:lnTo>
                  <a:lnTo>
                    <a:pt x="183" y="4156"/>
                  </a:lnTo>
                  <a:lnTo>
                    <a:pt x="117" y="4339"/>
                  </a:lnTo>
                  <a:lnTo>
                    <a:pt x="67" y="4505"/>
                  </a:lnTo>
                  <a:lnTo>
                    <a:pt x="34" y="4688"/>
                  </a:lnTo>
                  <a:lnTo>
                    <a:pt x="0" y="4838"/>
                  </a:lnTo>
                  <a:lnTo>
                    <a:pt x="0" y="5004"/>
                  </a:lnTo>
                  <a:lnTo>
                    <a:pt x="0" y="5137"/>
                  </a:lnTo>
                  <a:lnTo>
                    <a:pt x="34" y="5253"/>
                  </a:lnTo>
                  <a:lnTo>
                    <a:pt x="84" y="5353"/>
                  </a:lnTo>
                  <a:lnTo>
                    <a:pt x="150" y="5436"/>
                  </a:lnTo>
                  <a:lnTo>
                    <a:pt x="233" y="5486"/>
                  </a:lnTo>
                  <a:lnTo>
                    <a:pt x="333" y="5502"/>
                  </a:lnTo>
                  <a:lnTo>
                    <a:pt x="499" y="5519"/>
                  </a:lnTo>
                  <a:lnTo>
                    <a:pt x="1064" y="5536"/>
                  </a:lnTo>
                  <a:lnTo>
                    <a:pt x="2926" y="5552"/>
                  </a:lnTo>
                  <a:lnTo>
                    <a:pt x="5485" y="5552"/>
                  </a:lnTo>
                  <a:lnTo>
                    <a:pt x="8394" y="5519"/>
                  </a:lnTo>
                  <a:lnTo>
                    <a:pt x="11303" y="5453"/>
                  </a:lnTo>
                  <a:lnTo>
                    <a:pt x="12649" y="5419"/>
                  </a:lnTo>
                  <a:lnTo>
                    <a:pt x="13862" y="5369"/>
                  </a:lnTo>
                  <a:lnTo>
                    <a:pt x="14910" y="5320"/>
                  </a:lnTo>
                  <a:lnTo>
                    <a:pt x="15741" y="5270"/>
                  </a:lnTo>
                  <a:lnTo>
                    <a:pt x="16306" y="5203"/>
                  </a:lnTo>
                  <a:lnTo>
                    <a:pt x="16489" y="5170"/>
                  </a:lnTo>
                  <a:lnTo>
                    <a:pt x="16588" y="5137"/>
                  </a:lnTo>
                  <a:lnTo>
                    <a:pt x="16622" y="5087"/>
                  </a:lnTo>
                  <a:lnTo>
                    <a:pt x="16655" y="4987"/>
                  </a:lnTo>
                  <a:lnTo>
                    <a:pt x="16688" y="4854"/>
                  </a:lnTo>
                  <a:lnTo>
                    <a:pt x="16721" y="4671"/>
                  </a:lnTo>
                  <a:lnTo>
                    <a:pt x="16788" y="4189"/>
                  </a:lnTo>
                  <a:lnTo>
                    <a:pt x="16838" y="3574"/>
                  </a:lnTo>
                  <a:lnTo>
                    <a:pt x="16871" y="2843"/>
                  </a:lnTo>
                  <a:lnTo>
                    <a:pt x="16921" y="1995"/>
                  </a:lnTo>
                  <a:lnTo>
                    <a:pt x="16971" y="101"/>
                  </a:lnTo>
                  <a:lnTo>
                    <a:pt x="16971" y="17"/>
                  </a:lnTo>
                  <a:lnTo>
                    <a:pt x="713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1905;p55">
              <a:extLst>
                <a:ext uri="{FF2B5EF4-FFF2-40B4-BE49-F238E27FC236}">
                  <a16:creationId xmlns:a16="http://schemas.microsoft.com/office/drawing/2014/main" id="{EB19BF2E-E351-789F-1983-4F7449676EB8}"/>
                </a:ext>
              </a:extLst>
            </p:cNvPr>
            <p:cNvSpPr/>
            <p:nvPr/>
          </p:nvSpPr>
          <p:spPr>
            <a:xfrm>
              <a:off x="2453300" y="4014925"/>
              <a:ext cx="388125" cy="5000"/>
            </a:xfrm>
            <a:custGeom>
              <a:avLst/>
              <a:gdLst/>
              <a:ahLst/>
              <a:cxnLst/>
              <a:rect l="l" t="t" r="r" b="b"/>
              <a:pathLst>
                <a:path w="15525" h="200" extrusionOk="0">
                  <a:moveTo>
                    <a:pt x="10172" y="0"/>
                  </a:moveTo>
                  <a:lnTo>
                    <a:pt x="7779" y="17"/>
                  </a:lnTo>
                  <a:lnTo>
                    <a:pt x="3175" y="67"/>
                  </a:lnTo>
                  <a:lnTo>
                    <a:pt x="1330" y="100"/>
                  </a:lnTo>
                  <a:lnTo>
                    <a:pt x="33" y="133"/>
                  </a:lnTo>
                  <a:lnTo>
                    <a:pt x="0" y="150"/>
                  </a:lnTo>
                  <a:lnTo>
                    <a:pt x="0" y="167"/>
                  </a:lnTo>
                  <a:lnTo>
                    <a:pt x="33" y="183"/>
                  </a:lnTo>
                  <a:lnTo>
                    <a:pt x="1330" y="200"/>
                  </a:lnTo>
                  <a:lnTo>
                    <a:pt x="7779" y="200"/>
                  </a:lnTo>
                  <a:lnTo>
                    <a:pt x="10172" y="183"/>
                  </a:lnTo>
                  <a:lnTo>
                    <a:pt x="12383" y="150"/>
                  </a:lnTo>
                  <a:lnTo>
                    <a:pt x="14228" y="117"/>
                  </a:lnTo>
                  <a:lnTo>
                    <a:pt x="15508" y="67"/>
                  </a:lnTo>
                  <a:lnTo>
                    <a:pt x="15524" y="50"/>
                  </a:lnTo>
                  <a:lnTo>
                    <a:pt x="15508" y="50"/>
                  </a:lnTo>
                  <a:lnTo>
                    <a:pt x="14228" y="17"/>
                  </a:lnTo>
                  <a:lnTo>
                    <a:pt x="123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1906;p55">
              <a:extLst>
                <a:ext uri="{FF2B5EF4-FFF2-40B4-BE49-F238E27FC236}">
                  <a16:creationId xmlns:a16="http://schemas.microsoft.com/office/drawing/2014/main" id="{73ABDC5D-398D-31FB-80D0-D3B70183C948}"/>
                </a:ext>
              </a:extLst>
            </p:cNvPr>
            <p:cNvSpPr/>
            <p:nvPr/>
          </p:nvSpPr>
          <p:spPr>
            <a:xfrm>
              <a:off x="2593750" y="3894825"/>
              <a:ext cx="77300" cy="19975"/>
            </a:xfrm>
            <a:custGeom>
              <a:avLst/>
              <a:gdLst/>
              <a:ahLst/>
              <a:cxnLst/>
              <a:rect l="l" t="t" r="r" b="b"/>
              <a:pathLst>
                <a:path w="3092" h="799" extrusionOk="0">
                  <a:moveTo>
                    <a:pt x="848" y="1"/>
                  </a:moveTo>
                  <a:lnTo>
                    <a:pt x="449" y="18"/>
                  </a:lnTo>
                  <a:lnTo>
                    <a:pt x="50" y="84"/>
                  </a:lnTo>
                  <a:lnTo>
                    <a:pt x="17" y="101"/>
                  </a:lnTo>
                  <a:lnTo>
                    <a:pt x="0" y="134"/>
                  </a:lnTo>
                  <a:lnTo>
                    <a:pt x="0" y="151"/>
                  </a:lnTo>
                  <a:lnTo>
                    <a:pt x="17" y="184"/>
                  </a:lnTo>
                  <a:lnTo>
                    <a:pt x="33" y="200"/>
                  </a:lnTo>
                  <a:lnTo>
                    <a:pt x="67" y="200"/>
                  </a:lnTo>
                  <a:lnTo>
                    <a:pt x="432" y="250"/>
                  </a:lnTo>
                  <a:lnTo>
                    <a:pt x="814" y="300"/>
                  </a:lnTo>
                  <a:lnTo>
                    <a:pt x="1197" y="350"/>
                  </a:lnTo>
                  <a:lnTo>
                    <a:pt x="1562" y="416"/>
                  </a:lnTo>
                  <a:lnTo>
                    <a:pt x="1945" y="500"/>
                  </a:lnTo>
                  <a:lnTo>
                    <a:pt x="2310" y="583"/>
                  </a:lnTo>
                  <a:lnTo>
                    <a:pt x="2676" y="682"/>
                  </a:lnTo>
                  <a:lnTo>
                    <a:pt x="3042" y="799"/>
                  </a:lnTo>
                  <a:lnTo>
                    <a:pt x="3075" y="799"/>
                  </a:lnTo>
                  <a:lnTo>
                    <a:pt x="3092" y="782"/>
                  </a:lnTo>
                  <a:lnTo>
                    <a:pt x="3092" y="766"/>
                  </a:lnTo>
                  <a:lnTo>
                    <a:pt x="3075" y="732"/>
                  </a:lnTo>
                  <a:lnTo>
                    <a:pt x="2925" y="616"/>
                  </a:lnTo>
                  <a:lnTo>
                    <a:pt x="2776" y="500"/>
                  </a:lnTo>
                  <a:lnTo>
                    <a:pt x="2593" y="400"/>
                  </a:lnTo>
                  <a:lnTo>
                    <a:pt x="2427" y="300"/>
                  </a:lnTo>
                  <a:lnTo>
                    <a:pt x="2244" y="234"/>
                  </a:lnTo>
                  <a:lnTo>
                    <a:pt x="2044" y="167"/>
                  </a:lnTo>
                  <a:lnTo>
                    <a:pt x="1862" y="117"/>
                  </a:lnTo>
                  <a:lnTo>
                    <a:pt x="1662" y="67"/>
                  </a:lnTo>
                  <a:lnTo>
                    <a:pt x="1463" y="34"/>
                  </a:lnTo>
                  <a:lnTo>
                    <a:pt x="1247" y="18"/>
                  </a:lnTo>
                  <a:lnTo>
                    <a:pt x="84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1907;p55">
              <a:extLst>
                <a:ext uri="{FF2B5EF4-FFF2-40B4-BE49-F238E27FC236}">
                  <a16:creationId xmlns:a16="http://schemas.microsoft.com/office/drawing/2014/main" id="{2127C3DB-DDCB-85FC-EFC1-6A1770ADF851}"/>
                </a:ext>
              </a:extLst>
            </p:cNvPr>
            <p:cNvSpPr/>
            <p:nvPr/>
          </p:nvSpPr>
          <p:spPr>
            <a:xfrm>
              <a:off x="2575875" y="3906050"/>
              <a:ext cx="76900" cy="19975"/>
            </a:xfrm>
            <a:custGeom>
              <a:avLst/>
              <a:gdLst/>
              <a:ahLst/>
              <a:cxnLst/>
              <a:rect l="l" t="t" r="r" b="b"/>
              <a:pathLst>
                <a:path w="3076" h="799" extrusionOk="0">
                  <a:moveTo>
                    <a:pt x="831" y="1"/>
                  </a:moveTo>
                  <a:lnTo>
                    <a:pt x="432" y="17"/>
                  </a:lnTo>
                  <a:lnTo>
                    <a:pt x="50" y="84"/>
                  </a:lnTo>
                  <a:lnTo>
                    <a:pt x="17" y="117"/>
                  </a:lnTo>
                  <a:lnTo>
                    <a:pt x="0" y="134"/>
                  </a:lnTo>
                  <a:lnTo>
                    <a:pt x="17" y="167"/>
                  </a:lnTo>
                  <a:lnTo>
                    <a:pt x="17" y="184"/>
                  </a:lnTo>
                  <a:lnTo>
                    <a:pt x="50" y="200"/>
                  </a:lnTo>
                  <a:lnTo>
                    <a:pt x="416" y="233"/>
                  </a:lnTo>
                  <a:lnTo>
                    <a:pt x="798" y="283"/>
                  </a:lnTo>
                  <a:lnTo>
                    <a:pt x="1180" y="350"/>
                  </a:lnTo>
                  <a:lnTo>
                    <a:pt x="1546" y="416"/>
                  </a:lnTo>
                  <a:lnTo>
                    <a:pt x="1928" y="499"/>
                  </a:lnTo>
                  <a:lnTo>
                    <a:pt x="2294" y="582"/>
                  </a:lnTo>
                  <a:lnTo>
                    <a:pt x="2660" y="682"/>
                  </a:lnTo>
                  <a:lnTo>
                    <a:pt x="3025" y="799"/>
                  </a:lnTo>
                  <a:lnTo>
                    <a:pt x="3059" y="799"/>
                  </a:lnTo>
                  <a:lnTo>
                    <a:pt x="3075" y="782"/>
                  </a:lnTo>
                  <a:lnTo>
                    <a:pt x="3075" y="765"/>
                  </a:lnTo>
                  <a:lnTo>
                    <a:pt x="3075" y="732"/>
                  </a:lnTo>
                  <a:lnTo>
                    <a:pt x="2909" y="616"/>
                  </a:lnTo>
                  <a:lnTo>
                    <a:pt x="2759" y="499"/>
                  </a:lnTo>
                  <a:lnTo>
                    <a:pt x="2593" y="400"/>
                  </a:lnTo>
                  <a:lnTo>
                    <a:pt x="2410" y="300"/>
                  </a:lnTo>
                  <a:lnTo>
                    <a:pt x="2228" y="233"/>
                  </a:lnTo>
                  <a:lnTo>
                    <a:pt x="2028" y="167"/>
                  </a:lnTo>
                  <a:lnTo>
                    <a:pt x="1845" y="100"/>
                  </a:lnTo>
                  <a:lnTo>
                    <a:pt x="1646" y="67"/>
                  </a:lnTo>
                  <a:lnTo>
                    <a:pt x="1446" y="34"/>
                  </a:lnTo>
                  <a:lnTo>
                    <a:pt x="1247" y="17"/>
                  </a:lnTo>
                  <a:lnTo>
                    <a:pt x="83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1908;p55">
              <a:extLst>
                <a:ext uri="{FF2B5EF4-FFF2-40B4-BE49-F238E27FC236}">
                  <a16:creationId xmlns:a16="http://schemas.microsoft.com/office/drawing/2014/main" id="{09B6C24C-BC9F-D19D-A733-E88CCDF7EE70}"/>
                </a:ext>
              </a:extLst>
            </p:cNvPr>
            <p:cNvSpPr/>
            <p:nvPr/>
          </p:nvSpPr>
          <p:spPr>
            <a:xfrm>
              <a:off x="2557175" y="3917275"/>
              <a:ext cx="77725" cy="19975"/>
            </a:xfrm>
            <a:custGeom>
              <a:avLst/>
              <a:gdLst/>
              <a:ahLst/>
              <a:cxnLst/>
              <a:rect l="l" t="t" r="r" b="b"/>
              <a:pathLst>
                <a:path w="3109" h="799" extrusionOk="0">
                  <a:moveTo>
                    <a:pt x="865" y="0"/>
                  </a:moveTo>
                  <a:lnTo>
                    <a:pt x="449" y="17"/>
                  </a:lnTo>
                  <a:lnTo>
                    <a:pt x="67" y="84"/>
                  </a:lnTo>
                  <a:lnTo>
                    <a:pt x="50" y="84"/>
                  </a:lnTo>
                  <a:lnTo>
                    <a:pt x="34" y="100"/>
                  </a:lnTo>
                  <a:lnTo>
                    <a:pt x="17" y="117"/>
                  </a:lnTo>
                  <a:lnTo>
                    <a:pt x="0" y="133"/>
                  </a:lnTo>
                  <a:lnTo>
                    <a:pt x="34" y="183"/>
                  </a:lnTo>
                  <a:lnTo>
                    <a:pt x="50" y="200"/>
                  </a:lnTo>
                  <a:lnTo>
                    <a:pt x="67" y="200"/>
                  </a:lnTo>
                  <a:lnTo>
                    <a:pt x="449" y="233"/>
                  </a:lnTo>
                  <a:lnTo>
                    <a:pt x="831" y="283"/>
                  </a:lnTo>
                  <a:lnTo>
                    <a:pt x="1197" y="350"/>
                  </a:lnTo>
                  <a:lnTo>
                    <a:pt x="1579" y="416"/>
                  </a:lnTo>
                  <a:lnTo>
                    <a:pt x="1945" y="499"/>
                  </a:lnTo>
                  <a:lnTo>
                    <a:pt x="2311" y="582"/>
                  </a:lnTo>
                  <a:lnTo>
                    <a:pt x="2693" y="682"/>
                  </a:lnTo>
                  <a:lnTo>
                    <a:pt x="3059" y="798"/>
                  </a:lnTo>
                  <a:lnTo>
                    <a:pt x="3075" y="798"/>
                  </a:lnTo>
                  <a:lnTo>
                    <a:pt x="3092" y="782"/>
                  </a:lnTo>
                  <a:lnTo>
                    <a:pt x="3109" y="748"/>
                  </a:lnTo>
                  <a:lnTo>
                    <a:pt x="3092" y="732"/>
                  </a:lnTo>
                  <a:lnTo>
                    <a:pt x="2942" y="599"/>
                  </a:lnTo>
                  <a:lnTo>
                    <a:pt x="2776" y="499"/>
                  </a:lnTo>
                  <a:lnTo>
                    <a:pt x="2610" y="383"/>
                  </a:lnTo>
                  <a:lnTo>
                    <a:pt x="2427" y="300"/>
                  </a:lnTo>
                  <a:lnTo>
                    <a:pt x="2244" y="217"/>
                  </a:lnTo>
                  <a:lnTo>
                    <a:pt x="2061" y="167"/>
                  </a:lnTo>
                  <a:lnTo>
                    <a:pt x="1862" y="100"/>
                  </a:lnTo>
                  <a:lnTo>
                    <a:pt x="1662" y="67"/>
                  </a:lnTo>
                  <a:lnTo>
                    <a:pt x="1463" y="34"/>
                  </a:lnTo>
                  <a:lnTo>
                    <a:pt x="126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1909;p55">
              <a:extLst>
                <a:ext uri="{FF2B5EF4-FFF2-40B4-BE49-F238E27FC236}">
                  <a16:creationId xmlns:a16="http://schemas.microsoft.com/office/drawing/2014/main" id="{BE49BF88-ADEF-7089-2F81-ADAE02C9BFC4}"/>
                </a:ext>
              </a:extLst>
            </p:cNvPr>
            <p:cNvSpPr/>
            <p:nvPr/>
          </p:nvSpPr>
          <p:spPr>
            <a:xfrm>
              <a:off x="2488200" y="2547700"/>
              <a:ext cx="402250" cy="1349650"/>
            </a:xfrm>
            <a:custGeom>
              <a:avLst/>
              <a:gdLst/>
              <a:ahLst/>
              <a:cxnLst/>
              <a:rect l="l" t="t" r="r" b="b"/>
              <a:pathLst>
                <a:path w="16090" h="53986" extrusionOk="0">
                  <a:moveTo>
                    <a:pt x="0" y="1"/>
                  </a:moveTo>
                  <a:lnTo>
                    <a:pt x="50" y="765"/>
                  </a:lnTo>
                  <a:lnTo>
                    <a:pt x="117" y="1596"/>
                  </a:lnTo>
                  <a:lnTo>
                    <a:pt x="233" y="2677"/>
                  </a:lnTo>
                  <a:lnTo>
                    <a:pt x="399" y="3906"/>
                  </a:lnTo>
                  <a:lnTo>
                    <a:pt x="499" y="4571"/>
                  </a:lnTo>
                  <a:lnTo>
                    <a:pt x="615" y="5253"/>
                  </a:lnTo>
                  <a:lnTo>
                    <a:pt x="748" y="5934"/>
                  </a:lnTo>
                  <a:lnTo>
                    <a:pt x="881" y="6632"/>
                  </a:lnTo>
                  <a:lnTo>
                    <a:pt x="1047" y="7314"/>
                  </a:lnTo>
                  <a:lnTo>
                    <a:pt x="1230" y="7979"/>
                  </a:lnTo>
                  <a:lnTo>
                    <a:pt x="1363" y="8411"/>
                  </a:lnTo>
                  <a:lnTo>
                    <a:pt x="1496" y="8826"/>
                  </a:lnTo>
                  <a:lnTo>
                    <a:pt x="2194" y="9125"/>
                  </a:lnTo>
                  <a:lnTo>
                    <a:pt x="2876" y="9458"/>
                  </a:lnTo>
                  <a:lnTo>
                    <a:pt x="3541" y="9824"/>
                  </a:lnTo>
                  <a:lnTo>
                    <a:pt x="4172" y="10206"/>
                  </a:lnTo>
                  <a:lnTo>
                    <a:pt x="4239" y="12500"/>
                  </a:lnTo>
                  <a:lnTo>
                    <a:pt x="4388" y="17768"/>
                  </a:lnTo>
                  <a:lnTo>
                    <a:pt x="4554" y="24300"/>
                  </a:lnTo>
                  <a:lnTo>
                    <a:pt x="4604" y="26810"/>
                  </a:lnTo>
                  <a:lnTo>
                    <a:pt x="4621" y="27691"/>
                  </a:lnTo>
                  <a:lnTo>
                    <a:pt x="4604" y="28273"/>
                  </a:lnTo>
                  <a:lnTo>
                    <a:pt x="4604" y="29204"/>
                  </a:lnTo>
                  <a:lnTo>
                    <a:pt x="4604" y="30500"/>
                  </a:lnTo>
                  <a:lnTo>
                    <a:pt x="4654" y="33941"/>
                  </a:lnTo>
                  <a:lnTo>
                    <a:pt x="4721" y="38129"/>
                  </a:lnTo>
                  <a:lnTo>
                    <a:pt x="4820" y="42584"/>
                  </a:lnTo>
                  <a:lnTo>
                    <a:pt x="5020" y="50479"/>
                  </a:lnTo>
                  <a:lnTo>
                    <a:pt x="5120" y="53936"/>
                  </a:lnTo>
                  <a:lnTo>
                    <a:pt x="16090" y="53986"/>
                  </a:lnTo>
                  <a:lnTo>
                    <a:pt x="16090" y="53986"/>
                  </a:lnTo>
                  <a:lnTo>
                    <a:pt x="15774" y="50163"/>
                  </a:lnTo>
                  <a:lnTo>
                    <a:pt x="15092" y="41669"/>
                  </a:lnTo>
                  <a:lnTo>
                    <a:pt x="14727" y="37049"/>
                  </a:lnTo>
                  <a:lnTo>
                    <a:pt x="14411" y="32910"/>
                  </a:lnTo>
                  <a:lnTo>
                    <a:pt x="14195" y="29802"/>
                  </a:lnTo>
                  <a:lnTo>
                    <a:pt x="14128" y="28805"/>
                  </a:lnTo>
                  <a:lnTo>
                    <a:pt x="14112" y="28290"/>
                  </a:lnTo>
                  <a:lnTo>
                    <a:pt x="14112" y="27758"/>
                  </a:lnTo>
                  <a:lnTo>
                    <a:pt x="14095" y="27060"/>
                  </a:lnTo>
                  <a:lnTo>
                    <a:pt x="14028" y="25215"/>
                  </a:lnTo>
                  <a:lnTo>
                    <a:pt x="13929" y="22888"/>
                  </a:lnTo>
                  <a:lnTo>
                    <a:pt x="13796" y="20178"/>
                  </a:lnTo>
                  <a:lnTo>
                    <a:pt x="13480" y="14162"/>
                  </a:lnTo>
                  <a:lnTo>
                    <a:pt x="13148" y="8178"/>
                  </a:lnTo>
                  <a:lnTo>
                    <a:pt x="12815" y="2361"/>
                  </a:lnTo>
                  <a:lnTo>
                    <a:pt x="1268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1910;p55">
              <a:extLst>
                <a:ext uri="{FF2B5EF4-FFF2-40B4-BE49-F238E27FC236}">
                  <a16:creationId xmlns:a16="http://schemas.microsoft.com/office/drawing/2014/main" id="{F3F4E397-09E8-2E62-58B4-30F82BF7AD5D}"/>
                </a:ext>
              </a:extLst>
            </p:cNvPr>
            <p:cNvSpPr/>
            <p:nvPr/>
          </p:nvSpPr>
          <p:spPr>
            <a:xfrm>
              <a:off x="2624475" y="3846625"/>
              <a:ext cx="247275" cy="5425"/>
            </a:xfrm>
            <a:custGeom>
              <a:avLst/>
              <a:gdLst/>
              <a:ahLst/>
              <a:cxnLst/>
              <a:rect l="l" t="t" r="r" b="b"/>
              <a:pathLst>
                <a:path w="9891" h="217" extrusionOk="0">
                  <a:moveTo>
                    <a:pt x="2893" y="1"/>
                  </a:moveTo>
                  <a:lnTo>
                    <a:pt x="1979" y="18"/>
                  </a:lnTo>
                  <a:lnTo>
                    <a:pt x="1464" y="18"/>
                  </a:lnTo>
                  <a:lnTo>
                    <a:pt x="34" y="51"/>
                  </a:lnTo>
                  <a:lnTo>
                    <a:pt x="18" y="51"/>
                  </a:lnTo>
                  <a:lnTo>
                    <a:pt x="1" y="67"/>
                  </a:lnTo>
                  <a:lnTo>
                    <a:pt x="1" y="84"/>
                  </a:lnTo>
                  <a:lnTo>
                    <a:pt x="18" y="101"/>
                  </a:lnTo>
                  <a:lnTo>
                    <a:pt x="34" y="101"/>
                  </a:lnTo>
                  <a:lnTo>
                    <a:pt x="1464" y="150"/>
                  </a:lnTo>
                  <a:lnTo>
                    <a:pt x="2893" y="184"/>
                  </a:lnTo>
                  <a:lnTo>
                    <a:pt x="4223" y="200"/>
                  </a:lnTo>
                  <a:lnTo>
                    <a:pt x="6400" y="217"/>
                  </a:lnTo>
                  <a:lnTo>
                    <a:pt x="7547" y="200"/>
                  </a:lnTo>
                  <a:lnTo>
                    <a:pt x="8577" y="200"/>
                  </a:lnTo>
                  <a:lnTo>
                    <a:pt x="9392" y="184"/>
                  </a:lnTo>
                  <a:lnTo>
                    <a:pt x="9674" y="167"/>
                  </a:lnTo>
                  <a:lnTo>
                    <a:pt x="9874" y="134"/>
                  </a:lnTo>
                  <a:lnTo>
                    <a:pt x="9891" y="134"/>
                  </a:lnTo>
                  <a:lnTo>
                    <a:pt x="9891" y="117"/>
                  </a:lnTo>
                  <a:lnTo>
                    <a:pt x="9891" y="101"/>
                  </a:lnTo>
                  <a:lnTo>
                    <a:pt x="9874" y="101"/>
                  </a:lnTo>
                  <a:lnTo>
                    <a:pt x="9674" y="84"/>
                  </a:lnTo>
                  <a:lnTo>
                    <a:pt x="9392" y="67"/>
                  </a:lnTo>
                  <a:lnTo>
                    <a:pt x="8577" y="34"/>
                  </a:lnTo>
                  <a:lnTo>
                    <a:pt x="7547" y="18"/>
                  </a:lnTo>
                  <a:lnTo>
                    <a:pt x="6417"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1911;p55">
              <a:extLst>
                <a:ext uri="{FF2B5EF4-FFF2-40B4-BE49-F238E27FC236}">
                  <a16:creationId xmlns:a16="http://schemas.microsoft.com/office/drawing/2014/main" id="{9CCDE019-FF4A-921F-0BDD-1EC2F5247B31}"/>
                </a:ext>
              </a:extLst>
            </p:cNvPr>
            <p:cNvSpPr/>
            <p:nvPr/>
          </p:nvSpPr>
          <p:spPr>
            <a:xfrm>
              <a:off x="2779900" y="2586750"/>
              <a:ext cx="71500" cy="1211300"/>
            </a:xfrm>
            <a:custGeom>
              <a:avLst/>
              <a:gdLst/>
              <a:ahLst/>
              <a:cxnLst/>
              <a:rect l="l" t="t" r="r" b="b"/>
              <a:pathLst>
                <a:path w="2860" h="48452" extrusionOk="0">
                  <a:moveTo>
                    <a:pt x="17" y="1"/>
                  </a:moveTo>
                  <a:lnTo>
                    <a:pt x="0" y="18"/>
                  </a:lnTo>
                  <a:lnTo>
                    <a:pt x="150" y="5203"/>
                  </a:lnTo>
                  <a:lnTo>
                    <a:pt x="316" y="10406"/>
                  </a:lnTo>
                  <a:lnTo>
                    <a:pt x="482" y="14993"/>
                  </a:lnTo>
                  <a:lnTo>
                    <a:pt x="682" y="19564"/>
                  </a:lnTo>
                  <a:lnTo>
                    <a:pt x="914" y="24151"/>
                  </a:lnTo>
                  <a:lnTo>
                    <a:pt x="1047" y="26445"/>
                  </a:lnTo>
                  <a:lnTo>
                    <a:pt x="1180" y="28739"/>
                  </a:lnTo>
                  <a:lnTo>
                    <a:pt x="1496" y="33542"/>
                  </a:lnTo>
                  <a:lnTo>
                    <a:pt x="1662" y="36052"/>
                  </a:lnTo>
                  <a:lnTo>
                    <a:pt x="1845" y="38595"/>
                  </a:lnTo>
                  <a:lnTo>
                    <a:pt x="2061" y="41138"/>
                  </a:lnTo>
                  <a:lnTo>
                    <a:pt x="2277" y="43648"/>
                  </a:lnTo>
                  <a:lnTo>
                    <a:pt x="2543" y="46091"/>
                  </a:lnTo>
                  <a:lnTo>
                    <a:pt x="2676" y="47271"/>
                  </a:lnTo>
                  <a:lnTo>
                    <a:pt x="2826" y="48435"/>
                  </a:lnTo>
                  <a:lnTo>
                    <a:pt x="2826" y="48451"/>
                  </a:lnTo>
                  <a:lnTo>
                    <a:pt x="2859" y="48451"/>
                  </a:lnTo>
                  <a:lnTo>
                    <a:pt x="2859" y="48435"/>
                  </a:lnTo>
                  <a:lnTo>
                    <a:pt x="2726" y="47088"/>
                  </a:lnTo>
                  <a:lnTo>
                    <a:pt x="2593" y="45659"/>
                  </a:lnTo>
                  <a:lnTo>
                    <a:pt x="2360" y="42617"/>
                  </a:lnTo>
                  <a:lnTo>
                    <a:pt x="2144" y="39576"/>
                  </a:lnTo>
                  <a:lnTo>
                    <a:pt x="1928" y="36783"/>
                  </a:lnTo>
                  <a:lnTo>
                    <a:pt x="1746" y="34490"/>
                  </a:lnTo>
                  <a:lnTo>
                    <a:pt x="1579" y="32196"/>
                  </a:lnTo>
                  <a:lnTo>
                    <a:pt x="1413" y="29886"/>
                  </a:lnTo>
                  <a:lnTo>
                    <a:pt x="1263" y="27592"/>
                  </a:lnTo>
                  <a:lnTo>
                    <a:pt x="1131" y="25282"/>
                  </a:lnTo>
                  <a:lnTo>
                    <a:pt x="998" y="22988"/>
                  </a:lnTo>
                  <a:lnTo>
                    <a:pt x="765" y="18400"/>
                  </a:lnTo>
                  <a:lnTo>
                    <a:pt x="582" y="13813"/>
                  </a:lnTo>
                  <a:lnTo>
                    <a:pt x="399" y="9209"/>
                  </a:lnTo>
                  <a:lnTo>
                    <a:pt x="233" y="4622"/>
                  </a:lnTo>
                  <a:lnTo>
                    <a:pt x="83" y="34"/>
                  </a:lnTo>
                  <a:lnTo>
                    <a:pt x="67"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1912;p55">
              <a:extLst>
                <a:ext uri="{FF2B5EF4-FFF2-40B4-BE49-F238E27FC236}">
                  <a16:creationId xmlns:a16="http://schemas.microsoft.com/office/drawing/2014/main" id="{E2E42E57-30F8-C244-9035-A5EBD0120F33}"/>
                </a:ext>
              </a:extLst>
            </p:cNvPr>
            <p:cNvSpPr/>
            <p:nvPr/>
          </p:nvSpPr>
          <p:spPr>
            <a:xfrm>
              <a:off x="2511875" y="2761700"/>
              <a:ext cx="81050" cy="42825"/>
            </a:xfrm>
            <a:custGeom>
              <a:avLst/>
              <a:gdLst/>
              <a:ahLst/>
              <a:cxnLst/>
              <a:rect l="l" t="t" r="r" b="b"/>
              <a:pathLst>
                <a:path w="3242" h="1713" extrusionOk="0">
                  <a:moveTo>
                    <a:pt x="51" y="0"/>
                  </a:moveTo>
                  <a:lnTo>
                    <a:pt x="17" y="17"/>
                  </a:lnTo>
                  <a:lnTo>
                    <a:pt x="1" y="34"/>
                  </a:lnTo>
                  <a:lnTo>
                    <a:pt x="1" y="67"/>
                  </a:lnTo>
                  <a:lnTo>
                    <a:pt x="1" y="100"/>
                  </a:lnTo>
                  <a:lnTo>
                    <a:pt x="17" y="117"/>
                  </a:lnTo>
                  <a:lnTo>
                    <a:pt x="34" y="133"/>
                  </a:lnTo>
                  <a:lnTo>
                    <a:pt x="815" y="549"/>
                  </a:lnTo>
                  <a:lnTo>
                    <a:pt x="1613" y="948"/>
                  </a:lnTo>
                  <a:lnTo>
                    <a:pt x="3192" y="1712"/>
                  </a:lnTo>
                  <a:lnTo>
                    <a:pt x="3242" y="1712"/>
                  </a:lnTo>
                  <a:lnTo>
                    <a:pt x="3242" y="1679"/>
                  </a:lnTo>
                  <a:lnTo>
                    <a:pt x="3225" y="1646"/>
                  </a:lnTo>
                  <a:lnTo>
                    <a:pt x="2477" y="1197"/>
                  </a:lnTo>
                  <a:lnTo>
                    <a:pt x="1696" y="765"/>
                  </a:lnTo>
                  <a:lnTo>
                    <a:pt x="915" y="366"/>
                  </a:lnTo>
                  <a:lnTo>
                    <a:pt x="100" y="0"/>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1913;p55">
              <a:extLst>
                <a:ext uri="{FF2B5EF4-FFF2-40B4-BE49-F238E27FC236}">
                  <a16:creationId xmlns:a16="http://schemas.microsoft.com/office/drawing/2014/main" id="{F2065A5C-730E-4120-2C15-58FBB9F39B00}"/>
                </a:ext>
              </a:extLst>
            </p:cNvPr>
            <p:cNvSpPr/>
            <p:nvPr/>
          </p:nvSpPr>
          <p:spPr>
            <a:xfrm>
              <a:off x="2511475" y="2667375"/>
              <a:ext cx="50700" cy="120100"/>
            </a:xfrm>
            <a:custGeom>
              <a:avLst/>
              <a:gdLst/>
              <a:ahLst/>
              <a:cxnLst/>
              <a:rect l="l" t="t" r="r" b="b"/>
              <a:pathLst>
                <a:path w="2028" h="4804" extrusionOk="0">
                  <a:moveTo>
                    <a:pt x="17" y="0"/>
                  </a:moveTo>
                  <a:lnTo>
                    <a:pt x="0" y="17"/>
                  </a:lnTo>
                  <a:lnTo>
                    <a:pt x="83" y="682"/>
                  </a:lnTo>
                  <a:lnTo>
                    <a:pt x="150" y="1347"/>
                  </a:lnTo>
                  <a:lnTo>
                    <a:pt x="166" y="1629"/>
                  </a:lnTo>
                  <a:lnTo>
                    <a:pt x="216" y="1912"/>
                  </a:lnTo>
                  <a:lnTo>
                    <a:pt x="266" y="2178"/>
                  </a:lnTo>
                  <a:lnTo>
                    <a:pt x="332" y="2460"/>
                  </a:lnTo>
                  <a:lnTo>
                    <a:pt x="366" y="2577"/>
                  </a:lnTo>
                  <a:lnTo>
                    <a:pt x="416" y="2710"/>
                  </a:lnTo>
                  <a:lnTo>
                    <a:pt x="549" y="2942"/>
                  </a:lnTo>
                  <a:lnTo>
                    <a:pt x="698" y="3142"/>
                  </a:lnTo>
                  <a:lnTo>
                    <a:pt x="781" y="3241"/>
                  </a:lnTo>
                  <a:lnTo>
                    <a:pt x="881" y="3325"/>
                  </a:lnTo>
                  <a:lnTo>
                    <a:pt x="1114" y="3507"/>
                  </a:lnTo>
                  <a:lnTo>
                    <a:pt x="1346" y="3674"/>
                  </a:lnTo>
                  <a:lnTo>
                    <a:pt x="1562" y="3840"/>
                  </a:lnTo>
                  <a:lnTo>
                    <a:pt x="1779" y="3989"/>
                  </a:lnTo>
                  <a:lnTo>
                    <a:pt x="1795" y="4056"/>
                  </a:lnTo>
                  <a:lnTo>
                    <a:pt x="1795" y="4106"/>
                  </a:lnTo>
                  <a:lnTo>
                    <a:pt x="1878" y="4455"/>
                  </a:lnTo>
                  <a:lnTo>
                    <a:pt x="1911" y="4621"/>
                  </a:lnTo>
                  <a:lnTo>
                    <a:pt x="1961" y="4787"/>
                  </a:lnTo>
                  <a:lnTo>
                    <a:pt x="1978" y="4804"/>
                  </a:lnTo>
                  <a:lnTo>
                    <a:pt x="2011" y="4804"/>
                  </a:lnTo>
                  <a:lnTo>
                    <a:pt x="2028" y="4787"/>
                  </a:lnTo>
                  <a:lnTo>
                    <a:pt x="2028" y="4604"/>
                  </a:lnTo>
                  <a:lnTo>
                    <a:pt x="2028" y="4438"/>
                  </a:lnTo>
                  <a:lnTo>
                    <a:pt x="1995" y="4089"/>
                  </a:lnTo>
                  <a:lnTo>
                    <a:pt x="1862" y="3192"/>
                  </a:lnTo>
                  <a:lnTo>
                    <a:pt x="1745" y="2543"/>
                  </a:lnTo>
                  <a:lnTo>
                    <a:pt x="1679" y="2128"/>
                  </a:lnTo>
                  <a:lnTo>
                    <a:pt x="1562" y="1646"/>
                  </a:lnTo>
                  <a:lnTo>
                    <a:pt x="1446" y="1164"/>
                  </a:lnTo>
                  <a:lnTo>
                    <a:pt x="1197" y="216"/>
                  </a:lnTo>
                  <a:lnTo>
                    <a:pt x="1180" y="200"/>
                  </a:lnTo>
                  <a:lnTo>
                    <a:pt x="1164" y="200"/>
                  </a:lnTo>
                  <a:lnTo>
                    <a:pt x="1147" y="216"/>
                  </a:lnTo>
                  <a:lnTo>
                    <a:pt x="1247" y="698"/>
                  </a:lnTo>
                  <a:lnTo>
                    <a:pt x="1330" y="1180"/>
                  </a:lnTo>
                  <a:lnTo>
                    <a:pt x="1479" y="2161"/>
                  </a:lnTo>
                  <a:lnTo>
                    <a:pt x="1629" y="3142"/>
                  </a:lnTo>
                  <a:lnTo>
                    <a:pt x="1712" y="3591"/>
                  </a:lnTo>
                  <a:lnTo>
                    <a:pt x="1745" y="3740"/>
                  </a:lnTo>
                  <a:lnTo>
                    <a:pt x="1745" y="3740"/>
                  </a:lnTo>
                  <a:lnTo>
                    <a:pt x="1496" y="3557"/>
                  </a:lnTo>
                  <a:lnTo>
                    <a:pt x="1263" y="3374"/>
                  </a:lnTo>
                  <a:lnTo>
                    <a:pt x="1047" y="3175"/>
                  </a:lnTo>
                  <a:lnTo>
                    <a:pt x="864" y="2976"/>
                  </a:lnTo>
                  <a:lnTo>
                    <a:pt x="715" y="2759"/>
                  </a:lnTo>
                  <a:lnTo>
                    <a:pt x="615" y="2527"/>
                  </a:lnTo>
                  <a:lnTo>
                    <a:pt x="532" y="2261"/>
                  </a:lnTo>
                  <a:lnTo>
                    <a:pt x="465" y="1995"/>
                  </a:lnTo>
                  <a:lnTo>
                    <a:pt x="416" y="1729"/>
                  </a:lnTo>
                  <a:lnTo>
                    <a:pt x="299" y="1164"/>
                  </a:lnTo>
                  <a:lnTo>
                    <a:pt x="166" y="582"/>
                  </a:lnTo>
                  <a:lnTo>
                    <a:pt x="50" y="0"/>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1914;p55">
              <a:extLst>
                <a:ext uri="{FF2B5EF4-FFF2-40B4-BE49-F238E27FC236}">
                  <a16:creationId xmlns:a16="http://schemas.microsoft.com/office/drawing/2014/main" id="{F8531EC2-9947-0F54-34A2-6CBE4A16918D}"/>
                </a:ext>
              </a:extLst>
            </p:cNvPr>
            <p:cNvSpPr/>
            <p:nvPr/>
          </p:nvSpPr>
          <p:spPr>
            <a:xfrm>
              <a:off x="2088450" y="2221500"/>
              <a:ext cx="478300" cy="295900"/>
            </a:xfrm>
            <a:custGeom>
              <a:avLst/>
              <a:gdLst/>
              <a:ahLst/>
              <a:cxnLst/>
              <a:rect l="l" t="t" r="r" b="b"/>
              <a:pathLst>
                <a:path w="19132" h="11836" extrusionOk="0">
                  <a:moveTo>
                    <a:pt x="18101" y="1"/>
                  </a:moveTo>
                  <a:lnTo>
                    <a:pt x="17968" y="34"/>
                  </a:lnTo>
                  <a:lnTo>
                    <a:pt x="17835" y="67"/>
                  </a:lnTo>
                  <a:lnTo>
                    <a:pt x="17686" y="117"/>
                  </a:lnTo>
                  <a:lnTo>
                    <a:pt x="17519" y="184"/>
                  </a:lnTo>
                  <a:lnTo>
                    <a:pt x="17353" y="267"/>
                  </a:lnTo>
                  <a:lnTo>
                    <a:pt x="17187" y="367"/>
                  </a:lnTo>
                  <a:lnTo>
                    <a:pt x="17004" y="483"/>
                  </a:lnTo>
                  <a:lnTo>
                    <a:pt x="16821" y="616"/>
                  </a:lnTo>
                  <a:lnTo>
                    <a:pt x="16638" y="782"/>
                  </a:lnTo>
                  <a:lnTo>
                    <a:pt x="15276" y="1879"/>
                  </a:lnTo>
                  <a:lnTo>
                    <a:pt x="14029" y="2843"/>
                  </a:lnTo>
                  <a:lnTo>
                    <a:pt x="12932" y="3658"/>
                  </a:lnTo>
                  <a:lnTo>
                    <a:pt x="12001" y="4356"/>
                  </a:lnTo>
                  <a:lnTo>
                    <a:pt x="11203" y="4888"/>
                  </a:lnTo>
                  <a:lnTo>
                    <a:pt x="10588" y="5286"/>
                  </a:lnTo>
                  <a:lnTo>
                    <a:pt x="10339" y="5419"/>
                  </a:lnTo>
                  <a:lnTo>
                    <a:pt x="10140" y="5519"/>
                  </a:lnTo>
                  <a:lnTo>
                    <a:pt x="9973" y="5586"/>
                  </a:lnTo>
                  <a:lnTo>
                    <a:pt x="9874" y="5602"/>
                  </a:lnTo>
                  <a:lnTo>
                    <a:pt x="9807" y="5586"/>
                  </a:lnTo>
                  <a:lnTo>
                    <a:pt x="9724" y="5569"/>
                  </a:lnTo>
                  <a:lnTo>
                    <a:pt x="9508" y="5469"/>
                  </a:lnTo>
                  <a:lnTo>
                    <a:pt x="9242" y="5320"/>
                  </a:lnTo>
                  <a:lnTo>
                    <a:pt x="8943" y="5137"/>
                  </a:lnTo>
                  <a:lnTo>
                    <a:pt x="8228" y="4638"/>
                  </a:lnTo>
                  <a:lnTo>
                    <a:pt x="7414" y="4023"/>
                  </a:lnTo>
                  <a:lnTo>
                    <a:pt x="5735" y="2760"/>
                  </a:lnTo>
                  <a:lnTo>
                    <a:pt x="4970" y="2195"/>
                  </a:lnTo>
                  <a:lnTo>
                    <a:pt x="4638" y="1946"/>
                  </a:lnTo>
                  <a:lnTo>
                    <a:pt x="4322" y="1746"/>
                  </a:lnTo>
                  <a:lnTo>
                    <a:pt x="4223" y="1696"/>
                  </a:lnTo>
                  <a:lnTo>
                    <a:pt x="3940" y="1696"/>
                  </a:lnTo>
                  <a:lnTo>
                    <a:pt x="3790" y="1746"/>
                  </a:lnTo>
                  <a:lnTo>
                    <a:pt x="3608" y="1813"/>
                  </a:lnTo>
                  <a:lnTo>
                    <a:pt x="3425" y="1912"/>
                  </a:lnTo>
                  <a:lnTo>
                    <a:pt x="3225" y="2029"/>
                  </a:lnTo>
                  <a:lnTo>
                    <a:pt x="3026" y="2162"/>
                  </a:lnTo>
                  <a:lnTo>
                    <a:pt x="2810" y="2328"/>
                  </a:lnTo>
                  <a:lnTo>
                    <a:pt x="2594" y="2494"/>
                  </a:lnTo>
                  <a:lnTo>
                    <a:pt x="2378" y="2694"/>
                  </a:lnTo>
                  <a:lnTo>
                    <a:pt x="2162" y="2893"/>
                  </a:lnTo>
                  <a:lnTo>
                    <a:pt x="1729" y="3342"/>
                  </a:lnTo>
                  <a:lnTo>
                    <a:pt x="1314" y="3824"/>
                  </a:lnTo>
                  <a:lnTo>
                    <a:pt x="1114" y="4073"/>
                  </a:lnTo>
                  <a:lnTo>
                    <a:pt x="932" y="4322"/>
                  </a:lnTo>
                  <a:lnTo>
                    <a:pt x="749" y="4588"/>
                  </a:lnTo>
                  <a:lnTo>
                    <a:pt x="599" y="4838"/>
                  </a:lnTo>
                  <a:lnTo>
                    <a:pt x="450" y="5104"/>
                  </a:lnTo>
                  <a:lnTo>
                    <a:pt x="317" y="5353"/>
                  </a:lnTo>
                  <a:lnTo>
                    <a:pt x="217" y="5602"/>
                  </a:lnTo>
                  <a:lnTo>
                    <a:pt x="117" y="5835"/>
                  </a:lnTo>
                  <a:lnTo>
                    <a:pt x="51" y="6084"/>
                  </a:lnTo>
                  <a:lnTo>
                    <a:pt x="17" y="6300"/>
                  </a:lnTo>
                  <a:lnTo>
                    <a:pt x="1" y="6516"/>
                  </a:lnTo>
                  <a:lnTo>
                    <a:pt x="17" y="6716"/>
                  </a:lnTo>
                  <a:lnTo>
                    <a:pt x="51" y="6899"/>
                  </a:lnTo>
                  <a:lnTo>
                    <a:pt x="117" y="7065"/>
                  </a:lnTo>
                  <a:lnTo>
                    <a:pt x="233" y="7215"/>
                  </a:lnTo>
                  <a:lnTo>
                    <a:pt x="300" y="7281"/>
                  </a:lnTo>
                  <a:lnTo>
                    <a:pt x="383" y="7347"/>
                  </a:lnTo>
                  <a:lnTo>
                    <a:pt x="765" y="7613"/>
                  </a:lnTo>
                  <a:lnTo>
                    <a:pt x="1231" y="7929"/>
                  </a:lnTo>
                  <a:lnTo>
                    <a:pt x="1796" y="8278"/>
                  </a:lnTo>
                  <a:lnTo>
                    <a:pt x="2427" y="8644"/>
                  </a:lnTo>
                  <a:lnTo>
                    <a:pt x="3109" y="9026"/>
                  </a:lnTo>
                  <a:lnTo>
                    <a:pt x="3824" y="9425"/>
                  </a:lnTo>
                  <a:lnTo>
                    <a:pt x="4572" y="9824"/>
                  </a:lnTo>
                  <a:lnTo>
                    <a:pt x="5320" y="10206"/>
                  </a:lnTo>
                  <a:lnTo>
                    <a:pt x="6084" y="10572"/>
                  </a:lnTo>
                  <a:lnTo>
                    <a:pt x="6815" y="10904"/>
                  </a:lnTo>
                  <a:lnTo>
                    <a:pt x="7530" y="11204"/>
                  </a:lnTo>
                  <a:lnTo>
                    <a:pt x="8195" y="11453"/>
                  </a:lnTo>
                  <a:lnTo>
                    <a:pt x="8793" y="11636"/>
                  </a:lnTo>
                  <a:lnTo>
                    <a:pt x="9076" y="11719"/>
                  </a:lnTo>
                  <a:lnTo>
                    <a:pt x="9342" y="11769"/>
                  </a:lnTo>
                  <a:lnTo>
                    <a:pt x="9575" y="11819"/>
                  </a:lnTo>
                  <a:lnTo>
                    <a:pt x="9791" y="11835"/>
                  </a:lnTo>
                  <a:lnTo>
                    <a:pt x="9973" y="11835"/>
                  </a:lnTo>
                  <a:lnTo>
                    <a:pt x="10140" y="11802"/>
                  </a:lnTo>
                  <a:lnTo>
                    <a:pt x="10356" y="11735"/>
                  </a:lnTo>
                  <a:lnTo>
                    <a:pt x="10605" y="11652"/>
                  </a:lnTo>
                  <a:lnTo>
                    <a:pt x="10854" y="11519"/>
                  </a:lnTo>
                  <a:lnTo>
                    <a:pt x="11120" y="11353"/>
                  </a:lnTo>
                  <a:lnTo>
                    <a:pt x="11403" y="11170"/>
                  </a:lnTo>
                  <a:lnTo>
                    <a:pt x="11685" y="10954"/>
                  </a:lnTo>
                  <a:lnTo>
                    <a:pt x="12001" y="10722"/>
                  </a:lnTo>
                  <a:lnTo>
                    <a:pt x="12300" y="10472"/>
                  </a:lnTo>
                  <a:lnTo>
                    <a:pt x="12949" y="9891"/>
                  </a:lnTo>
                  <a:lnTo>
                    <a:pt x="13613" y="9242"/>
                  </a:lnTo>
                  <a:lnTo>
                    <a:pt x="14295" y="8544"/>
                  </a:lnTo>
                  <a:lnTo>
                    <a:pt x="14960" y="7796"/>
                  </a:lnTo>
                  <a:lnTo>
                    <a:pt x="15625" y="7032"/>
                  </a:lnTo>
                  <a:lnTo>
                    <a:pt x="16256" y="6251"/>
                  </a:lnTo>
                  <a:lnTo>
                    <a:pt x="16855" y="5486"/>
                  </a:lnTo>
                  <a:lnTo>
                    <a:pt x="17420" y="4721"/>
                  </a:lnTo>
                  <a:lnTo>
                    <a:pt x="17902" y="3990"/>
                  </a:lnTo>
                  <a:lnTo>
                    <a:pt x="18334" y="3309"/>
                  </a:lnTo>
                  <a:lnTo>
                    <a:pt x="18517" y="2976"/>
                  </a:lnTo>
                  <a:lnTo>
                    <a:pt x="18683" y="2677"/>
                  </a:lnTo>
                  <a:lnTo>
                    <a:pt x="18816" y="2394"/>
                  </a:lnTo>
                  <a:lnTo>
                    <a:pt x="18932" y="2128"/>
                  </a:lnTo>
                  <a:lnTo>
                    <a:pt x="19032" y="1813"/>
                  </a:lnTo>
                  <a:lnTo>
                    <a:pt x="19098" y="1530"/>
                  </a:lnTo>
                  <a:lnTo>
                    <a:pt x="19132" y="1248"/>
                  </a:lnTo>
                  <a:lnTo>
                    <a:pt x="19132" y="982"/>
                  </a:lnTo>
                  <a:lnTo>
                    <a:pt x="19098" y="732"/>
                  </a:lnTo>
                  <a:lnTo>
                    <a:pt x="19082" y="633"/>
                  </a:lnTo>
                  <a:lnTo>
                    <a:pt x="19032" y="533"/>
                  </a:lnTo>
                  <a:lnTo>
                    <a:pt x="18999" y="433"/>
                  </a:lnTo>
                  <a:lnTo>
                    <a:pt x="18932" y="333"/>
                  </a:lnTo>
                  <a:lnTo>
                    <a:pt x="18882" y="267"/>
                  </a:lnTo>
                  <a:lnTo>
                    <a:pt x="18816" y="184"/>
                  </a:lnTo>
                  <a:lnTo>
                    <a:pt x="18733" y="134"/>
                  </a:lnTo>
                  <a:lnTo>
                    <a:pt x="18650" y="84"/>
                  </a:lnTo>
                  <a:lnTo>
                    <a:pt x="18550" y="34"/>
                  </a:lnTo>
                  <a:lnTo>
                    <a:pt x="18450" y="18"/>
                  </a:lnTo>
                  <a:lnTo>
                    <a:pt x="18350" y="1"/>
                  </a:lnTo>
                  <a:close/>
                </a:path>
              </a:pathLst>
            </a:custGeom>
            <a:solidFill>
              <a:srgbClr val="C95F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1915;p55">
              <a:extLst>
                <a:ext uri="{FF2B5EF4-FFF2-40B4-BE49-F238E27FC236}">
                  <a16:creationId xmlns:a16="http://schemas.microsoft.com/office/drawing/2014/main" id="{72374D9A-1465-4834-73C9-7DAE81EB0868}"/>
                </a:ext>
              </a:extLst>
            </p:cNvPr>
            <p:cNvSpPr/>
            <p:nvPr/>
          </p:nvSpPr>
          <p:spPr>
            <a:xfrm>
              <a:off x="2008675" y="2193250"/>
              <a:ext cx="152950" cy="122600"/>
            </a:xfrm>
            <a:custGeom>
              <a:avLst/>
              <a:gdLst/>
              <a:ahLst/>
              <a:cxnLst/>
              <a:rect l="l" t="t" r="r" b="b"/>
              <a:pathLst>
                <a:path w="6118" h="4904" extrusionOk="0">
                  <a:moveTo>
                    <a:pt x="2028" y="1"/>
                  </a:moveTo>
                  <a:lnTo>
                    <a:pt x="1829" y="17"/>
                  </a:lnTo>
                  <a:lnTo>
                    <a:pt x="1629" y="67"/>
                  </a:lnTo>
                  <a:lnTo>
                    <a:pt x="1430" y="134"/>
                  </a:lnTo>
                  <a:lnTo>
                    <a:pt x="1247" y="233"/>
                  </a:lnTo>
                  <a:lnTo>
                    <a:pt x="1081" y="350"/>
                  </a:lnTo>
                  <a:lnTo>
                    <a:pt x="898" y="483"/>
                  </a:lnTo>
                  <a:lnTo>
                    <a:pt x="748" y="632"/>
                  </a:lnTo>
                  <a:lnTo>
                    <a:pt x="599" y="782"/>
                  </a:lnTo>
                  <a:lnTo>
                    <a:pt x="466" y="948"/>
                  </a:lnTo>
                  <a:lnTo>
                    <a:pt x="350" y="1098"/>
                  </a:lnTo>
                  <a:lnTo>
                    <a:pt x="250" y="1264"/>
                  </a:lnTo>
                  <a:lnTo>
                    <a:pt x="167" y="1414"/>
                  </a:lnTo>
                  <a:lnTo>
                    <a:pt x="100" y="1547"/>
                  </a:lnTo>
                  <a:lnTo>
                    <a:pt x="34" y="1679"/>
                  </a:lnTo>
                  <a:lnTo>
                    <a:pt x="17" y="1779"/>
                  </a:lnTo>
                  <a:lnTo>
                    <a:pt x="1" y="1879"/>
                  </a:lnTo>
                  <a:lnTo>
                    <a:pt x="17" y="2128"/>
                  </a:lnTo>
                  <a:lnTo>
                    <a:pt x="84" y="2527"/>
                  </a:lnTo>
                  <a:lnTo>
                    <a:pt x="183" y="3009"/>
                  </a:lnTo>
                  <a:lnTo>
                    <a:pt x="250" y="3275"/>
                  </a:lnTo>
                  <a:lnTo>
                    <a:pt x="333" y="3541"/>
                  </a:lnTo>
                  <a:lnTo>
                    <a:pt x="433" y="3807"/>
                  </a:lnTo>
                  <a:lnTo>
                    <a:pt x="532" y="4056"/>
                  </a:lnTo>
                  <a:lnTo>
                    <a:pt x="665" y="4272"/>
                  </a:lnTo>
                  <a:lnTo>
                    <a:pt x="798" y="4488"/>
                  </a:lnTo>
                  <a:lnTo>
                    <a:pt x="948" y="4655"/>
                  </a:lnTo>
                  <a:lnTo>
                    <a:pt x="1031" y="4721"/>
                  </a:lnTo>
                  <a:lnTo>
                    <a:pt x="1114" y="4788"/>
                  </a:lnTo>
                  <a:lnTo>
                    <a:pt x="1197" y="4837"/>
                  </a:lnTo>
                  <a:lnTo>
                    <a:pt x="1297" y="4871"/>
                  </a:lnTo>
                  <a:lnTo>
                    <a:pt x="1397" y="4887"/>
                  </a:lnTo>
                  <a:lnTo>
                    <a:pt x="1496" y="4904"/>
                  </a:lnTo>
                  <a:lnTo>
                    <a:pt x="1596" y="4887"/>
                  </a:lnTo>
                  <a:lnTo>
                    <a:pt x="1679" y="4871"/>
                  </a:lnTo>
                  <a:lnTo>
                    <a:pt x="1762" y="4854"/>
                  </a:lnTo>
                  <a:lnTo>
                    <a:pt x="1829" y="4804"/>
                  </a:lnTo>
                  <a:lnTo>
                    <a:pt x="1895" y="4771"/>
                  </a:lnTo>
                  <a:lnTo>
                    <a:pt x="1945" y="4705"/>
                  </a:lnTo>
                  <a:lnTo>
                    <a:pt x="2028" y="4588"/>
                  </a:lnTo>
                  <a:lnTo>
                    <a:pt x="2095" y="4422"/>
                  </a:lnTo>
                  <a:lnTo>
                    <a:pt x="2128" y="4256"/>
                  </a:lnTo>
                  <a:lnTo>
                    <a:pt x="2145" y="4073"/>
                  </a:lnTo>
                  <a:lnTo>
                    <a:pt x="2145" y="3873"/>
                  </a:lnTo>
                  <a:lnTo>
                    <a:pt x="2111" y="3475"/>
                  </a:lnTo>
                  <a:lnTo>
                    <a:pt x="2045" y="3126"/>
                  </a:lnTo>
                  <a:lnTo>
                    <a:pt x="2012" y="2843"/>
                  </a:lnTo>
                  <a:lnTo>
                    <a:pt x="1995" y="2743"/>
                  </a:lnTo>
                  <a:lnTo>
                    <a:pt x="1995" y="2677"/>
                  </a:lnTo>
                  <a:lnTo>
                    <a:pt x="2028" y="2494"/>
                  </a:lnTo>
                  <a:lnTo>
                    <a:pt x="2078" y="2328"/>
                  </a:lnTo>
                  <a:lnTo>
                    <a:pt x="2128" y="2261"/>
                  </a:lnTo>
                  <a:lnTo>
                    <a:pt x="2161" y="2211"/>
                  </a:lnTo>
                  <a:lnTo>
                    <a:pt x="2228" y="2178"/>
                  </a:lnTo>
                  <a:lnTo>
                    <a:pt x="2294" y="2178"/>
                  </a:lnTo>
                  <a:lnTo>
                    <a:pt x="2361" y="2195"/>
                  </a:lnTo>
                  <a:lnTo>
                    <a:pt x="2510" y="2245"/>
                  </a:lnTo>
                  <a:lnTo>
                    <a:pt x="2976" y="2461"/>
                  </a:lnTo>
                  <a:lnTo>
                    <a:pt x="4289" y="3076"/>
                  </a:lnTo>
                  <a:lnTo>
                    <a:pt x="6117" y="3957"/>
                  </a:lnTo>
                  <a:lnTo>
                    <a:pt x="5236" y="832"/>
                  </a:lnTo>
                  <a:lnTo>
                    <a:pt x="4472" y="549"/>
                  </a:lnTo>
                  <a:lnTo>
                    <a:pt x="4073" y="416"/>
                  </a:lnTo>
                  <a:lnTo>
                    <a:pt x="3674" y="283"/>
                  </a:lnTo>
                  <a:lnTo>
                    <a:pt x="3258" y="167"/>
                  </a:lnTo>
                  <a:lnTo>
                    <a:pt x="2859" y="67"/>
                  </a:lnTo>
                  <a:lnTo>
                    <a:pt x="2444" y="17"/>
                  </a:lnTo>
                  <a:lnTo>
                    <a:pt x="2244" y="1"/>
                  </a:lnTo>
                  <a:close/>
                </a:path>
              </a:pathLst>
            </a:custGeom>
            <a:solidFill>
              <a:srgbClr val="C95F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1916;p55">
              <a:extLst>
                <a:ext uri="{FF2B5EF4-FFF2-40B4-BE49-F238E27FC236}">
                  <a16:creationId xmlns:a16="http://schemas.microsoft.com/office/drawing/2014/main" id="{86050E1E-C1E6-C90C-B16A-E13EBE74CC82}"/>
                </a:ext>
              </a:extLst>
            </p:cNvPr>
            <p:cNvSpPr/>
            <p:nvPr/>
          </p:nvSpPr>
          <p:spPr>
            <a:xfrm>
              <a:off x="1984150" y="2188675"/>
              <a:ext cx="153375" cy="122200"/>
            </a:xfrm>
            <a:custGeom>
              <a:avLst/>
              <a:gdLst/>
              <a:ahLst/>
              <a:cxnLst/>
              <a:rect l="l" t="t" r="r" b="b"/>
              <a:pathLst>
                <a:path w="6135" h="4888" extrusionOk="0">
                  <a:moveTo>
                    <a:pt x="2029" y="1"/>
                  </a:moveTo>
                  <a:lnTo>
                    <a:pt x="1829" y="18"/>
                  </a:lnTo>
                  <a:lnTo>
                    <a:pt x="1630" y="67"/>
                  </a:lnTo>
                  <a:lnTo>
                    <a:pt x="1430" y="134"/>
                  </a:lnTo>
                  <a:lnTo>
                    <a:pt x="1247" y="234"/>
                  </a:lnTo>
                  <a:lnTo>
                    <a:pt x="1065" y="350"/>
                  </a:lnTo>
                  <a:lnTo>
                    <a:pt x="898" y="483"/>
                  </a:lnTo>
                  <a:lnTo>
                    <a:pt x="749" y="633"/>
                  </a:lnTo>
                  <a:lnTo>
                    <a:pt x="599" y="782"/>
                  </a:lnTo>
                  <a:lnTo>
                    <a:pt x="466" y="932"/>
                  </a:lnTo>
                  <a:lnTo>
                    <a:pt x="350" y="1098"/>
                  </a:lnTo>
                  <a:lnTo>
                    <a:pt x="250" y="1248"/>
                  </a:lnTo>
                  <a:lnTo>
                    <a:pt x="167" y="1397"/>
                  </a:lnTo>
                  <a:lnTo>
                    <a:pt x="84" y="1547"/>
                  </a:lnTo>
                  <a:lnTo>
                    <a:pt x="34" y="1663"/>
                  </a:lnTo>
                  <a:lnTo>
                    <a:pt x="1" y="1779"/>
                  </a:lnTo>
                  <a:lnTo>
                    <a:pt x="1" y="1862"/>
                  </a:lnTo>
                  <a:lnTo>
                    <a:pt x="17" y="2128"/>
                  </a:lnTo>
                  <a:lnTo>
                    <a:pt x="67" y="2527"/>
                  </a:lnTo>
                  <a:lnTo>
                    <a:pt x="184" y="3009"/>
                  </a:lnTo>
                  <a:lnTo>
                    <a:pt x="250" y="3275"/>
                  </a:lnTo>
                  <a:lnTo>
                    <a:pt x="333" y="3541"/>
                  </a:lnTo>
                  <a:lnTo>
                    <a:pt x="416" y="3807"/>
                  </a:lnTo>
                  <a:lnTo>
                    <a:pt x="533" y="4040"/>
                  </a:lnTo>
                  <a:lnTo>
                    <a:pt x="649" y="4273"/>
                  </a:lnTo>
                  <a:lnTo>
                    <a:pt x="799" y="4472"/>
                  </a:lnTo>
                  <a:lnTo>
                    <a:pt x="948" y="4655"/>
                  </a:lnTo>
                  <a:lnTo>
                    <a:pt x="1031" y="4721"/>
                  </a:lnTo>
                  <a:lnTo>
                    <a:pt x="1114" y="4788"/>
                  </a:lnTo>
                  <a:lnTo>
                    <a:pt x="1198" y="4821"/>
                  </a:lnTo>
                  <a:lnTo>
                    <a:pt x="1297" y="4871"/>
                  </a:lnTo>
                  <a:lnTo>
                    <a:pt x="1397" y="4888"/>
                  </a:lnTo>
                  <a:lnTo>
                    <a:pt x="1597" y="4888"/>
                  </a:lnTo>
                  <a:lnTo>
                    <a:pt x="1680" y="4871"/>
                  </a:lnTo>
                  <a:lnTo>
                    <a:pt x="1763" y="4838"/>
                  </a:lnTo>
                  <a:lnTo>
                    <a:pt x="1829" y="4804"/>
                  </a:lnTo>
                  <a:lnTo>
                    <a:pt x="1896" y="4755"/>
                  </a:lnTo>
                  <a:lnTo>
                    <a:pt x="1946" y="4705"/>
                  </a:lnTo>
                  <a:lnTo>
                    <a:pt x="1995" y="4655"/>
                  </a:lnTo>
                  <a:lnTo>
                    <a:pt x="2029" y="4572"/>
                  </a:lnTo>
                  <a:lnTo>
                    <a:pt x="2079" y="4422"/>
                  </a:lnTo>
                  <a:lnTo>
                    <a:pt x="2128" y="4256"/>
                  </a:lnTo>
                  <a:lnTo>
                    <a:pt x="2145" y="4056"/>
                  </a:lnTo>
                  <a:lnTo>
                    <a:pt x="2145" y="3874"/>
                  </a:lnTo>
                  <a:lnTo>
                    <a:pt x="2128" y="3674"/>
                  </a:lnTo>
                  <a:lnTo>
                    <a:pt x="2112" y="3475"/>
                  </a:lnTo>
                  <a:lnTo>
                    <a:pt x="2045" y="3109"/>
                  </a:lnTo>
                  <a:lnTo>
                    <a:pt x="2012" y="2827"/>
                  </a:lnTo>
                  <a:lnTo>
                    <a:pt x="1995" y="2727"/>
                  </a:lnTo>
                  <a:lnTo>
                    <a:pt x="1995" y="2677"/>
                  </a:lnTo>
                  <a:lnTo>
                    <a:pt x="2029" y="2494"/>
                  </a:lnTo>
                  <a:lnTo>
                    <a:pt x="2079" y="2328"/>
                  </a:lnTo>
                  <a:lnTo>
                    <a:pt x="2112" y="2261"/>
                  </a:lnTo>
                  <a:lnTo>
                    <a:pt x="2162" y="2212"/>
                  </a:lnTo>
                  <a:lnTo>
                    <a:pt x="2211" y="2178"/>
                  </a:lnTo>
                  <a:lnTo>
                    <a:pt x="2295" y="2162"/>
                  </a:lnTo>
                  <a:lnTo>
                    <a:pt x="2361" y="2195"/>
                  </a:lnTo>
                  <a:lnTo>
                    <a:pt x="2511" y="2245"/>
                  </a:lnTo>
                  <a:lnTo>
                    <a:pt x="2976" y="2461"/>
                  </a:lnTo>
                  <a:lnTo>
                    <a:pt x="4289" y="3059"/>
                  </a:lnTo>
                  <a:lnTo>
                    <a:pt x="6117" y="3940"/>
                  </a:lnTo>
                  <a:lnTo>
                    <a:pt x="6134" y="1164"/>
                  </a:lnTo>
                  <a:lnTo>
                    <a:pt x="5619" y="982"/>
                  </a:lnTo>
                  <a:lnTo>
                    <a:pt x="5104" y="799"/>
                  </a:lnTo>
                  <a:lnTo>
                    <a:pt x="4472" y="583"/>
                  </a:lnTo>
                  <a:lnTo>
                    <a:pt x="3790" y="367"/>
                  </a:lnTo>
                  <a:lnTo>
                    <a:pt x="3126" y="167"/>
                  </a:lnTo>
                  <a:lnTo>
                    <a:pt x="2810" y="101"/>
                  </a:lnTo>
                  <a:lnTo>
                    <a:pt x="2511" y="34"/>
                  </a:lnTo>
                  <a:lnTo>
                    <a:pt x="2261" y="1"/>
                  </a:lnTo>
                  <a:close/>
                </a:path>
              </a:pathLst>
            </a:custGeom>
            <a:solidFill>
              <a:srgbClr val="C95F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1917;p55">
              <a:extLst>
                <a:ext uri="{FF2B5EF4-FFF2-40B4-BE49-F238E27FC236}">
                  <a16:creationId xmlns:a16="http://schemas.microsoft.com/office/drawing/2014/main" id="{5123A18F-3EF5-EB63-9559-CA163951D456}"/>
                </a:ext>
              </a:extLst>
            </p:cNvPr>
            <p:cNvSpPr/>
            <p:nvPr/>
          </p:nvSpPr>
          <p:spPr>
            <a:xfrm>
              <a:off x="2030700" y="2241450"/>
              <a:ext cx="61100" cy="66925"/>
            </a:xfrm>
            <a:custGeom>
              <a:avLst/>
              <a:gdLst/>
              <a:ahLst/>
              <a:cxnLst/>
              <a:rect l="l" t="t" r="r" b="b"/>
              <a:pathLst>
                <a:path w="2444" h="2677" extrusionOk="0">
                  <a:moveTo>
                    <a:pt x="366" y="1"/>
                  </a:moveTo>
                  <a:lnTo>
                    <a:pt x="316" y="17"/>
                  </a:lnTo>
                  <a:lnTo>
                    <a:pt x="266" y="34"/>
                  </a:lnTo>
                  <a:lnTo>
                    <a:pt x="217" y="51"/>
                  </a:lnTo>
                  <a:lnTo>
                    <a:pt x="183" y="101"/>
                  </a:lnTo>
                  <a:lnTo>
                    <a:pt x="117" y="250"/>
                  </a:lnTo>
                  <a:lnTo>
                    <a:pt x="67" y="383"/>
                  </a:lnTo>
                  <a:lnTo>
                    <a:pt x="34" y="533"/>
                  </a:lnTo>
                  <a:lnTo>
                    <a:pt x="34" y="682"/>
                  </a:lnTo>
                  <a:lnTo>
                    <a:pt x="84" y="998"/>
                  </a:lnTo>
                  <a:lnTo>
                    <a:pt x="150" y="1297"/>
                  </a:lnTo>
                  <a:lnTo>
                    <a:pt x="183" y="1463"/>
                  </a:lnTo>
                  <a:lnTo>
                    <a:pt x="200" y="1646"/>
                  </a:lnTo>
                  <a:lnTo>
                    <a:pt x="200" y="1829"/>
                  </a:lnTo>
                  <a:lnTo>
                    <a:pt x="200" y="1995"/>
                  </a:lnTo>
                  <a:lnTo>
                    <a:pt x="183" y="2178"/>
                  </a:lnTo>
                  <a:lnTo>
                    <a:pt x="133" y="2344"/>
                  </a:lnTo>
                  <a:lnTo>
                    <a:pt x="84" y="2494"/>
                  </a:lnTo>
                  <a:lnTo>
                    <a:pt x="0" y="2644"/>
                  </a:lnTo>
                  <a:lnTo>
                    <a:pt x="0" y="2660"/>
                  </a:lnTo>
                  <a:lnTo>
                    <a:pt x="17" y="2677"/>
                  </a:lnTo>
                  <a:lnTo>
                    <a:pt x="34" y="2677"/>
                  </a:lnTo>
                  <a:lnTo>
                    <a:pt x="183" y="2444"/>
                  </a:lnTo>
                  <a:lnTo>
                    <a:pt x="300" y="2211"/>
                  </a:lnTo>
                  <a:lnTo>
                    <a:pt x="333" y="2062"/>
                  </a:lnTo>
                  <a:lnTo>
                    <a:pt x="349" y="1912"/>
                  </a:lnTo>
                  <a:lnTo>
                    <a:pt x="366" y="1779"/>
                  </a:lnTo>
                  <a:lnTo>
                    <a:pt x="349" y="1630"/>
                  </a:lnTo>
                  <a:lnTo>
                    <a:pt x="316" y="1330"/>
                  </a:lnTo>
                  <a:lnTo>
                    <a:pt x="250" y="1031"/>
                  </a:lnTo>
                  <a:lnTo>
                    <a:pt x="200" y="882"/>
                  </a:lnTo>
                  <a:lnTo>
                    <a:pt x="183" y="732"/>
                  </a:lnTo>
                  <a:lnTo>
                    <a:pt x="183" y="583"/>
                  </a:lnTo>
                  <a:lnTo>
                    <a:pt x="217" y="433"/>
                  </a:lnTo>
                  <a:lnTo>
                    <a:pt x="266" y="267"/>
                  </a:lnTo>
                  <a:lnTo>
                    <a:pt x="300" y="184"/>
                  </a:lnTo>
                  <a:lnTo>
                    <a:pt x="333" y="150"/>
                  </a:lnTo>
                  <a:lnTo>
                    <a:pt x="349" y="134"/>
                  </a:lnTo>
                  <a:lnTo>
                    <a:pt x="499" y="167"/>
                  </a:lnTo>
                  <a:lnTo>
                    <a:pt x="649" y="233"/>
                  </a:lnTo>
                  <a:lnTo>
                    <a:pt x="931" y="366"/>
                  </a:lnTo>
                  <a:lnTo>
                    <a:pt x="1230" y="499"/>
                  </a:lnTo>
                  <a:lnTo>
                    <a:pt x="1862" y="799"/>
                  </a:lnTo>
                  <a:lnTo>
                    <a:pt x="2145" y="932"/>
                  </a:lnTo>
                  <a:lnTo>
                    <a:pt x="2427" y="1048"/>
                  </a:lnTo>
                  <a:lnTo>
                    <a:pt x="2444" y="1031"/>
                  </a:lnTo>
                  <a:lnTo>
                    <a:pt x="2427" y="1015"/>
                  </a:lnTo>
                  <a:lnTo>
                    <a:pt x="2128" y="832"/>
                  </a:lnTo>
                  <a:lnTo>
                    <a:pt x="1796" y="666"/>
                  </a:lnTo>
                  <a:lnTo>
                    <a:pt x="1164" y="333"/>
                  </a:lnTo>
                  <a:lnTo>
                    <a:pt x="881" y="184"/>
                  </a:lnTo>
                  <a:lnTo>
                    <a:pt x="566" y="51"/>
                  </a:lnTo>
                  <a:lnTo>
                    <a:pt x="466" y="17"/>
                  </a:lnTo>
                  <a:lnTo>
                    <a:pt x="36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1918;p55">
              <a:extLst>
                <a:ext uri="{FF2B5EF4-FFF2-40B4-BE49-F238E27FC236}">
                  <a16:creationId xmlns:a16="http://schemas.microsoft.com/office/drawing/2014/main" id="{FAC199D5-D2FE-808E-7571-46E8B00E8D12}"/>
                </a:ext>
              </a:extLst>
            </p:cNvPr>
            <p:cNvSpPr/>
            <p:nvPr/>
          </p:nvSpPr>
          <p:spPr>
            <a:xfrm>
              <a:off x="1936800" y="2120550"/>
              <a:ext cx="287550" cy="298350"/>
            </a:xfrm>
            <a:custGeom>
              <a:avLst/>
              <a:gdLst/>
              <a:ahLst/>
              <a:cxnLst/>
              <a:rect l="l" t="t" r="r" b="b"/>
              <a:pathLst>
                <a:path w="11502" h="11934" extrusionOk="0">
                  <a:moveTo>
                    <a:pt x="465" y="0"/>
                  </a:moveTo>
                  <a:lnTo>
                    <a:pt x="332" y="17"/>
                  </a:lnTo>
                  <a:lnTo>
                    <a:pt x="216" y="50"/>
                  </a:lnTo>
                  <a:lnTo>
                    <a:pt x="166" y="83"/>
                  </a:lnTo>
                  <a:lnTo>
                    <a:pt x="116" y="116"/>
                  </a:lnTo>
                  <a:lnTo>
                    <a:pt x="67" y="166"/>
                  </a:lnTo>
                  <a:lnTo>
                    <a:pt x="50" y="216"/>
                  </a:lnTo>
                  <a:lnTo>
                    <a:pt x="17" y="283"/>
                  </a:lnTo>
                  <a:lnTo>
                    <a:pt x="0" y="349"/>
                  </a:lnTo>
                  <a:lnTo>
                    <a:pt x="0" y="432"/>
                  </a:lnTo>
                  <a:lnTo>
                    <a:pt x="0" y="515"/>
                  </a:lnTo>
                  <a:lnTo>
                    <a:pt x="33" y="698"/>
                  </a:lnTo>
                  <a:lnTo>
                    <a:pt x="116" y="898"/>
                  </a:lnTo>
                  <a:lnTo>
                    <a:pt x="249" y="1130"/>
                  </a:lnTo>
                  <a:lnTo>
                    <a:pt x="449" y="1380"/>
                  </a:lnTo>
                  <a:lnTo>
                    <a:pt x="698" y="1629"/>
                  </a:lnTo>
                  <a:lnTo>
                    <a:pt x="1014" y="1895"/>
                  </a:lnTo>
                  <a:lnTo>
                    <a:pt x="1413" y="2177"/>
                  </a:lnTo>
                  <a:lnTo>
                    <a:pt x="1878" y="2477"/>
                  </a:lnTo>
                  <a:lnTo>
                    <a:pt x="2427" y="2776"/>
                  </a:lnTo>
                  <a:lnTo>
                    <a:pt x="3058" y="3075"/>
                  </a:lnTo>
                  <a:lnTo>
                    <a:pt x="3407" y="3241"/>
                  </a:lnTo>
                  <a:lnTo>
                    <a:pt x="3707" y="3407"/>
                  </a:lnTo>
                  <a:lnTo>
                    <a:pt x="3989" y="3574"/>
                  </a:lnTo>
                  <a:lnTo>
                    <a:pt x="4222" y="3756"/>
                  </a:lnTo>
                  <a:lnTo>
                    <a:pt x="4438" y="3939"/>
                  </a:lnTo>
                  <a:lnTo>
                    <a:pt x="4621" y="4105"/>
                  </a:lnTo>
                  <a:lnTo>
                    <a:pt x="4770" y="4288"/>
                  </a:lnTo>
                  <a:lnTo>
                    <a:pt x="4903" y="4455"/>
                  </a:lnTo>
                  <a:lnTo>
                    <a:pt x="5020" y="4621"/>
                  </a:lnTo>
                  <a:lnTo>
                    <a:pt x="5103" y="4787"/>
                  </a:lnTo>
                  <a:lnTo>
                    <a:pt x="5169" y="4953"/>
                  </a:lnTo>
                  <a:lnTo>
                    <a:pt x="5219" y="5103"/>
                  </a:lnTo>
                  <a:lnTo>
                    <a:pt x="5252" y="5252"/>
                  </a:lnTo>
                  <a:lnTo>
                    <a:pt x="5269" y="5402"/>
                  </a:lnTo>
                  <a:lnTo>
                    <a:pt x="5286" y="5535"/>
                  </a:lnTo>
                  <a:lnTo>
                    <a:pt x="5269" y="5651"/>
                  </a:lnTo>
                  <a:lnTo>
                    <a:pt x="5252" y="5768"/>
                  </a:lnTo>
                  <a:lnTo>
                    <a:pt x="5236" y="5901"/>
                  </a:lnTo>
                  <a:lnTo>
                    <a:pt x="5202" y="6034"/>
                  </a:lnTo>
                  <a:lnTo>
                    <a:pt x="5136" y="6183"/>
                  </a:lnTo>
                  <a:lnTo>
                    <a:pt x="5086" y="6316"/>
                  </a:lnTo>
                  <a:lnTo>
                    <a:pt x="5003" y="6466"/>
                  </a:lnTo>
                  <a:lnTo>
                    <a:pt x="4920" y="6599"/>
                  </a:lnTo>
                  <a:lnTo>
                    <a:pt x="4820" y="6748"/>
                  </a:lnTo>
                  <a:lnTo>
                    <a:pt x="4704" y="6865"/>
                  </a:lnTo>
                  <a:lnTo>
                    <a:pt x="4587" y="6998"/>
                  </a:lnTo>
                  <a:lnTo>
                    <a:pt x="4455" y="7097"/>
                  </a:lnTo>
                  <a:lnTo>
                    <a:pt x="4305" y="7180"/>
                  </a:lnTo>
                  <a:lnTo>
                    <a:pt x="4139" y="7263"/>
                  </a:lnTo>
                  <a:lnTo>
                    <a:pt x="3973" y="7313"/>
                  </a:lnTo>
                  <a:lnTo>
                    <a:pt x="3806" y="7347"/>
                  </a:lnTo>
                  <a:lnTo>
                    <a:pt x="3607" y="7347"/>
                  </a:lnTo>
                  <a:lnTo>
                    <a:pt x="3424" y="7330"/>
                  </a:lnTo>
                  <a:lnTo>
                    <a:pt x="3241" y="7280"/>
                  </a:lnTo>
                  <a:lnTo>
                    <a:pt x="3075" y="7197"/>
                  </a:lnTo>
                  <a:lnTo>
                    <a:pt x="2909" y="7097"/>
                  </a:lnTo>
                  <a:lnTo>
                    <a:pt x="2743" y="6981"/>
                  </a:lnTo>
                  <a:lnTo>
                    <a:pt x="2576" y="6848"/>
                  </a:lnTo>
                  <a:lnTo>
                    <a:pt x="2277" y="6549"/>
                  </a:lnTo>
                  <a:lnTo>
                    <a:pt x="1961" y="6250"/>
                  </a:lnTo>
                  <a:lnTo>
                    <a:pt x="1812" y="6100"/>
                  </a:lnTo>
                  <a:lnTo>
                    <a:pt x="1662" y="5984"/>
                  </a:lnTo>
                  <a:lnTo>
                    <a:pt x="1496" y="5867"/>
                  </a:lnTo>
                  <a:lnTo>
                    <a:pt x="1330" y="5768"/>
                  </a:lnTo>
                  <a:lnTo>
                    <a:pt x="1164" y="5684"/>
                  </a:lnTo>
                  <a:lnTo>
                    <a:pt x="997" y="5635"/>
                  </a:lnTo>
                  <a:lnTo>
                    <a:pt x="765" y="5635"/>
                  </a:lnTo>
                  <a:lnTo>
                    <a:pt x="715" y="5668"/>
                  </a:lnTo>
                  <a:lnTo>
                    <a:pt x="665" y="5684"/>
                  </a:lnTo>
                  <a:lnTo>
                    <a:pt x="615" y="5734"/>
                  </a:lnTo>
                  <a:lnTo>
                    <a:pt x="582" y="5768"/>
                  </a:lnTo>
                  <a:lnTo>
                    <a:pt x="549" y="5834"/>
                  </a:lnTo>
                  <a:lnTo>
                    <a:pt x="515" y="5950"/>
                  </a:lnTo>
                  <a:lnTo>
                    <a:pt x="515" y="6117"/>
                  </a:lnTo>
                  <a:lnTo>
                    <a:pt x="515" y="6283"/>
                  </a:lnTo>
                  <a:lnTo>
                    <a:pt x="549" y="6482"/>
                  </a:lnTo>
                  <a:lnTo>
                    <a:pt x="615" y="6682"/>
                  </a:lnTo>
                  <a:lnTo>
                    <a:pt x="682" y="6914"/>
                  </a:lnTo>
                  <a:lnTo>
                    <a:pt x="765" y="7131"/>
                  </a:lnTo>
                  <a:lnTo>
                    <a:pt x="864" y="7363"/>
                  </a:lnTo>
                  <a:lnTo>
                    <a:pt x="1080" y="7795"/>
                  </a:lnTo>
                  <a:lnTo>
                    <a:pt x="1313" y="8211"/>
                  </a:lnTo>
                  <a:lnTo>
                    <a:pt x="1596" y="8560"/>
                  </a:lnTo>
                  <a:lnTo>
                    <a:pt x="1878" y="8892"/>
                  </a:lnTo>
                  <a:lnTo>
                    <a:pt x="2194" y="9208"/>
                  </a:lnTo>
                  <a:lnTo>
                    <a:pt x="2543" y="9491"/>
                  </a:lnTo>
                  <a:lnTo>
                    <a:pt x="2892" y="9757"/>
                  </a:lnTo>
                  <a:lnTo>
                    <a:pt x="3274" y="9989"/>
                  </a:lnTo>
                  <a:lnTo>
                    <a:pt x="3657" y="10205"/>
                  </a:lnTo>
                  <a:lnTo>
                    <a:pt x="4056" y="10388"/>
                  </a:lnTo>
                  <a:lnTo>
                    <a:pt x="5003" y="10771"/>
                  </a:lnTo>
                  <a:lnTo>
                    <a:pt x="6200" y="11286"/>
                  </a:lnTo>
                  <a:lnTo>
                    <a:pt x="7679" y="11934"/>
                  </a:lnTo>
                  <a:lnTo>
                    <a:pt x="11502" y="6815"/>
                  </a:lnTo>
                  <a:lnTo>
                    <a:pt x="9906" y="5335"/>
                  </a:lnTo>
                  <a:lnTo>
                    <a:pt x="8676" y="4205"/>
                  </a:lnTo>
                  <a:lnTo>
                    <a:pt x="7829" y="3457"/>
                  </a:lnTo>
                  <a:lnTo>
                    <a:pt x="7546" y="3225"/>
                  </a:lnTo>
                  <a:lnTo>
                    <a:pt x="7180" y="2975"/>
                  </a:lnTo>
                  <a:lnTo>
                    <a:pt x="6748" y="2726"/>
                  </a:lnTo>
                  <a:lnTo>
                    <a:pt x="6250" y="2443"/>
                  </a:lnTo>
                  <a:lnTo>
                    <a:pt x="5718" y="2177"/>
                  </a:lnTo>
                  <a:lnTo>
                    <a:pt x="5153" y="1895"/>
                  </a:lnTo>
                  <a:lnTo>
                    <a:pt x="3956" y="1346"/>
                  </a:lnTo>
                  <a:lnTo>
                    <a:pt x="2792" y="831"/>
                  </a:lnTo>
                  <a:lnTo>
                    <a:pt x="1745" y="416"/>
                  </a:lnTo>
                  <a:lnTo>
                    <a:pt x="1313" y="266"/>
                  </a:lnTo>
                  <a:lnTo>
                    <a:pt x="947" y="133"/>
                  </a:lnTo>
                  <a:lnTo>
                    <a:pt x="648" y="50"/>
                  </a:lnTo>
                  <a:lnTo>
                    <a:pt x="465" y="0"/>
                  </a:lnTo>
                  <a:close/>
                </a:path>
              </a:pathLst>
            </a:custGeom>
            <a:solidFill>
              <a:srgbClr val="C95F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1919;p55">
              <a:extLst>
                <a:ext uri="{FF2B5EF4-FFF2-40B4-BE49-F238E27FC236}">
                  <a16:creationId xmlns:a16="http://schemas.microsoft.com/office/drawing/2014/main" id="{0385A8AB-C281-C49C-F414-EFCF800A24AA}"/>
                </a:ext>
              </a:extLst>
            </p:cNvPr>
            <p:cNvSpPr/>
            <p:nvPr/>
          </p:nvSpPr>
          <p:spPr>
            <a:xfrm>
              <a:off x="1994975" y="2197000"/>
              <a:ext cx="73550" cy="109725"/>
            </a:xfrm>
            <a:custGeom>
              <a:avLst/>
              <a:gdLst/>
              <a:ahLst/>
              <a:cxnLst/>
              <a:rect l="l" t="t" r="r" b="b"/>
              <a:pathLst>
                <a:path w="2942" h="4389" extrusionOk="0">
                  <a:moveTo>
                    <a:pt x="665" y="0"/>
                  </a:moveTo>
                  <a:lnTo>
                    <a:pt x="665" y="17"/>
                  </a:lnTo>
                  <a:lnTo>
                    <a:pt x="681" y="34"/>
                  </a:lnTo>
                  <a:lnTo>
                    <a:pt x="1047" y="216"/>
                  </a:lnTo>
                  <a:lnTo>
                    <a:pt x="1396" y="449"/>
                  </a:lnTo>
                  <a:lnTo>
                    <a:pt x="1745" y="682"/>
                  </a:lnTo>
                  <a:lnTo>
                    <a:pt x="2061" y="964"/>
                  </a:lnTo>
                  <a:lnTo>
                    <a:pt x="2177" y="1081"/>
                  </a:lnTo>
                  <a:lnTo>
                    <a:pt x="2294" y="1214"/>
                  </a:lnTo>
                  <a:lnTo>
                    <a:pt x="2393" y="1347"/>
                  </a:lnTo>
                  <a:lnTo>
                    <a:pt x="2493" y="1496"/>
                  </a:lnTo>
                  <a:lnTo>
                    <a:pt x="2576" y="1646"/>
                  </a:lnTo>
                  <a:lnTo>
                    <a:pt x="2643" y="1795"/>
                  </a:lnTo>
                  <a:lnTo>
                    <a:pt x="2709" y="1962"/>
                  </a:lnTo>
                  <a:lnTo>
                    <a:pt x="2759" y="2111"/>
                  </a:lnTo>
                  <a:lnTo>
                    <a:pt x="2776" y="2311"/>
                  </a:lnTo>
                  <a:lnTo>
                    <a:pt x="2792" y="2494"/>
                  </a:lnTo>
                  <a:lnTo>
                    <a:pt x="2776" y="2676"/>
                  </a:lnTo>
                  <a:lnTo>
                    <a:pt x="2743" y="2859"/>
                  </a:lnTo>
                  <a:lnTo>
                    <a:pt x="2709" y="3025"/>
                  </a:lnTo>
                  <a:lnTo>
                    <a:pt x="2643" y="3208"/>
                  </a:lnTo>
                  <a:lnTo>
                    <a:pt x="2560" y="3374"/>
                  </a:lnTo>
                  <a:lnTo>
                    <a:pt x="2477" y="3541"/>
                  </a:lnTo>
                  <a:lnTo>
                    <a:pt x="2377" y="3690"/>
                  </a:lnTo>
                  <a:lnTo>
                    <a:pt x="2260" y="3840"/>
                  </a:lnTo>
                  <a:lnTo>
                    <a:pt x="2144" y="3956"/>
                  </a:lnTo>
                  <a:lnTo>
                    <a:pt x="2011" y="4073"/>
                  </a:lnTo>
                  <a:lnTo>
                    <a:pt x="1862" y="4156"/>
                  </a:lnTo>
                  <a:lnTo>
                    <a:pt x="1712" y="4222"/>
                  </a:lnTo>
                  <a:lnTo>
                    <a:pt x="1546" y="4272"/>
                  </a:lnTo>
                  <a:lnTo>
                    <a:pt x="1363" y="4272"/>
                  </a:lnTo>
                  <a:lnTo>
                    <a:pt x="1164" y="4255"/>
                  </a:lnTo>
                  <a:lnTo>
                    <a:pt x="981" y="4189"/>
                  </a:lnTo>
                  <a:lnTo>
                    <a:pt x="814" y="4122"/>
                  </a:lnTo>
                  <a:lnTo>
                    <a:pt x="648" y="4023"/>
                  </a:lnTo>
                  <a:lnTo>
                    <a:pt x="482" y="3906"/>
                  </a:lnTo>
                  <a:lnTo>
                    <a:pt x="332" y="3790"/>
                  </a:lnTo>
                  <a:lnTo>
                    <a:pt x="33" y="3557"/>
                  </a:lnTo>
                  <a:lnTo>
                    <a:pt x="0" y="3557"/>
                  </a:lnTo>
                  <a:lnTo>
                    <a:pt x="0" y="3574"/>
                  </a:lnTo>
                  <a:lnTo>
                    <a:pt x="349" y="3856"/>
                  </a:lnTo>
                  <a:lnTo>
                    <a:pt x="532" y="4006"/>
                  </a:lnTo>
                  <a:lnTo>
                    <a:pt x="715" y="4139"/>
                  </a:lnTo>
                  <a:lnTo>
                    <a:pt x="914" y="4255"/>
                  </a:lnTo>
                  <a:lnTo>
                    <a:pt x="1114" y="4338"/>
                  </a:lnTo>
                  <a:lnTo>
                    <a:pt x="1230" y="4372"/>
                  </a:lnTo>
                  <a:lnTo>
                    <a:pt x="1330" y="4388"/>
                  </a:lnTo>
                  <a:lnTo>
                    <a:pt x="1562" y="4388"/>
                  </a:lnTo>
                  <a:lnTo>
                    <a:pt x="1745" y="4372"/>
                  </a:lnTo>
                  <a:lnTo>
                    <a:pt x="1911" y="4305"/>
                  </a:lnTo>
                  <a:lnTo>
                    <a:pt x="2061" y="4222"/>
                  </a:lnTo>
                  <a:lnTo>
                    <a:pt x="2194" y="4122"/>
                  </a:lnTo>
                  <a:lnTo>
                    <a:pt x="2310" y="3989"/>
                  </a:lnTo>
                  <a:lnTo>
                    <a:pt x="2427" y="3856"/>
                  </a:lnTo>
                  <a:lnTo>
                    <a:pt x="2526" y="3707"/>
                  </a:lnTo>
                  <a:lnTo>
                    <a:pt x="2626" y="3557"/>
                  </a:lnTo>
                  <a:lnTo>
                    <a:pt x="2726" y="3391"/>
                  </a:lnTo>
                  <a:lnTo>
                    <a:pt x="2792" y="3225"/>
                  </a:lnTo>
                  <a:lnTo>
                    <a:pt x="2859" y="3042"/>
                  </a:lnTo>
                  <a:lnTo>
                    <a:pt x="2909" y="2876"/>
                  </a:lnTo>
                  <a:lnTo>
                    <a:pt x="2942" y="2676"/>
                  </a:lnTo>
                  <a:lnTo>
                    <a:pt x="2942" y="2494"/>
                  </a:lnTo>
                  <a:lnTo>
                    <a:pt x="2942" y="2311"/>
                  </a:lnTo>
                  <a:lnTo>
                    <a:pt x="2909" y="2111"/>
                  </a:lnTo>
                  <a:lnTo>
                    <a:pt x="2842" y="1879"/>
                  </a:lnTo>
                  <a:lnTo>
                    <a:pt x="2759" y="1662"/>
                  </a:lnTo>
                  <a:lnTo>
                    <a:pt x="2643" y="1463"/>
                  </a:lnTo>
                  <a:lnTo>
                    <a:pt x="2510" y="1264"/>
                  </a:lnTo>
                  <a:lnTo>
                    <a:pt x="2377" y="1097"/>
                  </a:lnTo>
                  <a:lnTo>
                    <a:pt x="2211" y="931"/>
                  </a:lnTo>
                  <a:lnTo>
                    <a:pt x="2044" y="782"/>
                  </a:lnTo>
                  <a:lnTo>
                    <a:pt x="1878" y="649"/>
                  </a:lnTo>
                  <a:lnTo>
                    <a:pt x="1695" y="532"/>
                  </a:lnTo>
                  <a:lnTo>
                    <a:pt x="1529" y="416"/>
                  </a:lnTo>
                  <a:lnTo>
                    <a:pt x="1197" y="233"/>
                  </a:lnTo>
                  <a:lnTo>
                    <a:pt x="914" y="100"/>
                  </a:lnTo>
                  <a:lnTo>
                    <a:pt x="69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1920;p55">
              <a:extLst>
                <a:ext uri="{FF2B5EF4-FFF2-40B4-BE49-F238E27FC236}">
                  <a16:creationId xmlns:a16="http://schemas.microsoft.com/office/drawing/2014/main" id="{48BB9716-4ED4-2076-FC7B-D2A069D609F0}"/>
                </a:ext>
              </a:extLst>
            </p:cNvPr>
            <p:cNvSpPr/>
            <p:nvPr/>
          </p:nvSpPr>
          <p:spPr>
            <a:xfrm>
              <a:off x="2127925" y="2216950"/>
              <a:ext cx="444650" cy="305850"/>
            </a:xfrm>
            <a:custGeom>
              <a:avLst/>
              <a:gdLst/>
              <a:ahLst/>
              <a:cxnLst/>
              <a:rect l="l" t="t" r="r" b="b"/>
              <a:pathLst>
                <a:path w="17786" h="12234" extrusionOk="0">
                  <a:moveTo>
                    <a:pt x="16688" y="0"/>
                  </a:moveTo>
                  <a:lnTo>
                    <a:pt x="16539" y="17"/>
                  </a:lnTo>
                  <a:lnTo>
                    <a:pt x="16373" y="33"/>
                  </a:lnTo>
                  <a:lnTo>
                    <a:pt x="16206" y="83"/>
                  </a:lnTo>
                  <a:lnTo>
                    <a:pt x="16024" y="150"/>
                  </a:lnTo>
                  <a:lnTo>
                    <a:pt x="15841" y="216"/>
                  </a:lnTo>
                  <a:lnTo>
                    <a:pt x="15641" y="316"/>
                  </a:lnTo>
                  <a:lnTo>
                    <a:pt x="15442" y="416"/>
                  </a:lnTo>
                  <a:lnTo>
                    <a:pt x="15226" y="549"/>
                  </a:lnTo>
                  <a:lnTo>
                    <a:pt x="15010" y="698"/>
                  </a:lnTo>
                  <a:lnTo>
                    <a:pt x="14794" y="864"/>
                  </a:lnTo>
                  <a:lnTo>
                    <a:pt x="12782" y="2377"/>
                  </a:lnTo>
                  <a:lnTo>
                    <a:pt x="10788" y="3856"/>
                  </a:lnTo>
                  <a:lnTo>
                    <a:pt x="9209" y="4986"/>
                  </a:lnTo>
                  <a:lnTo>
                    <a:pt x="8710" y="5336"/>
                  </a:lnTo>
                  <a:lnTo>
                    <a:pt x="8544" y="5435"/>
                  </a:lnTo>
                  <a:lnTo>
                    <a:pt x="8461" y="5485"/>
                  </a:lnTo>
                  <a:lnTo>
                    <a:pt x="8428" y="5485"/>
                  </a:lnTo>
                  <a:lnTo>
                    <a:pt x="8361" y="5452"/>
                  </a:lnTo>
                  <a:lnTo>
                    <a:pt x="8145" y="5352"/>
                  </a:lnTo>
                  <a:lnTo>
                    <a:pt x="7846" y="5186"/>
                  </a:lnTo>
                  <a:lnTo>
                    <a:pt x="7480" y="4970"/>
                  </a:lnTo>
                  <a:lnTo>
                    <a:pt x="6566" y="4421"/>
                  </a:lnTo>
                  <a:lnTo>
                    <a:pt x="5569" y="3773"/>
                  </a:lnTo>
                  <a:lnTo>
                    <a:pt x="3707" y="2560"/>
                  </a:lnTo>
                  <a:lnTo>
                    <a:pt x="2876" y="2011"/>
                  </a:lnTo>
                  <a:lnTo>
                    <a:pt x="1" y="10106"/>
                  </a:lnTo>
                  <a:lnTo>
                    <a:pt x="300" y="10222"/>
                  </a:lnTo>
                  <a:lnTo>
                    <a:pt x="1098" y="10505"/>
                  </a:lnTo>
                  <a:lnTo>
                    <a:pt x="2245" y="10904"/>
                  </a:lnTo>
                  <a:lnTo>
                    <a:pt x="2909" y="11120"/>
                  </a:lnTo>
                  <a:lnTo>
                    <a:pt x="3624" y="11336"/>
                  </a:lnTo>
                  <a:lnTo>
                    <a:pt x="4356" y="11552"/>
                  </a:lnTo>
                  <a:lnTo>
                    <a:pt x="5103" y="11751"/>
                  </a:lnTo>
                  <a:lnTo>
                    <a:pt x="5818" y="11917"/>
                  </a:lnTo>
                  <a:lnTo>
                    <a:pt x="6516" y="12067"/>
                  </a:lnTo>
                  <a:lnTo>
                    <a:pt x="7181" y="12167"/>
                  </a:lnTo>
                  <a:lnTo>
                    <a:pt x="7480" y="12217"/>
                  </a:lnTo>
                  <a:lnTo>
                    <a:pt x="7779" y="12233"/>
                  </a:lnTo>
                  <a:lnTo>
                    <a:pt x="8295" y="12233"/>
                  </a:lnTo>
                  <a:lnTo>
                    <a:pt x="8511" y="12217"/>
                  </a:lnTo>
                  <a:lnTo>
                    <a:pt x="8710" y="12167"/>
                  </a:lnTo>
                  <a:lnTo>
                    <a:pt x="8893" y="12100"/>
                  </a:lnTo>
                  <a:lnTo>
                    <a:pt x="9109" y="12017"/>
                  </a:lnTo>
                  <a:lnTo>
                    <a:pt x="9325" y="11884"/>
                  </a:lnTo>
                  <a:lnTo>
                    <a:pt x="9575" y="11751"/>
                  </a:lnTo>
                  <a:lnTo>
                    <a:pt x="9824" y="11568"/>
                  </a:lnTo>
                  <a:lnTo>
                    <a:pt x="10090" y="11386"/>
                  </a:lnTo>
                  <a:lnTo>
                    <a:pt x="10356" y="11170"/>
                  </a:lnTo>
                  <a:lnTo>
                    <a:pt x="10638" y="10920"/>
                  </a:lnTo>
                  <a:lnTo>
                    <a:pt x="11237" y="10388"/>
                  </a:lnTo>
                  <a:lnTo>
                    <a:pt x="11852" y="9790"/>
                  </a:lnTo>
                  <a:lnTo>
                    <a:pt x="12483" y="9142"/>
                  </a:lnTo>
                  <a:lnTo>
                    <a:pt x="13131" y="8444"/>
                  </a:lnTo>
                  <a:lnTo>
                    <a:pt x="13780" y="7712"/>
                  </a:lnTo>
                  <a:lnTo>
                    <a:pt x="14395" y="6948"/>
                  </a:lnTo>
                  <a:lnTo>
                    <a:pt x="15010" y="6183"/>
                  </a:lnTo>
                  <a:lnTo>
                    <a:pt x="15591" y="5419"/>
                  </a:lnTo>
                  <a:lnTo>
                    <a:pt x="16123" y="4654"/>
                  </a:lnTo>
                  <a:lnTo>
                    <a:pt x="16605" y="3906"/>
                  </a:lnTo>
                  <a:lnTo>
                    <a:pt x="17037" y="3191"/>
                  </a:lnTo>
                  <a:lnTo>
                    <a:pt x="17237" y="2859"/>
                  </a:lnTo>
                  <a:lnTo>
                    <a:pt x="17403" y="2527"/>
                  </a:lnTo>
                  <a:lnTo>
                    <a:pt x="17503" y="2327"/>
                  </a:lnTo>
                  <a:lnTo>
                    <a:pt x="17586" y="2144"/>
                  </a:lnTo>
                  <a:lnTo>
                    <a:pt x="17652" y="1961"/>
                  </a:lnTo>
                  <a:lnTo>
                    <a:pt x="17702" y="1779"/>
                  </a:lnTo>
                  <a:lnTo>
                    <a:pt x="17735" y="1596"/>
                  </a:lnTo>
                  <a:lnTo>
                    <a:pt x="17769" y="1430"/>
                  </a:lnTo>
                  <a:lnTo>
                    <a:pt x="17785" y="1280"/>
                  </a:lnTo>
                  <a:lnTo>
                    <a:pt x="17785" y="1114"/>
                  </a:lnTo>
                  <a:lnTo>
                    <a:pt x="17785" y="981"/>
                  </a:lnTo>
                  <a:lnTo>
                    <a:pt x="17769" y="831"/>
                  </a:lnTo>
                  <a:lnTo>
                    <a:pt x="17735" y="715"/>
                  </a:lnTo>
                  <a:lnTo>
                    <a:pt x="17686" y="582"/>
                  </a:lnTo>
                  <a:lnTo>
                    <a:pt x="17636" y="482"/>
                  </a:lnTo>
                  <a:lnTo>
                    <a:pt x="17569" y="382"/>
                  </a:lnTo>
                  <a:lnTo>
                    <a:pt x="17503" y="283"/>
                  </a:lnTo>
                  <a:lnTo>
                    <a:pt x="17420" y="216"/>
                  </a:lnTo>
                  <a:lnTo>
                    <a:pt x="17320" y="150"/>
                  </a:lnTo>
                  <a:lnTo>
                    <a:pt x="17220" y="83"/>
                  </a:lnTo>
                  <a:lnTo>
                    <a:pt x="17104" y="50"/>
                  </a:lnTo>
                  <a:lnTo>
                    <a:pt x="16971" y="17"/>
                  </a:lnTo>
                  <a:lnTo>
                    <a:pt x="1683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1921;p55">
              <a:extLst>
                <a:ext uri="{FF2B5EF4-FFF2-40B4-BE49-F238E27FC236}">
                  <a16:creationId xmlns:a16="http://schemas.microsoft.com/office/drawing/2014/main" id="{C1D74F2C-70DD-47D6-2941-A59C9B17B72A}"/>
                </a:ext>
              </a:extLst>
            </p:cNvPr>
            <p:cNvSpPr/>
            <p:nvPr/>
          </p:nvSpPr>
          <p:spPr>
            <a:xfrm>
              <a:off x="2179450" y="2297550"/>
              <a:ext cx="56550" cy="180375"/>
            </a:xfrm>
            <a:custGeom>
              <a:avLst/>
              <a:gdLst/>
              <a:ahLst/>
              <a:cxnLst/>
              <a:rect l="l" t="t" r="r" b="b"/>
              <a:pathLst>
                <a:path w="2262" h="7215" extrusionOk="0">
                  <a:moveTo>
                    <a:pt x="2245" y="1"/>
                  </a:moveTo>
                  <a:lnTo>
                    <a:pt x="2112" y="300"/>
                  </a:lnTo>
                  <a:lnTo>
                    <a:pt x="1962" y="715"/>
                  </a:lnTo>
                  <a:lnTo>
                    <a:pt x="1596" y="1762"/>
                  </a:lnTo>
                  <a:lnTo>
                    <a:pt x="1015" y="3524"/>
                  </a:lnTo>
                  <a:lnTo>
                    <a:pt x="716" y="4438"/>
                  </a:lnTo>
                  <a:lnTo>
                    <a:pt x="466" y="5336"/>
                  </a:lnTo>
                  <a:lnTo>
                    <a:pt x="217" y="6267"/>
                  </a:lnTo>
                  <a:lnTo>
                    <a:pt x="1" y="7181"/>
                  </a:lnTo>
                  <a:lnTo>
                    <a:pt x="17" y="7214"/>
                  </a:lnTo>
                  <a:lnTo>
                    <a:pt x="34" y="7214"/>
                  </a:lnTo>
                  <a:lnTo>
                    <a:pt x="51" y="7198"/>
                  </a:lnTo>
                  <a:lnTo>
                    <a:pt x="200" y="6765"/>
                  </a:lnTo>
                  <a:lnTo>
                    <a:pt x="366" y="6317"/>
                  </a:lnTo>
                  <a:lnTo>
                    <a:pt x="649" y="5436"/>
                  </a:lnTo>
                  <a:lnTo>
                    <a:pt x="1198" y="3641"/>
                  </a:lnTo>
                  <a:lnTo>
                    <a:pt x="1746" y="1829"/>
                  </a:lnTo>
                  <a:lnTo>
                    <a:pt x="2062" y="749"/>
                  </a:lnTo>
                  <a:lnTo>
                    <a:pt x="226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1922;p55">
              <a:extLst>
                <a:ext uri="{FF2B5EF4-FFF2-40B4-BE49-F238E27FC236}">
                  <a16:creationId xmlns:a16="http://schemas.microsoft.com/office/drawing/2014/main" id="{69BD805D-D093-F249-2C58-62C91FAB17D9}"/>
                </a:ext>
              </a:extLst>
            </p:cNvPr>
            <p:cNvSpPr/>
            <p:nvPr/>
          </p:nvSpPr>
          <p:spPr>
            <a:xfrm>
              <a:off x="2380575" y="2216950"/>
              <a:ext cx="192000" cy="284225"/>
            </a:xfrm>
            <a:custGeom>
              <a:avLst/>
              <a:gdLst/>
              <a:ahLst/>
              <a:cxnLst/>
              <a:rect l="l" t="t" r="r" b="b"/>
              <a:pathLst>
                <a:path w="7680" h="11369" extrusionOk="0">
                  <a:moveTo>
                    <a:pt x="6665" y="0"/>
                  </a:moveTo>
                  <a:lnTo>
                    <a:pt x="6433" y="17"/>
                  </a:lnTo>
                  <a:lnTo>
                    <a:pt x="6183" y="67"/>
                  </a:lnTo>
                  <a:lnTo>
                    <a:pt x="0" y="11369"/>
                  </a:lnTo>
                  <a:lnTo>
                    <a:pt x="449" y="11003"/>
                  </a:lnTo>
                  <a:lnTo>
                    <a:pt x="915" y="10588"/>
                  </a:lnTo>
                  <a:lnTo>
                    <a:pt x="1413" y="10122"/>
                  </a:lnTo>
                  <a:lnTo>
                    <a:pt x="1928" y="9624"/>
                  </a:lnTo>
                  <a:lnTo>
                    <a:pt x="2444" y="9092"/>
                  </a:lnTo>
                  <a:lnTo>
                    <a:pt x="2959" y="8527"/>
                  </a:lnTo>
                  <a:lnTo>
                    <a:pt x="3474" y="7928"/>
                  </a:lnTo>
                  <a:lnTo>
                    <a:pt x="3989" y="7330"/>
                  </a:lnTo>
                  <a:lnTo>
                    <a:pt x="4488" y="6715"/>
                  </a:lnTo>
                  <a:lnTo>
                    <a:pt x="4987" y="6083"/>
                  </a:lnTo>
                  <a:lnTo>
                    <a:pt x="5452" y="5468"/>
                  </a:lnTo>
                  <a:lnTo>
                    <a:pt x="5884" y="4837"/>
                  </a:lnTo>
                  <a:lnTo>
                    <a:pt x="6300" y="4239"/>
                  </a:lnTo>
                  <a:lnTo>
                    <a:pt x="6682" y="3640"/>
                  </a:lnTo>
                  <a:lnTo>
                    <a:pt x="7015" y="3075"/>
                  </a:lnTo>
                  <a:lnTo>
                    <a:pt x="7297" y="2527"/>
                  </a:lnTo>
                  <a:lnTo>
                    <a:pt x="7430" y="2227"/>
                  </a:lnTo>
                  <a:lnTo>
                    <a:pt x="7546" y="1945"/>
                  </a:lnTo>
                  <a:lnTo>
                    <a:pt x="7613" y="1679"/>
                  </a:lnTo>
                  <a:lnTo>
                    <a:pt x="7663" y="1413"/>
                  </a:lnTo>
                  <a:lnTo>
                    <a:pt x="7679" y="1180"/>
                  </a:lnTo>
                  <a:lnTo>
                    <a:pt x="7679" y="948"/>
                  </a:lnTo>
                  <a:lnTo>
                    <a:pt x="7629" y="748"/>
                  </a:lnTo>
                  <a:lnTo>
                    <a:pt x="7563" y="565"/>
                  </a:lnTo>
                  <a:lnTo>
                    <a:pt x="7480" y="399"/>
                  </a:lnTo>
                  <a:lnTo>
                    <a:pt x="7364" y="266"/>
                  </a:lnTo>
                  <a:lnTo>
                    <a:pt x="7231" y="166"/>
                  </a:lnTo>
                  <a:lnTo>
                    <a:pt x="7064" y="83"/>
                  </a:lnTo>
                  <a:lnTo>
                    <a:pt x="6882" y="33"/>
                  </a:lnTo>
                  <a:lnTo>
                    <a:pt x="666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1923;p55">
              <a:extLst>
                <a:ext uri="{FF2B5EF4-FFF2-40B4-BE49-F238E27FC236}">
                  <a16:creationId xmlns:a16="http://schemas.microsoft.com/office/drawing/2014/main" id="{E7F70DFB-9934-9C03-2B05-B7561B51207D}"/>
                </a:ext>
              </a:extLst>
            </p:cNvPr>
            <p:cNvSpPr/>
            <p:nvPr/>
          </p:nvSpPr>
          <p:spPr>
            <a:xfrm>
              <a:off x="2425025" y="2199900"/>
              <a:ext cx="406425" cy="524850"/>
            </a:xfrm>
            <a:custGeom>
              <a:avLst/>
              <a:gdLst/>
              <a:ahLst/>
              <a:cxnLst/>
              <a:rect l="l" t="t" r="r" b="b"/>
              <a:pathLst>
                <a:path w="16257" h="20994" extrusionOk="0">
                  <a:moveTo>
                    <a:pt x="5353" y="1"/>
                  </a:moveTo>
                  <a:lnTo>
                    <a:pt x="5020" y="34"/>
                  </a:lnTo>
                  <a:lnTo>
                    <a:pt x="4721" y="100"/>
                  </a:lnTo>
                  <a:lnTo>
                    <a:pt x="4405" y="184"/>
                  </a:lnTo>
                  <a:lnTo>
                    <a:pt x="4123" y="283"/>
                  </a:lnTo>
                  <a:lnTo>
                    <a:pt x="3840" y="400"/>
                  </a:lnTo>
                  <a:lnTo>
                    <a:pt x="3608" y="533"/>
                  </a:lnTo>
                  <a:lnTo>
                    <a:pt x="3392" y="682"/>
                  </a:lnTo>
                  <a:lnTo>
                    <a:pt x="3209" y="865"/>
                  </a:lnTo>
                  <a:lnTo>
                    <a:pt x="3126" y="948"/>
                  </a:lnTo>
                  <a:lnTo>
                    <a:pt x="3076" y="1048"/>
                  </a:lnTo>
                  <a:lnTo>
                    <a:pt x="3009" y="1148"/>
                  </a:lnTo>
                  <a:lnTo>
                    <a:pt x="2976" y="1247"/>
                  </a:lnTo>
                  <a:lnTo>
                    <a:pt x="2893" y="1530"/>
                  </a:lnTo>
                  <a:lnTo>
                    <a:pt x="2793" y="1895"/>
                  </a:lnTo>
                  <a:lnTo>
                    <a:pt x="2594" y="2826"/>
                  </a:lnTo>
                  <a:lnTo>
                    <a:pt x="2361" y="4006"/>
                  </a:lnTo>
                  <a:lnTo>
                    <a:pt x="2112" y="5386"/>
                  </a:lnTo>
                  <a:lnTo>
                    <a:pt x="1862" y="6932"/>
                  </a:lnTo>
                  <a:lnTo>
                    <a:pt x="1596" y="8577"/>
                  </a:lnTo>
                  <a:lnTo>
                    <a:pt x="1081" y="12001"/>
                  </a:lnTo>
                  <a:lnTo>
                    <a:pt x="632" y="15325"/>
                  </a:lnTo>
                  <a:lnTo>
                    <a:pt x="267" y="18168"/>
                  </a:lnTo>
                  <a:lnTo>
                    <a:pt x="134" y="19314"/>
                  </a:lnTo>
                  <a:lnTo>
                    <a:pt x="51" y="20179"/>
                  </a:lnTo>
                  <a:lnTo>
                    <a:pt x="1" y="20760"/>
                  </a:lnTo>
                  <a:lnTo>
                    <a:pt x="1" y="20927"/>
                  </a:lnTo>
                  <a:lnTo>
                    <a:pt x="17" y="20993"/>
                  </a:lnTo>
                  <a:lnTo>
                    <a:pt x="234" y="20993"/>
                  </a:lnTo>
                  <a:lnTo>
                    <a:pt x="765" y="20976"/>
                  </a:lnTo>
                  <a:lnTo>
                    <a:pt x="2610" y="20827"/>
                  </a:lnTo>
                  <a:lnTo>
                    <a:pt x="5220" y="20594"/>
                  </a:lnTo>
                  <a:lnTo>
                    <a:pt x="8178" y="20328"/>
                  </a:lnTo>
                  <a:lnTo>
                    <a:pt x="13713" y="19796"/>
                  </a:lnTo>
                  <a:lnTo>
                    <a:pt x="15542" y="19597"/>
                  </a:lnTo>
                  <a:lnTo>
                    <a:pt x="16240" y="19530"/>
                  </a:lnTo>
                  <a:lnTo>
                    <a:pt x="16256" y="19447"/>
                  </a:lnTo>
                  <a:lnTo>
                    <a:pt x="16223" y="19298"/>
                  </a:lnTo>
                  <a:lnTo>
                    <a:pt x="16090" y="18799"/>
                  </a:lnTo>
                  <a:lnTo>
                    <a:pt x="15857" y="18051"/>
                  </a:lnTo>
                  <a:lnTo>
                    <a:pt x="15542" y="17087"/>
                  </a:lnTo>
                  <a:lnTo>
                    <a:pt x="14727" y="14710"/>
                  </a:lnTo>
                  <a:lnTo>
                    <a:pt x="13813" y="11984"/>
                  </a:lnTo>
                  <a:lnTo>
                    <a:pt x="13630" y="11502"/>
                  </a:lnTo>
                  <a:lnTo>
                    <a:pt x="13414" y="10921"/>
                  </a:lnTo>
                  <a:lnTo>
                    <a:pt x="13148" y="10256"/>
                  </a:lnTo>
                  <a:lnTo>
                    <a:pt x="12849" y="9491"/>
                  </a:lnTo>
                  <a:lnTo>
                    <a:pt x="12500" y="8694"/>
                  </a:lnTo>
                  <a:lnTo>
                    <a:pt x="12118" y="7846"/>
                  </a:lnTo>
                  <a:lnTo>
                    <a:pt x="11686" y="6965"/>
                  </a:lnTo>
                  <a:lnTo>
                    <a:pt x="11253" y="6067"/>
                  </a:lnTo>
                  <a:lnTo>
                    <a:pt x="10771" y="5170"/>
                  </a:lnTo>
                  <a:lnTo>
                    <a:pt x="10289" y="4306"/>
                  </a:lnTo>
                  <a:lnTo>
                    <a:pt x="9774" y="3474"/>
                  </a:lnTo>
                  <a:lnTo>
                    <a:pt x="9508" y="3076"/>
                  </a:lnTo>
                  <a:lnTo>
                    <a:pt x="9242" y="2693"/>
                  </a:lnTo>
                  <a:lnTo>
                    <a:pt x="8976" y="2311"/>
                  </a:lnTo>
                  <a:lnTo>
                    <a:pt x="8710" y="1962"/>
                  </a:lnTo>
                  <a:lnTo>
                    <a:pt x="8428" y="1630"/>
                  </a:lnTo>
                  <a:lnTo>
                    <a:pt x="8162" y="1330"/>
                  </a:lnTo>
                  <a:lnTo>
                    <a:pt x="7879" y="1048"/>
                  </a:lnTo>
                  <a:lnTo>
                    <a:pt x="7613" y="782"/>
                  </a:lnTo>
                  <a:lnTo>
                    <a:pt x="7331" y="566"/>
                  </a:lnTo>
                  <a:lnTo>
                    <a:pt x="7048" y="366"/>
                  </a:lnTo>
                  <a:lnTo>
                    <a:pt x="6948" y="283"/>
                  </a:lnTo>
                  <a:lnTo>
                    <a:pt x="6816" y="233"/>
                  </a:lnTo>
                  <a:lnTo>
                    <a:pt x="6550" y="134"/>
                  </a:lnTo>
                  <a:lnTo>
                    <a:pt x="6267" y="51"/>
                  </a:lnTo>
                  <a:lnTo>
                    <a:pt x="5968" y="17"/>
                  </a:lnTo>
                  <a:lnTo>
                    <a:pt x="566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1924;p55">
              <a:extLst>
                <a:ext uri="{FF2B5EF4-FFF2-40B4-BE49-F238E27FC236}">
                  <a16:creationId xmlns:a16="http://schemas.microsoft.com/office/drawing/2014/main" id="{15507FAF-458E-D045-2F06-121455B7B1AE}"/>
                </a:ext>
              </a:extLst>
            </p:cNvPr>
            <p:cNvSpPr/>
            <p:nvPr/>
          </p:nvSpPr>
          <p:spPr>
            <a:xfrm>
              <a:off x="2497750" y="2214025"/>
              <a:ext cx="103075" cy="83975"/>
            </a:xfrm>
            <a:custGeom>
              <a:avLst/>
              <a:gdLst/>
              <a:ahLst/>
              <a:cxnLst/>
              <a:rect l="l" t="t" r="r" b="b"/>
              <a:pathLst>
                <a:path w="4123" h="3359" extrusionOk="0">
                  <a:moveTo>
                    <a:pt x="4106" y="1"/>
                  </a:moveTo>
                  <a:lnTo>
                    <a:pt x="4089" y="17"/>
                  </a:lnTo>
                  <a:lnTo>
                    <a:pt x="3923" y="366"/>
                  </a:lnTo>
                  <a:lnTo>
                    <a:pt x="3740" y="699"/>
                  </a:lnTo>
                  <a:lnTo>
                    <a:pt x="3524" y="1031"/>
                  </a:lnTo>
                  <a:lnTo>
                    <a:pt x="3308" y="1364"/>
                  </a:lnTo>
                  <a:lnTo>
                    <a:pt x="3125" y="1646"/>
                  </a:lnTo>
                  <a:lnTo>
                    <a:pt x="2909" y="1929"/>
                  </a:lnTo>
                  <a:lnTo>
                    <a:pt x="2677" y="2195"/>
                  </a:lnTo>
                  <a:lnTo>
                    <a:pt x="2444" y="2444"/>
                  </a:lnTo>
                  <a:lnTo>
                    <a:pt x="2328" y="2560"/>
                  </a:lnTo>
                  <a:lnTo>
                    <a:pt x="2195" y="2677"/>
                  </a:lnTo>
                  <a:lnTo>
                    <a:pt x="2062" y="2793"/>
                  </a:lnTo>
                  <a:lnTo>
                    <a:pt x="1912" y="2893"/>
                  </a:lnTo>
                  <a:lnTo>
                    <a:pt x="1762" y="2976"/>
                  </a:lnTo>
                  <a:lnTo>
                    <a:pt x="1596" y="3042"/>
                  </a:lnTo>
                  <a:lnTo>
                    <a:pt x="1447" y="3109"/>
                  </a:lnTo>
                  <a:lnTo>
                    <a:pt x="1280" y="3159"/>
                  </a:lnTo>
                  <a:lnTo>
                    <a:pt x="1164" y="3175"/>
                  </a:lnTo>
                  <a:lnTo>
                    <a:pt x="1081" y="3192"/>
                  </a:lnTo>
                  <a:lnTo>
                    <a:pt x="981" y="3175"/>
                  </a:lnTo>
                  <a:lnTo>
                    <a:pt x="898" y="3159"/>
                  </a:lnTo>
                  <a:lnTo>
                    <a:pt x="815" y="3142"/>
                  </a:lnTo>
                  <a:lnTo>
                    <a:pt x="749" y="3109"/>
                  </a:lnTo>
                  <a:lnTo>
                    <a:pt x="599" y="3009"/>
                  </a:lnTo>
                  <a:lnTo>
                    <a:pt x="483" y="2893"/>
                  </a:lnTo>
                  <a:lnTo>
                    <a:pt x="383" y="2760"/>
                  </a:lnTo>
                  <a:lnTo>
                    <a:pt x="300" y="2594"/>
                  </a:lnTo>
                  <a:lnTo>
                    <a:pt x="233" y="2411"/>
                  </a:lnTo>
                  <a:lnTo>
                    <a:pt x="167" y="2228"/>
                  </a:lnTo>
                  <a:lnTo>
                    <a:pt x="134" y="2029"/>
                  </a:lnTo>
                  <a:lnTo>
                    <a:pt x="67" y="1646"/>
                  </a:lnTo>
                  <a:lnTo>
                    <a:pt x="34" y="1264"/>
                  </a:lnTo>
                  <a:lnTo>
                    <a:pt x="17" y="965"/>
                  </a:lnTo>
                  <a:lnTo>
                    <a:pt x="1" y="1181"/>
                  </a:lnTo>
                  <a:lnTo>
                    <a:pt x="1" y="1414"/>
                  </a:lnTo>
                  <a:lnTo>
                    <a:pt x="1" y="1630"/>
                  </a:lnTo>
                  <a:lnTo>
                    <a:pt x="17" y="1862"/>
                  </a:lnTo>
                  <a:lnTo>
                    <a:pt x="67" y="2078"/>
                  </a:lnTo>
                  <a:lnTo>
                    <a:pt x="100" y="2311"/>
                  </a:lnTo>
                  <a:lnTo>
                    <a:pt x="167" y="2527"/>
                  </a:lnTo>
                  <a:lnTo>
                    <a:pt x="233" y="2743"/>
                  </a:lnTo>
                  <a:lnTo>
                    <a:pt x="300" y="2893"/>
                  </a:lnTo>
                  <a:lnTo>
                    <a:pt x="399" y="3026"/>
                  </a:lnTo>
                  <a:lnTo>
                    <a:pt x="499" y="3142"/>
                  </a:lnTo>
                  <a:lnTo>
                    <a:pt x="632" y="3225"/>
                  </a:lnTo>
                  <a:lnTo>
                    <a:pt x="782" y="3292"/>
                  </a:lnTo>
                  <a:lnTo>
                    <a:pt x="931" y="3342"/>
                  </a:lnTo>
                  <a:lnTo>
                    <a:pt x="1081" y="3358"/>
                  </a:lnTo>
                  <a:lnTo>
                    <a:pt x="1247" y="3342"/>
                  </a:lnTo>
                  <a:lnTo>
                    <a:pt x="1430" y="3292"/>
                  </a:lnTo>
                  <a:lnTo>
                    <a:pt x="1596" y="3242"/>
                  </a:lnTo>
                  <a:lnTo>
                    <a:pt x="1762" y="3159"/>
                  </a:lnTo>
                  <a:lnTo>
                    <a:pt x="1929" y="3076"/>
                  </a:lnTo>
                  <a:lnTo>
                    <a:pt x="2078" y="2976"/>
                  </a:lnTo>
                  <a:lnTo>
                    <a:pt x="2228" y="2876"/>
                  </a:lnTo>
                  <a:lnTo>
                    <a:pt x="2377" y="2760"/>
                  </a:lnTo>
                  <a:lnTo>
                    <a:pt x="2510" y="2627"/>
                  </a:lnTo>
                  <a:lnTo>
                    <a:pt x="2776" y="2344"/>
                  </a:lnTo>
                  <a:lnTo>
                    <a:pt x="3009" y="2062"/>
                  </a:lnTo>
                  <a:lnTo>
                    <a:pt x="3242" y="1746"/>
                  </a:lnTo>
                  <a:lnTo>
                    <a:pt x="3441" y="1430"/>
                  </a:lnTo>
                  <a:lnTo>
                    <a:pt x="3641" y="1098"/>
                  </a:lnTo>
                  <a:lnTo>
                    <a:pt x="3807" y="732"/>
                  </a:lnTo>
                  <a:lnTo>
                    <a:pt x="4123" y="34"/>
                  </a:lnTo>
                  <a:lnTo>
                    <a:pt x="4123" y="17"/>
                  </a:lnTo>
                  <a:lnTo>
                    <a:pt x="41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1925;p55">
              <a:extLst>
                <a:ext uri="{FF2B5EF4-FFF2-40B4-BE49-F238E27FC236}">
                  <a16:creationId xmlns:a16="http://schemas.microsoft.com/office/drawing/2014/main" id="{7C50782E-9A2A-8CB1-3AAB-3B1581690A82}"/>
                </a:ext>
              </a:extLst>
            </p:cNvPr>
            <p:cNvSpPr/>
            <p:nvPr/>
          </p:nvSpPr>
          <p:spPr>
            <a:xfrm>
              <a:off x="2118800" y="2519850"/>
              <a:ext cx="430925" cy="339100"/>
            </a:xfrm>
            <a:custGeom>
              <a:avLst/>
              <a:gdLst/>
              <a:ahLst/>
              <a:cxnLst/>
              <a:rect l="l" t="t" r="r" b="b"/>
              <a:pathLst>
                <a:path w="17237" h="13564" extrusionOk="0">
                  <a:moveTo>
                    <a:pt x="9507" y="1"/>
                  </a:moveTo>
                  <a:lnTo>
                    <a:pt x="0" y="2561"/>
                  </a:lnTo>
                  <a:lnTo>
                    <a:pt x="7729" y="13564"/>
                  </a:lnTo>
                  <a:lnTo>
                    <a:pt x="17236" y="11004"/>
                  </a:lnTo>
                  <a:lnTo>
                    <a:pt x="95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1926;p55">
              <a:extLst>
                <a:ext uri="{FF2B5EF4-FFF2-40B4-BE49-F238E27FC236}">
                  <a16:creationId xmlns:a16="http://schemas.microsoft.com/office/drawing/2014/main" id="{21DEBFAE-3329-FB5E-489B-94D068E10E76}"/>
                </a:ext>
              </a:extLst>
            </p:cNvPr>
            <p:cNvSpPr/>
            <p:nvPr/>
          </p:nvSpPr>
          <p:spPr>
            <a:xfrm>
              <a:off x="2102175" y="2524025"/>
              <a:ext cx="431325" cy="339500"/>
            </a:xfrm>
            <a:custGeom>
              <a:avLst/>
              <a:gdLst/>
              <a:ahLst/>
              <a:cxnLst/>
              <a:rect l="l" t="t" r="r" b="b"/>
              <a:pathLst>
                <a:path w="17253" h="13580" extrusionOk="0">
                  <a:moveTo>
                    <a:pt x="9524" y="0"/>
                  </a:moveTo>
                  <a:lnTo>
                    <a:pt x="0" y="2576"/>
                  </a:lnTo>
                  <a:lnTo>
                    <a:pt x="7746" y="13580"/>
                  </a:lnTo>
                  <a:lnTo>
                    <a:pt x="17253" y="11003"/>
                  </a:lnTo>
                  <a:lnTo>
                    <a:pt x="952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1927;p55">
              <a:extLst>
                <a:ext uri="{FF2B5EF4-FFF2-40B4-BE49-F238E27FC236}">
                  <a16:creationId xmlns:a16="http://schemas.microsoft.com/office/drawing/2014/main" id="{68C902C9-B91C-6F75-82B0-9CE83F3C4FE1}"/>
                </a:ext>
              </a:extLst>
            </p:cNvPr>
            <p:cNvSpPr/>
            <p:nvPr/>
          </p:nvSpPr>
          <p:spPr>
            <a:xfrm>
              <a:off x="2311600" y="2518625"/>
              <a:ext cx="19550" cy="22025"/>
            </a:xfrm>
            <a:custGeom>
              <a:avLst/>
              <a:gdLst/>
              <a:ahLst/>
              <a:cxnLst/>
              <a:rect l="l" t="t" r="r" b="b"/>
              <a:pathLst>
                <a:path w="782" h="881" extrusionOk="0">
                  <a:moveTo>
                    <a:pt x="167" y="0"/>
                  </a:moveTo>
                  <a:lnTo>
                    <a:pt x="83" y="33"/>
                  </a:lnTo>
                  <a:lnTo>
                    <a:pt x="34" y="100"/>
                  </a:lnTo>
                  <a:lnTo>
                    <a:pt x="0" y="166"/>
                  </a:lnTo>
                  <a:lnTo>
                    <a:pt x="0" y="249"/>
                  </a:lnTo>
                  <a:lnTo>
                    <a:pt x="50" y="382"/>
                  </a:lnTo>
                  <a:lnTo>
                    <a:pt x="133" y="499"/>
                  </a:lnTo>
                  <a:lnTo>
                    <a:pt x="233" y="632"/>
                  </a:lnTo>
                  <a:lnTo>
                    <a:pt x="366" y="748"/>
                  </a:lnTo>
                  <a:lnTo>
                    <a:pt x="516" y="831"/>
                  </a:lnTo>
                  <a:lnTo>
                    <a:pt x="665" y="881"/>
                  </a:lnTo>
                  <a:lnTo>
                    <a:pt x="732" y="881"/>
                  </a:lnTo>
                  <a:lnTo>
                    <a:pt x="748" y="864"/>
                  </a:lnTo>
                  <a:lnTo>
                    <a:pt x="748" y="831"/>
                  </a:lnTo>
                  <a:lnTo>
                    <a:pt x="732" y="798"/>
                  </a:lnTo>
                  <a:lnTo>
                    <a:pt x="698" y="765"/>
                  </a:lnTo>
                  <a:lnTo>
                    <a:pt x="665" y="765"/>
                  </a:lnTo>
                  <a:lnTo>
                    <a:pt x="565" y="731"/>
                  </a:lnTo>
                  <a:lnTo>
                    <a:pt x="466" y="665"/>
                  </a:lnTo>
                  <a:lnTo>
                    <a:pt x="383" y="598"/>
                  </a:lnTo>
                  <a:lnTo>
                    <a:pt x="316" y="515"/>
                  </a:lnTo>
                  <a:lnTo>
                    <a:pt x="266" y="465"/>
                  </a:lnTo>
                  <a:lnTo>
                    <a:pt x="216" y="349"/>
                  </a:lnTo>
                  <a:lnTo>
                    <a:pt x="200" y="233"/>
                  </a:lnTo>
                  <a:lnTo>
                    <a:pt x="200" y="183"/>
                  </a:lnTo>
                  <a:lnTo>
                    <a:pt x="216" y="133"/>
                  </a:lnTo>
                  <a:lnTo>
                    <a:pt x="250" y="133"/>
                  </a:lnTo>
                  <a:lnTo>
                    <a:pt x="266" y="116"/>
                  </a:lnTo>
                  <a:lnTo>
                    <a:pt x="316" y="116"/>
                  </a:lnTo>
                  <a:lnTo>
                    <a:pt x="383" y="133"/>
                  </a:lnTo>
                  <a:lnTo>
                    <a:pt x="432" y="166"/>
                  </a:lnTo>
                  <a:lnTo>
                    <a:pt x="499" y="199"/>
                  </a:lnTo>
                  <a:lnTo>
                    <a:pt x="565" y="266"/>
                  </a:lnTo>
                  <a:lnTo>
                    <a:pt x="632" y="316"/>
                  </a:lnTo>
                  <a:lnTo>
                    <a:pt x="632" y="332"/>
                  </a:lnTo>
                  <a:lnTo>
                    <a:pt x="649" y="349"/>
                  </a:lnTo>
                  <a:lnTo>
                    <a:pt x="649" y="366"/>
                  </a:lnTo>
                  <a:lnTo>
                    <a:pt x="781" y="332"/>
                  </a:lnTo>
                  <a:lnTo>
                    <a:pt x="698" y="233"/>
                  </a:lnTo>
                  <a:lnTo>
                    <a:pt x="582" y="133"/>
                  </a:lnTo>
                  <a:lnTo>
                    <a:pt x="499" y="67"/>
                  </a:lnTo>
                  <a:lnTo>
                    <a:pt x="383" y="17"/>
                  </a:lnTo>
                  <a:lnTo>
                    <a:pt x="283"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1928;p55">
              <a:extLst>
                <a:ext uri="{FF2B5EF4-FFF2-40B4-BE49-F238E27FC236}">
                  <a16:creationId xmlns:a16="http://schemas.microsoft.com/office/drawing/2014/main" id="{43D2D89C-DF89-96DE-CFAD-0CB16A8C6362}"/>
                </a:ext>
              </a:extLst>
            </p:cNvPr>
            <p:cNvSpPr/>
            <p:nvPr/>
          </p:nvSpPr>
          <p:spPr>
            <a:xfrm>
              <a:off x="2293300" y="2524025"/>
              <a:ext cx="19150" cy="21625"/>
            </a:xfrm>
            <a:custGeom>
              <a:avLst/>
              <a:gdLst/>
              <a:ahLst/>
              <a:cxnLst/>
              <a:rect l="l" t="t" r="r" b="b"/>
              <a:pathLst>
                <a:path w="766" h="865" extrusionOk="0">
                  <a:moveTo>
                    <a:pt x="151" y="0"/>
                  </a:moveTo>
                  <a:lnTo>
                    <a:pt x="84" y="33"/>
                  </a:lnTo>
                  <a:lnTo>
                    <a:pt x="18" y="100"/>
                  </a:lnTo>
                  <a:lnTo>
                    <a:pt x="1" y="166"/>
                  </a:lnTo>
                  <a:lnTo>
                    <a:pt x="1" y="249"/>
                  </a:lnTo>
                  <a:lnTo>
                    <a:pt x="34" y="366"/>
                  </a:lnTo>
                  <a:lnTo>
                    <a:pt x="117" y="482"/>
                  </a:lnTo>
                  <a:lnTo>
                    <a:pt x="217" y="615"/>
                  </a:lnTo>
                  <a:lnTo>
                    <a:pt x="350" y="731"/>
                  </a:lnTo>
                  <a:lnTo>
                    <a:pt x="500" y="815"/>
                  </a:lnTo>
                  <a:lnTo>
                    <a:pt x="666" y="864"/>
                  </a:lnTo>
                  <a:lnTo>
                    <a:pt x="716" y="864"/>
                  </a:lnTo>
                  <a:lnTo>
                    <a:pt x="732" y="848"/>
                  </a:lnTo>
                  <a:lnTo>
                    <a:pt x="732" y="815"/>
                  </a:lnTo>
                  <a:lnTo>
                    <a:pt x="716" y="781"/>
                  </a:lnTo>
                  <a:lnTo>
                    <a:pt x="699" y="748"/>
                  </a:lnTo>
                  <a:lnTo>
                    <a:pt x="666" y="748"/>
                  </a:lnTo>
                  <a:lnTo>
                    <a:pt x="549" y="715"/>
                  </a:lnTo>
                  <a:lnTo>
                    <a:pt x="466" y="648"/>
                  </a:lnTo>
                  <a:lnTo>
                    <a:pt x="367" y="582"/>
                  </a:lnTo>
                  <a:lnTo>
                    <a:pt x="300" y="499"/>
                  </a:lnTo>
                  <a:lnTo>
                    <a:pt x="267" y="449"/>
                  </a:lnTo>
                  <a:lnTo>
                    <a:pt x="200" y="333"/>
                  </a:lnTo>
                  <a:lnTo>
                    <a:pt x="184" y="216"/>
                  </a:lnTo>
                  <a:lnTo>
                    <a:pt x="184" y="166"/>
                  </a:lnTo>
                  <a:lnTo>
                    <a:pt x="217" y="116"/>
                  </a:lnTo>
                  <a:lnTo>
                    <a:pt x="300" y="116"/>
                  </a:lnTo>
                  <a:lnTo>
                    <a:pt x="367" y="133"/>
                  </a:lnTo>
                  <a:lnTo>
                    <a:pt x="433" y="166"/>
                  </a:lnTo>
                  <a:lnTo>
                    <a:pt x="500" y="200"/>
                  </a:lnTo>
                  <a:lnTo>
                    <a:pt x="549" y="266"/>
                  </a:lnTo>
                  <a:lnTo>
                    <a:pt x="616" y="316"/>
                  </a:lnTo>
                  <a:lnTo>
                    <a:pt x="616" y="333"/>
                  </a:lnTo>
                  <a:lnTo>
                    <a:pt x="633" y="349"/>
                  </a:lnTo>
                  <a:lnTo>
                    <a:pt x="633" y="366"/>
                  </a:lnTo>
                  <a:lnTo>
                    <a:pt x="766" y="333"/>
                  </a:lnTo>
                  <a:lnTo>
                    <a:pt x="682" y="233"/>
                  </a:lnTo>
                  <a:lnTo>
                    <a:pt x="583" y="133"/>
                  </a:lnTo>
                  <a:lnTo>
                    <a:pt x="483" y="67"/>
                  </a:lnTo>
                  <a:lnTo>
                    <a:pt x="383" y="17"/>
                  </a:lnTo>
                  <a:lnTo>
                    <a:pt x="267"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1929;p55">
              <a:extLst>
                <a:ext uri="{FF2B5EF4-FFF2-40B4-BE49-F238E27FC236}">
                  <a16:creationId xmlns:a16="http://schemas.microsoft.com/office/drawing/2014/main" id="{9C0FA13A-88A2-05A3-3E66-F12B7D015884}"/>
                </a:ext>
              </a:extLst>
            </p:cNvPr>
            <p:cNvSpPr/>
            <p:nvPr/>
          </p:nvSpPr>
          <p:spPr>
            <a:xfrm>
              <a:off x="2274200" y="2528575"/>
              <a:ext cx="19550" cy="22050"/>
            </a:xfrm>
            <a:custGeom>
              <a:avLst/>
              <a:gdLst/>
              <a:ahLst/>
              <a:cxnLst/>
              <a:rect l="l" t="t" r="r" b="b"/>
              <a:pathLst>
                <a:path w="782" h="882" extrusionOk="0">
                  <a:moveTo>
                    <a:pt x="167" y="1"/>
                  </a:moveTo>
                  <a:lnTo>
                    <a:pt x="100" y="34"/>
                  </a:lnTo>
                  <a:lnTo>
                    <a:pt x="34" y="101"/>
                  </a:lnTo>
                  <a:lnTo>
                    <a:pt x="0" y="167"/>
                  </a:lnTo>
                  <a:lnTo>
                    <a:pt x="0" y="267"/>
                  </a:lnTo>
                  <a:lnTo>
                    <a:pt x="50" y="383"/>
                  </a:lnTo>
                  <a:lnTo>
                    <a:pt x="133" y="500"/>
                  </a:lnTo>
                  <a:lnTo>
                    <a:pt x="250" y="633"/>
                  </a:lnTo>
                  <a:lnTo>
                    <a:pt x="366" y="749"/>
                  </a:lnTo>
                  <a:lnTo>
                    <a:pt x="516" y="832"/>
                  </a:lnTo>
                  <a:lnTo>
                    <a:pt x="682" y="882"/>
                  </a:lnTo>
                  <a:lnTo>
                    <a:pt x="732" y="882"/>
                  </a:lnTo>
                  <a:lnTo>
                    <a:pt x="748" y="865"/>
                  </a:lnTo>
                  <a:lnTo>
                    <a:pt x="748" y="849"/>
                  </a:lnTo>
                  <a:lnTo>
                    <a:pt x="732" y="799"/>
                  </a:lnTo>
                  <a:lnTo>
                    <a:pt x="715" y="782"/>
                  </a:lnTo>
                  <a:lnTo>
                    <a:pt x="682" y="766"/>
                  </a:lnTo>
                  <a:lnTo>
                    <a:pt x="582" y="732"/>
                  </a:lnTo>
                  <a:lnTo>
                    <a:pt x="482" y="682"/>
                  </a:lnTo>
                  <a:lnTo>
                    <a:pt x="399" y="599"/>
                  </a:lnTo>
                  <a:lnTo>
                    <a:pt x="316" y="533"/>
                  </a:lnTo>
                  <a:lnTo>
                    <a:pt x="283" y="466"/>
                  </a:lnTo>
                  <a:lnTo>
                    <a:pt x="216" y="350"/>
                  </a:lnTo>
                  <a:lnTo>
                    <a:pt x="200" y="234"/>
                  </a:lnTo>
                  <a:lnTo>
                    <a:pt x="200" y="184"/>
                  </a:lnTo>
                  <a:lnTo>
                    <a:pt x="233" y="134"/>
                  </a:lnTo>
                  <a:lnTo>
                    <a:pt x="250" y="134"/>
                  </a:lnTo>
                  <a:lnTo>
                    <a:pt x="316" y="117"/>
                  </a:lnTo>
                  <a:lnTo>
                    <a:pt x="383" y="134"/>
                  </a:lnTo>
                  <a:lnTo>
                    <a:pt x="449" y="167"/>
                  </a:lnTo>
                  <a:lnTo>
                    <a:pt x="516" y="217"/>
                  </a:lnTo>
                  <a:lnTo>
                    <a:pt x="566" y="267"/>
                  </a:lnTo>
                  <a:lnTo>
                    <a:pt x="632" y="333"/>
                  </a:lnTo>
                  <a:lnTo>
                    <a:pt x="632" y="350"/>
                  </a:lnTo>
                  <a:lnTo>
                    <a:pt x="649" y="367"/>
                  </a:lnTo>
                  <a:lnTo>
                    <a:pt x="649" y="383"/>
                  </a:lnTo>
                  <a:lnTo>
                    <a:pt x="782" y="350"/>
                  </a:lnTo>
                  <a:lnTo>
                    <a:pt x="698" y="234"/>
                  </a:lnTo>
                  <a:lnTo>
                    <a:pt x="599" y="134"/>
                  </a:lnTo>
                  <a:lnTo>
                    <a:pt x="499" y="67"/>
                  </a:lnTo>
                  <a:lnTo>
                    <a:pt x="399" y="34"/>
                  </a:lnTo>
                  <a:lnTo>
                    <a:pt x="283"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1930;p55">
              <a:extLst>
                <a:ext uri="{FF2B5EF4-FFF2-40B4-BE49-F238E27FC236}">
                  <a16:creationId xmlns:a16="http://schemas.microsoft.com/office/drawing/2014/main" id="{3FCA2FD8-F6E0-0D80-669E-C9EC06A01887}"/>
                </a:ext>
              </a:extLst>
            </p:cNvPr>
            <p:cNvSpPr/>
            <p:nvPr/>
          </p:nvSpPr>
          <p:spPr>
            <a:xfrm>
              <a:off x="2255925" y="2534000"/>
              <a:ext cx="19550" cy="22025"/>
            </a:xfrm>
            <a:custGeom>
              <a:avLst/>
              <a:gdLst/>
              <a:ahLst/>
              <a:cxnLst/>
              <a:rect l="l" t="t" r="r" b="b"/>
              <a:pathLst>
                <a:path w="782" h="881" extrusionOk="0">
                  <a:moveTo>
                    <a:pt x="166" y="0"/>
                  </a:moveTo>
                  <a:lnTo>
                    <a:pt x="83" y="33"/>
                  </a:lnTo>
                  <a:lnTo>
                    <a:pt x="33" y="100"/>
                  </a:lnTo>
                  <a:lnTo>
                    <a:pt x="0" y="166"/>
                  </a:lnTo>
                  <a:lnTo>
                    <a:pt x="0" y="249"/>
                  </a:lnTo>
                  <a:lnTo>
                    <a:pt x="50" y="382"/>
                  </a:lnTo>
                  <a:lnTo>
                    <a:pt x="116" y="482"/>
                  </a:lnTo>
                  <a:lnTo>
                    <a:pt x="233" y="615"/>
                  </a:lnTo>
                  <a:lnTo>
                    <a:pt x="349" y="731"/>
                  </a:lnTo>
                  <a:lnTo>
                    <a:pt x="499" y="814"/>
                  </a:lnTo>
                  <a:lnTo>
                    <a:pt x="665" y="864"/>
                  </a:lnTo>
                  <a:lnTo>
                    <a:pt x="698" y="881"/>
                  </a:lnTo>
                  <a:lnTo>
                    <a:pt x="731" y="864"/>
                  </a:lnTo>
                  <a:lnTo>
                    <a:pt x="731" y="848"/>
                  </a:lnTo>
                  <a:lnTo>
                    <a:pt x="748" y="831"/>
                  </a:lnTo>
                  <a:lnTo>
                    <a:pt x="715" y="781"/>
                  </a:lnTo>
                  <a:lnTo>
                    <a:pt x="698" y="765"/>
                  </a:lnTo>
                  <a:lnTo>
                    <a:pt x="665" y="748"/>
                  </a:lnTo>
                  <a:lnTo>
                    <a:pt x="565" y="715"/>
                  </a:lnTo>
                  <a:lnTo>
                    <a:pt x="465" y="665"/>
                  </a:lnTo>
                  <a:lnTo>
                    <a:pt x="382" y="598"/>
                  </a:lnTo>
                  <a:lnTo>
                    <a:pt x="299" y="515"/>
                  </a:lnTo>
                  <a:lnTo>
                    <a:pt x="266" y="449"/>
                  </a:lnTo>
                  <a:lnTo>
                    <a:pt x="216" y="332"/>
                  </a:lnTo>
                  <a:lnTo>
                    <a:pt x="183" y="216"/>
                  </a:lnTo>
                  <a:lnTo>
                    <a:pt x="200" y="166"/>
                  </a:lnTo>
                  <a:lnTo>
                    <a:pt x="216" y="116"/>
                  </a:lnTo>
                  <a:lnTo>
                    <a:pt x="299" y="116"/>
                  </a:lnTo>
                  <a:lnTo>
                    <a:pt x="366" y="133"/>
                  </a:lnTo>
                  <a:lnTo>
                    <a:pt x="432" y="166"/>
                  </a:lnTo>
                  <a:lnTo>
                    <a:pt x="499" y="199"/>
                  </a:lnTo>
                  <a:lnTo>
                    <a:pt x="565" y="266"/>
                  </a:lnTo>
                  <a:lnTo>
                    <a:pt x="632" y="316"/>
                  </a:lnTo>
                  <a:lnTo>
                    <a:pt x="632" y="332"/>
                  </a:lnTo>
                  <a:lnTo>
                    <a:pt x="648" y="349"/>
                  </a:lnTo>
                  <a:lnTo>
                    <a:pt x="648" y="366"/>
                  </a:lnTo>
                  <a:lnTo>
                    <a:pt x="781" y="332"/>
                  </a:lnTo>
                  <a:lnTo>
                    <a:pt x="682" y="233"/>
                  </a:lnTo>
                  <a:lnTo>
                    <a:pt x="582" y="133"/>
                  </a:lnTo>
                  <a:lnTo>
                    <a:pt x="499" y="67"/>
                  </a:lnTo>
                  <a:lnTo>
                    <a:pt x="382" y="17"/>
                  </a:lnTo>
                  <a:lnTo>
                    <a:pt x="266"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1931;p55">
              <a:extLst>
                <a:ext uri="{FF2B5EF4-FFF2-40B4-BE49-F238E27FC236}">
                  <a16:creationId xmlns:a16="http://schemas.microsoft.com/office/drawing/2014/main" id="{18CBC2A2-4FE0-4910-6850-04109ABD70ED}"/>
                </a:ext>
              </a:extLst>
            </p:cNvPr>
            <p:cNvSpPr/>
            <p:nvPr/>
          </p:nvSpPr>
          <p:spPr>
            <a:xfrm>
              <a:off x="2237225" y="2538550"/>
              <a:ext cx="19550" cy="22475"/>
            </a:xfrm>
            <a:custGeom>
              <a:avLst/>
              <a:gdLst/>
              <a:ahLst/>
              <a:cxnLst/>
              <a:rect l="l" t="t" r="r" b="b"/>
              <a:pathLst>
                <a:path w="782" h="899" extrusionOk="0">
                  <a:moveTo>
                    <a:pt x="150" y="1"/>
                  </a:moveTo>
                  <a:lnTo>
                    <a:pt x="83" y="51"/>
                  </a:lnTo>
                  <a:lnTo>
                    <a:pt x="33" y="101"/>
                  </a:lnTo>
                  <a:lnTo>
                    <a:pt x="0" y="184"/>
                  </a:lnTo>
                  <a:lnTo>
                    <a:pt x="0" y="267"/>
                  </a:lnTo>
                  <a:lnTo>
                    <a:pt x="50" y="383"/>
                  </a:lnTo>
                  <a:lnTo>
                    <a:pt x="133" y="499"/>
                  </a:lnTo>
                  <a:lnTo>
                    <a:pt x="233" y="632"/>
                  </a:lnTo>
                  <a:lnTo>
                    <a:pt x="366" y="749"/>
                  </a:lnTo>
                  <a:lnTo>
                    <a:pt x="515" y="832"/>
                  </a:lnTo>
                  <a:lnTo>
                    <a:pt x="665" y="898"/>
                  </a:lnTo>
                  <a:lnTo>
                    <a:pt x="698" y="898"/>
                  </a:lnTo>
                  <a:lnTo>
                    <a:pt x="731" y="882"/>
                  </a:lnTo>
                  <a:lnTo>
                    <a:pt x="748" y="865"/>
                  </a:lnTo>
                  <a:lnTo>
                    <a:pt x="748" y="849"/>
                  </a:lnTo>
                  <a:lnTo>
                    <a:pt x="731" y="799"/>
                  </a:lnTo>
                  <a:lnTo>
                    <a:pt x="698" y="782"/>
                  </a:lnTo>
                  <a:lnTo>
                    <a:pt x="665" y="765"/>
                  </a:lnTo>
                  <a:lnTo>
                    <a:pt x="565" y="732"/>
                  </a:lnTo>
                  <a:lnTo>
                    <a:pt x="466" y="682"/>
                  </a:lnTo>
                  <a:lnTo>
                    <a:pt x="382" y="616"/>
                  </a:lnTo>
                  <a:lnTo>
                    <a:pt x="299" y="533"/>
                  </a:lnTo>
                  <a:lnTo>
                    <a:pt x="266" y="466"/>
                  </a:lnTo>
                  <a:lnTo>
                    <a:pt x="216" y="350"/>
                  </a:lnTo>
                  <a:lnTo>
                    <a:pt x="183" y="234"/>
                  </a:lnTo>
                  <a:lnTo>
                    <a:pt x="200" y="184"/>
                  </a:lnTo>
                  <a:lnTo>
                    <a:pt x="216" y="134"/>
                  </a:lnTo>
                  <a:lnTo>
                    <a:pt x="366" y="134"/>
                  </a:lnTo>
                  <a:lnTo>
                    <a:pt x="432" y="167"/>
                  </a:lnTo>
                  <a:lnTo>
                    <a:pt x="499" y="217"/>
                  </a:lnTo>
                  <a:lnTo>
                    <a:pt x="565" y="267"/>
                  </a:lnTo>
                  <a:lnTo>
                    <a:pt x="632" y="333"/>
                  </a:lnTo>
                  <a:lnTo>
                    <a:pt x="632" y="350"/>
                  </a:lnTo>
                  <a:lnTo>
                    <a:pt x="648" y="367"/>
                  </a:lnTo>
                  <a:lnTo>
                    <a:pt x="648" y="383"/>
                  </a:lnTo>
                  <a:lnTo>
                    <a:pt x="781" y="333"/>
                  </a:lnTo>
                  <a:lnTo>
                    <a:pt x="682" y="234"/>
                  </a:lnTo>
                  <a:lnTo>
                    <a:pt x="582" y="134"/>
                  </a:lnTo>
                  <a:lnTo>
                    <a:pt x="499" y="67"/>
                  </a:lnTo>
                  <a:lnTo>
                    <a:pt x="382" y="34"/>
                  </a:lnTo>
                  <a:lnTo>
                    <a:pt x="266"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1932;p55">
              <a:extLst>
                <a:ext uri="{FF2B5EF4-FFF2-40B4-BE49-F238E27FC236}">
                  <a16:creationId xmlns:a16="http://schemas.microsoft.com/office/drawing/2014/main" id="{2EC04A4E-BDE5-1722-3A2D-C649F7F494A5}"/>
                </a:ext>
              </a:extLst>
            </p:cNvPr>
            <p:cNvSpPr/>
            <p:nvPr/>
          </p:nvSpPr>
          <p:spPr>
            <a:xfrm>
              <a:off x="2218525" y="2543550"/>
              <a:ext cx="19550" cy="22450"/>
            </a:xfrm>
            <a:custGeom>
              <a:avLst/>
              <a:gdLst/>
              <a:ahLst/>
              <a:cxnLst/>
              <a:rect l="l" t="t" r="r" b="b"/>
              <a:pathLst>
                <a:path w="782" h="898" extrusionOk="0">
                  <a:moveTo>
                    <a:pt x="283" y="0"/>
                  </a:moveTo>
                  <a:lnTo>
                    <a:pt x="166" y="17"/>
                  </a:lnTo>
                  <a:lnTo>
                    <a:pt x="83" y="50"/>
                  </a:lnTo>
                  <a:lnTo>
                    <a:pt x="33" y="100"/>
                  </a:lnTo>
                  <a:lnTo>
                    <a:pt x="0" y="183"/>
                  </a:lnTo>
                  <a:lnTo>
                    <a:pt x="0" y="266"/>
                  </a:lnTo>
                  <a:lnTo>
                    <a:pt x="50" y="383"/>
                  </a:lnTo>
                  <a:lnTo>
                    <a:pt x="133" y="499"/>
                  </a:lnTo>
                  <a:lnTo>
                    <a:pt x="233" y="632"/>
                  </a:lnTo>
                  <a:lnTo>
                    <a:pt x="366" y="748"/>
                  </a:lnTo>
                  <a:lnTo>
                    <a:pt x="515" y="831"/>
                  </a:lnTo>
                  <a:lnTo>
                    <a:pt x="682" y="898"/>
                  </a:lnTo>
                  <a:lnTo>
                    <a:pt x="715" y="898"/>
                  </a:lnTo>
                  <a:lnTo>
                    <a:pt x="732" y="881"/>
                  </a:lnTo>
                  <a:lnTo>
                    <a:pt x="748" y="865"/>
                  </a:lnTo>
                  <a:lnTo>
                    <a:pt x="748" y="848"/>
                  </a:lnTo>
                  <a:lnTo>
                    <a:pt x="732" y="798"/>
                  </a:lnTo>
                  <a:lnTo>
                    <a:pt x="698" y="781"/>
                  </a:lnTo>
                  <a:lnTo>
                    <a:pt x="682" y="765"/>
                  </a:lnTo>
                  <a:lnTo>
                    <a:pt x="565" y="732"/>
                  </a:lnTo>
                  <a:lnTo>
                    <a:pt x="466" y="682"/>
                  </a:lnTo>
                  <a:lnTo>
                    <a:pt x="382" y="615"/>
                  </a:lnTo>
                  <a:lnTo>
                    <a:pt x="316" y="532"/>
                  </a:lnTo>
                  <a:lnTo>
                    <a:pt x="266" y="466"/>
                  </a:lnTo>
                  <a:lnTo>
                    <a:pt x="216" y="366"/>
                  </a:lnTo>
                  <a:lnTo>
                    <a:pt x="200" y="233"/>
                  </a:lnTo>
                  <a:lnTo>
                    <a:pt x="200" y="183"/>
                  </a:lnTo>
                  <a:lnTo>
                    <a:pt x="233" y="133"/>
                  </a:lnTo>
                  <a:lnTo>
                    <a:pt x="382" y="133"/>
                  </a:lnTo>
                  <a:lnTo>
                    <a:pt x="449" y="167"/>
                  </a:lnTo>
                  <a:lnTo>
                    <a:pt x="515" y="216"/>
                  </a:lnTo>
                  <a:lnTo>
                    <a:pt x="565" y="266"/>
                  </a:lnTo>
                  <a:lnTo>
                    <a:pt x="632" y="333"/>
                  </a:lnTo>
                  <a:lnTo>
                    <a:pt x="632" y="349"/>
                  </a:lnTo>
                  <a:lnTo>
                    <a:pt x="648" y="366"/>
                  </a:lnTo>
                  <a:lnTo>
                    <a:pt x="648" y="383"/>
                  </a:lnTo>
                  <a:lnTo>
                    <a:pt x="781" y="349"/>
                  </a:lnTo>
                  <a:lnTo>
                    <a:pt x="698" y="233"/>
                  </a:lnTo>
                  <a:lnTo>
                    <a:pt x="599" y="150"/>
                  </a:lnTo>
                  <a:lnTo>
                    <a:pt x="499" y="83"/>
                  </a:lnTo>
                  <a:lnTo>
                    <a:pt x="399" y="34"/>
                  </a:lnTo>
                  <a:lnTo>
                    <a:pt x="283"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1933;p55">
              <a:extLst>
                <a:ext uri="{FF2B5EF4-FFF2-40B4-BE49-F238E27FC236}">
                  <a16:creationId xmlns:a16="http://schemas.microsoft.com/office/drawing/2014/main" id="{5E356D30-4264-8578-712D-935C25C04250}"/>
                </a:ext>
              </a:extLst>
            </p:cNvPr>
            <p:cNvSpPr/>
            <p:nvPr/>
          </p:nvSpPr>
          <p:spPr>
            <a:xfrm>
              <a:off x="2199825" y="2548950"/>
              <a:ext cx="19550" cy="22050"/>
            </a:xfrm>
            <a:custGeom>
              <a:avLst/>
              <a:gdLst/>
              <a:ahLst/>
              <a:cxnLst/>
              <a:rect l="l" t="t" r="r" b="b"/>
              <a:pathLst>
                <a:path w="782" h="882" extrusionOk="0">
                  <a:moveTo>
                    <a:pt x="166" y="0"/>
                  </a:moveTo>
                  <a:lnTo>
                    <a:pt x="83" y="34"/>
                  </a:lnTo>
                  <a:lnTo>
                    <a:pt x="33" y="83"/>
                  </a:lnTo>
                  <a:lnTo>
                    <a:pt x="0" y="167"/>
                  </a:lnTo>
                  <a:lnTo>
                    <a:pt x="0" y="250"/>
                  </a:lnTo>
                  <a:lnTo>
                    <a:pt x="50" y="383"/>
                  </a:lnTo>
                  <a:lnTo>
                    <a:pt x="133" y="482"/>
                  </a:lnTo>
                  <a:lnTo>
                    <a:pt x="233" y="632"/>
                  </a:lnTo>
                  <a:lnTo>
                    <a:pt x="366" y="732"/>
                  </a:lnTo>
                  <a:lnTo>
                    <a:pt x="515" y="815"/>
                  </a:lnTo>
                  <a:lnTo>
                    <a:pt x="682" y="881"/>
                  </a:lnTo>
                  <a:lnTo>
                    <a:pt x="715" y="881"/>
                  </a:lnTo>
                  <a:lnTo>
                    <a:pt x="732" y="865"/>
                  </a:lnTo>
                  <a:lnTo>
                    <a:pt x="748" y="848"/>
                  </a:lnTo>
                  <a:lnTo>
                    <a:pt x="748" y="831"/>
                  </a:lnTo>
                  <a:lnTo>
                    <a:pt x="732" y="782"/>
                  </a:lnTo>
                  <a:lnTo>
                    <a:pt x="715" y="765"/>
                  </a:lnTo>
                  <a:lnTo>
                    <a:pt x="682" y="748"/>
                  </a:lnTo>
                  <a:lnTo>
                    <a:pt x="565" y="715"/>
                  </a:lnTo>
                  <a:lnTo>
                    <a:pt x="466" y="665"/>
                  </a:lnTo>
                  <a:lnTo>
                    <a:pt x="383" y="582"/>
                  </a:lnTo>
                  <a:lnTo>
                    <a:pt x="316" y="499"/>
                  </a:lnTo>
                  <a:lnTo>
                    <a:pt x="266" y="449"/>
                  </a:lnTo>
                  <a:lnTo>
                    <a:pt x="216" y="333"/>
                  </a:lnTo>
                  <a:lnTo>
                    <a:pt x="200" y="216"/>
                  </a:lnTo>
                  <a:lnTo>
                    <a:pt x="200" y="167"/>
                  </a:lnTo>
                  <a:lnTo>
                    <a:pt x="233" y="117"/>
                  </a:lnTo>
                  <a:lnTo>
                    <a:pt x="250" y="117"/>
                  </a:lnTo>
                  <a:lnTo>
                    <a:pt x="283" y="100"/>
                  </a:lnTo>
                  <a:lnTo>
                    <a:pt x="316" y="117"/>
                  </a:lnTo>
                  <a:lnTo>
                    <a:pt x="383" y="133"/>
                  </a:lnTo>
                  <a:lnTo>
                    <a:pt x="449" y="150"/>
                  </a:lnTo>
                  <a:lnTo>
                    <a:pt x="565" y="250"/>
                  </a:lnTo>
                  <a:lnTo>
                    <a:pt x="632" y="316"/>
                  </a:lnTo>
                  <a:lnTo>
                    <a:pt x="632" y="333"/>
                  </a:lnTo>
                  <a:lnTo>
                    <a:pt x="648" y="349"/>
                  </a:lnTo>
                  <a:lnTo>
                    <a:pt x="648" y="366"/>
                  </a:lnTo>
                  <a:lnTo>
                    <a:pt x="781" y="333"/>
                  </a:lnTo>
                  <a:lnTo>
                    <a:pt x="698" y="216"/>
                  </a:lnTo>
                  <a:lnTo>
                    <a:pt x="599" y="133"/>
                  </a:lnTo>
                  <a:lnTo>
                    <a:pt x="499" y="67"/>
                  </a:lnTo>
                  <a:lnTo>
                    <a:pt x="399" y="17"/>
                  </a:lnTo>
                  <a:lnTo>
                    <a:pt x="283"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1934;p55">
              <a:extLst>
                <a:ext uri="{FF2B5EF4-FFF2-40B4-BE49-F238E27FC236}">
                  <a16:creationId xmlns:a16="http://schemas.microsoft.com/office/drawing/2014/main" id="{44935F39-E66E-B55D-2328-B88A138516A7}"/>
                </a:ext>
              </a:extLst>
            </p:cNvPr>
            <p:cNvSpPr/>
            <p:nvPr/>
          </p:nvSpPr>
          <p:spPr>
            <a:xfrm>
              <a:off x="2181525" y="2553525"/>
              <a:ext cx="19575" cy="22450"/>
            </a:xfrm>
            <a:custGeom>
              <a:avLst/>
              <a:gdLst/>
              <a:ahLst/>
              <a:cxnLst/>
              <a:rect l="l" t="t" r="r" b="b"/>
              <a:pathLst>
                <a:path w="783" h="898" extrusionOk="0">
                  <a:moveTo>
                    <a:pt x="150" y="0"/>
                  </a:moveTo>
                  <a:lnTo>
                    <a:pt x="84" y="33"/>
                  </a:lnTo>
                  <a:lnTo>
                    <a:pt x="34" y="100"/>
                  </a:lnTo>
                  <a:lnTo>
                    <a:pt x="1" y="166"/>
                  </a:lnTo>
                  <a:lnTo>
                    <a:pt x="1" y="250"/>
                  </a:lnTo>
                  <a:lnTo>
                    <a:pt x="51" y="382"/>
                  </a:lnTo>
                  <a:lnTo>
                    <a:pt x="117" y="515"/>
                  </a:lnTo>
                  <a:lnTo>
                    <a:pt x="234" y="648"/>
                  </a:lnTo>
                  <a:lnTo>
                    <a:pt x="350" y="748"/>
                  </a:lnTo>
                  <a:lnTo>
                    <a:pt x="500" y="848"/>
                  </a:lnTo>
                  <a:lnTo>
                    <a:pt x="666" y="898"/>
                  </a:lnTo>
                  <a:lnTo>
                    <a:pt x="699" y="898"/>
                  </a:lnTo>
                  <a:lnTo>
                    <a:pt x="716" y="881"/>
                  </a:lnTo>
                  <a:lnTo>
                    <a:pt x="732" y="865"/>
                  </a:lnTo>
                  <a:lnTo>
                    <a:pt x="732" y="848"/>
                  </a:lnTo>
                  <a:lnTo>
                    <a:pt x="716" y="798"/>
                  </a:lnTo>
                  <a:lnTo>
                    <a:pt x="699" y="781"/>
                  </a:lnTo>
                  <a:lnTo>
                    <a:pt x="666" y="765"/>
                  </a:lnTo>
                  <a:lnTo>
                    <a:pt x="566" y="732"/>
                  </a:lnTo>
                  <a:lnTo>
                    <a:pt x="466" y="682"/>
                  </a:lnTo>
                  <a:lnTo>
                    <a:pt x="383" y="615"/>
                  </a:lnTo>
                  <a:lnTo>
                    <a:pt x="300" y="532"/>
                  </a:lnTo>
                  <a:lnTo>
                    <a:pt x="267" y="466"/>
                  </a:lnTo>
                  <a:lnTo>
                    <a:pt x="217" y="366"/>
                  </a:lnTo>
                  <a:lnTo>
                    <a:pt x="184" y="250"/>
                  </a:lnTo>
                  <a:lnTo>
                    <a:pt x="200" y="183"/>
                  </a:lnTo>
                  <a:lnTo>
                    <a:pt x="217" y="150"/>
                  </a:lnTo>
                  <a:lnTo>
                    <a:pt x="234" y="150"/>
                  </a:lnTo>
                  <a:lnTo>
                    <a:pt x="267" y="133"/>
                  </a:lnTo>
                  <a:lnTo>
                    <a:pt x="300" y="133"/>
                  </a:lnTo>
                  <a:lnTo>
                    <a:pt x="367" y="150"/>
                  </a:lnTo>
                  <a:lnTo>
                    <a:pt x="433" y="166"/>
                  </a:lnTo>
                  <a:lnTo>
                    <a:pt x="500" y="216"/>
                  </a:lnTo>
                  <a:lnTo>
                    <a:pt x="566" y="266"/>
                  </a:lnTo>
                  <a:lnTo>
                    <a:pt x="633" y="333"/>
                  </a:lnTo>
                  <a:lnTo>
                    <a:pt x="649" y="349"/>
                  </a:lnTo>
                  <a:lnTo>
                    <a:pt x="649" y="366"/>
                  </a:lnTo>
                  <a:lnTo>
                    <a:pt x="782" y="333"/>
                  </a:lnTo>
                  <a:lnTo>
                    <a:pt x="682" y="233"/>
                  </a:lnTo>
                  <a:lnTo>
                    <a:pt x="583" y="133"/>
                  </a:lnTo>
                  <a:lnTo>
                    <a:pt x="483" y="67"/>
                  </a:lnTo>
                  <a:lnTo>
                    <a:pt x="383" y="17"/>
                  </a:lnTo>
                  <a:lnTo>
                    <a:pt x="267"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1935;p55">
              <a:extLst>
                <a:ext uri="{FF2B5EF4-FFF2-40B4-BE49-F238E27FC236}">
                  <a16:creationId xmlns:a16="http://schemas.microsoft.com/office/drawing/2014/main" id="{ECD983DE-6769-A1AF-1460-1FEAEEBEAB3A}"/>
                </a:ext>
              </a:extLst>
            </p:cNvPr>
            <p:cNvSpPr/>
            <p:nvPr/>
          </p:nvSpPr>
          <p:spPr>
            <a:xfrm>
              <a:off x="2162825" y="2558500"/>
              <a:ext cx="19575" cy="22475"/>
            </a:xfrm>
            <a:custGeom>
              <a:avLst/>
              <a:gdLst/>
              <a:ahLst/>
              <a:cxnLst/>
              <a:rect l="l" t="t" r="r" b="b"/>
              <a:pathLst>
                <a:path w="783" h="899" extrusionOk="0">
                  <a:moveTo>
                    <a:pt x="151" y="1"/>
                  </a:moveTo>
                  <a:lnTo>
                    <a:pt x="84" y="34"/>
                  </a:lnTo>
                  <a:lnTo>
                    <a:pt x="18" y="100"/>
                  </a:lnTo>
                  <a:lnTo>
                    <a:pt x="1" y="167"/>
                  </a:lnTo>
                  <a:lnTo>
                    <a:pt x="1" y="250"/>
                  </a:lnTo>
                  <a:lnTo>
                    <a:pt x="51" y="400"/>
                  </a:lnTo>
                  <a:lnTo>
                    <a:pt x="134" y="516"/>
                  </a:lnTo>
                  <a:lnTo>
                    <a:pt x="234" y="649"/>
                  </a:lnTo>
                  <a:lnTo>
                    <a:pt x="350" y="765"/>
                  </a:lnTo>
                  <a:lnTo>
                    <a:pt x="500" y="848"/>
                  </a:lnTo>
                  <a:lnTo>
                    <a:pt x="666" y="898"/>
                  </a:lnTo>
                  <a:lnTo>
                    <a:pt x="732" y="898"/>
                  </a:lnTo>
                  <a:lnTo>
                    <a:pt x="732" y="882"/>
                  </a:lnTo>
                  <a:lnTo>
                    <a:pt x="749" y="848"/>
                  </a:lnTo>
                  <a:lnTo>
                    <a:pt x="716" y="798"/>
                  </a:lnTo>
                  <a:lnTo>
                    <a:pt x="699" y="782"/>
                  </a:lnTo>
                  <a:lnTo>
                    <a:pt x="666" y="782"/>
                  </a:lnTo>
                  <a:lnTo>
                    <a:pt x="566" y="732"/>
                  </a:lnTo>
                  <a:lnTo>
                    <a:pt x="466" y="682"/>
                  </a:lnTo>
                  <a:lnTo>
                    <a:pt x="383" y="616"/>
                  </a:lnTo>
                  <a:lnTo>
                    <a:pt x="300" y="516"/>
                  </a:lnTo>
                  <a:lnTo>
                    <a:pt x="267" y="466"/>
                  </a:lnTo>
                  <a:lnTo>
                    <a:pt x="217" y="350"/>
                  </a:lnTo>
                  <a:lnTo>
                    <a:pt x="184" y="233"/>
                  </a:lnTo>
                  <a:lnTo>
                    <a:pt x="200" y="183"/>
                  </a:lnTo>
                  <a:lnTo>
                    <a:pt x="217" y="134"/>
                  </a:lnTo>
                  <a:lnTo>
                    <a:pt x="300" y="134"/>
                  </a:lnTo>
                  <a:lnTo>
                    <a:pt x="367" y="150"/>
                  </a:lnTo>
                  <a:lnTo>
                    <a:pt x="433" y="183"/>
                  </a:lnTo>
                  <a:lnTo>
                    <a:pt x="500" y="217"/>
                  </a:lnTo>
                  <a:lnTo>
                    <a:pt x="566" y="283"/>
                  </a:lnTo>
                  <a:lnTo>
                    <a:pt x="616" y="333"/>
                  </a:lnTo>
                  <a:lnTo>
                    <a:pt x="616" y="350"/>
                  </a:lnTo>
                  <a:lnTo>
                    <a:pt x="633" y="366"/>
                  </a:lnTo>
                  <a:lnTo>
                    <a:pt x="782" y="333"/>
                  </a:lnTo>
                  <a:lnTo>
                    <a:pt x="682" y="233"/>
                  </a:lnTo>
                  <a:lnTo>
                    <a:pt x="583" y="134"/>
                  </a:lnTo>
                  <a:lnTo>
                    <a:pt x="483" y="67"/>
                  </a:lnTo>
                  <a:lnTo>
                    <a:pt x="383" y="17"/>
                  </a:lnTo>
                  <a:lnTo>
                    <a:pt x="267"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1936;p55">
              <a:extLst>
                <a:ext uri="{FF2B5EF4-FFF2-40B4-BE49-F238E27FC236}">
                  <a16:creationId xmlns:a16="http://schemas.microsoft.com/office/drawing/2014/main" id="{A346CA6D-BF4E-9B85-0D39-EDE7A868E491}"/>
                </a:ext>
              </a:extLst>
            </p:cNvPr>
            <p:cNvSpPr/>
            <p:nvPr/>
          </p:nvSpPr>
          <p:spPr>
            <a:xfrm>
              <a:off x="2144550" y="2563075"/>
              <a:ext cx="19150" cy="22875"/>
            </a:xfrm>
            <a:custGeom>
              <a:avLst/>
              <a:gdLst/>
              <a:ahLst/>
              <a:cxnLst/>
              <a:rect l="l" t="t" r="r" b="b"/>
              <a:pathLst>
                <a:path w="766" h="915" extrusionOk="0">
                  <a:moveTo>
                    <a:pt x="167" y="0"/>
                  </a:moveTo>
                  <a:lnTo>
                    <a:pt x="84" y="34"/>
                  </a:lnTo>
                  <a:lnTo>
                    <a:pt x="34" y="100"/>
                  </a:lnTo>
                  <a:lnTo>
                    <a:pt x="1" y="167"/>
                  </a:lnTo>
                  <a:lnTo>
                    <a:pt x="1" y="250"/>
                  </a:lnTo>
                  <a:lnTo>
                    <a:pt x="50" y="399"/>
                  </a:lnTo>
                  <a:lnTo>
                    <a:pt x="117" y="532"/>
                  </a:lnTo>
                  <a:lnTo>
                    <a:pt x="217" y="665"/>
                  </a:lnTo>
                  <a:lnTo>
                    <a:pt x="350" y="782"/>
                  </a:lnTo>
                  <a:lnTo>
                    <a:pt x="499" y="865"/>
                  </a:lnTo>
                  <a:lnTo>
                    <a:pt x="649" y="915"/>
                  </a:lnTo>
                  <a:lnTo>
                    <a:pt x="715" y="915"/>
                  </a:lnTo>
                  <a:lnTo>
                    <a:pt x="732" y="898"/>
                  </a:lnTo>
                  <a:lnTo>
                    <a:pt x="732" y="865"/>
                  </a:lnTo>
                  <a:lnTo>
                    <a:pt x="715" y="832"/>
                  </a:lnTo>
                  <a:lnTo>
                    <a:pt x="682" y="798"/>
                  </a:lnTo>
                  <a:lnTo>
                    <a:pt x="649" y="798"/>
                  </a:lnTo>
                  <a:lnTo>
                    <a:pt x="549" y="748"/>
                  </a:lnTo>
                  <a:lnTo>
                    <a:pt x="449" y="699"/>
                  </a:lnTo>
                  <a:lnTo>
                    <a:pt x="366" y="632"/>
                  </a:lnTo>
                  <a:lnTo>
                    <a:pt x="300" y="549"/>
                  </a:lnTo>
                  <a:lnTo>
                    <a:pt x="250" y="499"/>
                  </a:lnTo>
                  <a:lnTo>
                    <a:pt x="200" y="383"/>
                  </a:lnTo>
                  <a:lnTo>
                    <a:pt x="183" y="266"/>
                  </a:lnTo>
                  <a:lnTo>
                    <a:pt x="183" y="217"/>
                  </a:lnTo>
                  <a:lnTo>
                    <a:pt x="217" y="167"/>
                  </a:lnTo>
                  <a:lnTo>
                    <a:pt x="233" y="167"/>
                  </a:lnTo>
                  <a:lnTo>
                    <a:pt x="267" y="150"/>
                  </a:lnTo>
                  <a:lnTo>
                    <a:pt x="300" y="150"/>
                  </a:lnTo>
                  <a:lnTo>
                    <a:pt x="366" y="167"/>
                  </a:lnTo>
                  <a:lnTo>
                    <a:pt x="416" y="200"/>
                  </a:lnTo>
                  <a:lnTo>
                    <a:pt x="499" y="233"/>
                  </a:lnTo>
                  <a:lnTo>
                    <a:pt x="549" y="300"/>
                  </a:lnTo>
                  <a:lnTo>
                    <a:pt x="616" y="350"/>
                  </a:lnTo>
                  <a:lnTo>
                    <a:pt x="616" y="366"/>
                  </a:lnTo>
                  <a:lnTo>
                    <a:pt x="632" y="383"/>
                  </a:lnTo>
                  <a:lnTo>
                    <a:pt x="632" y="399"/>
                  </a:lnTo>
                  <a:lnTo>
                    <a:pt x="765" y="366"/>
                  </a:lnTo>
                  <a:lnTo>
                    <a:pt x="682" y="266"/>
                  </a:lnTo>
                  <a:lnTo>
                    <a:pt x="582" y="167"/>
                  </a:lnTo>
                  <a:lnTo>
                    <a:pt x="483" y="100"/>
                  </a:lnTo>
                  <a:lnTo>
                    <a:pt x="383" y="34"/>
                  </a:lnTo>
                  <a:lnTo>
                    <a:pt x="283" y="17"/>
                  </a:lnTo>
                  <a:lnTo>
                    <a:pt x="167"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1937;p55">
              <a:extLst>
                <a:ext uri="{FF2B5EF4-FFF2-40B4-BE49-F238E27FC236}">
                  <a16:creationId xmlns:a16="http://schemas.microsoft.com/office/drawing/2014/main" id="{6AE9F3EF-3FFD-6581-9BEF-F46E3BB3C839}"/>
                </a:ext>
              </a:extLst>
            </p:cNvPr>
            <p:cNvSpPr/>
            <p:nvPr/>
          </p:nvSpPr>
          <p:spPr>
            <a:xfrm>
              <a:off x="2125450" y="2569300"/>
              <a:ext cx="19550" cy="21650"/>
            </a:xfrm>
            <a:custGeom>
              <a:avLst/>
              <a:gdLst/>
              <a:ahLst/>
              <a:cxnLst/>
              <a:rect l="l" t="t" r="r" b="b"/>
              <a:pathLst>
                <a:path w="782" h="866" extrusionOk="0">
                  <a:moveTo>
                    <a:pt x="166" y="1"/>
                  </a:moveTo>
                  <a:lnTo>
                    <a:pt x="83" y="34"/>
                  </a:lnTo>
                  <a:lnTo>
                    <a:pt x="33" y="101"/>
                  </a:lnTo>
                  <a:lnTo>
                    <a:pt x="0" y="167"/>
                  </a:lnTo>
                  <a:lnTo>
                    <a:pt x="0" y="250"/>
                  </a:lnTo>
                  <a:lnTo>
                    <a:pt x="50" y="366"/>
                  </a:lnTo>
                  <a:lnTo>
                    <a:pt x="133" y="483"/>
                  </a:lnTo>
                  <a:lnTo>
                    <a:pt x="233" y="616"/>
                  </a:lnTo>
                  <a:lnTo>
                    <a:pt x="366" y="732"/>
                  </a:lnTo>
                  <a:lnTo>
                    <a:pt x="515" y="815"/>
                  </a:lnTo>
                  <a:lnTo>
                    <a:pt x="682" y="865"/>
                  </a:lnTo>
                  <a:lnTo>
                    <a:pt x="731" y="865"/>
                  </a:lnTo>
                  <a:lnTo>
                    <a:pt x="748" y="848"/>
                  </a:lnTo>
                  <a:lnTo>
                    <a:pt x="748" y="815"/>
                  </a:lnTo>
                  <a:lnTo>
                    <a:pt x="731" y="782"/>
                  </a:lnTo>
                  <a:lnTo>
                    <a:pt x="698" y="749"/>
                  </a:lnTo>
                  <a:lnTo>
                    <a:pt x="682" y="749"/>
                  </a:lnTo>
                  <a:lnTo>
                    <a:pt x="565" y="716"/>
                  </a:lnTo>
                  <a:lnTo>
                    <a:pt x="465" y="649"/>
                  </a:lnTo>
                  <a:lnTo>
                    <a:pt x="382" y="583"/>
                  </a:lnTo>
                  <a:lnTo>
                    <a:pt x="316" y="499"/>
                  </a:lnTo>
                  <a:lnTo>
                    <a:pt x="299" y="483"/>
                  </a:lnTo>
                  <a:lnTo>
                    <a:pt x="266" y="450"/>
                  </a:lnTo>
                  <a:lnTo>
                    <a:pt x="216" y="333"/>
                  </a:lnTo>
                  <a:lnTo>
                    <a:pt x="200" y="217"/>
                  </a:lnTo>
                  <a:lnTo>
                    <a:pt x="200" y="167"/>
                  </a:lnTo>
                  <a:lnTo>
                    <a:pt x="233" y="117"/>
                  </a:lnTo>
                  <a:lnTo>
                    <a:pt x="316" y="117"/>
                  </a:lnTo>
                  <a:lnTo>
                    <a:pt x="382" y="134"/>
                  </a:lnTo>
                  <a:lnTo>
                    <a:pt x="432" y="167"/>
                  </a:lnTo>
                  <a:lnTo>
                    <a:pt x="499" y="200"/>
                  </a:lnTo>
                  <a:lnTo>
                    <a:pt x="565" y="267"/>
                  </a:lnTo>
                  <a:lnTo>
                    <a:pt x="632" y="317"/>
                  </a:lnTo>
                  <a:lnTo>
                    <a:pt x="632" y="333"/>
                  </a:lnTo>
                  <a:lnTo>
                    <a:pt x="648" y="350"/>
                  </a:lnTo>
                  <a:lnTo>
                    <a:pt x="648" y="366"/>
                  </a:lnTo>
                  <a:lnTo>
                    <a:pt x="781" y="333"/>
                  </a:lnTo>
                  <a:lnTo>
                    <a:pt x="698" y="234"/>
                  </a:lnTo>
                  <a:lnTo>
                    <a:pt x="598" y="134"/>
                  </a:lnTo>
                  <a:lnTo>
                    <a:pt x="499" y="67"/>
                  </a:lnTo>
                  <a:lnTo>
                    <a:pt x="399" y="17"/>
                  </a:lnTo>
                  <a:lnTo>
                    <a:pt x="283"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1938;p55">
              <a:extLst>
                <a:ext uri="{FF2B5EF4-FFF2-40B4-BE49-F238E27FC236}">
                  <a16:creationId xmlns:a16="http://schemas.microsoft.com/office/drawing/2014/main" id="{35FF2AF3-146D-2B7E-9F14-A853E3FC45E8}"/>
                </a:ext>
              </a:extLst>
            </p:cNvPr>
            <p:cNvSpPr/>
            <p:nvPr/>
          </p:nvSpPr>
          <p:spPr>
            <a:xfrm>
              <a:off x="2107150" y="2573875"/>
              <a:ext cx="19550" cy="22050"/>
            </a:xfrm>
            <a:custGeom>
              <a:avLst/>
              <a:gdLst/>
              <a:ahLst/>
              <a:cxnLst/>
              <a:rect l="l" t="t" r="r" b="b"/>
              <a:pathLst>
                <a:path w="782" h="882" extrusionOk="0">
                  <a:moveTo>
                    <a:pt x="150" y="1"/>
                  </a:moveTo>
                  <a:lnTo>
                    <a:pt x="84" y="34"/>
                  </a:lnTo>
                  <a:lnTo>
                    <a:pt x="17" y="100"/>
                  </a:lnTo>
                  <a:lnTo>
                    <a:pt x="1" y="167"/>
                  </a:lnTo>
                  <a:lnTo>
                    <a:pt x="1" y="250"/>
                  </a:lnTo>
                  <a:lnTo>
                    <a:pt x="51" y="383"/>
                  </a:lnTo>
                  <a:lnTo>
                    <a:pt x="117" y="499"/>
                  </a:lnTo>
                  <a:lnTo>
                    <a:pt x="217" y="632"/>
                  </a:lnTo>
                  <a:lnTo>
                    <a:pt x="350" y="749"/>
                  </a:lnTo>
                  <a:lnTo>
                    <a:pt x="499" y="832"/>
                  </a:lnTo>
                  <a:lnTo>
                    <a:pt x="666" y="882"/>
                  </a:lnTo>
                  <a:lnTo>
                    <a:pt x="715" y="882"/>
                  </a:lnTo>
                  <a:lnTo>
                    <a:pt x="732" y="865"/>
                  </a:lnTo>
                  <a:lnTo>
                    <a:pt x="732" y="848"/>
                  </a:lnTo>
                  <a:lnTo>
                    <a:pt x="715" y="798"/>
                  </a:lnTo>
                  <a:lnTo>
                    <a:pt x="699" y="782"/>
                  </a:lnTo>
                  <a:lnTo>
                    <a:pt x="666" y="765"/>
                  </a:lnTo>
                  <a:lnTo>
                    <a:pt x="566" y="732"/>
                  </a:lnTo>
                  <a:lnTo>
                    <a:pt x="466" y="665"/>
                  </a:lnTo>
                  <a:lnTo>
                    <a:pt x="383" y="599"/>
                  </a:lnTo>
                  <a:lnTo>
                    <a:pt x="300" y="533"/>
                  </a:lnTo>
                  <a:lnTo>
                    <a:pt x="267" y="466"/>
                  </a:lnTo>
                  <a:lnTo>
                    <a:pt x="200" y="350"/>
                  </a:lnTo>
                  <a:lnTo>
                    <a:pt x="184" y="233"/>
                  </a:lnTo>
                  <a:lnTo>
                    <a:pt x="184" y="183"/>
                  </a:lnTo>
                  <a:lnTo>
                    <a:pt x="217" y="134"/>
                  </a:lnTo>
                  <a:lnTo>
                    <a:pt x="233" y="134"/>
                  </a:lnTo>
                  <a:lnTo>
                    <a:pt x="300" y="117"/>
                  </a:lnTo>
                  <a:lnTo>
                    <a:pt x="366" y="134"/>
                  </a:lnTo>
                  <a:lnTo>
                    <a:pt x="433" y="167"/>
                  </a:lnTo>
                  <a:lnTo>
                    <a:pt x="499" y="217"/>
                  </a:lnTo>
                  <a:lnTo>
                    <a:pt x="566" y="267"/>
                  </a:lnTo>
                  <a:lnTo>
                    <a:pt x="616" y="316"/>
                  </a:lnTo>
                  <a:lnTo>
                    <a:pt x="616" y="333"/>
                  </a:lnTo>
                  <a:lnTo>
                    <a:pt x="632" y="366"/>
                  </a:lnTo>
                  <a:lnTo>
                    <a:pt x="782" y="333"/>
                  </a:lnTo>
                  <a:lnTo>
                    <a:pt x="682" y="233"/>
                  </a:lnTo>
                  <a:lnTo>
                    <a:pt x="582" y="134"/>
                  </a:lnTo>
                  <a:lnTo>
                    <a:pt x="483" y="67"/>
                  </a:lnTo>
                  <a:lnTo>
                    <a:pt x="383" y="17"/>
                  </a:lnTo>
                  <a:lnTo>
                    <a:pt x="267"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1939;p55">
              <a:extLst>
                <a:ext uri="{FF2B5EF4-FFF2-40B4-BE49-F238E27FC236}">
                  <a16:creationId xmlns:a16="http://schemas.microsoft.com/office/drawing/2014/main" id="{6FE33DB3-FEF8-2155-FBA9-0C398572ECC0}"/>
                </a:ext>
              </a:extLst>
            </p:cNvPr>
            <p:cNvSpPr/>
            <p:nvPr/>
          </p:nvSpPr>
          <p:spPr>
            <a:xfrm>
              <a:off x="2509375" y="2225250"/>
              <a:ext cx="372350" cy="553100"/>
            </a:xfrm>
            <a:custGeom>
              <a:avLst/>
              <a:gdLst/>
              <a:ahLst/>
              <a:cxnLst/>
              <a:rect l="l" t="t" r="r" b="b"/>
              <a:pathLst>
                <a:path w="14894" h="22124" extrusionOk="0">
                  <a:moveTo>
                    <a:pt x="4106" y="1"/>
                  </a:moveTo>
                  <a:lnTo>
                    <a:pt x="4023" y="34"/>
                  </a:lnTo>
                  <a:lnTo>
                    <a:pt x="3940" y="67"/>
                  </a:lnTo>
                  <a:lnTo>
                    <a:pt x="3874" y="117"/>
                  </a:lnTo>
                  <a:lnTo>
                    <a:pt x="3807" y="183"/>
                  </a:lnTo>
                  <a:lnTo>
                    <a:pt x="3757" y="283"/>
                  </a:lnTo>
                  <a:lnTo>
                    <a:pt x="3707" y="399"/>
                  </a:lnTo>
                  <a:lnTo>
                    <a:pt x="3674" y="532"/>
                  </a:lnTo>
                  <a:lnTo>
                    <a:pt x="3641" y="682"/>
                  </a:lnTo>
                  <a:lnTo>
                    <a:pt x="3641" y="848"/>
                  </a:lnTo>
                  <a:lnTo>
                    <a:pt x="3641" y="1048"/>
                  </a:lnTo>
                  <a:lnTo>
                    <a:pt x="3658" y="1280"/>
                  </a:lnTo>
                  <a:lnTo>
                    <a:pt x="3674" y="1513"/>
                  </a:lnTo>
                  <a:lnTo>
                    <a:pt x="3724" y="1796"/>
                  </a:lnTo>
                  <a:lnTo>
                    <a:pt x="3857" y="2411"/>
                  </a:lnTo>
                  <a:lnTo>
                    <a:pt x="4057" y="3159"/>
                  </a:lnTo>
                  <a:lnTo>
                    <a:pt x="4239" y="3807"/>
                  </a:lnTo>
                  <a:lnTo>
                    <a:pt x="4455" y="4472"/>
                  </a:lnTo>
                  <a:lnTo>
                    <a:pt x="4688" y="5136"/>
                  </a:lnTo>
                  <a:lnTo>
                    <a:pt x="4921" y="5801"/>
                  </a:lnTo>
                  <a:lnTo>
                    <a:pt x="5419" y="7114"/>
                  </a:lnTo>
                  <a:lnTo>
                    <a:pt x="5885" y="8328"/>
                  </a:lnTo>
                  <a:lnTo>
                    <a:pt x="6666" y="10256"/>
                  </a:lnTo>
                  <a:lnTo>
                    <a:pt x="6915" y="10871"/>
                  </a:lnTo>
                  <a:lnTo>
                    <a:pt x="6982" y="11054"/>
                  </a:lnTo>
                  <a:lnTo>
                    <a:pt x="6998" y="11170"/>
                  </a:lnTo>
                  <a:lnTo>
                    <a:pt x="6998" y="11203"/>
                  </a:lnTo>
                  <a:lnTo>
                    <a:pt x="6949" y="11270"/>
                  </a:lnTo>
                  <a:lnTo>
                    <a:pt x="6749" y="11419"/>
                  </a:lnTo>
                  <a:lnTo>
                    <a:pt x="6450" y="11652"/>
                  </a:lnTo>
                  <a:lnTo>
                    <a:pt x="6068" y="11934"/>
                  </a:lnTo>
                  <a:lnTo>
                    <a:pt x="5070" y="12599"/>
                  </a:lnTo>
                  <a:lnTo>
                    <a:pt x="3890" y="13347"/>
                  </a:lnTo>
                  <a:lnTo>
                    <a:pt x="2677" y="14128"/>
                  </a:lnTo>
                  <a:lnTo>
                    <a:pt x="1547" y="14876"/>
                  </a:lnTo>
                  <a:lnTo>
                    <a:pt x="649" y="15491"/>
                  </a:lnTo>
                  <a:lnTo>
                    <a:pt x="317" y="15724"/>
                  </a:lnTo>
                  <a:lnTo>
                    <a:pt x="84" y="15907"/>
                  </a:lnTo>
                  <a:lnTo>
                    <a:pt x="51" y="15940"/>
                  </a:lnTo>
                  <a:lnTo>
                    <a:pt x="34" y="15990"/>
                  </a:lnTo>
                  <a:lnTo>
                    <a:pt x="1" y="16090"/>
                  </a:lnTo>
                  <a:lnTo>
                    <a:pt x="1" y="16223"/>
                  </a:lnTo>
                  <a:lnTo>
                    <a:pt x="34" y="16389"/>
                  </a:lnTo>
                  <a:lnTo>
                    <a:pt x="67" y="16572"/>
                  </a:lnTo>
                  <a:lnTo>
                    <a:pt x="134" y="16771"/>
                  </a:lnTo>
                  <a:lnTo>
                    <a:pt x="234" y="16987"/>
                  </a:lnTo>
                  <a:lnTo>
                    <a:pt x="333" y="17220"/>
                  </a:lnTo>
                  <a:lnTo>
                    <a:pt x="599" y="17735"/>
                  </a:lnTo>
                  <a:lnTo>
                    <a:pt x="915" y="18284"/>
                  </a:lnTo>
                  <a:lnTo>
                    <a:pt x="1281" y="18849"/>
                  </a:lnTo>
                  <a:lnTo>
                    <a:pt x="1680" y="19414"/>
                  </a:lnTo>
                  <a:lnTo>
                    <a:pt x="2095" y="19979"/>
                  </a:lnTo>
                  <a:lnTo>
                    <a:pt x="2511" y="20511"/>
                  </a:lnTo>
                  <a:lnTo>
                    <a:pt x="2926" y="20993"/>
                  </a:lnTo>
                  <a:lnTo>
                    <a:pt x="3309" y="21408"/>
                  </a:lnTo>
                  <a:lnTo>
                    <a:pt x="3508" y="21591"/>
                  </a:lnTo>
                  <a:lnTo>
                    <a:pt x="3674" y="21741"/>
                  </a:lnTo>
                  <a:lnTo>
                    <a:pt x="3840" y="21891"/>
                  </a:lnTo>
                  <a:lnTo>
                    <a:pt x="4007" y="21990"/>
                  </a:lnTo>
                  <a:lnTo>
                    <a:pt x="4140" y="22073"/>
                  </a:lnTo>
                  <a:lnTo>
                    <a:pt x="4256" y="22123"/>
                  </a:lnTo>
                  <a:lnTo>
                    <a:pt x="4422" y="22123"/>
                  </a:lnTo>
                  <a:lnTo>
                    <a:pt x="4455" y="22107"/>
                  </a:lnTo>
                  <a:lnTo>
                    <a:pt x="4871" y="21891"/>
                  </a:lnTo>
                  <a:lnTo>
                    <a:pt x="5370" y="21625"/>
                  </a:lnTo>
                  <a:lnTo>
                    <a:pt x="5951" y="21276"/>
                  </a:lnTo>
                  <a:lnTo>
                    <a:pt x="6583" y="20893"/>
                  </a:lnTo>
                  <a:lnTo>
                    <a:pt x="7281" y="20461"/>
                  </a:lnTo>
                  <a:lnTo>
                    <a:pt x="7996" y="19979"/>
                  </a:lnTo>
                  <a:lnTo>
                    <a:pt x="8744" y="19447"/>
                  </a:lnTo>
                  <a:lnTo>
                    <a:pt x="9525" y="18899"/>
                  </a:lnTo>
                  <a:lnTo>
                    <a:pt x="10289" y="18317"/>
                  </a:lnTo>
                  <a:lnTo>
                    <a:pt x="11037" y="17702"/>
                  </a:lnTo>
                  <a:lnTo>
                    <a:pt x="11785" y="17054"/>
                  </a:lnTo>
                  <a:lnTo>
                    <a:pt x="12483" y="16406"/>
                  </a:lnTo>
                  <a:lnTo>
                    <a:pt x="12816" y="16073"/>
                  </a:lnTo>
                  <a:lnTo>
                    <a:pt x="13148" y="15741"/>
                  </a:lnTo>
                  <a:lnTo>
                    <a:pt x="13447" y="15408"/>
                  </a:lnTo>
                  <a:lnTo>
                    <a:pt x="13747" y="15076"/>
                  </a:lnTo>
                  <a:lnTo>
                    <a:pt x="14029" y="14743"/>
                  </a:lnTo>
                  <a:lnTo>
                    <a:pt x="14278" y="14394"/>
                  </a:lnTo>
                  <a:lnTo>
                    <a:pt x="14511" y="14062"/>
                  </a:lnTo>
                  <a:lnTo>
                    <a:pt x="14727" y="13730"/>
                  </a:lnTo>
                  <a:lnTo>
                    <a:pt x="14794" y="13613"/>
                  </a:lnTo>
                  <a:lnTo>
                    <a:pt x="14827" y="13513"/>
                  </a:lnTo>
                  <a:lnTo>
                    <a:pt x="14860" y="13381"/>
                  </a:lnTo>
                  <a:lnTo>
                    <a:pt x="14893" y="13264"/>
                  </a:lnTo>
                  <a:lnTo>
                    <a:pt x="14893" y="13131"/>
                  </a:lnTo>
                  <a:lnTo>
                    <a:pt x="14893" y="12982"/>
                  </a:lnTo>
                  <a:lnTo>
                    <a:pt x="14860" y="12682"/>
                  </a:lnTo>
                  <a:lnTo>
                    <a:pt x="14794" y="12367"/>
                  </a:lnTo>
                  <a:lnTo>
                    <a:pt x="14677" y="12018"/>
                  </a:lnTo>
                  <a:lnTo>
                    <a:pt x="14544" y="11669"/>
                  </a:lnTo>
                  <a:lnTo>
                    <a:pt x="14362" y="11286"/>
                  </a:lnTo>
                  <a:lnTo>
                    <a:pt x="14146" y="10887"/>
                  </a:lnTo>
                  <a:lnTo>
                    <a:pt x="13913" y="10472"/>
                  </a:lnTo>
                  <a:lnTo>
                    <a:pt x="13647" y="10040"/>
                  </a:lnTo>
                  <a:lnTo>
                    <a:pt x="13364" y="9608"/>
                  </a:lnTo>
                  <a:lnTo>
                    <a:pt x="13049" y="9159"/>
                  </a:lnTo>
                  <a:lnTo>
                    <a:pt x="12733" y="8710"/>
                  </a:lnTo>
                  <a:lnTo>
                    <a:pt x="12018" y="7779"/>
                  </a:lnTo>
                  <a:lnTo>
                    <a:pt x="11253" y="6832"/>
                  </a:lnTo>
                  <a:lnTo>
                    <a:pt x="10456" y="5901"/>
                  </a:lnTo>
                  <a:lnTo>
                    <a:pt x="9641" y="4987"/>
                  </a:lnTo>
                  <a:lnTo>
                    <a:pt x="8827" y="4089"/>
                  </a:lnTo>
                  <a:lnTo>
                    <a:pt x="8029" y="3242"/>
                  </a:lnTo>
                  <a:lnTo>
                    <a:pt x="7264" y="2444"/>
                  </a:lnTo>
                  <a:lnTo>
                    <a:pt x="5918" y="1081"/>
                  </a:lnTo>
                  <a:lnTo>
                    <a:pt x="5669" y="848"/>
                  </a:lnTo>
                  <a:lnTo>
                    <a:pt x="5403" y="616"/>
                  </a:lnTo>
                  <a:lnTo>
                    <a:pt x="5153" y="416"/>
                  </a:lnTo>
                  <a:lnTo>
                    <a:pt x="4888" y="250"/>
                  </a:lnTo>
                  <a:lnTo>
                    <a:pt x="4655" y="117"/>
                  </a:lnTo>
                  <a:lnTo>
                    <a:pt x="4539" y="67"/>
                  </a:lnTo>
                  <a:lnTo>
                    <a:pt x="4422" y="34"/>
                  </a:lnTo>
                  <a:lnTo>
                    <a:pt x="4306" y="17"/>
                  </a:lnTo>
                  <a:lnTo>
                    <a:pt x="4206" y="1"/>
                  </a:lnTo>
                  <a:close/>
                </a:path>
              </a:pathLst>
            </a:custGeom>
            <a:solidFill>
              <a:srgbClr val="C95F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1940;p55">
              <a:extLst>
                <a:ext uri="{FF2B5EF4-FFF2-40B4-BE49-F238E27FC236}">
                  <a16:creationId xmlns:a16="http://schemas.microsoft.com/office/drawing/2014/main" id="{AE927D30-9BED-D44A-53F5-5019E520E68B}"/>
                </a:ext>
              </a:extLst>
            </p:cNvPr>
            <p:cNvSpPr/>
            <p:nvPr/>
          </p:nvSpPr>
          <p:spPr>
            <a:xfrm>
              <a:off x="2248425" y="2585100"/>
              <a:ext cx="373175" cy="209025"/>
            </a:xfrm>
            <a:custGeom>
              <a:avLst/>
              <a:gdLst/>
              <a:ahLst/>
              <a:cxnLst/>
              <a:rect l="l" t="t" r="r" b="b"/>
              <a:pathLst>
                <a:path w="14927" h="8361" extrusionOk="0">
                  <a:moveTo>
                    <a:pt x="7564" y="0"/>
                  </a:moveTo>
                  <a:lnTo>
                    <a:pt x="7048" y="17"/>
                  </a:lnTo>
                  <a:lnTo>
                    <a:pt x="6550" y="67"/>
                  </a:lnTo>
                  <a:lnTo>
                    <a:pt x="6084" y="117"/>
                  </a:lnTo>
                  <a:lnTo>
                    <a:pt x="5669" y="183"/>
                  </a:lnTo>
                  <a:lnTo>
                    <a:pt x="5486" y="233"/>
                  </a:lnTo>
                  <a:lnTo>
                    <a:pt x="5320" y="283"/>
                  </a:lnTo>
                  <a:lnTo>
                    <a:pt x="5070" y="399"/>
                  </a:lnTo>
                  <a:lnTo>
                    <a:pt x="4738" y="549"/>
                  </a:lnTo>
                  <a:lnTo>
                    <a:pt x="4339" y="748"/>
                  </a:lnTo>
                  <a:lnTo>
                    <a:pt x="3923" y="964"/>
                  </a:lnTo>
                  <a:lnTo>
                    <a:pt x="3458" y="1230"/>
                  </a:lnTo>
                  <a:lnTo>
                    <a:pt x="2976" y="1513"/>
                  </a:lnTo>
                  <a:lnTo>
                    <a:pt x="2494" y="1812"/>
                  </a:lnTo>
                  <a:lnTo>
                    <a:pt x="2029" y="2128"/>
                  </a:lnTo>
                  <a:lnTo>
                    <a:pt x="1563" y="2444"/>
                  </a:lnTo>
                  <a:lnTo>
                    <a:pt x="1148" y="2776"/>
                  </a:lnTo>
                  <a:lnTo>
                    <a:pt x="782" y="3092"/>
                  </a:lnTo>
                  <a:lnTo>
                    <a:pt x="616" y="3258"/>
                  </a:lnTo>
                  <a:lnTo>
                    <a:pt x="466" y="3408"/>
                  </a:lnTo>
                  <a:lnTo>
                    <a:pt x="333" y="3557"/>
                  </a:lnTo>
                  <a:lnTo>
                    <a:pt x="217" y="3707"/>
                  </a:lnTo>
                  <a:lnTo>
                    <a:pt x="134" y="3856"/>
                  </a:lnTo>
                  <a:lnTo>
                    <a:pt x="67" y="3989"/>
                  </a:lnTo>
                  <a:lnTo>
                    <a:pt x="18" y="4122"/>
                  </a:lnTo>
                  <a:lnTo>
                    <a:pt x="1" y="4255"/>
                  </a:lnTo>
                  <a:lnTo>
                    <a:pt x="18" y="4372"/>
                  </a:lnTo>
                  <a:lnTo>
                    <a:pt x="67" y="4488"/>
                  </a:lnTo>
                  <a:lnTo>
                    <a:pt x="117" y="4571"/>
                  </a:lnTo>
                  <a:lnTo>
                    <a:pt x="200" y="4638"/>
                  </a:lnTo>
                  <a:lnTo>
                    <a:pt x="300" y="4688"/>
                  </a:lnTo>
                  <a:lnTo>
                    <a:pt x="400" y="4721"/>
                  </a:lnTo>
                  <a:lnTo>
                    <a:pt x="666" y="4721"/>
                  </a:lnTo>
                  <a:lnTo>
                    <a:pt x="815" y="4688"/>
                  </a:lnTo>
                  <a:lnTo>
                    <a:pt x="965" y="4654"/>
                  </a:lnTo>
                  <a:lnTo>
                    <a:pt x="1297" y="4555"/>
                  </a:lnTo>
                  <a:lnTo>
                    <a:pt x="1663" y="4405"/>
                  </a:lnTo>
                  <a:lnTo>
                    <a:pt x="2029" y="4222"/>
                  </a:lnTo>
                  <a:lnTo>
                    <a:pt x="2411" y="4023"/>
                  </a:lnTo>
                  <a:lnTo>
                    <a:pt x="2777" y="3807"/>
                  </a:lnTo>
                  <a:lnTo>
                    <a:pt x="3142" y="3591"/>
                  </a:lnTo>
                  <a:lnTo>
                    <a:pt x="3205" y="3550"/>
                  </a:lnTo>
                  <a:lnTo>
                    <a:pt x="3205" y="3550"/>
                  </a:lnTo>
                  <a:lnTo>
                    <a:pt x="3126" y="3607"/>
                  </a:lnTo>
                  <a:lnTo>
                    <a:pt x="2793" y="3873"/>
                  </a:lnTo>
                  <a:lnTo>
                    <a:pt x="2444" y="4139"/>
                  </a:lnTo>
                  <a:lnTo>
                    <a:pt x="2128" y="4422"/>
                  </a:lnTo>
                  <a:lnTo>
                    <a:pt x="1813" y="4721"/>
                  </a:lnTo>
                  <a:lnTo>
                    <a:pt x="1547" y="5020"/>
                  </a:lnTo>
                  <a:lnTo>
                    <a:pt x="1430" y="5170"/>
                  </a:lnTo>
                  <a:lnTo>
                    <a:pt x="1331" y="5319"/>
                  </a:lnTo>
                  <a:lnTo>
                    <a:pt x="1247" y="5469"/>
                  </a:lnTo>
                  <a:lnTo>
                    <a:pt x="1181" y="5602"/>
                  </a:lnTo>
                  <a:lnTo>
                    <a:pt x="1131" y="5735"/>
                  </a:lnTo>
                  <a:lnTo>
                    <a:pt x="1098" y="5868"/>
                  </a:lnTo>
                  <a:lnTo>
                    <a:pt x="1098" y="6001"/>
                  </a:lnTo>
                  <a:lnTo>
                    <a:pt x="1115" y="6134"/>
                  </a:lnTo>
                  <a:lnTo>
                    <a:pt x="1148" y="6250"/>
                  </a:lnTo>
                  <a:lnTo>
                    <a:pt x="1214" y="6350"/>
                  </a:lnTo>
                  <a:lnTo>
                    <a:pt x="1314" y="6449"/>
                  </a:lnTo>
                  <a:lnTo>
                    <a:pt x="1414" y="6516"/>
                  </a:lnTo>
                  <a:lnTo>
                    <a:pt x="1547" y="6549"/>
                  </a:lnTo>
                  <a:lnTo>
                    <a:pt x="1680" y="6566"/>
                  </a:lnTo>
                  <a:lnTo>
                    <a:pt x="1829" y="6566"/>
                  </a:lnTo>
                  <a:lnTo>
                    <a:pt x="1979" y="6532"/>
                  </a:lnTo>
                  <a:lnTo>
                    <a:pt x="2145" y="6499"/>
                  </a:lnTo>
                  <a:lnTo>
                    <a:pt x="2328" y="6433"/>
                  </a:lnTo>
                  <a:lnTo>
                    <a:pt x="2511" y="6350"/>
                  </a:lnTo>
                  <a:lnTo>
                    <a:pt x="2710" y="6267"/>
                  </a:lnTo>
                  <a:lnTo>
                    <a:pt x="3092" y="6050"/>
                  </a:lnTo>
                  <a:lnTo>
                    <a:pt x="3383" y="5864"/>
                  </a:lnTo>
                  <a:lnTo>
                    <a:pt x="3383" y="5864"/>
                  </a:lnTo>
                  <a:lnTo>
                    <a:pt x="3159" y="6134"/>
                  </a:lnTo>
                  <a:lnTo>
                    <a:pt x="3059" y="6283"/>
                  </a:lnTo>
                  <a:lnTo>
                    <a:pt x="2959" y="6433"/>
                  </a:lnTo>
                  <a:lnTo>
                    <a:pt x="2876" y="6582"/>
                  </a:lnTo>
                  <a:lnTo>
                    <a:pt x="2826" y="6715"/>
                  </a:lnTo>
                  <a:lnTo>
                    <a:pt x="2793" y="6848"/>
                  </a:lnTo>
                  <a:lnTo>
                    <a:pt x="2777" y="6981"/>
                  </a:lnTo>
                  <a:lnTo>
                    <a:pt x="2777" y="7114"/>
                  </a:lnTo>
                  <a:lnTo>
                    <a:pt x="2810" y="7231"/>
                  </a:lnTo>
                  <a:lnTo>
                    <a:pt x="2876" y="7330"/>
                  </a:lnTo>
                  <a:lnTo>
                    <a:pt x="2959" y="7430"/>
                  </a:lnTo>
                  <a:lnTo>
                    <a:pt x="3043" y="7497"/>
                  </a:lnTo>
                  <a:lnTo>
                    <a:pt x="3142" y="7530"/>
                  </a:lnTo>
                  <a:lnTo>
                    <a:pt x="3259" y="7563"/>
                  </a:lnTo>
                  <a:lnTo>
                    <a:pt x="3392" y="7563"/>
                  </a:lnTo>
                  <a:lnTo>
                    <a:pt x="3541" y="7530"/>
                  </a:lnTo>
                  <a:lnTo>
                    <a:pt x="3691" y="7497"/>
                  </a:lnTo>
                  <a:lnTo>
                    <a:pt x="3840" y="7447"/>
                  </a:lnTo>
                  <a:lnTo>
                    <a:pt x="4007" y="7397"/>
                  </a:lnTo>
                  <a:lnTo>
                    <a:pt x="4372" y="7231"/>
                  </a:lnTo>
                  <a:lnTo>
                    <a:pt x="4738" y="7031"/>
                  </a:lnTo>
                  <a:lnTo>
                    <a:pt x="5137" y="6798"/>
                  </a:lnTo>
                  <a:lnTo>
                    <a:pt x="5519" y="6549"/>
                  </a:lnTo>
                  <a:lnTo>
                    <a:pt x="5626" y="6471"/>
                  </a:lnTo>
                  <a:lnTo>
                    <a:pt x="5626" y="6471"/>
                  </a:lnTo>
                  <a:lnTo>
                    <a:pt x="5519" y="6566"/>
                  </a:lnTo>
                  <a:lnTo>
                    <a:pt x="5253" y="6832"/>
                  </a:lnTo>
                  <a:lnTo>
                    <a:pt x="5020" y="7081"/>
                  </a:lnTo>
                  <a:lnTo>
                    <a:pt x="4838" y="7330"/>
                  </a:lnTo>
                  <a:lnTo>
                    <a:pt x="4771" y="7463"/>
                  </a:lnTo>
                  <a:lnTo>
                    <a:pt x="4721" y="7580"/>
                  </a:lnTo>
                  <a:lnTo>
                    <a:pt x="4671" y="7696"/>
                  </a:lnTo>
                  <a:lnTo>
                    <a:pt x="4655" y="7796"/>
                  </a:lnTo>
                  <a:lnTo>
                    <a:pt x="4655" y="7895"/>
                  </a:lnTo>
                  <a:lnTo>
                    <a:pt x="4671" y="7995"/>
                  </a:lnTo>
                  <a:lnTo>
                    <a:pt x="4705" y="8095"/>
                  </a:lnTo>
                  <a:lnTo>
                    <a:pt x="4771" y="8161"/>
                  </a:lnTo>
                  <a:lnTo>
                    <a:pt x="4871" y="8244"/>
                  </a:lnTo>
                  <a:lnTo>
                    <a:pt x="4971" y="8294"/>
                  </a:lnTo>
                  <a:lnTo>
                    <a:pt x="5104" y="8344"/>
                  </a:lnTo>
                  <a:lnTo>
                    <a:pt x="5237" y="8361"/>
                  </a:lnTo>
                  <a:lnTo>
                    <a:pt x="5370" y="8361"/>
                  </a:lnTo>
                  <a:lnTo>
                    <a:pt x="5519" y="8344"/>
                  </a:lnTo>
                  <a:lnTo>
                    <a:pt x="5685" y="8328"/>
                  </a:lnTo>
                  <a:lnTo>
                    <a:pt x="5852" y="8278"/>
                  </a:lnTo>
                  <a:lnTo>
                    <a:pt x="6217" y="8161"/>
                  </a:lnTo>
                  <a:lnTo>
                    <a:pt x="6583" y="8012"/>
                  </a:lnTo>
                  <a:lnTo>
                    <a:pt x="6965" y="7829"/>
                  </a:lnTo>
                  <a:lnTo>
                    <a:pt x="7347" y="7629"/>
                  </a:lnTo>
                  <a:lnTo>
                    <a:pt x="7713" y="7413"/>
                  </a:lnTo>
                  <a:lnTo>
                    <a:pt x="8062" y="7197"/>
                  </a:lnTo>
                  <a:lnTo>
                    <a:pt x="8660" y="6815"/>
                  </a:lnTo>
                  <a:lnTo>
                    <a:pt x="9076" y="6516"/>
                  </a:lnTo>
                  <a:lnTo>
                    <a:pt x="9226" y="6400"/>
                  </a:lnTo>
                  <a:lnTo>
                    <a:pt x="9674" y="6715"/>
                  </a:lnTo>
                  <a:lnTo>
                    <a:pt x="10123" y="6981"/>
                  </a:lnTo>
                  <a:lnTo>
                    <a:pt x="10539" y="7214"/>
                  </a:lnTo>
                  <a:lnTo>
                    <a:pt x="10954" y="7413"/>
                  </a:lnTo>
                  <a:lnTo>
                    <a:pt x="11353" y="7580"/>
                  </a:lnTo>
                  <a:lnTo>
                    <a:pt x="11735" y="7713"/>
                  </a:lnTo>
                  <a:lnTo>
                    <a:pt x="12118" y="7812"/>
                  </a:lnTo>
                  <a:lnTo>
                    <a:pt x="12467" y="7879"/>
                  </a:lnTo>
                  <a:lnTo>
                    <a:pt x="12816" y="7929"/>
                  </a:lnTo>
                  <a:lnTo>
                    <a:pt x="13148" y="7945"/>
                  </a:lnTo>
                  <a:lnTo>
                    <a:pt x="13481" y="7962"/>
                  </a:lnTo>
                  <a:lnTo>
                    <a:pt x="13780" y="7945"/>
                  </a:lnTo>
                  <a:lnTo>
                    <a:pt x="14079" y="7895"/>
                  </a:lnTo>
                  <a:lnTo>
                    <a:pt x="14362" y="7862"/>
                  </a:lnTo>
                  <a:lnTo>
                    <a:pt x="14627" y="7796"/>
                  </a:lnTo>
                  <a:lnTo>
                    <a:pt x="14893" y="7713"/>
                  </a:lnTo>
                  <a:lnTo>
                    <a:pt x="14910" y="7696"/>
                  </a:lnTo>
                  <a:lnTo>
                    <a:pt x="14927" y="7613"/>
                  </a:lnTo>
                  <a:lnTo>
                    <a:pt x="14927" y="7380"/>
                  </a:lnTo>
                  <a:lnTo>
                    <a:pt x="14893" y="7014"/>
                  </a:lnTo>
                  <a:lnTo>
                    <a:pt x="14844" y="6549"/>
                  </a:lnTo>
                  <a:lnTo>
                    <a:pt x="14644" y="5402"/>
                  </a:lnTo>
                  <a:lnTo>
                    <a:pt x="14411" y="4073"/>
                  </a:lnTo>
                  <a:lnTo>
                    <a:pt x="14162" y="2776"/>
                  </a:lnTo>
                  <a:lnTo>
                    <a:pt x="13929" y="1629"/>
                  </a:lnTo>
                  <a:lnTo>
                    <a:pt x="13697" y="516"/>
                  </a:lnTo>
                  <a:lnTo>
                    <a:pt x="12035" y="333"/>
                  </a:lnTo>
                  <a:lnTo>
                    <a:pt x="10505" y="167"/>
                  </a:lnTo>
                  <a:lnTo>
                    <a:pt x="8976" y="34"/>
                  </a:lnTo>
                  <a:lnTo>
                    <a:pt x="8544" y="17"/>
                  </a:lnTo>
                  <a:lnTo>
                    <a:pt x="8062" y="0"/>
                  </a:lnTo>
                  <a:close/>
                </a:path>
              </a:pathLst>
            </a:custGeom>
            <a:solidFill>
              <a:srgbClr val="C95F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1941;p55">
              <a:extLst>
                <a:ext uri="{FF2B5EF4-FFF2-40B4-BE49-F238E27FC236}">
                  <a16:creationId xmlns:a16="http://schemas.microsoft.com/office/drawing/2014/main" id="{E1B5ADFB-0E78-55E8-2CF9-0D843222BE23}"/>
                </a:ext>
              </a:extLst>
            </p:cNvPr>
            <p:cNvSpPr/>
            <p:nvPr/>
          </p:nvSpPr>
          <p:spPr>
            <a:xfrm>
              <a:off x="2283750" y="2634125"/>
              <a:ext cx="102675" cy="81475"/>
            </a:xfrm>
            <a:custGeom>
              <a:avLst/>
              <a:gdLst/>
              <a:ahLst/>
              <a:cxnLst/>
              <a:rect l="l" t="t" r="r" b="b"/>
              <a:pathLst>
                <a:path w="4107" h="3259" extrusionOk="0">
                  <a:moveTo>
                    <a:pt x="4089" y="1"/>
                  </a:moveTo>
                  <a:lnTo>
                    <a:pt x="3524" y="300"/>
                  </a:lnTo>
                  <a:lnTo>
                    <a:pt x="3026" y="599"/>
                  </a:lnTo>
                  <a:lnTo>
                    <a:pt x="2560" y="882"/>
                  </a:lnTo>
                  <a:lnTo>
                    <a:pt x="2145" y="1181"/>
                  </a:lnTo>
                  <a:lnTo>
                    <a:pt x="1763" y="1463"/>
                  </a:lnTo>
                  <a:lnTo>
                    <a:pt x="1430" y="1729"/>
                  </a:lnTo>
                  <a:lnTo>
                    <a:pt x="1131" y="1995"/>
                  </a:lnTo>
                  <a:lnTo>
                    <a:pt x="865" y="2228"/>
                  </a:lnTo>
                  <a:lnTo>
                    <a:pt x="649" y="2461"/>
                  </a:lnTo>
                  <a:lnTo>
                    <a:pt x="449" y="2660"/>
                  </a:lnTo>
                  <a:lnTo>
                    <a:pt x="184" y="2992"/>
                  </a:lnTo>
                  <a:lnTo>
                    <a:pt x="34" y="3192"/>
                  </a:lnTo>
                  <a:lnTo>
                    <a:pt x="1" y="3258"/>
                  </a:lnTo>
                  <a:lnTo>
                    <a:pt x="350" y="2893"/>
                  </a:lnTo>
                  <a:lnTo>
                    <a:pt x="749" y="2527"/>
                  </a:lnTo>
                  <a:lnTo>
                    <a:pt x="1181" y="2161"/>
                  </a:lnTo>
                  <a:lnTo>
                    <a:pt x="1613" y="1812"/>
                  </a:lnTo>
                  <a:lnTo>
                    <a:pt x="2411" y="1231"/>
                  </a:lnTo>
                  <a:lnTo>
                    <a:pt x="2943" y="848"/>
                  </a:lnTo>
                  <a:lnTo>
                    <a:pt x="3524" y="433"/>
                  </a:lnTo>
                  <a:lnTo>
                    <a:pt x="4106" y="17"/>
                  </a:lnTo>
                  <a:lnTo>
                    <a:pt x="41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1942;p55">
              <a:extLst>
                <a:ext uri="{FF2B5EF4-FFF2-40B4-BE49-F238E27FC236}">
                  <a16:creationId xmlns:a16="http://schemas.microsoft.com/office/drawing/2014/main" id="{01A9C4E0-22EA-DF61-C21E-F40DE4CA3A7B}"/>
                </a:ext>
              </a:extLst>
            </p:cNvPr>
            <p:cNvSpPr/>
            <p:nvPr/>
          </p:nvSpPr>
          <p:spPr>
            <a:xfrm>
              <a:off x="2332775" y="2671950"/>
              <a:ext cx="86875" cy="59850"/>
            </a:xfrm>
            <a:custGeom>
              <a:avLst/>
              <a:gdLst/>
              <a:ahLst/>
              <a:cxnLst/>
              <a:rect l="l" t="t" r="r" b="b"/>
              <a:pathLst>
                <a:path w="3475" h="2394" extrusionOk="0">
                  <a:moveTo>
                    <a:pt x="3475" y="0"/>
                  </a:moveTo>
                  <a:lnTo>
                    <a:pt x="2993" y="216"/>
                  </a:lnTo>
                  <a:lnTo>
                    <a:pt x="2527" y="466"/>
                  </a:lnTo>
                  <a:lnTo>
                    <a:pt x="2079" y="748"/>
                  </a:lnTo>
                  <a:lnTo>
                    <a:pt x="1646" y="1031"/>
                  </a:lnTo>
                  <a:lnTo>
                    <a:pt x="1214" y="1330"/>
                  </a:lnTo>
                  <a:lnTo>
                    <a:pt x="799" y="1662"/>
                  </a:lnTo>
                  <a:lnTo>
                    <a:pt x="400" y="2011"/>
                  </a:lnTo>
                  <a:lnTo>
                    <a:pt x="18" y="2377"/>
                  </a:lnTo>
                  <a:lnTo>
                    <a:pt x="1" y="2394"/>
                  </a:lnTo>
                  <a:lnTo>
                    <a:pt x="18" y="2394"/>
                  </a:lnTo>
                  <a:lnTo>
                    <a:pt x="51" y="2377"/>
                  </a:lnTo>
                  <a:lnTo>
                    <a:pt x="1763" y="1180"/>
                  </a:lnTo>
                  <a:lnTo>
                    <a:pt x="2777" y="466"/>
                  </a:lnTo>
                  <a:lnTo>
                    <a:pt x="347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1943;p55">
              <a:extLst>
                <a:ext uri="{FF2B5EF4-FFF2-40B4-BE49-F238E27FC236}">
                  <a16:creationId xmlns:a16="http://schemas.microsoft.com/office/drawing/2014/main" id="{015BE7C3-90B3-C47E-4B1F-C5D60969B13C}"/>
                </a:ext>
              </a:extLst>
            </p:cNvPr>
            <p:cNvSpPr/>
            <p:nvPr/>
          </p:nvSpPr>
          <p:spPr>
            <a:xfrm>
              <a:off x="2384725" y="2702275"/>
              <a:ext cx="66500" cy="48650"/>
            </a:xfrm>
            <a:custGeom>
              <a:avLst/>
              <a:gdLst/>
              <a:ahLst/>
              <a:cxnLst/>
              <a:rect l="l" t="t" r="r" b="b"/>
              <a:pathLst>
                <a:path w="2660" h="1946" extrusionOk="0">
                  <a:moveTo>
                    <a:pt x="2627" y="1"/>
                  </a:moveTo>
                  <a:lnTo>
                    <a:pt x="2278" y="183"/>
                  </a:lnTo>
                  <a:lnTo>
                    <a:pt x="1912" y="383"/>
                  </a:lnTo>
                  <a:lnTo>
                    <a:pt x="1580" y="599"/>
                  </a:lnTo>
                  <a:lnTo>
                    <a:pt x="1231" y="832"/>
                  </a:lnTo>
                  <a:lnTo>
                    <a:pt x="915" y="1081"/>
                  </a:lnTo>
                  <a:lnTo>
                    <a:pt x="599" y="1347"/>
                  </a:lnTo>
                  <a:lnTo>
                    <a:pt x="300" y="1629"/>
                  </a:lnTo>
                  <a:lnTo>
                    <a:pt x="17" y="1912"/>
                  </a:lnTo>
                  <a:lnTo>
                    <a:pt x="1" y="1945"/>
                  </a:lnTo>
                  <a:lnTo>
                    <a:pt x="34" y="1945"/>
                  </a:lnTo>
                  <a:lnTo>
                    <a:pt x="67" y="1912"/>
                  </a:lnTo>
                  <a:lnTo>
                    <a:pt x="1280" y="998"/>
                  </a:lnTo>
                  <a:lnTo>
                    <a:pt x="1912" y="532"/>
                  </a:lnTo>
                  <a:lnTo>
                    <a:pt x="2660" y="17"/>
                  </a:lnTo>
                  <a:lnTo>
                    <a:pt x="264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1944;p55">
              <a:extLst>
                <a:ext uri="{FF2B5EF4-FFF2-40B4-BE49-F238E27FC236}">
                  <a16:creationId xmlns:a16="http://schemas.microsoft.com/office/drawing/2014/main" id="{22DDEEE9-2226-02AF-9F2C-E5FD60694398}"/>
                </a:ext>
              </a:extLst>
            </p:cNvPr>
            <p:cNvSpPr/>
            <p:nvPr/>
          </p:nvSpPr>
          <p:spPr>
            <a:xfrm>
              <a:off x="2556750" y="2220275"/>
              <a:ext cx="327875" cy="548100"/>
            </a:xfrm>
            <a:custGeom>
              <a:avLst/>
              <a:gdLst/>
              <a:ahLst/>
              <a:cxnLst/>
              <a:rect l="l" t="t" r="r" b="b"/>
              <a:pathLst>
                <a:path w="13115" h="21924" extrusionOk="0">
                  <a:moveTo>
                    <a:pt x="2045" y="0"/>
                  </a:moveTo>
                  <a:lnTo>
                    <a:pt x="1962" y="17"/>
                  </a:lnTo>
                  <a:lnTo>
                    <a:pt x="1879" y="33"/>
                  </a:lnTo>
                  <a:lnTo>
                    <a:pt x="1812" y="67"/>
                  </a:lnTo>
                  <a:lnTo>
                    <a:pt x="1746" y="133"/>
                  </a:lnTo>
                  <a:lnTo>
                    <a:pt x="1696" y="183"/>
                  </a:lnTo>
                  <a:lnTo>
                    <a:pt x="1646" y="266"/>
                  </a:lnTo>
                  <a:lnTo>
                    <a:pt x="1596" y="349"/>
                  </a:lnTo>
                  <a:lnTo>
                    <a:pt x="1563" y="432"/>
                  </a:lnTo>
                  <a:lnTo>
                    <a:pt x="1513" y="665"/>
                  </a:lnTo>
                  <a:lnTo>
                    <a:pt x="1497" y="914"/>
                  </a:lnTo>
                  <a:lnTo>
                    <a:pt x="1497" y="1213"/>
                  </a:lnTo>
                  <a:lnTo>
                    <a:pt x="1513" y="1546"/>
                  </a:lnTo>
                  <a:lnTo>
                    <a:pt x="1563" y="1928"/>
                  </a:lnTo>
                  <a:lnTo>
                    <a:pt x="1630" y="2327"/>
                  </a:lnTo>
                  <a:lnTo>
                    <a:pt x="1746" y="2792"/>
                  </a:lnTo>
                  <a:lnTo>
                    <a:pt x="1896" y="3341"/>
                  </a:lnTo>
                  <a:lnTo>
                    <a:pt x="2095" y="3973"/>
                  </a:lnTo>
                  <a:lnTo>
                    <a:pt x="2344" y="4654"/>
                  </a:lnTo>
                  <a:lnTo>
                    <a:pt x="2893" y="6133"/>
                  </a:lnTo>
                  <a:lnTo>
                    <a:pt x="3475" y="7646"/>
                  </a:lnTo>
                  <a:lnTo>
                    <a:pt x="4040" y="9059"/>
                  </a:lnTo>
                  <a:lnTo>
                    <a:pt x="4522" y="10239"/>
                  </a:lnTo>
                  <a:lnTo>
                    <a:pt x="4854" y="11070"/>
                  </a:lnTo>
                  <a:lnTo>
                    <a:pt x="4954" y="11302"/>
                  </a:lnTo>
                  <a:lnTo>
                    <a:pt x="4970" y="11402"/>
                  </a:lnTo>
                  <a:lnTo>
                    <a:pt x="4921" y="11469"/>
                  </a:lnTo>
                  <a:lnTo>
                    <a:pt x="4754" y="11585"/>
                  </a:lnTo>
                  <a:lnTo>
                    <a:pt x="4189" y="11984"/>
                  </a:lnTo>
                  <a:lnTo>
                    <a:pt x="2477" y="13147"/>
                  </a:lnTo>
                  <a:lnTo>
                    <a:pt x="1" y="14776"/>
                  </a:lnTo>
                  <a:lnTo>
                    <a:pt x="4937" y="21923"/>
                  </a:lnTo>
                  <a:lnTo>
                    <a:pt x="5286" y="21657"/>
                  </a:lnTo>
                  <a:lnTo>
                    <a:pt x="6184" y="20926"/>
                  </a:lnTo>
                  <a:lnTo>
                    <a:pt x="7447" y="19862"/>
                  </a:lnTo>
                  <a:lnTo>
                    <a:pt x="8178" y="19231"/>
                  </a:lnTo>
                  <a:lnTo>
                    <a:pt x="8926" y="18566"/>
                  </a:lnTo>
                  <a:lnTo>
                    <a:pt x="9674" y="17884"/>
                  </a:lnTo>
                  <a:lnTo>
                    <a:pt x="10406" y="17170"/>
                  </a:lnTo>
                  <a:lnTo>
                    <a:pt x="11087" y="16472"/>
                  </a:lnTo>
                  <a:lnTo>
                    <a:pt x="11419" y="16123"/>
                  </a:lnTo>
                  <a:lnTo>
                    <a:pt x="11719" y="15790"/>
                  </a:lnTo>
                  <a:lnTo>
                    <a:pt x="12001" y="15458"/>
                  </a:lnTo>
                  <a:lnTo>
                    <a:pt x="12251" y="15125"/>
                  </a:lnTo>
                  <a:lnTo>
                    <a:pt x="12483" y="14809"/>
                  </a:lnTo>
                  <a:lnTo>
                    <a:pt x="12683" y="14510"/>
                  </a:lnTo>
                  <a:lnTo>
                    <a:pt x="12849" y="14228"/>
                  </a:lnTo>
                  <a:lnTo>
                    <a:pt x="12982" y="13962"/>
                  </a:lnTo>
                  <a:lnTo>
                    <a:pt x="13065" y="13712"/>
                  </a:lnTo>
                  <a:lnTo>
                    <a:pt x="13115" y="13496"/>
                  </a:lnTo>
                  <a:lnTo>
                    <a:pt x="13115" y="13380"/>
                  </a:lnTo>
                  <a:lnTo>
                    <a:pt x="13115" y="13264"/>
                  </a:lnTo>
                  <a:lnTo>
                    <a:pt x="13082" y="12981"/>
                  </a:lnTo>
                  <a:lnTo>
                    <a:pt x="12998" y="12682"/>
                  </a:lnTo>
                  <a:lnTo>
                    <a:pt x="12882" y="12350"/>
                  </a:lnTo>
                  <a:lnTo>
                    <a:pt x="12733" y="12001"/>
                  </a:lnTo>
                  <a:lnTo>
                    <a:pt x="12533" y="11618"/>
                  </a:lnTo>
                  <a:lnTo>
                    <a:pt x="12317" y="11203"/>
                  </a:lnTo>
                  <a:lnTo>
                    <a:pt x="12068" y="10787"/>
                  </a:lnTo>
                  <a:lnTo>
                    <a:pt x="11802" y="10338"/>
                  </a:lnTo>
                  <a:lnTo>
                    <a:pt x="11503" y="9873"/>
                  </a:lnTo>
                  <a:lnTo>
                    <a:pt x="11187" y="9408"/>
                  </a:lnTo>
                  <a:lnTo>
                    <a:pt x="10838" y="8926"/>
                  </a:lnTo>
                  <a:lnTo>
                    <a:pt x="10123" y="7928"/>
                  </a:lnTo>
                  <a:lnTo>
                    <a:pt x="9342" y="6931"/>
                  </a:lnTo>
                  <a:lnTo>
                    <a:pt x="8544" y="5934"/>
                  </a:lnTo>
                  <a:lnTo>
                    <a:pt x="7730" y="4970"/>
                  </a:lnTo>
                  <a:lnTo>
                    <a:pt x="6932" y="4056"/>
                  </a:lnTo>
                  <a:lnTo>
                    <a:pt x="6167" y="3208"/>
                  </a:lnTo>
                  <a:lnTo>
                    <a:pt x="5452" y="2443"/>
                  </a:lnTo>
                  <a:lnTo>
                    <a:pt x="4788" y="1779"/>
                  </a:lnTo>
                  <a:lnTo>
                    <a:pt x="4223" y="1247"/>
                  </a:lnTo>
                  <a:lnTo>
                    <a:pt x="3990" y="1031"/>
                  </a:lnTo>
                  <a:lnTo>
                    <a:pt x="3774" y="848"/>
                  </a:lnTo>
                  <a:lnTo>
                    <a:pt x="3391" y="565"/>
                  </a:lnTo>
                  <a:lnTo>
                    <a:pt x="3059" y="349"/>
                  </a:lnTo>
                  <a:lnTo>
                    <a:pt x="2743" y="183"/>
                  </a:lnTo>
                  <a:lnTo>
                    <a:pt x="2477" y="67"/>
                  </a:lnTo>
                  <a:lnTo>
                    <a:pt x="2361" y="33"/>
                  </a:lnTo>
                  <a:lnTo>
                    <a:pt x="224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1945;p55">
              <a:extLst>
                <a:ext uri="{FF2B5EF4-FFF2-40B4-BE49-F238E27FC236}">
                  <a16:creationId xmlns:a16="http://schemas.microsoft.com/office/drawing/2014/main" id="{6FE1C41C-193E-4E82-C8F0-7A5B5630E644}"/>
                </a:ext>
              </a:extLst>
            </p:cNvPr>
            <p:cNvSpPr/>
            <p:nvPr/>
          </p:nvSpPr>
          <p:spPr>
            <a:xfrm>
              <a:off x="2555100" y="2348250"/>
              <a:ext cx="128000" cy="243100"/>
            </a:xfrm>
            <a:custGeom>
              <a:avLst/>
              <a:gdLst/>
              <a:ahLst/>
              <a:cxnLst/>
              <a:rect l="l" t="t" r="r" b="b"/>
              <a:pathLst>
                <a:path w="5120" h="9724" extrusionOk="0">
                  <a:moveTo>
                    <a:pt x="2577" y="0"/>
                  </a:moveTo>
                  <a:lnTo>
                    <a:pt x="2593" y="84"/>
                  </a:lnTo>
                  <a:lnTo>
                    <a:pt x="2593" y="117"/>
                  </a:lnTo>
                  <a:lnTo>
                    <a:pt x="2593" y="133"/>
                  </a:lnTo>
                  <a:lnTo>
                    <a:pt x="2610" y="200"/>
                  </a:lnTo>
                  <a:lnTo>
                    <a:pt x="2693" y="449"/>
                  </a:lnTo>
                  <a:lnTo>
                    <a:pt x="2826" y="815"/>
                  </a:lnTo>
                  <a:lnTo>
                    <a:pt x="3092" y="1579"/>
                  </a:lnTo>
                  <a:lnTo>
                    <a:pt x="3117" y="1654"/>
                  </a:lnTo>
                  <a:lnTo>
                    <a:pt x="3108" y="1646"/>
                  </a:lnTo>
                  <a:lnTo>
                    <a:pt x="2676" y="848"/>
                  </a:lnTo>
                  <a:lnTo>
                    <a:pt x="2660" y="848"/>
                  </a:lnTo>
                  <a:lnTo>
                    <a:pt x="2842" y="1264"/>
                  </a:lnTo>
                  <a:lnTo>
                    <a:pt x="3042" y="1679"/>
                  </a:lnTo>
                  <a:lnTo>
                    <a:pt x="3291" y="2128"/>
                  </a:lnTo>
                  <a:lnTo>
                    <a:pt x="3674" y="3142"/>
                  </a:lnTo>
                  <a:lnTo>
                    <a:pt x="3989" y="3906"/>
                  </a:lnTo>
                  <a:lnTo>
                    <a:pt x="4289" y="4688"/>
                  </a:lnTo>
                  <a:lnTo>
                    <a:pt x="4621" y="5452"/>
                  </a:lnTo>
                  <a:lnTo>
                    <a:pt x="4970" y="6200"/>
                  </a:lnTo>
                  <a:lnTo>
                    <a:pt x="4338" y="6616"/>
                  </a:lnTo>
                  <a:lnTo>
                    <a:pt x="3723" y="7031"/>
                  </a:lnTo>
                  <a:lnTo>
                    <a:pt x="2460" y="7895"/>
                  </a:lnTo>
                  <a:lnTo>
                    <a:pt x="1829" y="8328"/>
                  </a:lnTo>
                  <a:lnTo>
                    <a:pt x="1214" y="8776"/>
                  </a:lnTo>
                  <a:lnTo>
                    <a:pt x="632" y="9208"/>
                  </a:lnTo>
                  <a:lnTo>
                    <a:pt x="333" y="9441"/>
                  </a:lnTo>
                  <a:lnTo>
                    <a:pt x="17" y="9690"/>
                  </a:lnTo>
                  <a:lnTo>
                    <a:pt x="0" y="9707"/>
                  </a:lnTo>
                  <a:lnTo>
                    <a:pt x="0" y="9724"/>
                  </a:lnTo>
                  <a:lnTo>
                    <a:pt x="34" y="9724"/>
                  </a:lnTo>
                  <a:lnTo>
                    <a:pt x="383" y="9508"/>
                  </a:lnTo>
                  <a:lnTo>
                    <a:pt x="732" y="9292"/>
                  </a:lnTo>
                  <a:lnTo>
                    <a:pt x="1330" y="8909"/>
                  </a:lnTo>
                  <a:lnTo>
                    <a:pt x="2593" y="8045"/>
                  </a:lnTo>
                  <a:lnTo>
                    <a:pt x="3856" y="7181"/>
                  </a:lnTo>
                  <a:lnTo>
                    <a:pt x="4471" y="6732"/>
                  </a:lnTo>
                  <a:lnTo>
                    <a:pt x="5086" y="6283"/>
                  </a:lnTo>
                  <a:lnTo>
                    <a:pt x="5103" y="6267"/>
                  </a:lnTo>
                  <a:lnTo>
                    <a:pt x="5103" y="6250"/>
                  </a:lnTo>
                  <a:lnTo>
                    <a:pt x="5120" y="6217"/>
                  </a:lnTo>
                  <a:lnTo>
                    <a:pt x="5120" y="6183"/>
                  </a:lnTo>
                  <a:lnTo>
                    <a:pt x="4804" y="5402"/>
                  </a:lnTo>
                  <a:lnTo>
                    <a:pt x="4488" y="4638"/>
                  </a:lnTo>
                  <a:lnTo>
                    <a:pt x="3840" y="3092"/>
                  </a:lnTo>
                  <a:lnTo>
                    <a:pt x="3241" y="1579"/>
                  </a:lnTo>
                  <a:lnTo>
                    <a:pt x="2926" y="782"/>
                  </a:lnTo>
                  <a:lnTo>
                    <a:pt x="2776" y="416"/>
                  </a:lnTo>
                  <a:lnTo>
                    <a:pt x="2693" y="233"/>
                  </a:lnTo>
                  <a:lnTo>
                    <a:pt x="2660" y="117"/>
                  </a:lnTo>
                  <a:lnTo>
                    <a:pt x="259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1946;p55">
              <a:extLst>
                <a:ext uri="{FF2B5EF4-FFF2-40B4-BE49-F238E27FC236}">
                  <a16:creationId xmlns:a16="http://schemas.microsoft.com/office/drawing/2014/main" id="{CACB1B20-60E7-0E4A-2FD8-073EDCC8EFE1}"/>
                </a:ext>
              </a:extLst>
            </p:cNvPr>
            <p:cNvSpPr/>
            <p:nvPr/>
          </p:nvSpPr>
          <p:spPr>
            <a:xfrm>
              <a:off x="2603700" y="2574700"/>
              <a:ext cx="108900" cy="154200"/>
            </a:xfrm>
            <a:custGeom>
              <a:avLst/>
              <a:gdLst/>
              <a:ahLst/>
              <a:cxnLst/>
              <a:rect l="l" t="t" r="r" b="b"/>
              <a:pathLst>
                <a:path w="4356" h="6168" extrusionOk="0">
                  <a:moveTo>
                    <a:pt x="1" y="1"/>
                  </a:moveTo>
                  <a:lnTo>
                    <a:pt x="151" y="267"/>
                  </a:lnTo>
                  <a:lnTo>
                    <a:pt x="400" y="632"/>
                  </a:lnTo>
                  <a:lnTo>
                    <a:pt x="998" y="1563"/>
                  </a:lnTo>
                  <a:lnTo>
                    <a:pt x="1613" y="2494"/>
                  </a:lnTo>
                  <a:lnTo>
                    <a:pt x="2045" y="3126"/>
                  </a:lnTo>
                  <a:lnTo>
                    <a:pt x="2594" y="3907"/>
                  </a:lnTo>
                  <a:lnTo>
                    <a:pt x="3142" y="4671"/>
                  </a:lnTo>
                  <a:lnTo>
                    <a:pt x="3724" y="5419"/>
                  </a:lnTo>
                  <a:lnTo>
                    <a:pt x="4322" y="6151"/>
                  </a:lnTo>
                  <a:lnTo>
                    <a:pt x="4339" y="6167"/>
                  </a:lnTo>
                  <a:lnTo>
                    <a:pt x="4356" y="6151"/>
                  </a:lnTo>
                  <a:lnTo>
                    <a:pt x="4356" y="6134"/>
                  </a:lnTo>
                  <a:lnTo>
                    <a:pt x="3857" y="5353"/>
                  </a:lnTo>
                  <a:lnTo>
                    <a:pt x="3342" y="4572"/>
                  </a:lnTo>
                  <a:lnTo>
                    <a:pt x="2261" y="3043"/>
                  </a:lnTo>
                  <a:lnTo>
                    <a:pt x="1148" y="1513"/>
                  </a:lnTo>
                  <a:lnTo>
                    <a:pt x="483" y="599"/>
                  </a:lnTo>
                  <a:lnTo>
                    <a:pt x="1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1947;p55">
              <a:extLst>
                <a:ext uri="{FF2B5EF4-FFF2-40B4-BE49-F238E27FC236}">
                  <a16:creationId xmlns:a16="http://schemas.microsoft.com/office/drawing/2014/main" id="{ED8F177D-53BF-7777-84C2-4619CFEB6F0F}"/>
                </a:ext>
              </a:extLst>
            </p:cNvPr>
            <p:cNvSpPr/>
            <p:nvPr/>
          </p:nvSpPr>
          <p:spPr>
            <a:xfrm>
              <a:off x="2768250" y="2646175"/>
              <a:ext cx="52800" cy="49900"/>
            </a:xfrm>
            <a:custGeom>
              <a:avLst/>
              <a:gdLst/>
              <a:ahLst/>
              <a:cxnLst/>
              <a:rect l="l" t="t" r="r" b="b"/>
              <a:pathLst>
                <a:path w="2112" h="1996" extrusionOk="0">
                  <a:moveTo>
                    <a:pt x="2079" y="1"/>
                  </a:moveTo>
                  <a:lnTo>
                    <a:pt x="1813" y="233"/>
                  </a:lnTo>
                  <a:lnTo>
                    <a:pt x="1580" y="483"/>
                  </a:lnTo>
                  <a:lnTo>
                    <a:pt x="1048" y="981"/>
                  </a:lnTo>
                  <a:lnTo>
                    <a:pt x="533" y="1480"/>
                  </a:lnTo>
                  <a:lnTo>
                    <a:pt x="283" y="1729"/>
                  </a:lnTo>
                  <a:lnTo>
                    <a:pt x="1" y="1962"/>
                  </a:lnTo>
                  <a:lnTo>
                    <a:pt x="1" y="1979"/>
                  </a:lnTo>
                  <a:lnTo>
                    <a:pt x="1" y="1995"/>
                  </a:lnTo>
                  <a:lnTo>
                    <a:pt x="34" y="1995"/>
                  </a:lnTo>
                  <a:lnTo>
                    <a:pt x="599" y="1530"/>
                  </a:lnTo>
                  <a:lnTo>
                    <a:pt x="882" y="1297"/>
                  </a:lnTo>
                  <a:lnTo>
                    <a:pt x="1148" y="1064"/>
                  </a:lnTo>
                  <a:lnTo>
                    <a:pt x="1414" y="832"/>
                  </a:lnTo>
                  <a:lnTo>
                    <a:pt x="1663" y="566"/>
                  </a:lnTo>
                  <a:lnTo>
                    <a:pt x="1896" y="300"/>
                  </a:lnTo>
                  <a:lnTo>
                    <a:pt x="2112" y="34"/>
                  </a:lnTo>
                  <a:lnTo>
                    <a:pt x="209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1948;p55">
              <a:extLst>
                <a:ext uri="{FF2B5EF4-FFF2-40B4-BE49-F238E27FC236}">
                  <a16:creationId xmlns:a16="http://schemas.microsoft.com/office/drawing/2014/main" id="{AAA38EFF-1A44-4480-28FE-E163ECA064BB}"/>
                </a:ext>
              </a:extLst>
            </p:cNvPr>
            <p:cNvSpPr/>
            <p:nvPr/>
          </p:nvSpPr>
          <p:spPr>
            <a:xfrm>
              <a:off x="2481125" y="2124700"/>
              <a:ext cx="104325" cy="149200"/>
            </a:xfrm>
            <a:custGeom>
              <a:avLst/>
              <a:gdLst/>
              <a:ahLst/>
              <a:cxnLst/>
              <a:rect l="l" t="t" r="r" b="b"/>
              <a:pathLst>
                <a:path w="4173" h="5968" extrusionOk="0">
                  <a:moveTo>
                    <a:pt x="3159" y="0"/>
                  </a:moveTo>
                  <a:lnTo>
                    <a:pt x="1" y="1613"/>
                  </a:lnTo>
                  <a:lnTo>
                    <a:pt x="250" y="2078"/>
                  </a:lnTo>
                  <a:lnTo>
                    <a:pt x="466" y="2577"/>
                  </a:lnTo>
                  <a:lnTo>
                    <a:pt x="649" y="3075"/>
                  </a:lnTo>
                  <a:lnTo>
                    <a:pt x="799" y="3590"/>
                  </a:lnTo>
                  <a:lnTo>
                    <a:pt x="815" y="3690"/>
                  </a:lnTo>
                  <a:lnTo>
                    <a:pt x="832" y="3807"/>
                  </a:lnTo>
                  <a:lnTo>
                    <a:pt x="832" y="3840"/>
                  </a:lnTo>
                  <a:lnTo>
                    <a:pt x="848" y="4056"/>
                  </a:lnTo>
                  <a:lnTo>
                    <a:pt x="882" y="4355"/>
                  </a:lnTo>
                  <a:lnTo>
                    <a:pt x="948" y="4704"/>
                  </a:lnTo>
                  <a:lnTo>
                    <a:pt x="1031" y="5070"/>
                  </a:lnTo>
                  <a:lnTo>
                    <a:pt x="1098" y="5253"/>
                  </a:lnTo>
                  <a:lnTo>
                    <a:pt x="1164" y="5419"/>
                  </a:lnTo>
                  <a:lnTo>
                    <a:pt x="1247" y="5568"/>
                  </a:lnTo>
                  <a:lnTo>
                    <a:pt x="1330" y="5701"/>
                  </a:lnTo>
                  <a:lnTo>
                    <a:pt x="1430" y="5818"/>
                  </a:lnTo>
                  <a:lnTo>
                    <a:pt x="1546" y="5901"/>
                  </a:lnTo>
                  <a:lnTo>
                    <a:pt x="1679" y="5951"/>
                  </a:lnTo>
                  <a:lnTo>
                    <a:pt x="1812" y="5967"/>
                  </a:lnTo>
                  <a:lnTo>
                    <a:pt x="1979" y="5951"/>
                  </a:lnTo>
                  <a:lnTo>
                    <a:pt x="2145" y="5901"/>
                  </a:lnTo>
                  <a:lnTo>
                    <a:pt x="2311" y="5818"/>
                  </a:lnTo>
                  <a:lnTo>
                    <a:pt x="2494" y="5701"/>
                  </a:lnTo>
                  <a:lnTo>
                    <a:pt x="2677" y="5552"/>
                  </a:lnTo>
                  <a:lnTo>
                    <a:pt x="2843" y="5386"/>
                  </a:lnTo>
                  <a:lnTo>
                    <a:pt x="3026" y="5203"/>
                  </a:lnTo>
                  <a:lnTo>
                    <a:pt x="3192" y="5003"/>
                  </a:lnTo>
                  <a:lnTo>
                    <a:pt x="3358" y="4787"/>
                  </a:lnTo>
                  <a:lnTo>
                    <a:pt x="3508" y="4571"/>
                  </a:lnTo>
                  <a:lnTo>
                    <a:pt x="3657" y="4338"/>
                  </a:lnTo>
                  <a:lnTo>
                    <a:pt x="3790" y="4106"/>
                  </a:lnTo>
                  <a:lnTo>
                    <a:pt x="3907" y="3873"/>
                  </a:lnTo>
                  <a:lnTo>
                    <a:pt x="4006" y="3657"/>
                  </a:lnTo>
                  <a:lnTo>
                    <a:pt x="4106" y="3424"/>
                  </a:lnTo>
                  <a:lnTo>
                    <a:pt x="4173" y="3208"/>
                  </a:lnTo>
                  <a:lnTo>
                    <a:pt x="4040" y="2809"/>
                  </a:lnTo>
                  <a:lnTo>
                    <a:pt x="3923" y="2410"/>
                  </a:lnTo>
                  <a:lnTo>
                    <a:pt x="3774" y="2011"/>
                  </a:lnTo>
                  <a:lnTo>
                    <a:pt x="3624" y="1629"/>
                  </a:lnTo>
                  <a:lnTo>
                    <a:pt x="3375" y="831"/>
                  </a:lnTo>
                  <a:lnTo>
                    <a:pt x="3258" y="416"/>
                  </a:lnTo>
                  <a:lnTo>
                    <a:pt x="3159" y="0"/>
                  </a:lnTo>
                  <a:close/>
                </a:path>
              </a:pathLst>
            </a:custGeom>
            <a:solidFill>
              <a:srgbClr val="C95F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1949;p55">
              <a:extLst>
                <a:ext uri="{FF2B5EF4-FFF2-40B4-BE49-F238E27FC236}">
                  <a16:creationId xmlns:a16="http://schemas.microsoft.com/office/drawing/2014/main" id="{CC611E47-5316-A1A1-9CB2-361478B41CC0}"/>
                </a:ext>
              </a:extLst>
            </p:cNvPr>
            <p:cNvSpPr/>
            <p:nvPr/>
          </p:nvSpPr>
          <p:spPr>
            <a:xfrm>
              <a:off x="2481125" y="2125950"/>
              <a:ext cx="76475" cy="94750"/>
            </a:xfrm>
            <a:custGeom>
              <a:avLst/>
              <a:gdLst/>
              <a:ahLst/>
              <a:cxnLst/>
              <a:rect l="l" t="t" r="r" b="b"/>
              <a:pathLst>
                <a:path w="3059" h="3790" extrusionOk="0">
                  <a:moveTo>
                    <a:pt x="3059" y="0"/>
                  </a:moveTo>
                  <a:lnTo>
                    <a:pt x="1" y="1563"/>
                  </a:lnTo>
                  <a:lnTo>
                    <a:pt x="250" y="2028"/>
                  </a:lnTo>
                  <a:lnTo>
                    <a:pt x="466" y="2527"/>
                  </a:lnTo>
                  <a:lnTo>
                    <a:pt x="649" y="3025"/>
                  </a:lnTo>
                  <a:lnTo>
                    <a:pt x="799" y="3540"/>
                  </a:lnTo>
                  <a:lnTo>
                    <a:pt x="832" y="3640"/>
                  </a:lnTo>
                  <a:lnTo>
                    <a:pt x="832" y="3757"/>
                  </a:lnTo>
                  <a:lnTo>
                    <a:pt x="832" y="3790"/>
                  </a:lnTo>
                  <a:lnTo>
                    <a:pt x="1015" y="3773"/>
                  </a:lnTo>
                  <a:lnTo>
                    <a:pt x="1181" y="3740"/>
                  </a:lnTo>
                  <a:lnTo>
                    <a:pt x="1347" y="3673"/>
                  </a:lnTo>
                  <a:lnTo>
                    <a:pt x="1513" y="3624"/>
                  </a:lnTo>
                  <a:lnTo>
                    <a:pt x="1663" y="3540"/>
                  </a:lnTo>
                  <a:lnTo>
                    <a:pt x="1796" y="3457"/>
                  </a:lnTo>
                  <a:lnTo>
                    <a:pt x="1929" y="3374"/>
                  </a:lnTo>
                  <a:lnTo>
                    <a:pt x="2062" y="3274"/>
                  </a:lnTo>
                  <a:lnTo>
                    <a:pt x="2161" y="3175"/>
                  </a:lnTo>
                  <a:lnTo>
                    <a:pt x="2278" y="3058"/>
                  </a:lnTo>
                  <a:lnTo>
                    <a:pt x="2461" y="2809"/>
                  </a:lnTo>
                  <a:lnTo>
                    <a:pt x="2610" y="2543"/>
                  </a:lnTo>
                  <a:lnTo>
                    <a:pt x="2727" y="2277"/>
                  </a:lnTo>
                  <a:lnTo>
                    <a:pt x="2843" y="1978"/>
                  </a:lnTo>
                  <a:lnTo>
                    <a:pt x="2909" y="1695"/>
                  </a:lnTo>
                  <a:lnTo>
                    <a:pt x="2976" y="1413"/>
                  </a:lnTo>
                  <a:lnTo>
                    <a:pt x="3009" y="1130"/>
                  </a:lnTo>
                  <a:lnTo>
                    <a:pt x="3042" y="848"/>
                  </a:lnTo>
                  <a:lnTo>
                    <a:pt x="3059" y="366"/>
                  </a:lnTo>
                  <a:lnTo>
                    <a:pt x="30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1950;p55">
              <a:extLst>
                <a:ext uri="{FF2B5EF4-FFF2-40B4-BE49-F238E27FC236}">
                  <a16:creationId xmlns:a16="http://schemas.microsoft.com/office/drawing/2014/main" id="{7EEE86D1-3C46-4426-6F25-BF3251E7B0D7}"/>
                </a:ext>
              </a:extLst>
            </p:cNvPr>
            <p:cNvSpPr/>
            <p:nvPr/>
          </p:nvSpPr>
          <p:spPr>
            <a:xfrm>
              <a:off x="2425025" y="1992975"/>
              <a:ext cx="150450" cy="209025"/>
            </a:xfrm>
            <a:custGeom>
              <a:avLst/>
              <a:gdLst/>
              <a:ahLst/>
              <a:cxnLst/>
              <a:rect l="l" t="t" r="r" b="b"/>
              <a:pathLst>
                <a:path w="6018" h="8361" extrusionOk="0">
                  <a:moveTo>
                    <a:pt x="3076" y="0"/>
                  </a:moveTo>
                  <a:lnTo>
                    <a:pt x="2743" y="17"/>
                  </a:lnTo>
                  <a:lnTo>
                    <a:pt x="2411" y="50"/>
                  </a:lnTo>
                  <a:lnTo>
                    <a:pt x="2245" y="100"/>
                  </a:lnTo>
                  <a:lnTo>
                    <a:pt x="2095" y="150"/>
                  </a:lnTo>
                  <a:lnTo>
                    <a:pt x="1946" y="200"/>
                  </a:lnTo>
                  <a:lnTo>
                    <a:pt x="1796" y="266"/>
                  </a:lnTo>
                  <a:lnTo>
                    <a:pt x="1646" y="349"/>
                  </a:lnTo>
                  <a:lnTo>
                    <a:pt x="1497" y="433"/>
                  </a:lnTo>
                  <a:lnTo>
                    <a:pt x="1414" y="516"/>
                  </a:lnTo>
                  <a:lnTo>
                    <a:pt x="1314" y="599"/>
                  </a:lnTo>
                  <a:lnTo>
                    <a:pt x="1214" y="715"/>
                  </a:lnTo>
                  <a:lnTo>
                    <a:pt x="1131" y="865"/>
                  </a:lnTo>
                  <a:lnTo>
                    <a:pt x="948" y="1181"/>
                  </a:lnTo>
                  <a:lnTo>
                    <a:pt x="782" y="1563"/>
                  </a:lnTo>
                  <a:lnTo>
                    <a:pt x="616" y="1995"/>
                  </a:lnTo>
                  <a:lnTo>
                    <a:pt x="466" y="2460"/>
                  </a:lnTo>
                  <a:lnTo>
                    <a:pt x="317" y="2976"/>
                  </a:lnTo>
                  <a:lnTo>
                    <a:pt x="200" y="3491"/>
                  </a:lnTo>
                  <a:lnTo>
                    <a:pt x="117" y="4023"/>
                  </a:lnTo>
                  <a:lnTo>
                    <a:pt x="51" y="4555"/>
                  </a:lnTo>
                  <a:lnTo>
                    <a:pt x="1" y="5070"/>
                  </a:lnTo>
                  <a:lnTo>
                    <a:pt x="1" y="5568"/>
                  </a:lnTo>
                  <a:lnTo>
                    <a:pt x="17" y="6034"/>
                  </a:lnTo>
                  <a:lnTo>
                    <a:pt x="51" y="6267"/>
                  </a:lnTo>
                  <a:lnTo>
                    <a:pt x="84" y="6466"/>
                  </a:lnTo>
                  <a:lnTo>
                    <a:pt x="117" y="6665"/>
                  </a:lnTo>
                  <a:lnTo>
                    <a:pt x="184" y="6848"/>
                  </a:lnTo>
                  <a:lnTo>
                    <a:pt x="250" y="7014"/>
                  </a:lnTo>
                  <a:lnTo>
                    <a:pt x="317" y="7164"/>
                  </a:lnTo>
                  <a:lnTo>
                    <a:pt x="416" y="7297"/>
                  </a:lnTo>
                  <a:lnTo>
                    <a:pt x="516" y="7430"/>
                  </a:lnTo>
                  <a:lnTo>
                    <a:pt x="616" y="7546"/>
                  </a:lnTo>
                  <a:lnTo>
                    <a:pt x="716" y="7663"/>
                  </a:lnTo>
                  <a:lnTo>
                    <a:pt x="832" y="7762"/>
                  </a:lnTo>
                  <a:lnTo>
                    <a:pt x="948" y="7862"/>
                  </a:lnTo>
                  <a:lnTo>
                    <a:pt x="1198" y="8028"/>
                  </a:lnTo>
                  <a:lnTo>
                    <a:pt x="1464" y="8161"/>
                  </a:lnTo>
                  <a:lnTo>
                    <a:pt x="1746" y="8261"/>
                  </a:lnTo>
                  <a:lnTo>
                    <a:pt x="2029" y="8328"/>
                  </a:lnTo>
                  <a:lnTo>
                    <a:pt x="2328" y="8361"/>
                  </a:lnTo>
                  <a:lnTo>
                    <a:pt x="2627" y="8361"/>
                  </a:lnTo>
                  <a:lnTo>
                    <a:pt x="2926" y="8328"/>
                  </a:lnTo>
                  <a:lnTo>
                    <a:pt x="3225" y="8261"/>
                  </a:lnTo>
                  <a:lnTo>
                    <a:pt x="3525" y="8178"/>
                  </a:lnTo>
                  <a:lnTo>
                    <a:pt x="3807" y="8062"/>
                  </a:lnTo>
                  <a:lnTo>
                    <a:pt x="4090" y="7929"/>
                  </a:lnTo>
                  <a:lnTo>
                    <a:pt x="4356" y="7762"/>
                  </a:lnTo>
                  <a:lnTo>
                    <a:pt x="4605" y="7563"/>
                  </a:lnTo>
                  <a:lnTo>
                    <a:pt x="4688" y="7480"/>
                  </a:lnTo>
                  <a:lnTo>
                    <a:pt x="4771" y="7397"/>
                  </a:lnTo>
                  <a:lnTo>
                    <a:pt x="4937" y="7164"/>
                  </a:lnTo>
                  <a:lnTo>
                    <a:pt x="5087" y="6882"/>
                  </a:lnTo>
                  <a:lnTo>
                    <a:pt x="5237" y="6566"/>
                  </a:lnTo>
                  <a:lnTo>
                    <a:pt x="5386" y="6200"/>
                  </a:lnTo>
                  <a:lnTo>
                    <a:pt x="5502" y="5818"/>
                  </a:lnTo>
                  <a:lnTo>
                    <a:pt x="5619" y="5419"/>
                  </a:lnTo>
                  <a:lnTo>
                    <a:pt x="5735" y="5003"/>
                  </a:lnTo>
                  <a:lnTo>
                    <a:pt x="5818" y="4571"/>
                  </a:lnTo>
                  <a:lnTo>
                    <a:pt x="5901" y="4156"/>
                  </a:lnTo>
                  <a:lnTo>
                    <a:pt x="5951" y="3740"/>
                  </a:lnTo>
                  <a:lnTo>
                    <a:pt x="5984" y="3341"/>
                  </a:lnTo>
                  <a:lnTo>
                    <a:pt x="6018" y="2976"/>
                  </a:lnTo>
                  <a:lnTo>
                    <a:pt x="6001" y="2627"/>
                  </a:lnTo>
                  <a:lnTo>
                    <a:pt x="5984" y="2327"/>
                  </a:lnTo>
                  <a:lnTo>
                    <a:pt x="5935" y="2078"/>
                  </a:lnTo>
                  <a:lnTo>
                    <a:pt x="5885" y="1912"/>
                  </a:lnTo>
                  <a:lnTo>
                    <a:pt x="5818" y="1746"/>
                  </a:lnTo>
                  <a:lnTo>
                    <a:pt x="5752" y="1596"/>
                  </a:lnTo>
                  <a:lnTo>
                    <a:pt x="5669" y="1446"/>
                  </a:lnTo>
                  <a:lnTo>
                    <a:pt x="5569" y="1297"/>
                  </a:lnTo>
                  <a:lnTo>
                    <a:pt x="5469" y="1164"/>
                  </a:lnTo>
                  <a:lnTo>
                    <a:pt x="5353" y="1031"/>
                  </a:lnTo>
                  <a:lnTo>
                    <a:pt x="5237" y="915"/>
                  </a:lnTo>
                  <a:lnTo>
                    <a:pt x="4987" y="682"/>
                  </a:lnTo>
                  <a:lnTo>
                    <a:pt x="4705" y="482"/>
                  </a:lnTo>
                  <a:lnTo>
                    <a:pt x="4405" y="333"/>
                  </a:lnTo>
                  <a:lnTo>
                    <a:pt x="4090" y="200"/>
                  </a:lnTo>
                  <a:lnTo>
                    <a:pt x="3757" y="100"/>
                  </a:lnTo>
                  <a:lnTo>
                    <a:pt x="3425" y="34"/>
                  </a:lnTo>
                  <a:lnTo>
                    <a:pt x="3076" y="0"/>
                  </a:lnTo>
                  <a:close/>
                </a:path>
              </a:pathLst>
            </a:custGeom>
            <a:solidFill>
              <a:srgbClr val="C95F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1951;p55">
              <a:extLst>
                <a:ext uri="{FF2B5EF4-FFF2-40B4-BE49-F238E27FC236}">
                  <a16:creationId xmlns:a16="http://schemas.microsoft.com/office/drawing/2014/main" id="{A1C45D5D-1C5D-F187-F854-B3EEFAB5C034}"/>
                </a:ext>
              </a:extLst>
            </p:cNvPr>
            <p:cNvSpPr/>
            <p:nvPr/>
          </p:nvSpPr>
          <p:spPr>
            <a:xfrm>
              <a:off x="2480725" y="2098100"/>
              <a:ext cx="4575" cy="16650"/>
            </a:xfrm>
            <a:custGeom>
              <a:avLst/>
              <a:gdLst/>
              <a:ahLst/>
              <a:cxnLst/>
              <a:rect l="l" t="t" r="r" b="b"/>
              <a:pathLst>
                <a:path w="183" h="666" extrusionOk="0">
                  <a:moveTo>
                    <a:pt x="67" y="1"/>
                  </a:moveTo>
                  <a:lnTo>
                    <a:pt x="33" y="84"/>
                  </a:lnTo>
                  <a:lnTo>
                    <a:pt x="17" y="183"/>
                  </a:lnTo>
                  <a:lnTo>
                    <a:pt x="0" y="283"/>
                  </a:lnTo>
                  <a:lnTo>
                    <a:pt x="0" y="383"/>
                  </a:lnTo>
                  <a:lnTo>
                    <a:pt x="17" y="483"/>
                  </a:lnTo>
                  <a:lnTo>
                    <a:pt x="50" y="549"/>
                  </a:lnTo>
                  <a:lnTo>
                    <a:pt x="100" y="616"/>
                  </a:lnTo>
                  <a:lnTo>
                    <a:pt x="183" y="665"/>
                  </a:lnTo>
                  <a:lnTo>
                    <a:pt x="116" y="616"/>
                  </a:lnTo>
                  <a:lnTo>
                    <a:pt x="83" y="549"/>
                  </a:lnTo>
                  <a:lnTo>
                    <a:pt x="50" y="466"/>
                  </a:lnTo>
                  <a:lnTo>
                    <a:pt x="33" y="383"/>
                  </a:lnTo>
                  <a:lnTo>
                    <a:pt x="33" y="300"/>
                  </a:lnTo>
                  <a:lnTo>
                    <a:pt x="33" y="200"/>
                  </a:lnTo>
                  <a:lnTo>
                    <a:pt x="67" y="34"/>
                  </a:lnTo>
                  <a:lnTo>
                    <a:pt x="83" y="17"/>
                  </a:lnTo>
                  <a:lnTo>
                    <a:pt x="6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1952;p55">
              <a:extLst>
                <a:ext uri="{FF2B5EF4-FFF2-40B4-BE49-F238E27FC236}">
                  <a16:creationId xmlns:a16="http://schemas.microsoft.com/office/drawing/2014/main" id="{667B7806-6DC3-3359-11FE-5FC7F53908D5}"/>
                </a:ext>
              </a:extLst>
            </p:cNvPr>
            <p:cNvSpPr/>
            <p:nvPr/>
          </p:nvSpPr>
          <p:spPr>
            <a:xfrm>
              <a:off x="2481125" y="2093125"/>
              <a:ext cx="13325" cy="19125"/>
            </a:xfrm>
            <a:custGeom>
              <a:avLst/>
              <a:gdLst/>
              <a:ahLst/>
              <a:cxnLst/>
              <a:rect l="l" t="t" r="r" b="b"/>
              <a:pathLst>
                <a:path w="533" h="765" extrusionOk="0">
                  <a:moveTo>
                    <a:pt x="250" y="0"/>
                  </a:moveTo>
                  <a:lnTo>
                    <a:pt x="200" y="17"/>
                  </a:lnTo>
                  <a:lnTo>
                    <a:pt x="150" y="50"/>
                  </a:lnTo>
                  <a:lnTo>
                    <a:pt x="100" y="100"/>
                  </a:lnTo>
                  <a:lnTo>
                    <a:pt x="34" y="216"/>
                  </a:lnTo>
                  <a:lnTo>
                    <a:pt x="1" y="349"/>
                  </a:lnTo>
                  <a:lnTo>
                    <a:pt x="1" y="499"/>
                  </a:lnTo>
                  <a:lnTo>
                    <a:pt x="1" y="565"/>
                  </a:lnTo>
                  <a:lnTo>
                    <a:pt x="34" y="632"/>
                  </a:lnTo>
                  <a:lnTo>
                    <a:pt x="51" y="682"/>
                  </a:lnTo>
                  <a:lnTo>
                    <a:pt x="100" y="731"/>
                  </a:lnTo>
                  <a:lnTo>
                    <a:pt x="150" y="748"/>
                  </a:lnTo>
                  <a:lnTo>
                    <a:pt x="200" y="765"/>
                  </a:lnTo>
                  <a:lnTo>
                    <a:pt x="267" y="765"/>
                  </a:lnTo>
                  <a:lnTo>
                    <a:pt x="333" y="748"/>
                  </a:lnTo>
                  <a:lnTo>
                    <a:pt x="383" y="715"/>
                  </a:lnTo>
                  <a:lnTo>
                    <a:pt x="433" y="682"/>
                  </a:lnTo>
                  <a:lnTo>
                    <a:pt x="466" y="632"/>
                  </a:lnTo>
                  <a:lnTo>
                    <a:pt x="499" y="565"/>
                  </a:lnTo>
                  <a:lnTo>
                    <a:pt x="533" y="416"/>
                  </a:lnTo>
                  <a:lnTo>
                    <a:pt x="533" y="283"/>
                  </a:lnTo>
                  <a:lnTo>
                    <a:pt x="533" y="216"/>
                  </a:lnTo>
                  <a:lnTo>
                    <a:pt x="499" y="150"/>
                  </a:lnTo>
                  <a:lnTo>
                    <a:pt x="466" y="100"/>
                  </a:lnTo>
                  <a:lnTo>
                    <a:pt x="433" y="50"/>
                  </a:lnTo>
                  <a:lnTo>
                    <a:pt x="366" y="17"/>
                  </a:lnTo>
                  <a:lnTo>
                    <a:pt x="30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1953;p55">
              <a:extLst>
                <a:ext uri="{FF2B5EF4-FFF2-40B4-BE49-F238E27FC236}">
                  <a16:creationId xmlns:a16="http://schemas.microsoft.com/office/drawing/2014/main" id="{53B4C3BA-D603-21C0-9B90-1C7B44B9926C}"/>
                </a:ext>
              </a:extLst>
            </p:cNvPr>
            <p:cNvSpPr/>
            <p:nvPr/>
          </p:nvSpPr>
          <p:spPr>
            <a:xfrm>
              <a:off x="2440400" y="2092275"/>
              <a:ext cx="9175" cy="14575"/>
            </a:xfrm>
            <a:custGeom>
              <a:avLst/>
              <a:gdLst/>
              <a:ahLst/>
              <a:cxnLst/>
              <a:rect l="l" t="t" r="r" b="b"/>
              <a:pathLst>
                <a:path w="367" h="583" extrusionOk="0">
                  <a:moveTo>
                    <a:pt x="350" y="1"/>
                  </a:moveTo>
                  <a:lnTo>
                    <a:pt x="333" y="17"/>
                  </a:lnTo>
                  <a:lnTo>
                    <a:pt x="300" y="200"/>
                  </a:lnTo>
                  <a:lnTo>
                    <a:pt x="283" y="283"/>
                  </a:lnTo>
                  <a:lnTo>
                    <a:pt x="250" y="367"/>
                  </a:lnTo>
                  <a:lnTo>
                    <a:pt x="200" y="433"/>
                  </a:lnTo>
                  <a:lnTo>
                    <a:pt x="150" y="499"/>
                  </a:lnTo>
                  <a:lnTo>
                    <a:pt x="84" y="533"/>
                  </a:lnTo>
                  <a:lnTo>
                    <a:pt x="1" y="566"/>
                  </a:lnTo>
                  <a:lnTo>
                    <a:pt x="1" y="583"/>
                  </a:lnTo>
                  <a:lnTo>
                    <a:pt x="101" y="566"/>
                  </a:lnTo>
                  <a:lnTo>
                    <a:pt x="167" y="516"/>
                  </a:lnTo>
                  <a:lnTo>
                    <a:pt x="234" y="450"/>
                  </a:lnTo>
                  <a:lnTo>
                    <a:pt x="283" y="383"/>
                  </a:lnTo>
                  <a:lnTo>
                    <a:pt x="317" y="283"/>
                  </a:lnTo>
                  <a:lnTo>
                    <a:pt x="350" y="184"/>
                  </a:lnTo>
                  <a:lnTo>
                    <a:pt x="367" y="84"/>
                  </a:lnTo>
                  <a:lnTo>
                    <a:pt x="36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1954;p55">
              <a:extLst>
                <a:ext uri="{FF2B5EF4-FFF2-40B4-BE49-F238E27FC236}">
                  <a16:creationId xmlns:a16="http://schemas.microsoft.com/office/drawing/2014/main" id="{95A3BC8B-A47C-71C0-FE8A-9BC4AE9BA2AA}"/>
                </a:ext>
              </a:extLst>
            </p:cNvPr>
            <p:cNvSpPr/>
            <p:nvPr/>
          </p:nvSpPr>
          <p:spPr>
            <a:xfrm>
              <a:off x="2435425" y="2084800"/>
              <a:ext cx="14150" cy="19150"/>
            </a:xfrm>
            <a:custGeom>
              <a:avLst/>
              <a:gdLst/>
              <a:ahLst/>
              <a:cxnLst/>
              <a:rect l="l" t="t" r="r" b="b"/>
              <a:pathLst>
                <a:path w="566" h="766" extrusionOk="0">
                  <a:moveTo>
                    <a:pt x="316" y="1"/>
                  </a:moveTo>
                  <a:lnTo>
                    <a:pt x="266" y="17"/>
                  </a:lnTo>
                  <a:lnTo>
                    <a:pt x="200" y="34"/>
                  </a:lnTo>
                  <a:lnTo>
                    <a:pt x="150" y="67"/>
                  </a:lnTo>
                  <a:lnTo>
                    <a:pt x="117" y="117"/>
                  </a:lnTo>
                  <a:lnTo>
                    <a:pt x="67" y="184"/>
                  </a:lnTo>
                  <a:lnTo>
                    <a:pt x="17" y="316"/>
                  </a:lnTo>
                  <a:lnTo>
                    <a:pt x="0" y="466"/>
                  </a:lnTo>
                  <a:lnTo>
                    <a:pt x="17" y="533"/>
                  </a:lnTo>
                  <a:lnTo>
                    <a:pt x="34" y="599"/>
                  </a:lnTo>
                  <a:lnTo>
                    <a:pt x="50" y="649"/>
                  </a:lnTo>
                  <a:lnTo>
                    <a:pt x="100" y="699"/>
                  </a:lnTo>
                  <a:lnTo>
                    <a:pt x="133" y="749"/>
                  </a:lnTo>
                  <a:lnTo>
                    <a:pt x="200" y="765"/>
                  </a:lnTo>
                  <a:lnTo>
                    <a:pt x="316" y="765"/>
                  </a:lnTo>
                  <a:lnTo>
                    <a:pt x="383" y="732"/>
                  </a:lnTo>
                  <a:lnTo>
                    <a:pt x="416" y="699"/>
                  </a:lnTo>
                  <a:lnTo>
                    <a:pt x="466" y="649"/>
                  </a:lnTo>
                  <a:lnTo>
                    <a:pt x="499" y="582"/>
                  </a:lnTo>
                  <a:lnTo>
                    <a:pt x="549" y="449"/>
                  </a:lnTo>
                  <a:lnTo>
                    <a:pt x="566" y="300"/>
                  </a:lnTo>
                  <a:lnTo>
                    <a:pt x="549" y="167"/>
                  </a:lnTo>
                  <a:lnTo>
                    <a:pt x="516" y="117"/>
                  </a:lnTo>
                  <a:lnTo>
                    <a:pt x="482" y="67"/>
                  </a:lnTo>
                  <a:lnTo>
                    <a:pt x="449" y="34"/>
                  </a:lnTo>
                  <a:lnTo>
                    <a:pt x="383" y="17"/>
                  </a:lnTo>
                  <a:lnTo>
                    <a:pt x="3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1955;p55">
              <a:extLst>
                <a:ext uri="{FF2B5EF4-FFF2-40B4-BE49-F238E27FC236}">
                  <a16:creationId xmlns:a16="http://schemas.microsoft.com/office/drawing/2014/main" id="{34229970-93D7-F2E3-A2C9-AFD99E165F77}"/>
                </a:ext>
              </a:extLst>
            </p:cNvPr>
            <p:cNvSpPr/>
            <p:nvPr/>
          </p:nvSpPr>
          <p:spPr>
            <a:xfrm>
              <a:off x="2484450" y="2070675"/>
              <a:ext cx="19975" cy="15400"/>
            </a:xfrm>
            <a:custGeom>
              <a:avLst/>
              <a:gdLst/>
              <a:ahLst/>
              <a:cxnLst/>
              <a:rect l="l" t="t" r="r" b="b"/>
              <a:pathLst>
                <a:path w="799" h="616" extrusionOk="0">
                  <a:moveTo>
                    <a:pt x="167" y="1"/>
                  </a:moveTo>
                  <a:lnTo>
                    <a:pt x="67" y="34"/>
                  </a:lnTo>
                  <a:lnTo>
                    <a:pt x="34" y="84"/>
                  </a:lnTo>
                  <a:lnTo>
                    <a:pt x="17" y="117"/>
                  </a:lnTo>
                  <a:lnTo>
                    <a:pt x="1" y="183"/>
                  </a:lnTo>
                  <a:lnTo>
                    <a:pt x="17" y="233"/>
                  </a:lnTo>
                  <a:lnTo>
                    <a:pt x="67" y="300"/>
                  </a:lnTo>
                  <a:lnTo>
                    <a:pt x="117" y="350"/>
                  </a:lnTo>
                  <a:lnTo>
                    <a:pt x="184" y="399"/>
                  </a:lnTo>
                  <a:lnTo>
                    <a:pt x="267" y="449"/>
                  </a:lnTo>
                  <a:lnTo>
                    <a:pt x="400" y="532"/>
                  </a:lnTo>
                  <a:lnTo>
                    <a:pt x="549" y="599"/>
                  </a:lnTo>
                  <a:lnTo>
                    <a:pt x="616" y="616"/>
                  </a:lnTo>
                  <a:lnTo>
                    <a:pt x="666" y="599"/>
                  </a:lnTo>
                  <a:lnTo>
                    <a:pt x="732" y="566"/>
                  </a:lnTo>
                  <a:lnTo>
                    <a:pt x="782" y="516"/>
                  </a:lnTo>
                  <a:lnTo>
                    <a:pt x="798" y="449"/>
                  </a:lnTo>
                  <a:lnTo>
                    <a:pt x="782" y="383"/>
                  </a:lnTo>
                  <a:lnTo>
                    <a:pt x="732" y="283"/>
                  </a:lnTo>
                  <a:lnTo>
                    <a:pt x="666" y="200"/>
                  </a:lnTo>
                  <a:lnTo>
                    <a:pt x="582" y="117"/>
                  </a:lnTo>
                  <a:lnTo>
                    <a:pt x="483" y="67"/>
                  </a:lnTo>
                  <a:lnTo>
                    <a:pt x="383" y="17"/>
                  </a:lnTo>
                  <a:lnTo>
                    <a:pt x="2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1956;p55">
              <a:extLst>
                <a:ext uri="{FF2B5EF4-FFF2-40B4-BE49-F238E27FC236}">
                  <a16:creationId xmlns:a16="http://schemas.microsoft.com/office/drawing/2014/main" id="{07BC69CA-BFC1-93B9-F561-DB2A5FAE4297}"/>
                </a:ext>
              </a:extLst>
            </p:cNvPr>
            <p:cNvSpPr/>
            <p:nvPr/>
          </p:nvSpPr>
          <p:spPr>
            <a:xfrm>
              <a:off x="2435000" y="2062375"/>
              <a:ext cx="21650" cy="11650"/>
            </a:xfrm>
            <a:custGeom>
              <a:avLst/>
              <a:gdLst/>
              <a:ahLst/>
              <a:cxnLst/>
              <a:rect l="l" t="t" r="r" b="b"/>
              <a:pathLst>
                <a:path w="866" h="466" extrusionOk="0">
                  <a:moveTo>
                    <a:pt x="450" y="0"/>
                  </a:moveTo>
                  <a:lnTo>
                    <a:pt x="350" y="17"/>
                  </a:lnTo>
                  <a:lnTo>
                    <a:pt x="233" y="50"/>
                  </a:lnTo>
                  <a:lnTo>
                    <a:pt x="134" y="100"/>
                  </a:lnTo>
                  <a:lnTo>
                    <a:pt x="51" y="166"/>
                  </a:lnTo>
                  <a:lnTo>
                    <a:pt x="17" y="233"/>
                  </a:lnTo>
                  <a:lnTo>
                    <a:pt x="1" y="299"/>
                  </a:lnTo>
                  <a:lnTo>
                    <a:pt x="17" y="366"/>
                  </a:lnTo>
                  <a:lnTo>
                    <a:pt x="67" y="416"/>
                  </a:lnTo>
                  <a:lnTo>
                    <a:pt x="117" y="449"/>
                  </a:lnTo>
                  <a:lnTo>
                    <a:pt x="184" y="466"/>
                  </a:lnTo>
                  <a:lnTo>
                    <a:pt x="499" y="432"/>
                  </a:lnTo>
                  <a:lnTo>
                    <a:pt x="583" y="432"/>
                  </a:lnTo>
                  <a:lnTo>
                    <a:pt x="666" y="416"/>
                  </a:lnTo>
                  <a:lnTo>
                    <a:pt x="749" y="399"/>
                  </a:lnTo>
                  <a:lnTo>
                    <a:pt x="815" y="349"/>
                  </a:lnTo>
                  <a:lnTo>
                    <a:pt x="848" y="299"/>
                  </a:lnTo>
                  <a:lnTo>
                    <a:pt x="865" y="249"/>
                  </a:lnTo>
                  <a:lnTo>
                    <a:pt x="865" y="200"/>
                  </a:lnTo>
                  <a:lnTo>
                    <a:pt x="848" y="150"/>
                  </a:lnTo>
                  <a:lnTo>
                    <a:pt x="765" y="83"/>
                  </a:lnTo>
                  <a:lnTo>
                    <a:pt x="666" y="33"/>
                  </a:lnTo>
                  <a:lnTo>
                    <a:pt x="56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1957;p55">
              <a:extLst>
                <a:ext uri="{FF2B5EF4-FFF2-40B4-BE49-F238E27FC236}">
                  <a16:creationId xmlns:a16="http://schemas.microsoft.com/office/drawing/2014/main" id="{613DAF48-8EEC-516B-8F92-C2E56AFB2D58}"/>
                </a:ext>
              </a:extLst>
            </p:cNvPr>
            <p:cNvSpPr/>
            <p:nvPr/>
          </p:nvSpPr>
          <p:spPr>
            <a:xfrm>
              <a:off x="2469900" y="2153375"/>
              <a:ext cx="12500" cy="4575"/>
            </a:xfrm>
            <a:custGeom>
              <a:avLst/>
              <a:gdLst/>
              <a:ahLst/>
              <a:cxnLst/>
              <a:rect l="l" t="t" r="r" b="b"/>
              <a:pathLst>
                <a:path w="500" h="183" extrusionOk="0">
                  <a:moveTo>
                    <a:pt x="1" y="0"/>
                  </a:moveTo>
                  <a:lnTo>
                    <a:pt x="51" y="67"/>
                  </a:lnTo>
                  <a:lnTo>
                    <a:pt x="117" y="133"/>
                  </a:lnTo>
                  <a:lnTo>
                    <a:pt x="184" y="166"/>
                  </a:lnTo>
                  <a:lnTo>
                    <a:pt x="284" y="183"/>
                  </a:lnTo>
                  <a:lnTo>
                    <a:pt x="350" y="166"/>
                  </a:lnTo>
                  <a:lnTo>
                    <a:pt x="416" y="133"/>
                  </a:lnTo>
                  <a:lnTo>
                    <a:pt x="466" y="83"/>
                  </a:lnTo>
                  <a:lnTo>
                    <a:pt x="500" y="17"/>
                  </a:lnTo>
                  <a:lnTo>
                    <a:pt x="500" y="0"/>
                  </a:lnTo>
                  <a:lnTo>
                    <a:pt x="466" y="0"/>
                  </a:lnTo>
                  <a:lnTo>
                    <a:pt x="367" y="67"/>
                  </a:lnTo>
                  <a:lnTo>
                    <a:pt x="317" y="100"/>
                  </a:lnTo>
                  <a:lnTo>
                    <a:pt x="250" y="100"/>
                  </a:lnTo>
                  <a:lnTo>
                    <a:pt x="117" y="67"/>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1958;p55">
              <a:extLst>
                <a:ext uri="{FF2B5EF4-FFF2-40B4-BE49-F238E27FC236}">
                  <a16:creationId xmlns:a16="http://schemas.microsoft.com/office/drawing/2014/main" id="{265DCEBC-F505-D026-3864-28E658391CA9}"/>
                </a:ext>
              </a:extLst>
            </p:cNvPr>
            <p:cNvSpPr/>
            <p:nvPr/>
          </p:nvSpPr>
          <p:spPr>
            <a:xfrm>
              <a:off x="2444575" y="2065275"/>
              <a:ext cx="34075" cy="76075"/>
            </a:xfrm>
            <a:custGeom>
              <a:avLst/>
              <a:gdLst/>
              <a:ahLst/>
              <a:cxnLst/>
              <a:rect l="l" t="t" r="r" b="b"/>
              <a:pathLst>
                <a:path w="1363" h="3043" extrusionOk="0">
                  <a:moveTo>
                    <a:pt x="748" y="0"/>
                  </a:moveTo>
                  <a:lnTo>
                    <a:pt x="731" y="17"/>
                  </a:lnTo>
                  <a:lnTo>
                    <a:pt x="499" y="599"/>
                  </a:lnTo>
                  <a:lnTo>
                    <a:pt x="299" y="1197"/>
                  </a:lnTo>
                  <a:lnTo>
                    <a:pt x="133" y="1812"/>
                  </a:lnTo>
                  <a:lnTo>
                    <a:pt x="0" y="2427"/>
                  </a:lnTo>
                  <a:lnTo>
                    <a:pt x="0" y="2444"/>
                  </a:lnTo>
                  <a:lnTo>
                    <a:pt x="50" y="2460"/>
                  </a:lnTo>
                  <a:lnTo>
                    <a:pt x="166" y="2460"/>
                  </a:lnTo>
                  <a:lnTo>
                    <a:pt x="316" y="2427"/>
                  </a:lnTo>
                  <a:lnTo>
                    <a:pt x="416" y="2394"/>
                  </a:lnTo>
                  <a:lnTo>
                    <a:pt x="382" y="2560"/>
                  </a:lnTo>
                  <a:lnTo>
                    <a:pt x="316" y="2859"/>
                  </a:lnTo>
                  <a:lnTo>
                    <a:pt x="316" y="2876"/>
                  </a:lnTo>
                  <a:lnTo>
                    <a:pt x="316" y="2909"/>
                  </a:lnTo>
                  <a:lnTo>
                    <a:pt x="332" y="2942"/>
                  </a:lnTo>
                  <a:lnTo>
                    <a:pt x="366" y="2959"/>
                  </a:lnTo>
                  <a:lnTo>
                    <a:pt x="416" y="2976"/>
                  </a:lnTo>
                  <a:lnTo>
                    <a:pt x="465" y="2992"/>
                  </a:lnTo>
                  <a:lnTo>
                    <a:pt x="615" y="3026"/>
                  </a:lnTo>
                  <a:lnTo>
                    <a:pt x="765" y="3042"/>
                  </a:lnTo>
                  <a:lnTo>
                    <a:pt x="931" y="3009"/>
                  </a:lnTo>
                  <a:lnTo>
                    <a:pt x="1080" y="2959"/>
                  </a:lnTo>
                  <a:lnTo>
                    <a:pt x="1230" y="2876"/>
                  </a:lnTo>
                  <a:lnTo>
                    <a:pt x="1363" y="2760"/>
                  </a:lnTo>
                  <a:lnTo>
                    <a:pt x="1363" y="2743"/>
                  </a:lnTo>
                  <a:lnTo>
                    <a:pt x="1346" y="2726"/>
                  </a:lnTo>
                  <a:lnTo>
                    <a:pt x="1230" y="2776"/>
                  </a:lnTo>
                  <a:lnTo>
                    <a:pt x="1130" y="2826"/>
                  </a:lnTo>
                  <a:lnTo>
                    <a:pt x="1014" y="2859"/>
                  </a:lnTo>
                  <a:lnTo>
                    <a:pt x="914" y="2876"/>
                  </a:lnTo>
                  <a:lnTo>
                    <a:pt x="682" y="2876"/>
                  </a:lnTo>
                  <a:lnTo>
                    <a:pt x="565" y="2859"/>
                  </a:lnTo>
                  <a:lnTo>
                    <a:pt x="449" y="2843"/>
                  </a:lnTo>
                  <a:lnTo>
                    <a:pt x="482" y="2710"/>
                  </a:lnTo>
                  <a:lnTo>
                    <a:pt x="532" y="2510"/>
                  </a:lnTo>
                  <a:lnTo>
                    <a:pt x="582" y="2311"/>
                  </a:lnTo>
                  <a:lnTo>
                    <a:pt x="598" y="2228"/>
                  </a:lnTo>
                  <a:lnTo>
                    <a:pt x="399" y="2244"/>
                  </a:lnTo>
                  <a:lnTo>
                    <a:pt x="200" y="2278"/>
                  </a:lnTo>
                  <a:lnTo>
                    <a:pt x="332" y="1712"/>
                  </a:lnTo>
                  <a:lnTo>
                    <a:pt x="499" y="1147"/>
                  </a:lnTo>
                  <a:lnTo>
                    <a:pt x="648" y="582"/>
                  </a:lnTo>
                  <a:lnTo>
                    <a:pt x="715" y="316"/>
                  </a:lnTo>
                  <a:lnTo>
                    <a:pt x="781" y="34"/>
                  </a:lnTo>
                  <a:lnTo>
                    <a:pt x="781" y="17"/>
                  </a:lnTo>
                  <a:lnTo>
                    <a:pt x="76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1959;p55">
              <a:extLst>
                <a:ext uri="{FF2B5EF4-FFF2-40B4-BE49-F238E27FC236}">
                  <a16:creationId xmlns:a16="http://schemas.microsoft.com/office/drawing/2014/main" id="{47EC0E80-81A9-86E8-1859-495972DA786C}"/>
                </a:ext>
              </a:extLst>
            </p:cNvPr>
            <p:cNvSpPr/>
            <p:nvPr/>
          </p:nvSpPr>
          <p:spPr>
            <a:xfrm>
              <a:off x="2459100" y="2134250"/>
              <a:ext cx="20400" cy="14975"/>
            </a:xfrm>
            <a:custGeom>
              <a:avLst/>
              <a:gdLst/>
              <a:ahLst/>
              <a:cxnLst/>
              <a:rect l="l" t="t" r="r" b="b"/>
              <a:pathLst>
                <a:path w="816" h="599" extrusionOk="0">
                  <a:moveTo>
                    <a:pt x="765" y="1"/>
                  </a:moveTo>
                  <a:lnTo>
                    <a:pt x="583" y="84"/>
                  </a:lnTo>
                  <a:lnTo>
                    <a:pt x="400" y="134"/>
                  </a:lnTo>
                  <a:lnTo>
                    <a:pt x="200" y="167"/>
                  </a:lnTo>
                  <a:lnTo>
                    <a:pt x="1" y="167"/>
                  </a:lnTo>
                  <a:lnTo>
                    <a:pt x="67" y="267"/>
                  </a:lnTo>
                  <a:lnTo>
                    <a:pt x="150" y="366"/>
                  </a:lnTo>
                  <a:lnTo>
                    <a:pt x="233" y="449"/>
                  </a:lnTo>
                  <a:lnTo>
                    <a:pt x="333" y="532"/>
                  </a:lnTo>
                  <a:lnTo>
                    <a:pt x="466" y="582"/>
                  </a:lnTo>
                  <a:lnTo>
                    <a:pt x="583" y="599"/>
                  </a:lnTo>
                  <a:lnTo>
                    <a:pt x="649" y="582"/>
                  </a:lnTo>
                  <a:lnTo>
                    <a:pt x="716" y="549"/>
                  </a:lnTo>
                  <a:lnTo>
                    <a:pt x="749" y="516"/>
                  </a:lnTo>
                  <a:lnTo>
                    <a:pt x="782" y="466"/>
                  </a:lnTo>
                  <a:lnTo>
                    <a:pt x="815" y="366"/>
                  </a:lnTo>
                  <a:lnTo>
                    <a:pt x="815" y="250"/>
                  </a:lnTo>
                  <a:lnTo>
                    <a:pt x="799" y="117"/>
                  </a:lnTo>
                  <a:lnTo>
                    <a:pt x="76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1960;p55">
              <a:extLst>
                <a:ext uri="{FF2B5EF4-FFF2-40B4-BE49-F238E27FC236}">
                  <a16:creationId xmlns:a16="http://schemas.microsoft.com/office/drawing/2014/main" id="{8C310E97-35B5-0377-D138-133D662BE879}"/>
                </a:ext>
              </a:extLst>
            </p:cNvPr>
            <p:cNvSpPr/>
            <p:nvPr/>
          </p:nvSpPr>
          <p:spPr>
            <a:xfrm>
              <a:off x="2467425" y="2140475"/>
              <a:ext cx="12075" cy="8750"/>
            </a:xfrm>
            <a:custGeom>
              <a:avLst/>
              <a:gdLst/>
              <a:ahLst/>
              <a:cxnLst/>
              <a:rect l="l" t="t" r="r" b="b"/>
              <a:pathLst>
                <a:path w="483" h="350" extrusionOk="0">
                  <a:moveTo>
                    <a:pt x="333" y="1"/>
                  </a:moveTo>
                  <a:lnTo>
                    <a:pt x="266" y="18"/>
                  </a:lnTo>
                  <a:lnTo>
                    <a:pt x="200" y="51"/>
                  </a:lnTo>
                  <a:lnTo>
                    <a:pt x="133" y="101"/>
                  </a:lnTo>
                  <a:lnTo>
                    <a:pt x="83" y="150"/>
                  </a:lnTo>
                  <a:lnTo>
                    <a:pt x="33" y="217"/>
                  </a:lnTo>
                  <a:lnTo>
                    <a:pt x="0" y="283"/>
                  </a:lnTo>
                  <a:lnTo>
                    <a:pt x="133" y="333"/>
                  </a:lnTo>
                  <a:lnTo>
                    <a:pt x="250" y="350"/>
                  </a:lnTo>
                  <a:lnTo>
                    <a:pt x="316" y="333"/>
                  </a:lnTo>
                  <a:lnTo>
                    <a:pt x="383" y="300"/>
                  </a:lnTo>
                  <a:lnTo>
                    <a:pt x="416" y="267"/>
                  </a:lnTo>
                  <a:lnTo>
                    <a:pt x="449" y="217"/>
                  </a:lnTo>
                  <a:lnTo>
                    <a:pt x="482" y="117"/>
                  </a:lnTo>
                  <a:lnTo>
                    <a:pt x="482" y="1"/>
                  </a:lnTo>
                  <a:close/>
                </a:path>
              </a:pathLst>
            </a:custGeom>
            <a:solidFill>
              <a:srgbClr val="FF9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1961;p55">
              <a:extLst>
                <a:ext uri="{FF2B5EF4-FFF2-40B4-BE49-F238E27FC236}">
                  <a16:creationId xmlns:a16="http://schemas.microsoft.com/office/drawing/2014/main" id="{A618A529-66F7-8552-4F62-3CFD74910ED6}"/>
                </a:ext>
              </a:extLst>
            </p:cNvPr>
            <p:cNvSpPr/>
            <p:nvPr/>
          </p:nvSpPr>
          <p:spPr>
            <a:xfrm>
              <a:off x="2422950" y="1970950"/>
              <a:ext cx="173725" cy="146300"/>
            </a:xfrm>
            <a:custGeom>
              <a:avLst/>
              <a:gdLst/>
              <a:ahLst/>
              <a:cxnLst/>
              <a:rect l="l" t="t" r="r" b="b"/>
              <a:pathLst>
                <a:path w="6949" h="5852" extrusionOk="0">
                  <a:moveTo>
                    <a:pt x="1015" y="1"/>
                  </a:moveTo>
                  <a:lnTo>
                    <a:pt x="815" y="34"/>
                  </a:lnTo>
                  <a:lnTo>
                    <a:pt x="632" y="100"/>
                  </a:lnTo>
                  <a:lnTo>
                    <a:pt x="450" y="183"/>
                  </a:lnTo>
                  <a:lnTo>
                    <a:pt x="333" y="283"/>
                  </a:lnTo>
                  <a:lnTo>
                    <a:pt x="233" y="416"/>
                  </a:lnTo>
                  <a:lnTo>
                    <a:pt x="150" y="566"/>
                  </a:lnTo>
                  <a:lnTo>
                    <a:pt x="84" y="765"/>
                  </a:lnTo>
                  <a:lnTo>
                    <a:pt x="34" y="965"/>
                  </a:lnTo>
                  <a:lnTo>
                    <a:pt x="1" y="1181"/>
                  </a:lnTo>
                  <a:lnTo>
                    <a:pt x="1" y="1413"/>
                  </a:lnTo>
                  <a:lnTo>
                    <a:pt x="17" y="1663"/>
                  </a:lnTo>
                  <a:lnTo>
                    <a:pt x="67" y="1895"/>
                  </a:lnTo>
                  <a:lnTo>
                    <a:pt x="150" y="2128"/>
                  </a:lnTo>
                  <a:lnTo>
                    <a:pt x="250" y="2344"/>
                  </a:lnTo>
                  <a:lnTo>
                    <a:pt x="383" y="2544"/>
                  </a:lnTo>
                  <a:lnTo>
                    <a:pt x="466" y="2643"/>
                  </a:lnTo>
                  <a:lnTo>
                    <a:pt x="549" y="2726"/>
                  </a:lnTo>
                  <a:lnTo>
                    <a:pt x="649" y="2809"/>
                  </a:lnTo>
                  <a:lnTo>
                    <a:pt x="765" y="2893"/>
                  </a:lnTo>
                  <a:lnTo>
                    <a:pt x="882" y="2959"/>
                  </a:lnTo>
                  <a:lnTo>
                    <a:pt x="1015" y="3026"/>
                  </a:lnTo>
                  <a:lnTo>
                    <a:pt x="1148" y="3075"/>
                  </a:lnTo>
                  <a:lnTo>
                    <a:pt x="1297" y="3109"/>
                  </a:lnTo>
                  <a:lnTo>
                    <a:pt x="1497" y="3142"/>
                  </a:lnTo>
                  <a:lnTo>
                    <a:pt x="1696" y="3159"/>
                  </a:lnTo>
                  <a:lnTo>
                    <a:pt x="1896" y="3159"/>
                  </a:lnTo>
                  <a:lnTo>
                    <a:pt x="2095" y="3142"/>
                  </a:lnTo>
                  <a:lnTo>
                    <a:pt x="2294" y="3109"/>
                  </a:lnTo>
                  <a:lnTo>
                    <a:pt x="2494" y="3075"/>
                  </a:lnTo>
                  <a:lnTo>
                    <a:pt x="2860" y="2959"/>
                  </a:lnTo>
                  <a:lnTo>
                    <a:pt x="3159" y="2843"/>
                  </a:lnTo>
                  <a:lnTo>
                    <a:pt x="3408" y="2743"/>
                  </a:lnTo>
                  <a:lnTo>
                    <a:pt x="3624" y="2627"/>
                  </a:lnTo>
                  <a:lnTo>
                    <a:pt x="3707" y="2876"/>
                  </a:lnTo>
                  <a:lnTo>
                    <a:pt x="3807" y="3092"/>
                  </a:lnTo>
                  <a:lnTo>
                    <a:pt x="3907" y="3291"/>
                  </a:lnTo>
                  <a:lnTo>
                    <a:pt x="4006" y="3458"/>
                  </a:lnTo>
                  <a:lnTo>
                    <a:pt x="4123" y="3607"/>
                  </a:lnTo>
                  <a:lnTo>
                    <a:pt x="4239" y="3740"/>
                  </a:lnTo>
                  <a:lnTo>
                    <a:pt x="4355" y="3840"/>
                  </a:lnTo>
                  <a:lnTo>
                    <a:pt x="4472" y="3940"/>
                  </a:lnTo>
                  <a:lnTo>
                    <a:pt x="4671" y="4073"/>
                  </a:lnTo>
                  <a:lnTo>
                    <a:pt x="4838" y="4156"/>
                  </a:lnTo>
                  <a:lnTo>
                    <a:pt x="4954" y="4206"/>
                  </a:lnTo>
                  <a:lnTo>
                    <a:pt x="5004" y="4222"/>
                  </a:lnTo>
                  <a:lnTo>
                    <a:pt x="4987" y="4455"/>
                  </a:lnTo>
                  <a:lnTo>
                    <a:pt x="4987" y="4721"/>
                  </a:lnTo>
                  <a:lnTo>
                    <a:pt x="5020" y="5003"/>
                  </a:lnTo>
                  <a:lnTo>
                    <a:pt x="5037" y="5153"/>
                  </a:lnTo>
                  <a:lnTo>
                    <a:pt x="5070" y="5303"/>
                  </a:lnTo>
                  <a:lnTo>
                    <a:pt x="5103" y="5436"/>
                  </a:lnTo>
                  <a:lnTo>
                    <a:pt x="5153" y="5569"/>
                  </a:lnTo>
                  <a:lnTo>
                    <a:pt x="5220" y="5668"/>
                  </a:lnTo>
                  <a:lnTo>
                    <a:pt x="5303" y="5751"/>
                  </a:lnTo>
                  <a:lnTo>
                    <a:pt x="5386" y="5818"/>
                  </a:lnTo>
                  <a:lnTo>
                    <a:pt x="5502" y="5851"/>
                  </a:lnTo>
                  <a:lnTo>
                    <a:pt x="5552" y="5851"/>
                  </a:lnTo>
                  <a:lnTo>
                    <a:pt x="5602" y="5834"/>
                  </a:lnTo>
                  <a:lnTo>
                    <a:pt x="5702" y="5785"/>
                  </a:lnTo>
                  <a:lnTo>
                    <a:pt x="5818" y="5702"/>
                  </a:lnTo>
                  <a:lnTo>
                    <a:pt x="5934" y="5585"/>
                  </a:lnTo>
                  <a:lnTo>
                    <a:pt x="6051" y="5436"/>
                  </a:lnTo>
                  <a:lnTo>
                    <a:pt x="6167" y="5253"/>
                  </a:lnTo>
                  <a:lnTo>
                    <a:pt x="6284" y="5070"/>
                  </a:lnTo>
                  <a:lnTo>
                    <a:pt x="6400" y="4854"/>
                  </a:lnTo>
                  <a:lnTo>
                    <a:pt x="6516" y="4621"/>
                  </a:lnTo>
                  <a:lnTo>
                    <a:pt x="6616" y="4388"/>
                  </a:lnTo>
                  <a:lnTo>
                    <a:pt x="6716" y="4139"/>
                  </a:lnTo>
                  <a:lnTo>
                    <a:pt x="6799" y="3890"/>
                  </a:lnTo>
                  <a:lnTo>
                    <a:pt x="6849" y="3657"/>
                  </a:lnTo>
                  <a:lnTo>
                    <a:pt x="6899" y="3408"/>
                  </a:lnTo>
                  <a:lnTo>
                    <a:pt x="6932" y="3175"/>
                  </a:lnTo>
                  <a:lnTo>
                    <a:pt x="6948" y="2942"/>
                  </a:lnTo>
                  <a:lnTo>
                    <a:pt x="6948" y="2826"/>
                  </a:lnTo>
                  <a:lnTo>
                    <a:pt x="6932" y="2710"/>
                  </a:lnTo>
                  <a:lnTo>
                    <a:pt x="6915" y="2593"/>
                  </a:lnTo>
                  <a:lnTo>
                    <a:pt x="6882" y="2494"/>
                  </a:lnTo>
                  <a:lnTo>
                    <a:pt x="6832" y="2394"/>
                  </a:lnTo>
                  <a:lnTo>
                    <a:pt x="6782" y="2294"/>
                  </a:lnTo>
                  <a:lnTo>
                    <a:pt x="6716" y="2194"/>
                  </a:lnTo>
                  <a:lnTo>
                    <a:pt x="6649" y="2111"/>
                  </a:lnTo>
                  <a:lnTo>
                    <a:pt x="6583" y="2028"/>
                  </a:lnTo>
                  <a:lnTo>
                    <a:pt x="6500" y="1945"/>
                  </a:lnTo>
                  <a:lnTo>
                    <a:pt x="6417" y="1879"/>
                  </a:lnTo>
                  <a:lnTo>
                    <a:pt x="6317" y="1829"/>
                  </a:lnTo>
                  <a:lnTo>
                    <a:pt x="6217" y="1779"/>
                  </a:lnTo>
                  <a:lnTo>
                    <a:pt x="6101" y="1729"/>
                  </a:lnTo>
                  <a:lnTo>
                    <a:pt x="6001" y="1696"/>
                  </a:lnTo>
                  <a:lnTo>
                    <a:pt x="5885" y="1679"/>
                  </a:lnTo>
                  <a:lnTo>
                    <a:pt x="5818" y="1530"/>
                  </a:lnTo>
                  <a:lnTo>
                    <a:pt x="5735" y="1397"/>
                  </a:lnTo>
                  <a:lnTo>
                    <a:pt x="5652" y="1280"/>
                  </a:lnTo>
                  <a:lnTo>
                    <a:pt x="5569" y="1164"/>
                  </a:lnTo>
                  <a:lnTo>
                    <a:pt x="5469" y="1064"/>
                  </a:lnTo>
                  <a:lnTo>
                    <a:pt x="5369" y="981"/>
                  </a:lnTo>
                  <a:lnTo>
                    <a:pt x="5253" y="898"/>
                  </a:lnTo>
                  <a:lnTo>
                    <a:pt x="5153" y="832"/>
                  </a:lnTo>
                  <a:lnTo>
                    <a:pt x="4904" y="715"/>
                  </a:lnTo>
                  <a:lnTo>
                    <a:pt x="4655" y="615"/>
                  </a:lnTo>
                  <a:lnTo>
                    <a:pt x="4389" y="566"/>
                  </a:lnTo>
                  <a:lnTo>
                    <a:pt x="4139" y="532"/>
                  </a:lnTo>
                  <a:lnTo>
                    <a:pt x="3890" y="516"/>
                  </a:lnTo>
                  <a:lnTo>
                    <a:pt x="3657" y="499"/>
                  </a:lnTo>
                  <a:lnTo>
                    <a:pt x="3441" y="516"/>
                  </a:lnTo>
                  <a:lnTo>
                    <a:pt x="3258" y="532"/>
                  </a:lnTo>
                  <a:lnTo>
                    <a:pt x="2976" y="566"/>
                  </a:lnTo>
                  <a:lnTo>
                    <a:pt x="2876" y="582"/>
                  </a:lnTo>
                  <a:lnTo>
                    <a:pt x="2627" y="449"/>
                  </a:lnTo>
                  <a:lnTo>
                    <a:pt x="2344" y="316"/>
                  </a:lnTo>
                  <a:lnTo>
                    <a:pt x="1995" y="167"/>
                  </a:lnTo>
                  <a:lnTo>
                    <a:pt x="1812" y="117"/>
                  </a:lnTo>
                  <a:lnTo>
                    <a:pt x="1613" y="67"/>
                  </a:lnTo>
                  <a:lnTo>
                    <a:pt x="1414" y="17"/>
                  </a:lnTo>
                  <a:lnTo>
                    <a:pt x="121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1962;p55">
              <a:extLst>
                <a:ext uri="{FF2B5EF4-FFF2-40B4-BE49-F238E27FC236}">
                  <a16:creationId xmlns:a16="http://schemas.microsoft.com/office/drawing/2014/main" id="{04D567E1-0BB4-A3AA-20B6-28585DB90535}"/>
                </a:ext>
              </a:extLst>
            </p:cNvPr>
            <p:cNvSpPr/>
            <p:nvPr/>
          </p:nvSpPr>
          <p:spPr>
            <a:xfrm>
              <a:off x="2512700" y="2025800"/>
              <a:ext cx="41175" cy="56525"/>
            </a:xfrm>
            <a:custGeom>
              <a:avLst/>
              <a:gdLst/>
              <a:ahLst/>
              <a:cxnLst/>
              <a:rect l="l" t="t" r="r" b="b"/>
              <a:pathLst>
                <a:path w="1647" h="2261" extrusionOk="0">
                  <a:moveTo>
                    <a:pt x="117" y="0"/>
                  </a:moveTo>
                  <a:lnTo>
                    <a:pt x="101" y="17"/>
                  </a:lnTo>
                  <a:lnTo>
                    <a:pt x="51" y="217"/>
                  </a:lnTo>
                  <a:lnTo>
                    <a:pt x="18" y="416"/>
                  </a:lnTo>
                  <a:lnTo>
                    <a:pt x="1" y="615"/>
                  </a:lnTo>
                  <a:lnTo>
                    <a:pt x="18" y="815"/>
                  </a:lnTo>
                  <a:lnTo>
                    <a:pt x="51" y="1014"/>
                  </a:lnTo>
                  <a:lnTo>
                    <a:pt x="101" y="1214"/>
                  </a:lnTo>
                  <a:lnTo>
                    <a:pt x="184" y="1413"/>
                  </a:lnTo>
                  <a:lnTo>
                    <a:pt x="283" y="1596"/>
                  </a:lnTo>
                  <a:lnTo>
                    <a:pt x="400" y="1746"/>
                  </a:lnTo>
                  <a:lnTo>
                    <a:pt x="533" y="1895"/>
                  </a:lnTo>
                  <a:lnTo>
                    <a:pt x="699" y="2012"/>
                  </a:lnTo>
                  <a:lnTo>
                    <a:pt x="865" y="2111"/>
                  </a:lnTo>
                  <a:lnTo>
                    <a:pt x="1048" y="2178"/>
                  </a:lnTo>
                  <a:lnTo>
                    <a:pt x="1231" y="2244"/>
                  </a:lnTo>
                  <a:lnTo>
                    <a:pt x="1430" y="2261"/>
                  </a:lnTo>
                  <a:lnTo>
                    <a:pt x="1646" y="2261"/>
                  </a:lnTo>
                  <a:lnTo>
                    <a:pt x="1646" y="2244"/>
                  </a:lnTo>
                  <a:lnTo>
                    <a:pt x="1630" y="2211"/>
                  </a:lnTo>
                  <a:lnTo>
                    <a:pt x="1464" y="2178"/>
                  </a:lnTo>
                  <a:lnTo>
                    <a:pt x="1297" y="2111"/>
                  </a:lnTo>
                  <a:lnTo>
                    <a:pt x="1131" y="2028"/>
                  </a:lnTo>
                  <a:lnTo>
                    <a:pt x="982" y="1945"/>
                  </a:lnTo>
                  <a:lnTo>
                    <a:pt x="832" y="1845"/>
                  </a:lnTo>
                  <a:lnTo>
                    <a:pt x="699" y="1746"/>
                  </a:lnTo>
                  <a:lnTo>
                    <a:pt x="566" y="1613"/>
                  </a:lnTo>
                  <a:lnTo>
                    <a:pt x="433" y="1480"/>
                  </a:lnTo>
                  <a:lnTo>
                    <a:pt x="333" y="1330"/>
                  </a:lnTo>
                  <a:lnTo>
                    <a:pt x="234" y="1147"/>
                  </a:lnTo>
                  <a:lnTo>
                    <a:pt x="167" y="981"/>
                  </a:lnTo>
                  <a:lnTo>
                    <a:pt x="117" y="798"/>
                  </a:lnTo>
                  <a:lnTo>
                    <a:pt x="84" y="599"/>
                  </a:lnTo>
                  <a:lnTo>
                    <a:pt x="84" y="416"/>
                  </a:lnTo>
                  <a:lnTo>
                    <a:pt x="101" y="217"/>
                  </a:lnTo>
                  <a:lnTo>
                    <a:pt x="134" y="17"/>
                  </a:lnTo>
                  <a:lnTo>
                    <a:pt x="13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1963;p55">
              <a:extLst>
                <a:ext uri="{FF2B5EF4-FFF2-40B4-BE49-F238E27FC236}">
                  <a16:creationId xmlns:a16="http://schemas.microsoft.com/office/drawing/2014/main" id="{7CA70287-EBDB-835D-1959-261482914DEF}"/>
                </a:ext>
              </a:extLst>
            </p:cNvPr>
            <p:cNvSpPr/>
            <p:nvPr/>
          </p:nvSpPr>
          <p:spPr>
            <a:xfrm>
              <a:off x="2560900" y="2014575"/>
              <a:ext cx="43675" cy="101000"/>
            </a:xfrm>
            <a:custGeom>
              <a:avLst/>
              <a:gdLst/>
              <a:ahLst/>
              <a:cxnLst/>
              <a:rect l="l" t="t" r="r" b="b"/>
              <a:pathLst>
                <a:path w="1747" h="4040" extrusionOk="0">
                  <a:moveTo>
                    <a:pt x="250" y="1"/>
                  </a:moveTo>
                  <a:lnTo>
                    <a:pt x="234" y="17"/>
                  </a:lnTo>
                  <a:lnTo>
                    <a:pt x="250" y="34"/>
                  </a:lnTo>
                  <a:lnTo>
                    <a:pt x="267" y="51"/>
                  </a:lnTo>
                  <a:lnTo>
                    <a:pt x="450" y="67"/>
                  </a:lnTo>
                  <a:lnTo>
                    <a:pt x="616" y="100"/>
                  </a:lnTo>
                  <a:lnTo>
                    <a:pt x="799" y="167"/>
                  </a:lnTo>
                  <a:lnTo>
                    <a:pt x="948" y="250"/>
                  </a:lnTo>
                  <a:lnTo>
                    <a:pt x="1098" y="350"/>
                  </a:lnTo>
                  <a:lnTo>
                    <a:pt x="1231" y="466"/>
                  </a:lnTo>
                  <a:lnTo>
                    <a:pt x="1347" y="616"/>
                  </a:lnTo>
                  <a:lnTo>
                    <a:pt x="1447" y="765"/>
                  </a:lnTo>
                  <a:lnTo>
                    <a:pt x="1513" y="915"/>
                  </a:lnTo>
                  <a:lnTo>
                    <a:pt x="1563" y="1081"/>
                  </a:lnTo>
                  <a:lnTo>
                    <a:pt x="1580" y="1247"/>
                  </a:lnTo>
                  <a:lnTo>
                    <a:pt x="1580" y="1414"/>
                  </a:lnTo>
                  <a:lnTo>
                    <a:pt x="1580" y="1580"/>
                  </a:lnTo>
                  <a:lnTo>
                    <a:pt x="1547" y="1746"/>
                  </a:lnTo>
                  <a:lnTo>
                    <a:pt x="1464" y="2078"/>
                  </a:lnTo>
                  <a:lnTo>
                    <a:pt x="1364" y="2378"/>
                  </a:lnTo>
                  <a:lnTo>
                    <a:pt x="1248" y="2660"/>
                  </a:lnTo>
                  <a:lnTo>
                    <a:pt x="1098" y="2943"/>
                  </a:lnTo>
                  <a:lnTo>
                    <a:pt x="915" y="3192"/>
                  </a:lnTo>
                  <a:lnTo>
                    <a:pt x="716" y="3441"/>
                  </a:lnTo>
                  <a:lnTo>
                    <a:pt x="500" y="3657"/>
                  </a:lnTo>
                  <a:lnTo>
                    <a:pt x="267" y="3857"/>
                  </a:lnTo>
                  <a:lnTo>
                    <a:pt x="1" y="4040"/>
                  </a:lnTo>
                  <a:lnTo>
                    <a:pt x="300" y="3857"/>
                  </a:lnTo>
                  <a:lnTo>
                    <a:pt x="566" y="3641"/>
                  </a:lnTo>
                  <a:lnTo>
                    <a:pt x="815" y="3391"/>
                  </a:lnTo>
                  <a:lnTo>
                    <a:pt x="1048" y="3142"/>
                  </a:lnTo>
                  <a:lnTo>
                    <a:pt x="1248" y="2843"/>
                  </a:lnTo>
                  <a:lnTo>
                    <a:pt x="1414" y="2544"/>
                  </a:lnTo>
                  <a:lnTo>
                    <a:pt x="1547" y="2228"/>
                  </a:lnTo>
                  <a:lnTo>
                    <a:pt x="1646" y="1896"/>
                  </a:lnTo>
                  <a:lnTo>
                    <a:pt x="1696" y="1729"/>
                  </a:lnTo>
                  <a:lnTo>
                    <a:pt x="1730" y="1546"/>
                  </a:lnTo>
                  <a:lnTo>
                    <a:pt x="1746" y="1380"/>
                  </a:lnTo>
                  <a:lnTo>
                    <a:pt x="1746" y="1197"/>
                  </a:lnTo>
                  <a:lnTo>
                    <a:pt x="1730" y="1015"/>
                  </a:lnTo>
                  <a:lnTo>
                    <a:pt x="1696" y="848"/>
                  </a:lnTo>
                  <a:lnTo>
                    <a:pt x="1630" y="682"/>
                  </a:lnTo>
                  <a:lnTo>
                    <a:pt x="1547" y="533"/>
                  </a:lnTo>
                  <a:lnTo>
                    <a:pt x="1430" y="383"/>
                  </a:lnTo>
                  <a:lnTo>
                    <a:pt x="1281" y="267"/>
                  </a:lnTo>
                  <a:lnTo>
                    <a:pt x="1131" y="184"/>
                  </a:lnTo>
                  <a:lnTo>
                    <a:pt x="982" y="100"/>
                  </a:lnTo>
                  <a:lnTo>
                    <a:pt x="799" y="51"/>
                  </a:lnTo>
                  <a:lnTo>
                    <a:pt x="633" y="34"/>
                  </a:lnTo>
                  <a:lnTo>
                    <a:pt x="45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1964;p55">
              <a:extLst>
                <a:ext uri="{FF2B5EF4-FFF2-40B4-BE49-F238E27FC236}">
                  <a16:creationId xmlns:a16="http://schemas.microsoft.com/office/drawing/2014/main" id="{5C4B852F-F42E-129C-447B-684E47B68BA8}"/>
                </a:ext>
              </a:extLst>
            </p:cNvPr>
            <p:cNvSpPr/>
            <p:nvPr/>
          </p:nvSpPr>
          <p:spPr>
            <a:xfrm>
              <a:off x="2425025" y="1966800"/>
              <a:ext cx="71500" cy="57775"/>
            </a:xfrm>
            <a:custGeom>
              <a:avLst/>
              <a:gdLst/>
              <a:ahLst/>
              <a:cxnLst/>
              <a:rect l="l" t="t" r="r" b="b"/>
              <a:pathLst>
                <a:path w="2860" h="2311" extrusionOk="0">
                  <a:moveTo>
                    <a:pt x="1297" y="0"/>
                  </a:moveTo>
                  <a:lnTo>
                    <a:pt x="1114" y="17"/>
                  </a:lnTo>
                  <a:lnTo>
                    <a:pt x="948" y="50"/>
                  </a:lnTo>
                  <a:lnTo>
                    <a:pt x="782" y="100"/>
                  </a:lnTo>
                  <a:lnTo>
                    <a:pt x="616" y="167"/>
                  </a:lnTo>
                  <a:lnTo>
                    <a:pt x="483" y="233"/>
                  </a:lnTo>
                  <a:lnTo>
                    <a:pt x="367" y="316"/>
                  </a:lnTo>
                  <a:lnTo>
                    <a:pt x="267" y="416"/>
                  </a:lnTo>
                  <a:lnTo>
                    <a:pt x="184" y="532"/>
                  </a:lnTo>
                  <a:lnTo>
                    <a:pt x="117" y="649"/>
                  </a:lnTo>
                  <a:lnTo>
                    <a:pt x="51" y="781"/>
                  </a:lnTo>
                  <a:lnTo>
                    <a:pt x="17" y="914"/>
                  </a:lnTo>
                  <a:lnTo>
                    <a:pt x="1" y="1064"/>
                  </a:lnTo>
                  <a:lnTo>
                    <a:pt x="1" y="1230"/>
                  </a:lnTo>
                  <a:lnTo>
                    <a:pt x="1" y="1396"/>
                  </a:lnTo>
                  <a:lnTo>
                    <a:pt x="34" y="1563"/>
                  </a:lnTo>
                  <a:lnTo>
                    <a:pt x="67" y="1712"/>
                  </a:lnTo>
                  <a:lnTo>
                    <a:pt x="117" y="1862"/>
                  </a:lnTo>
                  <a:lnTo>
                    <a:pt x="184" y="2011"/>
                  </a:lnTo>
                  <a:lnTo>
                    <a:pt x="267" y="2161"/>
                  </a:lnTo>
                  <a:lnTo>
                    <a:pt x="367" y="2294"/>
                  </a:lnTo>
                  <a:lnTo>
                    <a:pt x="367" y="2311"/>
                  </a:lnTo>
                  <a:lnTo>
                    <a:pt x="383" y="2294"/>
                  </a:lnTo>
                  <a:lnTo>
                    <a:pt x="300" y="2178"/>
                  </a:lnTo>
                  <a:lnTo>
                    <a:pt x="250" y="2045"/>
                  </a:lnTo>
                  <a:lnTo>
                    <a:pt x="200" y="1895"/>
                  </a:lnTo>
                  <a:lnTo>
                    <a:pt x="150" y="1762"/>
                  </a:lnTo>
                  <a:lnTo>
                    <a:pt x="117" y="1613"/>
                  </a:lnTo>
                  <a:lnTo>
                    <a:pt x="101" y="1480"/>
                  </a:lnTo>
                  <a:lnTo>
                    <a:pt x="101" y="1330"/>
                  </a:lnTo>
                  <a:lnTo>
                    <a:pt x="101" y="1180"/>
                  </a:lnTo>
                  <a:lnTo>
                    <a:pt x="117" y="1031"/>
                  </a:lnTo>
                  <a:lnTo>
                    <a:pt x="167" y="898"/>
                  </a:lnTo>
                  <a:lnTo>
                    <a:pt x="217" y="781"/>
                  </a:lnTo>
                  <a:lnTo>
                    <a:pt x="300" y="665"/>
                  </a:lnTo>
                  <a:lnTo>
                    <a:pt x="383" y="549"/>
                  </a:lnTo>
                  <a:lnTo>
                    <a:pt x="483" y="466"/>
                  </a:lnTo>
                  <a:lnTo>
                    <a:pt x="599" y="383"/>
                  </a:lnTo>
                  <a:lnTo>
                    <a:pt x="732" y="333"/>
                  </a:lnTo>
                  <a:lnTo>
                    <a:pt x="865" y="283"/>
                  </a:lnTo>
                  <a:lnTo>
                    <a:pt x="998" y="250"/>
                  </a:lnTo>
                  <a:lnTo>
                    <a:pt x="1148" y="216"/>
                  </a:lnTo>
                  <a:lnTo>
                    <a:pt x="1297" y="200"/>
                  </a:lnTo>
                  <a:lnTo>
                    <a:pt x="1447" y="183"/>
                  </a:lnTo>
                  <a:lnTo>
                    <a:pt x="1596" y="200"/>
                  </a:lnTo>
                  <a:lnTo>
                    <a:pt x="1729" y="200"/>
                  </a:lnTo>
                  <a:lnTo>
                    <a:pt x="1879" y="233"/>
                  </a:lnTo>
                  <a:lnTo>
                    <a:pt x="2029" y="266"/>
                  </a:lnTo>
                  <a:lnTo>
                    <a:pt x="2162" y="316"/>
                  </a:lnTo>
                  <a:lnTo>
                    <a:pt x="2295" y="383"/>
                  </a:lnTo>
                  <a:lnTo>
                    <a:pt x="2411" y="449"/>
                  </a:lnTo>
                  <a:lnTo>
                    <a:pt x="2527" y="532"/>
                  </a:lnTo>
                  <a:lnTo>
                    <a:pt x="2644" y="632"/>
                  </a:lnTo>
                  <a:lnTo>
                    <a:pt x="2743" y="748"/>
                  </a:lnTo>
                  <a:lnTo>
                    <a:pt x="2826" y="865"/>
                  </a:lnTo>
                  <a:lnTo>
                    <a:pt x="2826" y="881"/>
                  </a:lnTo>
                  <a:lnTo>
                    <a:pt x="2843" y="865"/>
                  </a:lnTo>
                  <a:lnTo>
                    <a:pt x="2860" y="848"/>
                  </a:lnTo>
                  <a:lnTo>
                    <a:pt x="2860" y="831"/>
                  </a:lnTo>
                  <a:lnTo>
                    <a:pt x="2777" y="715"/>
                  </a:lnTo>
                  <a:lnTo>
                    <a:pt x="2693" y="599"/>
                  </a:lnTo>
                  <a:lnTo>
                    <a:pt x="2594" y="482"/>
                  </a:lnTo>
                  <a:lnTo>
                    <a:pt x="2494" y="383"/>
                  </a:lnTo>
                  <a:lnTo>
                    <a:pt x="2378" y="299"/>
                  </a:lnTo>
                  <a:lnTo>
                    <a:pt x="2245" y="216"/>
                  </a:lnTo>
                  <a:lnTo>
                    <a:pt x="2128" y="150"/>
                  </a:lnTo>
                  <a:lnTo>
                    <a:pt x="1979" y="100"/>
                  </a:lnTo>
                  <a:lnTo>
                    <a:pt x="1813" y="50"/>
                  </a:lnTo>
                  <a:lnTo>
                    <a:pt x="1646" y="17"/>
                  </a:lnTo>
                  <a:lnTo>
                    <a:pt x="146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1965;p55">
              <a:extLst>
                <a:ext uri="{FF2B5EF4-FFF2-40B4-BE49-F238E27FC236}">
                  <a16:creationId xmlns:a16="http://schemas.microsoft.com/office/drawing/2014/main" id="{4CE564E1-C517-40B9-7282-6DA42D641FFC}"/>
                </a:ext>
              </a:extLst>
            </p:cNvPr>
            <p:cNvSpPr/>
            <p:nvPr/>
          </p:nvSpPr>
          <p:spPr>
            <a:xfrm>
              <a:off x="2415050" y="2069025"/>
              <a:ext cx="35775" cy="51950"/>
            </a:xfrm>
            <a:custGeom>
              <a:avLst/>
              <a:gdLst/>
              <a:ahLst/>
              <a:cxnLst/>
              <a:rect l="l" t="t" r="r" b="b"/>
              <a:pathLst>
                <a:path w="1431" h="2078" extrusionOk="0">
                  <a:moveTo>
                    <a:pt x="882" y="150"/>
                  </a:moveTo>
                  <a:lnTo>
                    <a:pt x="998" y="183"/>
                  </a:lnTo>
                  <a:lnTo>
                    <a:pt x="1081" y="266"/>
                  </a:lnTo>
                  <a:lnTo>
                    <a:pt x="1164" y="366"/>
                  </a:lnTo>
                  <a:lnTo>
                    <a:pt x="1214" y="482"/>
                  </a:lnTo>
                  <a:lnTo>
                    <a:pt x="1264" y="632"/>
                  </a:lnTo>
                  <a:lnTo>
                    <a:pt x="1281" y="798"/>
                  </a:lnTo>
                  <a:lnTo>
                    <a:pt x="1281" y="964"/>
                  </a:lnTo>
                  <a:lnTo>
                    <a:pt x="1264" y="1147"/>
                  </a:lnTo>
                  <a:lnTo>
                    <a:pt x="1214" y="1330"/>
                  </a:lnTo>
                  <a:lnTo>
                    <a:pt x="1148" y="1496"/>
                  </a:lnTo>
                  <a:lnTo>
                    <a:pt x="1065" y="1646"/>
                  </a:lnTo>
                  <a:lnTo>
                    <a:pt x="965" y="1762"/>
                  </a:lnTo>
                  <a:lnTo>
                    <a:pt x="865" y="1845"/>
                  </a:lnTo>
                  <a:lnTo>
                    <a:pt x="766" y="1911"/>
                  </a:lnTo>
                  <a:lnTo>
                    <a:pt x="649" y="1945"/>
                  </a:lnTo>
                  <a:lnTo>
                    <a:pt x="533" y="1945"/>
                  </a:lnTo>
                  <a:lnTo>
                    <a:pt x="433" y="1895"/>
                  </a:lnTo>
                  <a:lnTo>
                    <a:pt x="333" y="1828"/>
                  </a:lnTo>
                  <a:lnTo>
                    <a:pt x="267" y="1729"/>
                  </a:lnTo>
                  <a:lnTo>
                    <a:pt x="200" y="1596"/>
                  </a:lnTo>
                  <a:lnTo>
                    <a:pt x="167" y="1463"/>
                  </a:lnTo>
                  <a:lnTo>
                    <a:pt x="134" y="1297"/>
                  </a:lnTo>
                  <a:lnTo>
                    <a:pt x="151" y="1114"/>
                  </a:lnTo>
                  <a:lnTo>
                    <a:pt x="167" y="931"/>
                  </a:lnTo>
                  <a:lnTo>
                    <a:pt x="217" y="748"/>
                  </a:lnTo>
                  <a:lnTo>
                    <a:pt x="284" y="598"/>
                  </a:lnTo>
                  <a:lnTo>
                    <a:pt x="350" y="449"/>
                  </a:lnTo>
                  <a:lnTo>
                    <a:pt x="450" y="332"/>
                  </a:lnTo>
                  <a:lnTo>
                    <a:pt x="549" y="233"/>
                  </a:lnTo>
                  <a:lnTo>
                    <a:pt x="666" y="166"/>
                  </a:lnTo>
                  <a:lnTo>
                    <a:pt x="782" y="150"/>
                  </a:lnTo>
                  <a:close/>
                  <a:moveTo>
                    <a:pt x="766" y="0"/>
                  </a:moveTo>
                  <a:lnTo>
                    <a:pt x="633" y="33"/>
                  </a:lnTo>
                  <a:lnTo>
                    <a:pt x="500" y="116"/>
                  </a:lnTo>
                  <a:lnTo>
                    <a:pt x="367" y="216"/>
                  </a:lnTo>
                  <a:lnTo>
                    <a:pt x="250" y="349"/>
                  </a:lnTo>
                  <a:lnTo>
                    <a:pt x="167" y="515"/>
                  </a:lnTo>
                  <a:lnTo>
                    <a:pt x="84" y="698"/>
                  </a:lnTo>
                  <a:lnTo>
                    <a:pt x="34" y="914"/>
                  </a:lnTo>
                  <a:lnTo>
                    <a:pt x="1" y="1114"/>
                  </a:lnTo>
                  <a:lnTo>
                    <a:pt x="1" y="1313"/>
                  </a:lnTo>
                  <a:lnTo>
                    <a:pt x="34" y="1513"/>
                  </a:lnTo>
                  <a:lnTo>
                    <a:pt x="84" y="1679"/>
                  </a:lnTo>
                  <a:lnTo>
                    <a:pt x="167" y="1828"/>
                  </a:lnTo>
                  <a:lnTo>
                    <a:pt x="250" y="1945"/>
                  </a:lnTo>
                  <a:lnTo>
                    <a:pt x="367" y="2028"/>
                  </a:lnTo>
                  <a:lnTo>
                    <a:pt x="433" y="2061"/>
                  </a:lnTo>
                  <a:lnTo>
                    <a:pt x="500" y="2078"/>
                  </a:lnTo>
                  <a:lnTo>
                    <a:pt x="649" y="2078"/>
                  </a:lnTo>
                  <a:lnTo>
                    <a:pt x="782" y="2044"/>
                  </a:lnTo>
                  <a:lnTo>
                    <a:pt x="932" y="1978"/>
                  </a:lnTo>
                  <a:lnTo>
                    <a:pt x="1048" y="1862"/>
                  </a:lnTo>
                  <a:lnTo>
                    <a:pt x="1164" y="1729"/>
                  </a:lnTo>
                  <a:lnTo>
                    <a:pt x="1264" y="1562"/>
                  </a:lnTo>
                  <a:lnTo>
                    <a:pt x="1347" y="1380"/>
                  </a:lnTo>
                  <a:lnTo>
                    <a:pt x="1397" y="1180"/>
                  </a:lnTo>
                  <a:lnTo>
                    <a:pt x="1430" y="964"/>
                  </a:lnTo>
                  <a:lnTo>
                    <a:pt x="1414" y="765"/>
                  </a:lnTo>
                  <a:lnTo>
                    <a:pt x="1397" y="582"/>
                  </a:lnTo>
                  <a:lnTo>
                    <a:pt x="1347" y="399"/>
                  </a:lnTo>
                  <a:lnTo>
                    <a:pt x="1264" y="249"/>
                  </a:lnTo>
                  <a:lnTo>
                    <a:pt x="1164" y="133"/>
                  </a:lnTo>
                  <a:lnTo>
                    <a:pt x="1115" y="100"/>
                  </a:lnTo>
                  <a:lnTo>
                    <a:pt x="1048" y="50"/>
                  </a:lnTo>
                  <a:lnTo>
                    <a:pt x="982" y="17"/>
                  </a:lnTo>
                  <a:lnTo>
                    <a:pt x="91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1966;p55">
              <a:extLst>
                <a:ext uri="{FF2B5EF4-FFF2-40B4-BE49-F238E27FC236}">
                  <a16:creationId xmlns:a16="http://schemas.microsoft.com/office/drawing/2014/main" id="{6C307885-646E-EE66-877C-D6D467F6CED8}"/>
                </a:ext>
              </a:extLst>
            </p:cNvPr>
            <p:cNvSpPr/>
            <p:nvPr/>
          </p:nvSpPr>
          <p:spPr>
            <a:xfrm>
              <a:off x="2462850" y="2079825"/>
              <a:ext cx="52800" cy="52800"/>
            </a:xfrm>
            <a:custGeom>
              <a:avLst/>
              <a:gdLst/>
              <a:ahLst/>
              <a:cxnLst/>
              <a:rect l="l" t="t" r="r" b="b"/>
              <a:pathLst>
                <a:path w="2112" h="2112" extrusionOk="0">
                  <a:moveTo>
                    <a:pt x="1114" y="133"/>
                  </a:moveTo>
                  <a:lnTo>
                    <a:pt x="1297" y="166"/>
                  </a:lnTo>
                  <a:lnTo>
                    <a:pt x="1463" y="233"/>
                  </a:lnTo>
                  <a:lnTo>
                    <a:pt x="1613" y="316"/>
                  </a:lnTo>
                  <a:lnTo>
                    <a:pt x="1729" y="432"/>
                  </a:lnTo>
                  <a:lnTo>
                    <a:pt x="1829" y="565"/>
                  </a:lnTo>
                  <a:lnTo>
                    <a:pt x="1912" y="715"/>
                  </a:lnTo>
                  <a:lnTo>
                    <a:pt x="1962" y="881"/>
                  </a:lnTo>
                  <a:lnTo>
                    <a:pt x="1962" y="1047"/>
                  </a:lnTo>
                  <a:lnTo>
                    <a:pt x="1945" y="1230"/>
                  </a:lnTo>
                  <a:lnTo>
                    <a:pt x="1928" y="1297"/>
                  </a:lnTo>
                  <a:lnTo>
                    <a:pt x="1862" y="1479"/>
                  </a:lnTo>
                  <a:lnTo>
                    <a:pt x="1762" y="1629"/>
                  </a:lnTo>
                  <a:lnTo>
                    <a:pt x="1646" y="1745"/>
                  </a:lnTo>
                  <a:lnTo>
                    <a:pt x="1496" y="1845"/>
                  </a:lnTo>
                  <a:lnTo>
                    <a:pt x="1330" y="1928"/>
                  </a:lnTo>
                  <a:lnTo>
                    <a:pt x="1164" y="1961"/>
                  </a:lnTo>
                  <a:lnTo>
                    <a:pt x="981" y="1961"/>
                  </a:lnTo>
                  <a:lnTo>
                    <a:pt x="798" y="1928"/>
                  </a:lnTo>
                  <a:lnTo>
                    <a:pt x="615" y="1862"/>
                  </a:lnTo>
                  <a:lnTo>
                    <a:pt x="466" y="1762"/>
                  </a:lnTo>
                  <a:lnTo>
                    <a:pt x="349" y="1646"/>
                  </a:lnTo>
                  <a:lnTo>
                    <a:pt x="250" y="1496"/>
                  </a:lnTo>
                  <a:lnTo>
                    <a:pt x="167" y="1347"/>
                  </a:lnTo>
                  <a:lnTo>
                    <a:pt x="133" y="1164"/>
                  </a:lnTo>
                  <a:lnTo>
                    <a:pt x="133" y="981"/>
                  </a:lnTo>
                  <a:lnTo>
                    <a:pt x="167" y="798"/>
                  </a:lnTo>
                  <a:lnTo>
                    <a:pt x="233" y="632"/>
                  </a:lnTo>
                  <a:lnTo>
                    <a:pt x="333" y="482"/>
                  </a:lnTo>
                  <a:lnTo>
                    <a:pt x="449" y="349"/>
                  </a:lnTo>
                  <a:lnTo>
                    <a:pt x="599" y="250"/>
                  </a:lnTo>
                  <a:lnTo>
                    <a:pt x="765" y="183"/>
                  </a:lnTo>
                  <a:lnTo>
                    <a:pt x="931" y="150"/>
                  </a:lnTo>
                  <a:lnTo>
                    <a:pt x="1114" y="133"/>
                  </a:lnTo>
                  <a:close/>
                  <a:moveTo>
                    <a:pt x="964" y="0"/>
                  </a:moveTo>
                  <a:lnTo>
                    <a:pt x="865" y="17"/>
                  </a:lnTo>
                  <a:lnTo>
                    <a:pt x="765" y="33"/>
                  </a:lnTo>
                  <a:lnTo>
                    <a:pt x="665" y="67"/>
                  </a:lnTo>
                  <a:lnTo>
                    <a:pt x="566" y="117"/>
                  </a:lnTo>
                  <a:lnTo>
                    <a:pt x="399" y="216"/>
                  </a:lnTo>
                  <a:lnTo>
                    <a:pt x="250" y="349"/>
                  </a:lnTo>
                  <a:lnTo>
                    <a:pt x="133" y="515"/>
                  </a:lnTo>
                  <a:lnTo>
                    <a:pt x="83" y="615"/>
                  </a:lnTo>
                  <a:lnTo>
                    <a:pt x="50" y="715"/>
                  </a:lnTo>
                  <a:lnTo>
                    <a:pt x="17" y="815"/>
                  </a:lnTo>
                  <a:lnTo>
                    <a:pt x="0" y="914"/>
                  </a:lnTo>
                  <a:lnTo>
                    <a:pt x="0" y="1031"/>
                  </a:lnTo>
                  <a:lnTo>
                    <a:pt x="0" y="1130"/>
                  </a:lnTo>
                  <a:lnTo>
                    <a:pt x="17" y="1230"/>
                  </a:lnTo>
                  <a:lnTo>
                    <a:pt x="34" y="1330"/>
                  </a:lnTo>
                  <a:lnTo>
                    <a:pt x="67" y="1430"/>
                  </a:lnTo>
                  <a:lnTo>
                    <a:pt x="100" y="1529"/>
                  </a:lnTo>
                  <a:lnTo>
                    <a:pt x="216" y="1696"/>
                  </a:lnTo>
                  <a:lnTo>
                    <a:pt x="349" y="1845"/>
                  </a:lnTo>
                  <a:lnTo>
                    <a:pt x="433" y="1912"/>
                  </a:lnTo>
                  <a:lnTo>
                    <a:pt x="516" y="1961"/>
                  </a:lnTo>
                  <a:lnTo>
                    <a:pt x="615" y="2011"/>
                  </a:lnTo>
                  <a:lnTo>
                    <a:pt x="715" y="2045"/>
                  </a:lnTo>
                  <a:lnTo>
                    <a:pt x="815" y="2078"/>
                  </a:lnTo>
                  <a:lnTo>
                    <a:pt x="915" y="2094"/>
                  </a:lnTo>
                  <a:lnTo>
                    <a:pt x="1014" y="2111"/>
                  </a:lnTo>
                  <a:lnTo>
                    <a:pt x="1114" y="2111"/>
                  </a:lnTo>
                  <a:lnTo>
                    <a:pt x="1313" y="2078"/>
                  </a:lnTo>
                  <a:lnTo>
                    <a:pt x="1513" y="2011"/>
                  </a:lnTo>
                  <a:lnTo>
                    <a:pt x="1679" y="1912"/>
                  </a:lnTo>
                  <a:lnTo>
                    <a:pt x="1812" y="1795"/>
                  </a:lnTo>
                  <a:lnTo>
                    <a:pt x="1945" y="1629"/>
                  </a:lnTo>
                  <a:lnTo>
                    <a:pt x="2028" y="1463"/>
                  </a:lnTo>
                  <a:lnTo>
                    <a:pt x="2061" y="1363"/>
                  </a:lnTo>
                  <a:lnTo>
                    <a:pt x="2078" y="1263"/>
                  </a:lnTo>
                  <a:lnTo>
                    <a:pt x="2095" y="1180"/>
                  </a:lnTo>
                  <a:lnTo>
                    <a:pt x="2111" y="1081"/>
                  </a:lnTo>
                  <a:lnTo>
                    <a:pt x="2095" y="964"/>
                  </a:lnTo>
                  <a:lnTo>
                    <a:pt x="2095" y="865"/>
                  </a:lnTo>
                  <a:lnTo>
                    <a:pt x="2061" y="765"/>
                  </a:lnTo>
                  <a:lnTo>
                    <a:pt x="2028" y="665"/>
                  </a:lnTo>
                  <a:lnTo>
                    <a:pt x="1995" y="582"/>
                  </a:lnTo>
                  <a:lnTo>
                    <a:pt x="1879" y="399"/>
                  </a:lnTo>
                  <a:lnTo>
                    <a:pt x="1746" y="266"/>
                  </a:lnTo>
                  <a:lnTo>
                    <a:pt x="1579" y="133"/>
                  </a:lnTo>
                  <a:lnTo>
                    <a:pt x="1480" y="100"/>
                  </a:lnTo>
                  <a:lnTo>
                    <a:pt x="1397" y="50"/>
                  </a:lnTo>
                  <a:lnTo>
                    <a:pt x="1280" y="17"/>
                  </a:lnTo>
                  <a:lnTo>
                    <a:pt x="118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1967;p55">
              <a:extLst>
                <a:ext uri="{FF2B5EF4-FFF2-40B4-BE49-F238E27FC236}">
                  <a16:creationId xmlns:a16="http://schemas.microsoft.com/office/drawing/2014/main" id="{5F0C5FBA-448F-8E32-EE4F-32D86AF819A2}"/>
                </a:ext>
              </a:extLst>
            </p:cNvPr>
            <p:cNvSpPr/>
            <p:nvPr/>
          </p:nvSpPr>
          <p:spPr>
            <a:xfrm>
              <a:off x="2447900" y="2091450"/>
              <a:ext cx="22025" cy="8350"/>
            </a:xfrm>
            <a:custGeom>
              <a:avLst/>
              <a:gdLst/>
              <a:ahLst/>
              <a:cxnLst/>
              <a:rect l="l" t="t" r="r" b="b"/>
              <a:pathLst>
                <a:path w="881" h="334" extrusionOk="0">
                  <a:moveTo>
                    <a:pt x="133" y="1"/>
                  </a:moveTo>
                  <a:lnTo>
                    <a:pt x="67" y="17"/>
                  </a:lnTo>
                  <a:lnTo>
                    <a:pt x="0" y="34"/>
                  </a:lnTo>
                  <a:lnTo>
                    <a:pt x="67" y="167"/>
                  </a:lnTo>
                  <a:lnTo>
                    <a:pt x="116" y="150"/>
                  </a:lnTo>
                  <a:lnTo>
                    <a:pt x="166" y="150"/>
                  </a:lnTo>
                  <a:lnTo>
                    <a:pt x="249" y="134"/>
                  </a:lnTo>
                  <a:lnTo>
                    <a:pt x="366" y="150"/>
                  </a:lnTo>
                  <a:lnTo>
                    <a:pt x="499" y="183"/>
                  </a:lnTo>
                  <a:lnTo>
                    <a:pt x="648" y="233"/>
                  </a:lnTo>
                  <a:lnTo>
                    <a:pt x="814" y="333"/>
                  </a:lnTo>
                  <a:lnTo>
                    <a:pt x="881" y="200"/>
                  </a:lnTo>
                  <a:lnTo>
                    <a:pt x="681" y="100"/>
                  </a:lnTo>
                  <a:lnTo>
                    <a:pt x="515" y="34"/>
                  </a:lnTo>
                  <a:lnTo>
                    <a:pt x="3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1968;p55">
              <a:extLst>
                <a:ext uri="{FF2B5EF4-FFF2-40B4-BE49-F238E27FC236}">
                  <a16:creationId xmlns:a16="http://schemas.microsoft.com/office/drawing/2014/main" id="{42D986D0-6D89-B8E7-58F2-CADF231E4812}"/>
                </a:ext>
              </a:extLst>
            </p:cNvPr>
            <p:cNvSpPr/>
            <p:nvPr/>
          </p:nvSpPr>
          <p:spPr>
            <a:xfrm>
              <a:off x="2513950" y="2105175"/>
              <a:ext cx="83125" cy="16625"/>
            </a:xfrm>
            <a:custGeom>
              <a:avLst/>
              <a:gdLst/>
              <a:ahLst/>
              <a:cxnLst/>
              <a:rect l="l" t="t" r="r" b="b"/>
              <a:pathLst>
                <a:path w="3325" h="665" extrusionOk="0">
                  <a:moveTo>
                    <a:pt x="1" y="0"/>
                  </a:moveTo>
                  <a:lnTo>
                    <a:pt x="1" y="133"/>
                  </a:lnTo>
                  <a:lnTo>
                    <a:pt x="1463" y="166"/>
                  </a:lnTo>
                  <a:lnTo>
                    <a:pt x="2511" y="200"/>
                  </a:lnTo>
                  <a:lnTo>
                    <a:pt x="2710" y="283"/>
                  </a:lnTo>
                  <a:lnTo>
                    <a:pt x="2893" y="399"/>
                  </a:lnTo>
                  <a:lnTo>
                    <a:pt x="3076" y="532"/>
                  </a:lnTo>
                  <a:lnTo>
                    <a:pt x="3225" y="665"/>
                  </a:lnTo>
                  <a:lnTo>
                    <a:pt x="3325" y="565"/>
                  </a:lnTo>
                  <a:lnTo>
                    <a:pt x="3209" y="465"/>
                  </a:lnTo>
                  <a:lnTo>
                    <a:pt x="2993" y="299"/>
                  </a:lnTo>
                  <a:lnTo>
                    <a:pt x="2743" y="150"/>
                  </a:lnTo>
                  <a:lnTo>
                    <a:pt x="2627" y="83"/>
                  </a:lnTo>
                  <a:lnTo>
                    <a:pt x="2527" y="50"/>
                  </a:lnTo>
                  <a:lnTo>
                    <a:pt x="2045" y="33"/>
                  </a:lnTo>
                  <a:lnTo>
                    <a:pt x="1214" y="17"/>
                  </a:lnTo>
                  <a:lnTo>
                    <a:pt x="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1969;p55">
              <a:extLst>
                <a:ext uri="{FF2B5EF4-FFF2-40B4-BE49-F238E27FC236}">
                  <a16:creationId xmlns:a16="http://schemas.microsoft.com/office/drawing/2014/main" id="{39B04259-D397-D8A6-DF7F-76B3D9A819C9}"/>
                </a:ext>
              </a:extLst>
            </p:cNvPr>
            <p:cNvSpPr/>
            <p:nvPr/>
          </p:nvSpPr>
          <p:spPr>
            <a:xfrm>
              <a:off x="2545950" y="2094775"/>
              <a:ext cx="44500" cy="55700"/>
            </a:xfrm>
            <a:custGeom>
              <a:avLst/>
              <a:gdLst/>
              <a:ahLst/>
              <a:cxnLst/>
              <a:rect l="l" t="t" r="r" b="b"/>
              <a:pathLst>
                <a:path w="1780" h="2228" extrusionOk="0">
                  <a:moveTo>
                    <a:pt x="1397" y="1"/>
                  </a:moveTo>
                  <a:lnTo>
                    <a:pt x="1297" y="17"/>
                  </a:lnTo>
                  <a:lnTo>
                    <a:pt x="1181" y="50"/>
                  </a:lnTo>
                  <a:lnTo>
                    <a:pt x="1064" y="100"/>
                  </a:lnTo>
                  <a:lnTo>
                    <a:pt x="948" y="167"/>
                  </a:lnTo>
                  <a:lnTo>
                    <a:pt x="732" y="333"/>
                  </a:lnTo>
                  <a:lnTo>
                    <a:pt x="549" y="516"/>
                  </a:lnTo>
                  <a:lnTo>
                    <a:pt x="383" y="682"/>
                  </a:lnTo>
                  <a:lnTo>
                    <a:pt x="250" y="848"/>
                  </a:lnTo>
                  <a:lnTo>
                    <a:pt x="1" y="1812"/>
                  </a:lnTo>
                  <a:lnTo>
                    <a:pt x="1" y="1829"/>
                  </a:lnTo>
                  <a:lnTo>
                    <a:pt x="50" y="1945"/>
                  </a:lnTo>
                  <a:lnTo>
                    <a:pt x="134" y="2045"/>
                  </a:lnTo>
                  <a:lnTo>
                    <a:pt x="233" y="2111"/>
                  </a:lnTo>
                  <a:lnTo>
                    <a:pt x="333" y="2178"/>
                  </a:lnTo>
                  <a:lnTo>
                    <a:pt x="449" y="2211"/>
                  </a:lnTo>
                  <a:lnTo>
                    <a:pt x="566" y="2228"/>
                  </a:lnTo>
                  <a:lnTo>
                    <a:pt x="682" y="2211"/>
                  </a:lnTo>
                  <a:lnTo>
                    <a:pt x="798" y="2178"/>
                  </a:lnTo>
                  <a:lnTo>
                    <a:pt x="915" y="2128"/>
                  </a:lnTo>
                  <a:lnTo>
                    <a:pt x="1031" y="2045"/>
                  </a:lnTo>
                  <a:lnTo>
                    <a:pt x="1147" y="1945"/>
                  </a:lnTo>
                  <a:lnTo>
                    <a:pt x="1264" y="1812"/>
                  </a:lnTo>
                  <a:lnTo>
                    <a:pt x="1364" y="1663"/>
                  </a:lnTo>
                  <a:lnTo>
                    <a:pt x="1463" y="1513"/>
                  </a:lnTo>
                  <a:lnTo>
                    <a:pt x="1546" y="1347"/>
                  </a:lnTo>
                  <a:lnTo>
                    <a:pt x="1629" y="1164"/>
                  </a:lnTo>
                  <a:lnTo>
                    <a:pt x="1679" y="998"/>
                  </a:lnTo>
                  <a:lnTo>
                    <a:pt x="1729" y="815"/>
                  </a:lnTo>
                  <a:lnTo>
                    <a:pt x="1762" y="649"/>
                  </a:lnTo>
                  <a:lnTo>
                    <a:pt x="1779" y="499"/>
                  </a:lnTo>
                  <a:lnTo>
                    <a:pt x="1762" y="350"/>
                  </a:lnTo>
                  <a:lnTo>
                    <a:pt x="1746" y="233"/>
                  </a:lnTo>
                  <a:lnTo>
                    <a:pt x="1679" y="134"/>
                  </a:lnTo>
                  <a:lnTo>
                    <a:pt x="1646" y="100"/>
                  </a:lnTo>
                  <a:lnTo>
                    <a:pt x="1613" y="67"/>
                  </a:lnTo>
                  <a:lnTo>
                    <a:pt x="1513" y="17"/>
                  </a:lnTo>
                  <a:lnTo>
                    <a:pt x="1397" y="1"/>
                  </a:lnTo>
                  <a:close/>
                </a:path>
              </a:pathLst>
            </a:custGeom>
            <a:solidFill>
              <a:srgbClr val="C95F5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1970;p55">
              <a:extLst>
                <a:ext uri="{FF2B5EF4-FFF2-40B4-BE49-F238E27FC236}">
                  <a16:creationId xmlns:a16="http://schemas.microsoft.com/office/drawing/2014/main" id="{EC3D79BC-121B-5F62-91C3-DF98BD4B4F06}"/>
                </a:ext>
              </a:extLst>
            </p:cNvPr>
            <p:cNvSpPr/>
            <p:nvPr/>
          </p:nvSpPr>
          <p:spPr>
            <a:xfrm>
              <a:off x="2553850" y="2108075"/>
              <a:ext cx="27025" cy="33675"/>
            </a:xfrm>
            <a:custGeom>
              <a:avLst/>
              <a:gdLst/>
              <a:ahLst/>
              <a:cxnLst/>
              <a:rect l="l" t="t" r="r" b="b"/>
              <a:pathLst>
                <a:path w="1081" h="1347" extrusionOk="0">
                  <a:moveTo>
                    <a:pt x="964" y="0"/>
                  </a:moveTo>
                  <a:lnTo>
                    <a:pt x="865" y="34"/>
                  </a:lnTo>
                  <a:lnTo>
                    <a:pt x="765" y="67"/>
                  </a:lnTo>
                  <a:lnTo>
                    <a:pt x="665" y="133"/>
                  </a:lnTo>
                  <a:lnTo>
                    <a:pt x="582" y="200"/>
                  </a:lnTo>
                  <a:lnTo>
                    <a:pt x="482" y="266"/>
                  </a:lnTo>
                  <a:lnTo>
                    <a:pt x="333" y="449"/>
                  </a:lnTo>
                  <a:lnTo>
                    <a:pt x="200" y="649"/>
                  </a:lnTo>
                  <a:lnTo>
                    <a:pt x="100" y="865"/>
                  </a:lnTo>
                  <a:lnTo>
                    <a:pt x="34" y="1081"/>
                  </a:lnTo>
                  <a:lnTo>
                    <a:pt x="0" y="1297"/>
                  </a:lnTo>
                  <a:lnTo>
                    <a:pt x="0" y="1330"/>
                  </a:lnTo>
                  <a:lnTo>
                    <a:pt x="17" y="1347"/>
                  </a:lnTo>
                  <a:lnTo>
                    <a:pt x="50" y="1347"/>
                  </a:lnTo>
                  <a:lnTo>
                    <a:pt x="67" y="1330"/>
                  </a:lnTo>
                  <a:lnTo>
                    <a:pt x="167" y="1164"/>
                  </a:lnTo>
                  <a:lnTo>
                    <a:pt x="283" y="998"/>
                  </a:lnTo>
                  <a:lnTo>
                    <a:pt x="383" y="931"/>
                  </a:lnTo>
                  <a:lnTo>
                    <a:pt x="482" y="881"/>
                  </a:lnTo>
                  <a:lnTo>
                    <a:pt x="599" y="865"/>
                  </a:lnTo>
                  <a:lnTo>
                    <a:pt x="715" y="898"/>
                  </a:lnTo>
                  <a:lnTo>
                    <a:pt x="732" y="881"/>
                  </a:lnTo>
                  <a:lnTo>
                    <a:pt x="698" y="848"/>
                  </a:lnTo>
                  <a:lnTo>
                    <a:pt x="632" y="815"/>
                  </a:lnTo>
                  <a:lnTo>
                    <a:pt x="566" y="798"/>
                  </a:lnTo>
                  <a:lnTo>
                    <a:pt x="449" y="798"/>
                  </a:lnTo>
                  <a:lnTo>
                    <a:pt x="383" y="815"/>
                  </a:lnTo>
                  <a:lnTo>
                    <a:pt x="316" y="848"/>
                  </a:lnTo>
                  <a:lnTo>
                    <a:pt x="266" y="881"/>
                  </a:lnTo>
                  <a:lnTo>
                    <a:pt x="216" y="948"/>
                  </a:lnTo>
                  <a:lnTo>
                    <a:pt x="283" y="782"/>
                  </a:lnTo>
                  <a:lnTo>
                    <a:pt x="366" y="649"/>
                  </a:lnTo>
                  <a:lnTo>
                    <a:pt x="449" y="499"/>
                  </a:lnTo>
                  <a:lnTo>
                    <a:pt x="549" y="383"/>
                  </a:lnTo>
                  <a:lnTo>
                    <a:pt x="665" y="266"/>
                  </a:lnTo>
                  <a:lnTo>
                    <a:pt x="798" y="167"/>
                  </a:lnTo>
                  <a:lnTo>
                    <a:pt x="931" y="84"/>
                  </a:lnTo>
                  <a:lnTo>
                    <a:pt x="108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1971;p55">
              <a:extLst>
                <a:ext uri="{FF2B5EF4-FFF2-40B4-BE49-F238E27FC236}">
                  <a16:creationId xmlns:a16="http://schemas.microsoft.com/office/drawing/2014/main" id="{F254FFFD-3FCE-F8F9-E571-26858111C969}"/>
                </a:ext>
              </a:extLst>
            </p:cNvPr>
            <p:cNvSpPr/>
            <p:nvPr/>
          </p:nvSpPr>
          <p:spPr>
            <a:xfrm>
              <a:off x="2494425" y="2191600"/>
              <a:ext cx="108075" cy="123850"/>
            </a:xfrm>
            <a:custGeom>
              <a:avLst/>
              <a:gdLst/>
              <a:ahLst/>
              <a:cxnLst/>
              <a:rect l="l" t="t" r="r" b="b"/>
              <a:pathLst>
                <a:path w="4323" h="4954" extrusionOk="0">
                  <a:moveTo>
                    <a:pt x="3474" y="0"/>
                  </a:moveTo>
                  <a:lnTo>
                    <a:pt x="1447" y="2975"/>
                  </a:lnTo>
                  <a:lnTo>
                    <a:pt x="283" y="1114"/>
                  </a:lnTo>
                  <a:lnTo>
                    <a:pt x="1" y="1762"/>
                  </a:lnTo>
                  <a:lnTo>
                    <a:pt x="449" y="4787"/>
                  </a:lnTo>
                  <a:lnTo>
                    <a:pt x="1413" y="3374"/>
                  </a:lnTo>
                  <a:lnTo>
                    <a:pt x="2560" y="4953"/>
                  </a:lnTo>
                  <a:lnTo>
                    <a:pt x="2577" y="4937"/>
                  </a:lnTo>
                  <a:lnTo>
                    <a:pt x="2643" y="4820"/>
                  </a:lnTo>
                  <a:lnTo>
                    <a:pt x="2859" y="4355"/>
                  </a:lnTo>
                  <a:lnTo>
                    <a:pt x="3142" y="3674"/>
                  </a:lnTo>
                  <a:lnTo>
                    <a:pt x="3458" y="2876"/>
                  </a:lnTo>
                  <a:lnTo>
                    <a:pt x="4056" y="1380"/>
                  </a:lnTo>
                  <a:lnTo>
                    <a:pt x="4322" y="682"/>
                  </a:lnTo>
                  <a:lnTo>
                    <a:pt x="347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1972;p55">
              <a:extLst>
                <a:ext uri="{FF2B5EF4-FFF2-40B4-BE49-F238E27FC236}">
                  <a16:creationId xmlns:a16="http://schemas.microsoft.com/office/drawing/2014/main" id="{ABFA398D-EF03-2FDC-B00E-CC7C09BBD5AE}"/>
                </a:ext>
              </a:extLst>
            </p:cNvPr>
            <p:cNvSpPr/>
            <p:nvPr/>
          </p:nvSpPr>
          <p:spPr>
            <a:xfrm>
              <a:off x="2494425" y="2214025"/>
              <a:ext cx="106400" cy="106000"/>
            </a:xfrm>
            <a:custGeom>
              <a:avLst/>
              <a:gdLst/>
              <a:ahLst/>
              <a:cxnLst/>
              <a:rect l="l" t="t" r="r" b="b"/>
              <a:pathLst>
                <a:path w="4256" h="4240" extrusionOk="0">
                  <a:moveTo>
                    <a:pt x="4222" y="1"/>
                  </a:moveTo>
                  <a:lnTo>
                    <a:pt x="4222" y="17"/>
                  </a:lnTo>
                  <a:lnTo>
                    <a:pt x="4056" y="350"/>
                  </a:lnTo>
                  <a:lnTo>
                    <a:pt x="3840" y="832"/>
                  </a:lnTo>
                  <a:lnTo>
                    <a:pt x="3341" y="1995"/>
                  </a:lnTo>
                  <a:lnTo>
                    <a:pt x="2876" y="3175"/>
                  </a:lnTo>
                  <a:lnTo>
                    <a:pt x="2544" y="3990"/>
                  </a:lnTo>
                  <a:lnTo>
                    <a:pt x="2045" y="3292"/>
                  </a:lnTo>
                  <a:lnTo>
                    <a:pt x="1679" y="2826"/>
                  </a:lnTo>
                  <a:lnTo>
                    <a:pt x="1430" y="2494"/>
                  </a:lnTo>
                  <a:lnTo>
                    <a:pt x="1280" y="2677"/>
                  </a:lnTo>
                  <a:lnTo>
                    <a:pt x="965" y="3076"/>
                  </a:lnTo>
                  <a:lnTo>
                    <a:pt x="499" y="3741"/>
                  </a:lnTo>
                  <a:lnTo>
                    <a:pt x="416" y="3159"/>
                  </a:lnTo>
                  <a:lnTo>
                    <a:pt x="300" y="2311"/>
                  </a:lnTo>
                  <a:lnTo>
                    <a:pt x="167" y="1463"/>
                  </a:lnTo>
                  <a:lnTo>
                    <a:pt x="100" y="1131"/>
                  </a:lnTo>
                  <a:lnTo>
                    <a:pt x="17" y="898"/>
                  </a:lnTo>
                  <a:lnTo>
                    <a:pt x="17" y="882"/>
                  </a:lnTo>
                  <a:lnTo>
                    <a:pt x="1" y="882"/>
                  </a:lnTo>
                  <a:lnTo>
                    <a:pt x="1" y="898"/>
                  </a:lnTo>
                  <a:lnTo>
                    <a:pt x="17" y="1281"/>
                  </a:lnTo>
                  <a:lnTo>
                    <a:pt x="67" y="1646"/>
                  </a:lnTo>
                  <a:lnTo>
                    <a:pt x="150" y="2411"/>
                  </a:lnTo>
                  <a:lnTo>
                    <a:pt x="200" y="2826"/>
                  </a:lnTo>
                  <a:lnTo>
                    <a:pt x="267" y="3242"/>
                  </a:lnTo>
                  <a:lnTo>
                    <a:pt x="333" y="3657"/>
                  </a:lnTo>
                  <a:lnTo>
                    <a:pt x="416" y="4056"/>
                  </a:lnTo>
                  <a:lnTo>
                    <a:pt x="449" y="4023"/>
                  </a:lnTo>
                  <a:lnTo>
                    <a:pt x="549" y="3890"/>
                  </a:lnTo>
                  <a:lnTo>
                    <a:pt x="865" y="3441"/>
                  </a:lnTo>
                  <a:lnTo>
                    <a:pt x="1197" y="2909"/>
                  </a:lnTo>
                  <a:lnTo>
                    <a:pt x="1413" y="2560"/>
                  </a:lnTo>
                  <a:lnTo>
                    <a:pt x="1696" y="2993"/>
                  </a:lnTo>
                  <a:lnTo>
                    <a:pt x="1995" y="3408"/>
                  </a:lnTo>
                  <a:lnTo>
                    <a:pt x="2294" y="3824"/>
                  </a:lnTo>
                  <a:lnTo>
                    <a:pt x="2610" y="4239"/>
                  </a:lnTo>
                  <a:lnTo>
                    <a:pt x="2677" y="4090"/>
                  </a:lnTo>
                  <a:lnTo>
                    <a:pt x="2843" y="3674"/>
                  </a:lnTo>
                  <a:lnTo>
                    <a:pt x="3358" y="2411"/>
                  </a:lnTo>
                  <a:lnTo>
                    <a:pt x="3907" y="998"/>
                  </a:lnTo>
                  <a:lnTo>
                    <a:pt x="4123" y="416"/>
                  </a:lnTo>
                  <a:lnTo>
                    <a:pt x="4256" y="34"/>
                  </a:lnTo>
                  <a:lnTo>
                    <a:pt x="4239" y="17"/>
                  </a:lnTo>
                  <a:lnTo>
                    <a:pt x="42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1973;p55">
              <a:extLst>
                <a:ext uri="{FF2B5EF4-FFF2-40B4-BE49-F238E27FC236}">
                  <a16:creationId xmlns:a16="http://schemas.microsoft.com/office/drawing/2014/main" id="{8F7BFA7E-D1CA-B34E-F498-497CBBBFF40C}"/>
                </a:ext>
              </a:extLst>
            </p:cNvPr>
            <p:cNvSpPr/>
            <p:nvPr/>
          </p:nvSpPr>
          <p:spPr>
            <a:xfrm>
              <a:off x="238125" y="3604800"/>
              <a:ext cx="388125" cy="430100"/>
            </a:xfrm>
            <a:custGeom>
              <a:avLst/>
              <a:gdLst/>
              <a:ahLst/>
              <a:cxnLst/>
              <a:rect l="l" t="t" r="r" b="b"/>
              <a:pathLst>
                <a:path w="15525" h="17204" extrusionOk="0">
                  <a:moveTo>
                    <a:pt x="3058" y="0"/>
                  </a:moveTo>
                  <a:lnTo>
                    <a:pt x="1862" y="4405"/>
                  </a:lnTo>
                  <a:lnTo>
                    <a:pt x="1014" y="7546"/>
                  </a:lnTo>
                  <a:lnTo>
                    <a:pt x="731" y="8677"/>
                  </a:lnTo>
                  <a:lnTo>
                    <a:pt x="598" y="9225"/>
                  </a:lnTo>
                  <a:lnTo>
                    <a:pt x="432" y="10206"/>
                  </a:lnTo>
                  <a:lnTo>
                    <a:pt x="199" y="11635"/>
                  </a:lnTo>
                  <a:lnTo>
                    <a:pt x="116" y="12267"/>
                  </a:lnTo>
                  <a:lnTo>
                    <a:pt x="50" y="12815"/>
                  </a:lnTo>
                  <a:lnTo>
                    <a:pt x="17" y="13264"/>
                  </a:lnTo>
                  <a:lnTo>
                    <a:pt x="0" y="13630"/>
                  </a:lnTo>
                  <a:lnTo>
                    <a:pt x="17" y="13862"/>
                  </a:lnTo>
                  <a:lnTo>
                    <a:pt x="33" y="13946"/>
                  </a:lnTo>
                  <a:lnTo>
                    <a:pt x="50" y="13995"/>
                  </a:lnTo>
                  <a:lnTo>
                    <a:pt x="133" y="14045"/>
                  </a:lnTo>
                  <a:lnTo>
                    <a:pt x="299" y="14095"/>
                  </a:lnTo>
                  <a:lnTo>
                    <a:pt x="814" y="14261"/>
                  </a:lnTo>
                  <a:lnTo>
                    <a:pt x="1579" y="14461"/>
                  </a:lnTo>
                  <a:lnTo>
                    <a:pt x="2543" y="14693"/>
                  </a:lnTo>
                  <a:lnTo>
                    <a:pt x="4903" y="15225"/>
                  </a:lnTo>
                  <a:lnTo>
                    <a:pt x="7596" y="15790"/>
                  </a:lnTo>
                  <a:lnTo>
                    <a:pt x="10288" y="16339"/>
                  </a:lnTo>
                  <a:lnTo>
                    <a:pt x="12665" y="16788"/>
                  </a:lnTo>
                  <a:lnTo>
                    <a:pt x="14410" y="17104"/>
                  </a:lnTo>
                  <a:lnTo>
                    <a:pt x="14942" y="17187"/>
                  </a:lnTo>
                  <a:lnTo>
                    <a:pt x="15192" y="17203"/>
                  </a:lnTo>
                  <a:lnTo>
                    <a:pt x="15291" y="17187"/>
                  </a:lnTo>
                  <a:lnTo>
                    <a:pt x="15358" y="17120"/>
                  </a:lnTo>
                  <a:lnTo>
                    <a:pt x="15424" y="17037"/>
                  </a:lnTo>
                  <a:lnTo>
                    <a:pt x="15474" y="16937"/>
                  </a:lnTo>
                  <a:lnTo>
                    <a:pt x="15507" y="16804"/>
                  </a:lnTo>
                  <a:lnTo>
                    <a:pt x="15524" y="16655"/>
                  </a:lnTo>
                  <a:lnTo>
                    <a:pt x="15524" y="16505"/>
                  </a:lnTo>
                  <a:lnTo>
                    <a:pt x="15524" y="16339"/>
                  </a:lnTo>
                  <a:lnTo>
                    <a:pt x="15507" y="16156"/>
                  </a:lnTo>
                  <a:lnTo>
                    <a:pt x="15474" y="15990"/>
                  </a:lnTo>
                  <a:lnTo>
                    <a:pt x="15441" y="15807"/>
                  </a:lnTo>
                  <a:lnTo>
                    <a:pt x="15391" y="15641"/>
                  </a:lnTo>
                  <a:lnTo>
                    <a:pt x="15325" y="15475"/>
                  </a:lnTo>
                  <a:lnTo>
                    <a:pt x="15258" y="15325"/>
                  </a:lnTo>
                  <a:lnTo>
                    <a:pt x="15192" y="15192"/>
                  </a:lnTo>
                  <a:lnTo>
                    <a:pt x="15109" y="15092"/>
                  </a:lnTo>
                  <a:lnTo>
                    <a:pt x="14926" y="14910"/>
                  </a:lnTo>
                  <a:lnTo>
                    <a:pt x="14627" y="14660"/>
                  </a:lnTo>
                  <a:lnTo>
                    <a:pt x="13712" y="13946"/>
                  </a:lnTo>
                  <a:lnTo>
                    <a:pt x="12582" y="13098"/>
                  </a:lnTo>
                  <a:lnTo>
                    <a:pt x="11419" y="12267"/>
                  </a:lnTo>
                  <a:lnTo>
                    <a:pt x="9723" y="11037"/>
                  </a:lnTo>
                  <a:lnTo>
                    <a:pt x="12566" y="1862"/>
                  </a:lnTo>
                  <a:lnTo>
                    <a:pt x="3058"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1974;p55">
              <a:extLst>
                <a:ext uri="{FF2B5EF4-FFF2-40B4-BE49-F238E27FC236}">
                  <a16:creationId xmlns:a16="http://schemas.microsoft.com/office/drawing/2014/main" id="{B5EEAD2C-DA62-DAAF-F286-C77F0001C7A6}"/>
                </a:ext>
              </a:extLst>
            </p:cNvPr>
            <p:cNvSpPr/>
            <p:nvPr/>
          </p:nvSpPr>
          <p:spPr>
            <a:xfrm>
              <a:off x="238525" y="3848300"/>
              <a:ext cx="388125" cy="186175"/>
            </a:xfrm>
            <a:custGeom>
              <a:avLst/>
              <a:gdLst/>
              <a:ahLst/>
              <a:cxnLst/>
              <a:rect l="l" t="t" r="r" b="b"/>
              <a:pathLst>
                <a:path w="15525" h="7447" extrusionOk="0">
                  <a:moveTo>
                    <a:pt x="11835" y="2826"/>
                  </a:moveTo>
                  <a:lnTo>
                    <a:pt x="12048" y="2982"/>
                  </a:lnTo>
                  <a:lnTo>
                    <a:pt x="12048" y="2982"/>
                  </a:lnTo>
                  <a:lnTo>
                    <a:pt x="12018" y="2959"/>
                  </a:lnTo>
                  <a:lnTo>
                    <a:pt x="11835" y="2826"/>
                  </a:lnTo>
                  <a:close/>
                  <a:moveTo>
                    <a:pt x="499" y="0"/>
                  </a:moveTo>
                  <a:lnTo>
                    <a:pt x="416" y="449"/>
                  </a:lnTo>
                  <a:lnTo>
                    <a:pt x="200" y="1895"/>
                  </a:lnTo>
                  <a:lnTo>
                    <a:pt x="117" y="2510"/>
                  </a:lnTo>
                  <a:lnTo>
                    <a:pt x="50" y="3059"/>
                  </a:lnTo>
                  <a:lnTo>
                    <a:pt x="17" y="3507"/>
                  </a:lnTo>
                  <a:lnTo>
                    <a:pt x="1" y="3873"/>
                  </a:lnTo>
                  <a:lnTo>
                    <a:pt x="1" y="4106"/>
                  </a:lnTo>
                  <a:lnTo>
                    <a:pt x="17" y="4189"/>
                  </a:lnTo>
                  <a:lnTo>
                    <a:pt x="50" y="4239"/>
                  </a:lnTo>
                  <a:lnTo>
                    <a:pt x="134" y="4272"/>
                  </a:lnTo>
                  <a:lnTo>
                    <a:pt x="283" y="4338"/>
                  </a:lnTo>
                  <a:lnTo>
                    <a:pt x="815" y="4505"/>
                  </a:lnTo>
                  <a:lnTo>
                    <a:pt x="1580" y="4704"/>
                  </a:lnTo>
                  <a:lnTo>
                    <a:pt x="2527" y="4937"/>
                  </a:lnTo>
                  <a:lnTo>
                    <a:pt x="3657" y="5186"/>
                  </a:lnTo>
                  <a:lnTo>
                    <a:pt x="4904" y="5469"/>
                  </a:lnTo>
                  <a:lnTo>
                    <a:pt x="7596" y="6034"/>
                  </a:lnTo>
                  <a:lnTo>
                    <a:pt x="10289" y="6582"/>
                  </a:lnTo>
                  <a:lnTo>
                    <a:pt x="12666" y="7048"/>
                  </a:lnTo>
                  <a:lnTo>
                    <a:pt x="14411" y="7347"/>
                  </a:lnTo>
                  <a:lnTo>
                    <a:pt x="14943" y="7430"/>
                  </a:lnTo>
                  <a:lnTo>
                    <a:pt x="15093" y="7447"/>
                  </a:lnTo>
                  <a:lnTo>
                    <a:pt x="15192" y="7447"/>
                  </a:lnTo>
                  <a:lnTo>
                    <a:pt x="15275" y="7430"/>
                  </a:lnTo>
                  <a:lnTo>
                    <a:pt x="15359" y="7364"/>
                  </a:lnTo>
                  <a:lnTo>
                    <a:pt x="15408" y="7280"/>
                  </a:lnTo>
                  <a:lnTo>
                    <a:pt x="15458" y="7164"/>
                  </a:lnTo>
                  <a:lnTo>
                    <a:pt x="15491" y="7048"/>
                  </a:lnTo>
                  <a:lnTo>
                    <a:pt x="15508" y="6898"/>
                  </a:lnTo>
                  <a:lnTo>
                    <a:pt x="15525" y="6749"/>
                  </a:lnTo>
                  <a:lnTo>
                    <a:pt x="15508" y="6582"/>
                  </a:lnTo>
                  <a:lnTo>
                    <a:pt x="15491" y="6399"/>
                  </a:lnTo>
                  <a:lnTo>
                    <a:pt x="15458" y="6233"/>
                  </a:lnTo>
                  <a:lnTo>
                    <a:pt x="15425" y="6050"/>
                  </a:lnTo>
                  <a:lnTo>
                    <a:pt x="15375" y="5884"/>
                  </a:lnTo>
                  <a:lnTo>
                    <a:pt x="15325" y="5735"/>
                  </a:lnTo>
                  <a:lnTo>
                    <a:pt x="15259" y="5585"/>
                  </a:lnTo>
                  <a:lnTo>
                    <a:pt x="15176" y="5452"/>
                  </a:lnTo>
                  <a:lnTo>
                    <a:pt x="15093" y="5352"/>
                  </a:lnTo>
                  <a:lnTo>
                    <a:pt x="14943" y="5186"/>
                  </a:lnTo>
                  <a:lnTo>
                    <a:pt x="14677" y="4970"/>
                  </a:lnTo>
                  <a:lnTo>
                    <a:pt x="13896" y="4355"/>
                  </a:lnTo>
                  <a:lnTo>
                    <a:pt x="12899" y="3607"/>
                  </a:lnTo>
                  <a:lnTo>
                    <a:pt x="12048" y="2982"/>
                  </a:lnTo>
                  <a:lnTo>
                    <a:pt x="12048" y="2982"/>
                  </a:lnTo>
                  <a:lnTo>
                    <a:pt x="12167" y="3075"/>
                  </a:lnTo>
                  <a:lnTo>
                    <a:pt x="12317" y="3225"/>
                  </a:lnTo>
                  <a:lnTo>
                    <a:pt x="12367" y="3291"/>
                  </a:lnTo>
                  <a:lnTo>
                    <a:pt x="12400" y="3374"/>
                  </a:lnTo>
                  <a:lnTo>
                    <a:pt x="12417" y="3424"/>
                  </a:lnTo>
                  <a:lnTo>
                    <a:pt x="12417" y="3491"/>
                  </a:lnTo>
                  <a:lnTo>
                    <a:pt x="12367" y="3541"/>
                  </a:lnTo>
                  <a:lnTo>
                    <a:pt x="12300" y="3574"/>
                  </a:lnTo>
                  <a:lnTo>
                    <a:pt x="12167" y="3591"/>
                  </a:lnTo>
                  <a:lnTo>
                    <a:pt x="12001" y="3591"/>
                  </a:lnTo>
                  <a:lnTo>
                    <a:pt x="11718" y="3557"/>
                  </a:lnTo>
                  <a:lnTo>
                    <a:pt x="11419" y="3524"/>
                  </a:lnTo>
                  <a:lnTo>
                    <a:pt x="11087" y="3474"/>
                  </a:lnTo>
                  <a:lnTo>
                    <a:pt x="10754" y="3408"/>
                  </a:lnTo>
                  <a:lnTo>
                    <a:pt x="10023" y="3241"/>
                  </a:lnTo>
                  <a:lnTo>
                    <a:pt x="9242" y="3042"/>
                  </a:lnTo>
                  <a:lnTo>
                    <a:pt x="8411" y="2793"/>
                  </a:lnTo>
                  <a:lnTo>
                    <a:pt x="7563" y="2527"/>
                  </a:lnTo>
                  <a:lnTo>
                    <a:pt x="6716" y="2228"/>
                  </a:lnTo>
                  <a:lnTo>
                    <a:pt x="5851" y="1928"/>
                  </a:lnTo>
                  <a:lnTo>
                    <a:pt x="4173" y="1313"/>
                  </a:lnTo>
                  <a:lnTo>
                    <a:pt x="2660" y="748"/>
                  </a:lnTo>
                  <a:lnTo>
                    <a:pt x="1397" y="300"/>
                  </a:lnTo>
                  <a:lnTo>
                    <a:pt x="898" y="133"/>
                  </a:lnTo>
                  <a:lnTo>
                    <a:pt x="49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1975;p55">
              <a:extLst>
                <a:ext uri="{FF2B5EF4-FFF2-40B4-BE49-F238E27FC236}">
                  <a16:creationId xmlns:a16="http://schemas.microsoft.com/office/drawing/2014/main" id="{5BDAEE78-D5F0-EB69-1C1A-003404A25850}"/>
                </a:ext>
              </a:extLst>
            </p:cNvPr>
            <p:cNvSpPr/>
            <p:nvPr/>
          </p:nvSpPr>
          <p:spPr>
            <a:xfrm>
              <a:off x="251400" y="2633725"/>
              <a:ext cx="560575" cy="1194225"/>
            </a:xfrm>
            <a:custGeom>
              <a:avLst/>
              <a:gdLst/>
              <a:ahLst/>
              <a:cxnLst/>
              <a:rect l="l" t="t" r="r" b="b"/>
              <a:pathLst>
                <a:path w="22423" h="47769" extrusionOk="0">
                  <a:moveTo>
                    <a:pt x="11004" y="0"/>
                  </a:moveTo>
                  <a:lnTo>
                    <a:pt x="10871" y="266"/>
                  </a:lnTo>
                  <a:lnTo>
                    <a:pt x="10555" y="964"/>
                  </a:lnTo>
                  <a:lnTo>
                    <a:pt x="10356" y="1463"/>
                  </a:lnTo>
                  <a:lnTo>
                    <a:pt x="10123" y="2028"/>
                  </a:lnTo>
                  <a:lnTo>
                    <a:pt x="9907" y="2676"/>
                  </a:lnTo>
                  <a:lnTo>
                    <a:pt x="9691" y="3374"/>
                  </a:lnTo>
                  <a:lnTo>
                    <a:pt x="9492" y="4122"/>
                  </a:lnTo>
                  <a:lnTo>
                    <a:pt x="9408" y="4521"/>
                  </a:lnTo>
                  <a:lnTo>
                    <a:pt x="9325" y="4920"/>
                  </a:lnTo>
                  <a:lnTo>
                    <a:pt x="9259" y="5319"/>
                  </a:lnTo>
                  <a:lnTo>
                    <a:pt x="9192" y="5734"/>
                  </a:lnTo>
                  <a:lnTo>
                    <a:pt x="9159" y="6133"/>
                  </a:lnTo>
                  <a:lnTo>
                    <a:pt x="9126" y="6549"/>
                  </a:lnTo>
                  <a:lnTo>
                    <a:pt x="9109" y="6964"/>
                  </a:lnTo>
                  <a:lnTo>
                    <a:pt x="9109" y="7380"/>
                  </a:lnTo>
                  <a:lnTo>
                    <a:pt x="9126" y="7795"/>
                  </a:lnTo>
                  <a:lnTo>
                    <a:pt x="9159" y="8211"/>
                  </a:lnTo>
                  <a:lnTo>
                    <a:pt x="9226" y="8610"/>
                  </a:lnTo>
                  <a:lnTo>
                    <a:pt x="9309" y="9009"/>
                  </a:lnTo>
                  <a:lnTo>
                    <a:pt x="9408" y="9408"/>
                  </a:lnTo>
                  <a:lnTo>
                    <a:pt x="9541" y="9790"/>
                  </a:lnTo>
                  <a:lnTo>
                    <a:pt x="9558" y="9856"/>
                  </a:lnTo>
                  <a:lnTo>
                    <a:pt x="9541" y="10023"/>
                  </a:lnTo>
                  <a:lnTo>
                    <a:pt x="9492" y="10538"/>
                  </a:lnTo>
                  <a:lnTo>
                    <a:pt x="9408" y="11302"/>
                  </a:lnTo>
                  <a:lnTo>
                    <a:pt x="9275" y="12283"/>
                  </a:lnTo>
                  <a:lnTo>
                    <a:pt x="8910" y="14726"/>
                  </a:lnTo>
                  <a:lnTo>
                    <a:pt x="8694" y="16122"/>
                  </a:lnTo>
                  <a:lnTo>
                    <a:pt x="8461" y="17569"/>
                  </a:lnTo>
                  <a:lnTo>
                    <a:pt x="8212" y="19048"/>
                  </a:lnTo>
                  <a:lnTo>
                    <a:pt x="7946" y="20494"/>
                  </a:lnTo>
                  <a:lnTo>
                    <a:pt x="7680" y="21907"/>
                  </a:lnTo>
                  <a:lnTo>
                    <a:pt x="7414" y="23220"/>
                  </a:lnTo>
                  <a:lnTo>
                    <a:pt x="7148" y="24400"/>
                  </a:lnTo>
                  <a:lnTo>
                    <a:pt x="6899" y="25430"/>
                  </a:lnTo>
                  <a:lnTo>
                    <a:pt x="6782" y="25862"/>
                  </a:lnTo>
                  <a:lnTo>
                    <a:pt x="6666" y="26245"/>
                  </a:lnTo>
                  <a:lnTo>
                    <a:pt x="6550" y="26561"/>
                  </a:lnTo>
                  <a:lnTo>
                    <a:pt x="6450" y="26810"/>
                  </a:lnTo>
                  <a:lnTo>
                    <a:pt x="6217" y="27342"/>
                  </a:lnTo>
                  <a:lnTo>
                    <a:pt x="5901" y="28189"/>
                  </a:lnTo>
                  <a:lnTo>
                    <a:pt x="5502" y="29270"/>
                  </a:lnTo>
                  <a:lnTo>
                    <a:pt x="5054" y="30550"/>
                  </a:lnTo>
                  <a:lnTo>
                    <a:pt x="4040" y="33558"/>
                  </a:lnTo>
                  <a:lnTo>
                    <a:pt x="2926" y="36849"/>
                  </a:lnTo>
                  <a:lnTo>
                    <a:pt x="948" y="42783"/>
                  </a:lnTo>
                  <a:lnTo>
                    <a:pt x="283" y="44694"/>
                  </a:lnTo>
                  <a:lnTo>
                    <a:pt x="101" y="45243"/>
                  </a:lnTo>
                  <a:lnTo>
                    <a:pt x="34" y="45392"/>
                  </a:lnTo>
                  <a:lnTo>
                    <a:pt x="1" y="45442"/>
                  </a:lnTo>
                  <a:lnTo>
                    <a:pt x="11187" y="47769"/>
                  </a:lnTo>
                  <a:lnTo>
                    <a:pt x="11237" y="47603"/>
                  </a:lnTo>
                  <a:lnTo>
                    <a:pt x="11370" y="47154"/>
                  </a:lnTo>
                  <a:lnTo>
                    <a:pt x="11818" y="45508"/>
                  </a:lnTo>
                  <a:lnTo>
                    <a:pt x="13231" y="40240"/>
                  </a:lnTo>
                  <a:lnTo>
                    <a:pt x="14844" y="34090"/>
                  </a:lnTo>
                  <a:lnTo>
                    <a:pt x="16140" y="29137"/>
                  </a:lnTo>
                  <a:lnTo>
                    <a:pt x="16472" y="27790"/>
                  </a:lnTo>
                  <a:lnTo>
                    <a:pt x="16805" y="26361"/>
                  </a:lnTo>
                  <a:lnTo>
                    <a:pt x="17137" y="24849"/>
                  </a:lnTo>
                  <a:lnTo>
                    <a:pt x="17470" y="23319"/>
                  </a:lnTo>
                  <a:lnTo>
                    <a:pt x="17785" y="21740"/>
                  </a:lnTo>
                  <a:lnTo>
                    <a:pt x="18085" y="20178"/>
                  </a:lnTo>
                  <a:lnTo>
                    <a:pt x="18666" y="17087"/>
                  </a:lnTo>
                  <a:lnTo>
                    <a:pt x="19182" y="14228"/>
                  </a:lnTo>
                  <a:lnTo>
                    <a:pt x="19630" y="11735"/>
                  </a:lnTo>
                  <a:lnTo>
                    <a:pt x="19979" y="9757"/>
                  </a:lnTo>
                  <a:lnTo>
                    <a:pt x="20112" y="9025"/>
                  </a:lnTo>
                  <a:lnTo>
                    <a:pt x="20229" y="8493"/>
                  </a:lnTo>
                  <a:lnTo>
                    <a:pt x="20628" y="7463"/>
                  </a:lnTo>
                  <a:lnTo>
                    <a:pt x="20977" y="6416"/>
                  </a:lnTo>
                  <a:lnTo>
                    <a:pt x="21309" y="5369"/>
                  </a:lnTo>
                  <a:lnTo>
                    <a:pt x="21592" y="4322"/>
                  </a:lnTo>
                  <a:lnTo>
                    <a:pt x="21858" y="3258"/>
                  </a:lnTo>
                  <a:lnTo>
                    <a:pt x="22090" y="2177"/>
                  </a:lnTo>
                  <a:lnTo>
                    <a:pt x="22273" y="1097"/>
                  </a:lnTo>
                  <a:lnTo>
                    <a:pt x="22423" y="0"/>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1976;p55">
              <a:extLst>
                <a:ext uri="{FF2B5EF4-FFF2-40B4-BE49-F238E27FC236}">
                  <a16:creationId xmlns:a16="http://schemas.microsoft.com/office/drawing/2014/main" id="{585F70DF-7C07-10B4-E2ED-C1E77A059656}"/>
                </a:ext>
              </a:extLst>
            </p:cNvPr>
            <p:cNvSpPr/>
            <p:nvPr/>
          </p:nvSpPr>
          <p:spPr>
            <a:xfrm>
              <a:off x="251400" y="2633725"/>
              <a:ext cx="560575" cy="1194225"/>
            </a:xfrm>
            <a:custGeom>
              <a:avLst/>
              <a:gdLst/>
              <a:ahLst/>
              <a:cxnLst/>
              <a:rect l="l" t="t" r="r" b="b"/>
              <a:pathLst>
                <a:path w="22423" h="47769" fill="none" extrusionOk="0">
                  <a:moveTo>
                    <a:pt x="11187" y="47769"/>
                  </a:moveTo>
                  <a:lnTo>
                    <a:pt x="11187" y="47769"/>
                  </a:lnTo>
                  <a:lnTo>
                    <a:pt x="11237" y="47603"/>
                  </a:lnTo>
                  <a:lnTo>
                    <a:pt x="11370" y="47154"/>
                  </a:lnTo>
                  <a:lnTo>
                    <a:pt x="11818" y="45508"/>
                  </a:lnTo>
                  <a:lnTo>
                    <a:pt x="13231" y="40240"/>
                  </a:lnTo>
                  <a:lnTo>
                    <a:pt x="14844" y="34090"/>
                  </a:lnTo>
                  <a:lnTo>
                    <a:pt x="16140" y="29137"/>
                  </a:lnTo>
                  <a:lnTo>
                    <a:pt x="16140" y="29137"/>
                  </a:lnTo>
                  <a:lnTo>
                    <a:pt x="16472" y="27790"/>
                  </a:lnTo>
                  <a:lnTo>
                    <a:pt x="16805" y="26361"/>
                  </a:lnTo>
                  <a:lnTo>
                    <a:pt x="17137" y="24849"/>
                  </a:lnTo>
                  <a:lnTo>
                    <a:pt x="17470" y="23319"/>
                  </a:lnTo>
                  <a:lnTo>
                    <a:pt x="17785" y="21740"/>
                  </a:lnTo>
                  <a:lnTo>
                    <a:pt x="18085" y="20178"/>
                  </a:lnTo>
                  <a:lnTo>
                    <a:pt x="18666" y="17087"/>
                  </a:lnTo>
                  <a:lnTo>
                    <a:pt x="19182" y="14228"/>
                  </a:lnTo>
                  <a:lnTo>
                    <a:pt x="19630" y="11735"/>
                  </a:lnTo>
                  <a:lnTo>
                    <a:pt x="19979" y="9757"/>
                  </a:lnTo>
                  <a:lnTo>
                    <a:pt x="20112" y="9025"/>
                  </a:lnTo>
                  <a:lnTo>
                    <a:pt x="20229" y="8493"/>
                  </a:lnTo>
                  <a:lnTo>
                    <a:pt x="20229" y="8493"/>
                  </a:lnTo>
                  <a:lnTo>
                    <a:pt x="20628" y="7463"/>
                  </a:lnTo>
                  <a:lnTo>
                    <a:pt x="20977" y="6416"/>
                  </a:lnTo>
                  <a:lnTo>
                    <a:pt x="21309" y="5369"/>
                  </a:lnTo>
                  <a:lnTo>
                    <a:pt x="21592" y="4322"/>
                  </a:lnTo>
                  <a:lnTo>
                    <a:pt x="21858" y="3258"/>
                  </a:lnTo>
                  <a:lnTo>
                    <a:pt x="22090" y="2177"/>
                  </a:lnTo>
                  <a:lnTo>
                    <a:pt x="22273" y="1097"/>
                  </a:lnTo>
                  <a:lnTo>
                    <a:pt x="22423" y="0"/>
                  </a:lnTo>
                  <a:lnTo>
                    <a:pt x="11004" y="0"/>
                  </a:lnTo>
                  <a:lnTo>
                    <a:pt x="11004" y="0"/>
                  </a:lnTo>
                  <a:lnTo>
                    <a:pt x="10871" y="266"/>
                  </a:lnTo>
                  <a:lnTo>
                    <a:pt x="10555" y="964"/>
                  </a:lnTo>
                  <a:lnTo>
                    <a:pt x="10356" y="1463"/>
                  </a:lnTo>
                  <a:lnTo>
                    <a:pt x="10123" y="2028"/>
                  </a:lnTo>
                  <a:lnTo>
                    <a:pt x="9907" y="2676"/>
                  </a:lnTo>
                  <a:lnTo>
                    <a:pt x="9691" y="3374"/>
                  </a:lnTo>
                  <a:lnTo>
                    <a:pt x="9492" y="4122"/>
                  </a:lnTo>
                  <a:lnTo>
                    <a:pt x="9408" y="4521"/>
                  </a:lnTo>
                  <a:lnTo>
                    <a:pt x="9325" y="4920"/>
                  </a:lnTo>
                  <a:lnTo>
                    <a:pt x="9259" y="5319"/>
                  </a:lnTo>
                  <a:lnTo>
                    <a:pt x="9192" y="5734"/>
                  </a:lnTo>
                  <a:lnTo>
                    <a:pt x="9159" y="6133"/>
                  </a:lnTo>
                  <a:lnTo>
                    <a:pt x="9126" y="6549"/>
                  </a:lnTo>
                  <a:lnTo>
                    <a:pt x="9109" y="6964"/>
                  </a:lnTo>
                  <a:lnTo>
                    <a:pt x="9109" y="7380"/>
                  </a:lnTo>
                  <a:lnTo>
                    <a:pt x="9126" y="7795"/>
                  </a:lnTo>
                  <a:lnTo>
                    <a:pt x="9159" y="8211"/>
                  </a:lnTo>
                  <a:lnTo>
                    <a:pt x="9226" y="8610"/>
                  </a:lnTo>
                  <a:lnTo>
                    <a:pt x="9309" y="9009"/>
                  </a:lnTo>
                  <a:lnTo>
                    <a:pt x="9408" y="9408"/>
                  </a:lnTo>
                  <a:lnTo>
                    <a:pt x="9541" y="9790"/>
                  </a:lnTo>
                  <a:lnTo>
                    <a:pt x="9541" y="9790"/>
                  </a:lnTo>
                  <a:lnTo>
                    <a:pt x="9558" y="9856"/>
                  </a:lnTo>
                  <a:lnTo>
                    <a:pt x="9541" y="10023"/>
                  </a:lnTo>
                  <a:lnTo>
                    <a:pt x="9492" y="10538"/>
                  </a:lnTo>
                  <a:lnTo>
                    <a:pt x="9408" y="11302"/>
                  </a:lnTo>
                  <a:lnTo>
                    <a:pt x="9275" y="12283"/>
                  </a:lnTo>
                  <a:lnTo>
                    <a:pt x="8910" y="14726"/>
                  </a:lnTo>
                  <a:lnTo>
                    <a:pt x="8694" y="16122"/>
                  </a:lnTo>
                  <a:lnTo>
                    <a:pt x="8461" y="17569"/>
                  </a:lnTo>
                  <a:lnTo>
                    <a:pt x="8212" y="19048"/>
                  </a:lnTo>
                  <a:lnTo>
                    <a:pt x="7946" y="20494"/>
                  </a:lnTo>
                  <a:lnTo>
                    <a:pt x="7680" y="21907"/>
                  </a:lnTo>
                  <a:lnTo>
                    <a:pt x="7414" y="23220"/>
                  </a:lnTo>
                  <a:lnTo>
                    <a:pt x="7148" y="24400"/>
                  </a:lnTo>
                  <a:lnTo>
                    <a:pt x="6899" y="25430"/>
                  </a:lnTo>
                  <a:lnTo>
                    <a:pt x="6782" y="25862"/>
                  </a:lnTo>
                  <a:lnTo>
                    <a:pt x="6666" y="26245"/>
                  </a:lnTo>
                  <a:lnTo>
                    <a:pt x="6550" y="26561"/>
                  </a:lnTo>
                  <a:lnTo>
                    <a:pt x="6450" y="26810"/>
                  </a:lnTo>
                  <a:lnTo>
                    <a:pt x="6450" y="26810"/>
                  </a:lnTo>
                  <a:lnTo>
                    <a:pt x="6217" y="27342"/>
                  </a:lnTo>
                  <a:lnTo>
                    <a:pt x="5901" y="28189"/>
                  </a:lnTo>
                  <a:lnTo>
                    <a:pt x="5502" y="29270"/>
                  </a:lnTo>
                  <a:lnTo>
                    <a:pt x="5054" y="30550"/>
                  </a:lnTo>
                  <a:lnTo>
                    <a:pt x="4040" y="33558"/>
                  </a:lnTo>
                  <a:lnTo>
                    <a:pt x="2926" y="36849"/>
                  </a:lnTo>
                  <a:lnTo>
                    <a:pt x="948" y="42783"/>
                  </a:lnTo>
                  <a:lnTo>
                    <a:pt x="283" y="44694"/>
                  </a:lnTo>
                  <a:lnTo>
                    <a:pt x="101" y="45243"/>
                  </a:lnTo>
                  <a:lnTo>
                    <a:pt x="34" y="45392"/>
                  </a:lnTo>
                  <a:lnTo>
                    <a:pt x="1" y="45442"/>
                  </a:lnTo>
                  <a:lnTo>
                    <a:pt x="11187" y="4776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1977;p55">
              <a:extLst>
                <a:ext uri="{FF2B5EF4-FFF2-40B4-BE49-F238E27FC236}">
                  <a16:creationId xmlns:a16="http://schemas.microsoft.com/office/drawing/2014/main" id="{51F0BE93-B531-7DE9-91CE-9CFEF25A648A}"/>
                </a:ext>
              </a:extLst>
            </p:cNvPr>
            <p:cNvSpPr/>
            <p:nvPr/>
          </p:nvSpPr>
          <p:spPr>
            <a:xfrm>
              <a:off x="294200" y="3724875"/>
              <a:ext cx="236875" cy="37850"/>
            </a:xfrm>
            <a:custGeom>
              <a:avLst/>
              <a:gdLst/>
              <a:ahLst/>
              <a:cxnLst/>
              <a:rect l="l" t="t" r="r" b="b"/>
              <a:pathLst>
                <a:path w="9475" h="1514" extrusionOk="0">
                  <a:moveTo>
                    <a:pt x="1" y="1"/>
                  </a:moveTo>
                  <a:lnTo>
                    <a:pt x="1" y="18"/>
                  </a:lnTo>
                  <a:lnTo>
                    <a:pt x="1" y="34"/>
                  </a:lnTo>
                  <a:lnTo>
                    <a:pt x="17" y="34"/>
                  </a:lnTo>
                  <a:lnTo>
                    <a:pt x="450" y="151"/>
                  </a:lnTo>
                  <a:lnTo>
                    <a:pt x="882" y="217"/>
                  </a:lnTo>
                  <a:lnTo>
                    <a:pt x="1813" y="383"/>
                  </a:lnTo>
                  <a:lnTo>
                    <a:pt x="3641" y="682"/>
                  </a:lnTo>
                  <a:lnTo>
                    <a:pt x="5486" y="982"/>
                  </a:lnTo>
                  <a:lnTo>
                    <a:pt x="7331" y="1264"/>
                  </a:lnTo>
                  <a:lnTo>
                    <a:pt x="7863" y="1331"/>
                  </a:lnTo>
                  <a:lnTo>
                    <a:pt x="8378" y="1397"/>
                  </a:lnTo>
                  <a:lnTo>
                    <a:pt x="8910" y="1464"/>
                  </a:lnTo>
                  <a:lnTo>
                    <a:pt x="9176" y="1497"/>
                  </a:lnTo>
                  <a:lnTo>
                    <a:pt x="9442" y="1513"/>
                  </a:lnTo>
                  <a:lnTo>
                    <a:pt x="9458" y="1497"/>
                  </a:lnTo>
                  <a:lnTo>
                    <a:pt x="9475" y="1480"/>
                  </a:lnTo>
                  <a:lnTo>
                    <a:pt x="9475" y="1447"/>
                  </a:lnTo>
                  <a:lnTo>
                    <a:pt x="9458" y="1430"/>
                  </a:lnTo>
                  <a:lnTo>
                    <a:pt x="9242" y="1364"/>
                  </a:lnTo>
                  <a:lnTo>
                    <a:pt x="9026" y="1331"/>
                  </a:lnTo>
                  <a:lnTo>
                    <a:pt x="8577" y="1248"/>
                  </a:lnTo>
                  <a:lnTo>
                    <a:pt x="7647" y="1081"/>
                  </a:lnTo>
                  <a:lnTo>
                    <a:pt x="5785" y="782"/>
                  </a:lnTo>
                  <a:lnTo>
                    <a:pt x="3923" y="500"/>
                  </a:lnTo>
                  <a:lnTo>
                    <a:pt x="2062" y="234"/>
                  </a:lnTo>
                  <a:lnTo>
                    <a:pt x="1048" y="101"/>
                  </a:lnTo>
                  <a:lnTo>
                    <a:pt x="782" y="51"/>
                  </a:lnTo>
                  <a:lnTo>
                    <a:pt x="533" y="18"/>
                  </a:lnTo>
                  <a:lnTo>
                    <a:pt x="26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1978;p55">
              <a:extLst>
                <a:ext uri="{FF2B5EF4-FFF2-40B4-BE49-F238E27FC236}">
                  <a16:creationId xmlns:a16="http://schemas.microsoft.com/office/drawing/2014/main" id="{CFFC4BE4-F424-764A-F3AB-00648F93257E}"/>
                </a:ext>
              </a:extLst>
            </p:cNvPr>
            <p:cNvSpPr/>
            <p:nvPr/>
          </p:nvSpPr>
          <p:spPr>
            <a:xfrm>
              <a:off x="479125" y="2831500"/>
              <a:ext cx="205300" cy="908375"/>
            </a:xfrm>
            <a:custGeom>
              <a:avLst/>
              <a:gdLst/>
              <a:ahLst/>
              <a:cxnLst/>
              <a:rect l="l" t="t" r="r" b="b"/>
              <a:pathLst>
                <a:path w="8212" h="36335" extrusionOk="0">
                  <a:moveTo>
                    <a:pt x="8178" y="1"/>
                  </a:moveTo>
                  <a:lnTo>
                    <a:pt x="8145" y="17"/>
                  </a:lnTo>
                  <a:lnTo>
                    <a:pt x="8128" y="34"/>
                  </a:lnTo>
                  <a:lnTo>
                    <a:pt x="7978" y="931"/>
                  </a:lnTo>
                  <a:lnTo>
                    <a:pt x="7829" y="1829"/>
                  </a:lnTo>
                  <a:lnTo>
                    <a:pt x="7530" y="3624"/>
                  </a:lnTo>
                  <a:lnTo>
                    <a:pt x="7363" y="4538"/>
                  </a:lnTo>
                  <a:lnTo>
                    <a:pt x="7197" y="5452"/>
                  </a:lnTo>
                  <a:lnTo>
                    <a:pt x="6898" y="7231"/>
                  </a:lnTo>
                  <a:lnTo>
                    <a:pt x="6316" y="10854"/>
                  </a:lnTo>
                  <a:lnTo>
                    <a:pt x="5751" y="14461"/>
                  </a:lnTo>
                  <a:lnTo>
                    <a:pt x="5186" y="18035"/>
                  </a:lnTo>
                  <a:lnTo>
                    <a:pt x="5036" y="18915"/>
                  </a:lnTo>
                  <a:lnTo>
                    <a:pt x="4870" y="19796"/>
                  </a:lnTo>
                  <a:lnTo>
                    <a:pt x="4671" y="20661"/>
                  </a:lnTo>
                  <a:lnTo>
                    <a:pt x="4455" y="21525"/>
                  </a:lnTo>
                  <a:lnTo>
                    <a:pt x="4205" y="22389"/>
                  </a:lnTo>
                  <a:lnTo>
                    <a:pt x="3956" y="23237"/>
                  </a:lnTo>
                  <a:lnTo>
                    <a:pt x="3424" y="24949"/>
                  </a:lnTo>
                  <a:lnTo>
                    <a:pt x="2344" y="28456"/>
                  </a:lnTo>
                  <a:lnTo>
                    <a:pt x="1263" y="31930"/>
                  </a:lnTo>
                  <a:lnTo>
                    <a:pt x="748" y="33675"/>
                  </a:lnTo>
                  <a:lnTo>
                    <a:pt x="250" y="35437"/>
                  </a:lnTo>
                  <a:lnTo>
                    <a:pt x="0" y="36301"/>
                  </a:lnTo>
                  <a:lnTo>
                    <a:pt x="17" y="36334"/>
                  </a:lnTo>
                  <a:lnTo>
                    <a:pt x="33" y="36334"/>
                  </a:lnTo>
                  <a:lnTo>
                    <a:pt x="50" y="36301"/>
                  </a:lnTo>
                  <a:lnTo>
                    <a:pt x="632" y="34589"/>
                  </a:lnTo>
                  <a:lnTo>
                    <a:pt x="1197" y="32844"/>
                  </a:lnTo>
                  <a:lnTo>
                    <a:pt x="2311" y="29370"/>
                  </a:lnTo>
                  <a:lnTo>
                    <a:pt x="3408" y="25896"/>
                  </a:lnTo>
                  <a:lnTo>
                    <a:pt x="3939" y="24168"/>
                  </a:lnTo>
                  <a:lnTo>
                    <a:pt x="4471" y="22439"/>
                  </a:lnTo>
                  <a:lnTo>
                    <a:pt x="4704" y="21591"/>
                  </a:lnTo>
                  <a:lnTo>
                    <a:pt x="4920" y="20727"/>
                  </a:lnTo>
                  <a:lnTo>
                    <a:pt x="5103" y="19863"/>
                  </a:lnTo>
                  <a:lnTo>
                    <a:pt x="5269" y="18999"/>
                  </a:lnTo>
                  <a:lnTo>
                    <a:pt x="5568" y="17203"/>
                  </a:lnTo>
                  <a:lnTo>
                    <a:pt x="5851" y="15408"/>
                  </a:lnTo>
                  <a:lnTo>
                    <a:pt x="6998" y="8195"/>
                  </a:lnTo>
                  <a:lnTo>
                    <a:pt x="7280" y="6416"/>
                  </a:lnTo>
                  <a:lnTo>
                    <a:pt x="7413" y="5535"/>
                  </a:lnTo>
                  <a:lnTo>
                    <a:pt x="7546" y="4638"/>
                  </a:lnTo>
                  <a:lnTo>
                    <a:pt x="7663" y="3724"/>
                  </a:lnTo>
                  <a:lnTo>
                    <a:pt x="7796" y="2793"/>
                  </a:lnTo>
                  <a:lnTo>
                    <a:pt x="8078" y="965"/>
                  </a:lnTo>
                  <a:lnTo>
                    <a:pt x="8211" y="51"/>
                  </a:lnTo>
                  <a:lnTo>
                    <a:pt x="8211" y="17"/>
                  </a:lnTo>
                  <a:lnTo>
                    <a:pt x="817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1979;p55">
              <a:extLst>
                <a:ext uri="{FF2B5EF4-FFF2-40B4-BE49-F238E27FC236}">
                  <a16:creationId xmlns:a16="http://schemas.microsoft.com/office/drawing/2014/main" id="{72023FB2-F54B-BD86-7700-9B9EAEB78AD5}"/>
                </a:ext>
              </a:extLst>
            </p:cNvPr>
            <p:cNvSpPr/>
            <p:nvPr/>
          </p:nvSpPr>
          <p:spPr>
            <a:xfrm>
              <a:off x="683550" y="3667550"/>
              <a:ext cx="403925" cy="362350"/>
            </a:xfrm>
            <a:custGeom>
              <a:avLst/>
              <a:gdLst/>
              <a:ahLst/>
              <a:cxnLst/>
              <a:rect l="l" t="t" r="r" b="b"/>
              <a:pathLst>
                <a:path w="16157" h="14494" extrusionOk="0">
                  <a:moveTo>
                    <a:pt x="17" y="0"/>
                  </a:moveTo>
                  <a:lnTo>
                    <a:pt x="1" y="2444"/>
                  </a:lnTo>
                  <a:lnTo>
                    <a:pt x="1" y="4920"/>
                  </a:lnTo>
                  <a:lnTo>
                    <a:pt x="34" y="7696"/>
                  </a:lnTo>
                  <a:lnTo>
                    <a:pt x="51" y="8560"/>
                  </a:lnTo>
                  <a:lnTo>
                    <a:pt x="67" y="9391"/>
                  </a:lnTo>
                  <a:lnTo>
                    <a:pt x="84" y="9890"/>
                  </a:lnTo>
                  <a:lnTo>
                    <a:pt x="101" y="10405"/>
                  </a:lnTo>
                  <a:lnTo>
                    <a:pt x="150" y="11851"/>
                  </a:lnTo>
                  <a:lnTo>
                    <a:pt x="200" y="12466"/>
                  </a:lnTo>
                  <a:lnTo>
                    <a:pt x="234" y="13015"/>
                  </a:lnTo>
                  <a:lnTo>
                    <a:pt x="283" y="13480"/>
                  </a:lnTo>
                  <a:lnTo>
                    <a:pt x="333" y="13829"/>
                  </a:lnTo>
                  <a:lnTo>
                    <a:pt x="400" y="14062"/>
                  </a:lnTo>
                  <a:lnTo>
                    <a:pt x="433" y="14145"/>
                  </a:lnTo>
                  <a:lnTo>
                    <a:pt x="466" y="14178"/>
                  </a:lnTo>
                  <a:lnTo>
                    <a:pt x="549" y="14211"/>
                  </a:lnTo>
                  <a:lnTo>
                    <a:pt x="716" y="14244"/>
                  </a:lnTo>
                  <a:lnTo>
                    <a:pt x="1264" y="14294"/>
                  </a:lnTo>
                  <a:lnTo>
                    <a:pt x="2045" y="14344"/>
                  </a:lnTo>
                  <a:lnTo>
                    <a:pt x="3042" y="14377"/>
                  </a:lnTo>
                  <a:lnTo>
                    <a:pt x="5469" y="14444"/>
                  </a:lnTo>
                  <a:lnTo>
                    <a:pt x="8212" y="14477"/>
                  </a:lnTo>
                  <a:lnTo>
                    <a:pt x="10971" y="14494"/>
                  </a:lnTo>
                  <a:lnTo>
                    <a:pt x="13381" y="14477"/>
                  </a:lnTo>
                  <a:lnTo>
                    <a:pt x="15143" y="14461"/>
                  </a:lnTo>
                  <a:lnTo>
                    <a:pt x="15691" y="14427"/>
                  </a:lnTo>
                  <a:lnTo>
                    <a:pt x="15857" y="14411"/>
                  </a:lnTo>
                  <a:lnTo>
                    <a:pt x="15940" y="14394"/>
                  </a:lnTo>
                  <a:lnTo>
                    <a:pt x="16024" y="14361"/>
                  </a:lnTo>
                  <a:lnTo>
                    <a:pt x="16090" y="14278"/>
                  </a:lnTo>
                  <a:lnTo>
                    <a:pt x="16123" y="14195"/>
                  </a:lnTo>
                  <a:lnTo>
                    <a:pt x="16157" y="14078"/>
                  </a:lnTo>
                  <a:lnTo>
                    <a:pt x="16157" y="13945"/>
                  </a:lnTo>
                  <a:lnTo>
                    <a:pt x="16157" y="13796"/>
                  </a:lnTo>
                  <a:lnTo>
                    <a:pt x="16123" y="13629"/>
                  </a:lnTo>
                  <a:lnTo>
                    <a:pt x="16090" y="13480"/>
                  </a:lnTo>
                  <a:lnTo>
                    <a:pt x="16040" y="13314"/>
                  </a:lnTo>
                  <a:lnTo>
                    <a:pt x="15974" y="13147"/>
                  </a:lnTo>
                  <a:lnTo>
                    <a:pt x="15907" y="12981"/>
                  </a:lnTo>
                  <a:lnTo>
                    <a:pt x="15824" y="12815"/>
                  </a:lnTo>
                  <a:lnTo>
                    <a:pt x="15741" y="12682"/>
                  </a:lnTo>
                  <a:lnTo>
                    <a:pt x="15641" y="12549"/>
                  </a:lnTo>
                  <a:lnTo>
                    <a:pt x="15542" y="12433"/>
                  </a:lnTo>
                  <a:lnTo>
                    <a:pt x="15442" y="12333"/>
                  </a:lnTo>
                  <a:lnTo>
                    <a:pt x="15226" y="12200"/>
                  </a:lnTo>
                  <a:lnTo>
                    <a:pt x="14877" y="12001"/>
                  </a:lnTo>
                  <a:lnTo>
                    <a:pt x="13846" y="11485"/>
                  </a:lnTo>
                  <a:lnTo>
                    <a:pt x="12566" y="10887"/>
                  </a:lnTo>
                  <a:lnTo>
                    <a:pt x="11270" y="10272"/>
                  </a:lnTo>
                  <a:lnTo>
                    <a:pt x="9359" y="9408"/>
                  </a:lnTo>
                  <a:lnTo>
                    <a:pt x="9408" y="7712"/>
                  </a:lnTo>
                  <a:lnTo>
                    <a:pt x="9541"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1980;p55">
              <a:extLst>
                <a:ext uri="{FF2B5EF4-FFF2-40B4-BE49-F238E27FC236}">
                  <a16:creationId xmlns:a16="http://schemas.microsoft.com/office/drawing/2014/main" id="{1AC273BD-6136-42C8-E1B7-3358F5536C49}"/>
                </a:ext>
              </a:extLst>
            </p:cNvPr>
            <p:cNvSpPr/>
            <p:nvPr/>
          </p:nvSpPr>
          <p:spPr>
            <a:xfrm>
              <a:off x="685225" y="3904400"/>
              <a:ext cx="402250" cy="125100"/>
            </a:xfrm>
            <a:custGeom>
              <a:avLst/>
              <a:gdLst/>
              <a:ahLst/>
              <a:cxnLst/>
              <a:rect l="l" t="t" r="r" b="b"/>
              <a:pathLst>
                <a:path w="16090" h="5004" extrusionOk="0">
                  <a:moveTo>
                    <a:pt x="0" y="0"/>
                  </a:moveTo>
                  <a:lnTo>
                    <a:pt x="17" y="466"/>
                  </a:lnTo>
                  <a:lnTo>
                    <a:pt x="34" y="914"/>
                  </a:lnTo>
                  <a:lnTo>
                    <a:pt x="83" y="2360"/>
                  </a:lnTo>
                  <a:lnTo>
                    <a:pt x="133" y="2992"/>
                  </a:lnTo>
                  <a:lnTo>
                    <a:pt x="167" y="3541"/>
                  </a:lnTo>
                  <a:lnTo>
                    <a:pt x="216" y="3989"/>
                  </a:lnTo>
                  <a:lnTo>
                    <a:pt x="266" y="4338"/>
                  </a:lnTo>
                  <a:lnTo>
                    <a:pt x="333" y="4588"/>
                  </a:lnTo>
                  <a:lnTo>
                    <a:pt x="366" y="4654"/>
                  </a:lnTo>
                  <a:lnTo>
                    <a:pt x="399" y="4687"/>
                  </a:lnTo>
                  <a:lnTo>
                    <a:pt x="482" y="4721"/>
                  </a:lnTo>
                  <a:lnTo>
                    <a:pt x="649" y="4754"/>
                  </a:lnTo>
                  <a:lnTo>
                    <a:pt x="1197" y="4804"/>
                  </a:lnTo>
                  <a:lnTo>
                    <a:pt x="1978" y="4854"/>
                  </a:lnTo>
                  <a:lnTo>
                    <a:pt x="2975" y="4887"/>
                  </a:lnTo>
                  <a:lnTo>
                    <a:pt x="5402" y="4953"/>
                  </a:lnTo>
                  <a:lnTo>
                    <a:pt x="8145" y="4987"/>
                  </a:lnTo>
                  <a:lnTo>
                    <a:pt x="10904" y="5003"/>
                  </a:lnTo>
                  <a:lnTo>
                    <a:pt x="13314" y="5003"/>
                  </a:lnTo>
                  <a:lnTo>
                    <a:pt x="15076" y="4970"/>
                  </a:lnTo>
                  <a:lnTo>
                    <a:pt x="15624" y="4937"/>
                  </a:lnTo>
                  <a:lnTo>
                    <a:pt x="15790" y="4937"/>
                  </a:lnTo>
                  <a:lnTo>
                    <a:pt x="15873" y="4920"/>
                  </a:lnTo>
                  <a:lnTo>
                    <a:pt x="15957" y="4870"/>
                  </a:lnTo>
                  <a:lnTo>
                    <a:pt x="16023" y="4804"/>
                  </a:lnTo>
                  <a:lnTo>
                    <a:pt x="16056" y="4704"/>
                  </a:lnTo>
                  <a:lnTo>
                    <a:pt x="16090" y="4588"/>
                  </a:lnTo>
                  <a:lnTo>
                    <a:pt x="16090" y="4455"/>
                  </a:lnTo>
                  <a:lnTo>
                    <a:pt x="16073" y="4305"/>
                  </a:lnTo>
                  <a:lnTo>
                    <a:pt x="16056" y="4139"/>
                  </a:lnTo>
                  <a:lnTo>
                    <a:pt x="16023" y="3989"/>
                  </a:lnTo>
                  <a:lnTo>
                    <a:pt x="15973" y="3823"/>
                  </a:lnTo>
                  <a:lnTo>
                    <a:pt x="15907" y="3640"/>
                  </a:lnTo>
                  <a:lnTo>
                    <a:pt x="15840" y="3491"/>
                  </a:lnTo>
                  <a:lnTo>
                    <a:pt x="15757" y="3324"/>
                  </a:lnTo>
                  <a:lnTo>
                    <a:pt x="15674" y="3175"/>
                  </a:lnTo>
                  <a:lnTo>
                    <a:pt x="15574" y="3042"/>
                  </a:lnTo>
                  <a:lnTo>
                    <a:pt x="15475" y="2926"/>
                  </a:lnTo>
                  <a:lnTo>
                    <a:pt x="15375" y="2842"/>
                  </a:lnTo>
                  <a:lnTo>
                    <a:pt x="15225" y="2743"/>
                  </a:lnTo>
                  <a:lnTo>
                    <a:pt x="14993" y="2610"/>
                  </a:lnTo>
                  <a:lnTo>
                    <a:pt x="14294" y="2244"/>
                  </a:lnTo>
                  <a:lnTo>
                    <a:pt x="13380" y="1812"/>
                  </a:lnTo>
                  <a:lnTo>
                    <a:pt x="12366" y="1330"/>
                  </a:lnTo>
                  <a:lnTo>
                    <a:pt x="12350" y="1330"/>
                  </a:lnTo>
                  <a:lnTo>
                    <a:pt x="12366" y="1347"/>
                  </a:lnTo>
                  <a:lnTo>
                    <a:pt x="12466" y="1413"/>
                  </a:lnTo>
                  <a:lnTo>
                    <a:pt x="12765" y="1612"/>
                  </a:lnTo>
                  <a:lnTo>
                    <a:pt x="12898" y="1712"/>
                  </a:lnTo>
                  <a:lnTo>
                    <a:pt x="12932" y="1762"/>
                  </a:lnTo>
                  <a:lnTo>
                    <a:pt x="12948" y="1795"/>
                  </a:lnTo>
                  <a:lnTo>
                    <a:pt x="12932" y="1829"/>
                  </a:lnTo>
                  <a:lnTo>
                    <a:pt x="12898" y="1862"/>
                  </a:lnTo>
                  <a:lnTo>
                    <a:pt x="12815" y="1878"/>
                  </a:lnTo>
                  <a:lnTo>
                    <a:pt x="12682" y="1878"/>
                  </a:lnTo>
                  <a:lnTo>
                    <a:pt x="12017" y="1862"/>
                  </a:lnTo>
                  <a:lnTo>
                    <a:pt x="11269" y="1812"/>
                  </a:lnTo>
                  <a:lnTo>
                    <a:pt x="10455" y="1729"/>
                  </a:lnTo>
                  <a:lnTo>
                    <a:pt x="9574" y="1612"/>
                  </a:lnTo>
                  <a:lnTo>
                    <a:pt x="8643" y="1496"/>
                  </a:lnTo>
                  <a:lnTo>
                    <a:pt x="7696" y="1347"/>
                  </a:lnTo>
                  <a:lnTo>
                    <a:pt x="5784" y="1014"/>
                  </a:lnTo>
                  <a:lnTo>
                    <a:pt x="3923" y="682"/>
                  </a:lnTo>
                  <a:lnTo>
                    <a:pt x="2261" y="383"/>
                  </a:lnTo>
                  <a:lnTo>
                    <a:pt x="914" y="133"/>
                  </a:lnTo>
                  <a:lnTo>
                    <a:pt x="399" y="50"/>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1981;p55">
              <a:extLst>
                <a:ext uri="{FF2B5EF4-FFF2-40B4-BE49-F238E27FC236}">
                  <a16:creationId xmlns:a16="http://schemas.microsoft.com/office/drawing/2014/main" id="{F687247E-5ED1-00E3-0048-D24B42C391A7}"/>
                </a:ext>
              </a:extLst>
            </p:cNvPr>
            <p:cNvSpPr/>
            <p:nvPr/>
          </p:nvSpPr>
          <p:spPr>
            <a:xfrm>
              <a:off x="526075" y="2634125"/>
              <a:ext cx="408900" cy="1198825"/>
            </a:xfrm>
            <a:custGeom>
              <a:avLst/>
              <a:gdLst/>
              <a:ahLst/>
              <a:cxnLst/>
              <a:rect l="l" t="t" r="r" b="b"/>
              <a:pathLst>
                <a:path w="16356" h="47953" extrusionOk="0">
                  <a:moveTo>
                    <a:pt x="0" y="1"/>
                  </a:moveTo>
                  <a:lnTo>
                    <a:pt x="0" y="233"/>
                  </a:lnTo>
                  <a:lnTo>
                    <a:pt x="50" y="898"/>
                  </a:lnTo>
                  <a:lnTo>
                    <a:pt x="100" y="1364"/>
                  </a:lnTo>
                  <a:lnTo>
                    <a:pt x="150" y="1912"/>
                  </a:lnTo>
                  <a:lnTo>
                    <a:pt x="250" y="2527"/>
                  </a:lnTo>
                  <a:lnTo>
                    <a:pt x="349" y="3192"/>
                  </a:lnTo>
                  <a:lnTo>
                    <a:pt x="499" y="3890"/>
                  </a:lnTo>
                  <a:lnTo>
                    <a:pt x="665" y="4638"/>
                  </a:lnTo>
                  <a:lnTo>
                    <a:pt x="865" y="5419"/>
                  </a:lnTo>
                  <a:lnTo>
                    <a:pt x="1114" y="6200"/>
                  </a:lnTo>
                  <a:lnTo>
                    <a:pt x="1264" y="6599"/>
                  </a:lnTo>
                  <a:lnTo>
                    <a:pt x="1413" y="6998"/>
                  </a:lnTo>
                  <a:lnTo>
                    <a:pt x="1563" y="7397"/>
                  </a:lnTo>
                  <a:lnTo>
                    <a:pt x="1746" y="7796"/>
                  </a:lnTo>
                  <a:lnTo>
                    <a:pt x="1928" y="8178"/>
                  </a:lnTo>
                  <a:lnTo>
                    <a:pt x="2128" y="8561"/>
                  </a:lnTo>
                  <a:lnTo>
                    <a:pt x="2327" y="8943"/>
                  </a:lnTo>
                  <a:lnTo>
                    <a:pt x="2560" y="9308"/>
                  </a:lnTo>
                  <a:lnTo>
                    <a:pt x="3092" y="9525"/>
                  </a:lnTo>
                  <a:lnTo>
                    <a:pt x="3607" y="9741"/>
                  </a:lnTo>
                  <a:lnTo>
                    <a:pt x="4122" y="9973"/>
                  </a:lnTo>
                  <a:lnTo>
                    <a:pt x="4638" y="10206"/>
                  </a:lnTo>
                  <a:lnTo>
                    <a:pt x="5452" y="18251"/>
                  </a:lnTo>
                  <a:lnTo>
                    <a:pt x="6283" y="26578"/>
                  </a:lnTo>
                  <a:lnTo>
                    <a:pt x="5585" y="47952"/>
                  </a:lnTo>
                  <a:lnTo>
                    <a:pt x="16356" y="47952"/>
                  </a:lnTo>
                  <a:lnTo>
                    <a:pt x="16289" y="44794"/>
                  </a:lnTo>
                  <a:lnTo>
                    <a:pt x="16140" y="37664"/>
                  </a:lnTo>
                  <a:lnTo>
                    <a:pt x="15973" y="30118"/>
                  </a:lnTo>
                  <a:lnTo>
                    <a:pt x="15874" y="27292"/>
                  </a:lnTo>
                  <a:lnTo>
                    <a:pt x="15840" y="26312"/>
                  </a:lnTo>
                  <a:lnTo>
                    <a:pt x="15807" y="25697"/>
                  </a:lnTo>
                  <a:lnTo>
                    <a:pt x="15774" y="24899"/>
                  </a:lnTo>
                  <a:lnTo>
                    <a:pt x="15641" y="22855"/>
                  </a:lnTo>
                  <a:lnTo>
                    <a:pt x="15541" y="21475"/>
                  </a:lnTo>
                  <a:lnTo>
                    <a:pt x="15408" y="19879"/>
                  </a:lnTo>
                  <a:lnTo>
                    <a:pt x="15242" y="18101"/>
                  </a:lnTo>
                  <a:lnTo>
                    <a:pt x="15059" y="16190"/>
                  </a:lnTo>
                  <a:lnTo>
                    <a:pt x="14826" y="14178"/>
                  </a:lnTo>
                  <a:lnTo>
                    <a:pt x="14544" y="12101"/>
                  </a:lnTo>
                  <a:lnTo>
                    <a:pt x="14394" y="11037"/>
                  </a:lnTo>
                  <a:lnTo>
                    <a:pt x="14245" y="9973"/>
                  </a:lnTo>
                  <a:lnTo>
                    <a:pt x="14062" y="8910"/>
                  </a:lnTo>
                  <a:lnTo>
                    <a:pt x="13879" y="7846"/>
                  </a:lnTo>
                  <a:lnTo>
                    <a:pt x="13680" y="6799"/>
                  </a:lnTo>
                  <a:lnTo>
                    <a:pt x="13480" y="5752"/>
                  </a:lnTo>
                  <a:lnTo>
                    <a:pt x="13264" y="4738"/>
                  </a:lnTo>
                  <a:lnTo>
                    <a:pt x="13031" y="3724"/>
                  </a:lnTo>
                  <a:lnTo>
                    <a:pt x="12782" y="2743"/>
                  </a:lnTo>
                  <a:lnTo>
                    <a:pt x="12516" y="1796"/>
                  </a:lnTo>
                  <a:lnTo>
                    <a:pt x="12250" y="882"/>
                  </a:lnTo>
                  <a:lnTo>
                    <a:pt x="11968"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1982;p55">
              <a:extLst>
                <a:ext uri="{FF2B5EF4-FFF2-40B4-BE49-F238E27FC236}">
                  <a16:creationId xmlns:a16="http://schemas.microsoft.com/office/drawing/2014/main" id="{FD24DC3C-868D-0A5B-E35E-A45C291DA1ED}"/>
                </a:ext>
              </a:extLst>
            </p:cNvPr>
            <p:cNvSpPr/>
            <p:nvPr/>
          </p:nvSpPr>
          <p:spPr>
            <a:xfrm>
              <a:off x="526075" y="2634125"/>
              <a:ext cx="408900" cy="1198825"/>
            </a:xfrm>
            <a:custGeom>
              <a:avLst/>
              <a:gdLst/>
              <a:ahLst/>
              <a:cxnLst/>
              <a:rect l="l" t="t" r="r" b="b"/>
              <a:pathLst>
                <a:path w="16356" h="47953" fill="none" extrusionOk="0">
                  <a:moveTo>
                    <a:pt x="4638" y="10206"/>
                  </a:moveTo>
                  <a:lnTo>
                    <a:pt x="4638" y="10206"/>
                  </a:lnTo>
                  <a:lnTo>
                    <a:pt x="5452" y="18251"/>
                  </a:lnTo>
                  <a:lnTo>
                    <a:pt x="6283" y="26578"/>
                  </a:lnTo>
                  <a:lnTo>
                    <a:pt x="6283" y="26578"/>
                  </a:lnTo>
                  <a:lnTo>
                    <a:pt x="5585" y="47952"/>
                  </a:lnTo>
                  <a:lnTo>
                    <a:pt x="16356" y="47952"/>
                  </a:lnTo>
                  <a:lnTo>
                    <a:pt x="16356" y="47952"/>
                  </a:lnTo>
                  <a:lnTo>
                    <a:pt x="16289" y="44794"/>
                  </a:lnTo>
                  <a:lnTo>
                    <a:pt x="16140" y="37664"/>
                  </a:lnTo>
                  <a:lnTo>
                    <a:pt x="15973" y="30118"/>
                  </a:lnTo>
                  <a:lnTo>
                    <a:pt x="15874" y="27292"/>
                  </a:lnTo>
                  <a:lnTo>
                    <a:pt x="15840" y="26312"/>
                  </a:lnTo>
                  <a:lnTo>
                    <a:pt x="15807" y="25697"/>
                  </a:lnTo>
                  <a:lnTo>
                    <a:pt x="15807" y="25697"/>
                  </a:lnTo>
                  <a:lnTo>
                    <a:pt x="15774" y="24899"/>
                  </a:lnTo>
                  <a:lnTo>
                    <a:pt x="15641" y="22855"/>
                  </a:lnTo>
                  <a:lnTo>
                    <a:pt x="15541" y="21475"/>
                  </a:lnTo>
                  <a:lnTo>
                    <a:pt x="15408" y="19879"/>
                  </a:lnTo>
                  <a:lnTo>
                    <a:pt x="15242" y="18101"/>
                  </a:lnTo>
                  <a:lnTo>
                    <a:pt x="15059" y="16190"/>
                  </a:lnTo>
                  <a:lnTo>
                    <a:pt x="14826" y="14178"/>
                  </a:lnTo>
                  <a:lnTo>
                    <a:pt x="14544" y="12101"/>
                  </a:lnTo>
                  <a:lnTo>
                    <a:pt x="14394" y="11037"/>
                  </a:lnTo>
                  <a:lnTo>
                    <a:pt x="14245" y="9973"/>
                  </a:lnTo>
                  <a:lnTo>
                    <a:pt x="14062" y="8910"/>
                  </a:lnTo>
                  <a:lnTo>
                    <a:pt x="13879" y="7846"/>
                  </a:lnTo>
                  <a:lnTo>
                    <a:pt x="13680" y="6799"/>
                  </a:lnTo>
                  <a:lnTo>
                    <a:pt x="13480" y="5752"/>
                  </a:lnTo>
                  <a:lnTo>
                    <a:pt x="13264" y="4738"/>
                  </a:lnTo>
                  <a:lnTo>
                    <a:pt x="13031" y="3724"/>
                  </a:lnTo>
                  <a:lnTo>
                    <a:pt x="12782" y="2743"/>
                  </a:lnTo>
                  <a:lnTo>
                    <a:pt x="12516" y="1796"/>
                  </a:lnTo>
                  <a:lnTo>
                    <a:pt x="12250" y="882"/>
                  </a:lnTo>
                  <a:lnTo>
                    <a:pt x="11968" y="1"/>
                  </a:lnTo>
                  <a:lnTo>
                    <a:pt x="0" y="1"/>
                  </a:lnTo>
                  <a:lnTo>
                    <a:pt x="0" y="1"/>
                  </a:lnTo>
                  <a:lnTo>
                    <a:pt x="0" y="233"/>
                  </a:lnTo>
                  <a:lnTo>
                    <a:pt x="50" y="898"/>
                  </a:lnTo>
                  <a:lnTo>
                    <a:pt x="100" y="1364"/>
                  </a:lnTo>
                  <a:lnTo>
                    <a:pt x="150" y="1912"/>
                  </a:lnTo>
                  <a:lnTo>
                    <a:pt x="250" y="2527"/>
                  </a:lnTo>
                  <a:lnTo>
                    <a:pt x="349" y="3192"/>
                  </a:lnTo>
                  <a:lnTo>
                    <a:pt x="499" y="3890"/>
                  </a:lnTo>
                  <a:lnTo>
                    <a:pt x="665" y="4638"/>
                  </a:lnTo>
                  <a:lnTo>
                    <a:pt x="865" y="5419"/>
                  </a:lnTo>
                  <a:lnTo>
                    <a:pt x="1114" y="6200"/>
                  </a:lnTo>
                  <a:lnTo>
                    <a:pt x="1264" y="6599"/>
                  </a:lnTo>
                  <a:lnTo>
                    <a:pt x="1413" y="6998"/>
                  </a:lnTo>
                  <a:lnTo>
                    <a:pt x="1563" y="7397"/>
                  </a:lnTo>
                  <a:lnTo>
                    <a:pt x="1746" y="7796"/>
                  </a:lnTo>
                  <a:lnTo>
                    <a:pt x="1928" y="8178"/>
                  </a:lnTo>
                  <a:lnTo>
                    <a:pt x="2128" y="8561"/>
                  </a:lnTo>
                  <a:lnTo>
                    <a:pt x="2327" y="8943"/>
                  </a:lnTo>
                  <a:lnTo>
                    <a:pt x="2560" y="9308"/>
                  </a:lnTo>
                  <a:lnTo>
                    <a:pt x="2560" y="9308"/>
                  </a:lnTo>
                  <a:lnTo>
                    <a:pt x="3092" y="9525"/>
                  </a:lnTo>
                  <a:lnTo>
                    <a:pt x="3607" y="9741"/>
                  </a:lnTo>
                  <a:lnTo>
                    <a:pt x="4122" y="9973"/>
                  </a:lnTo>
                  <a:lnTo>
                    <a:pt x="4638" y="1020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1983;p55">
              <a:extLst>
                <a:ext uri="{FF2B5EF4-FFF2-40B4-BE49-F238E27FC236}">
                  <a16:creationId xmlns:a16="http://schemas.microsoft.com/office/drawing/2014/main" id="{CB77D307-1AE0-31CF-6EA7-F9AAC1E0F2FA}"/>
                </a:ext>
              </a:extLst>
            </p:cNvPr>
            <p:cNvSpPr/>
            <p:nvPr/>
          </p:nvSpPr>
          <p:spPr>
            <a:xfrm>
              <a:off x="678575" y="3779725"/>
              <a:ext cx="240200" cy="6275"/>
            </a:xfrm>
            <a:custGeom>
              <a:avLst/>
              <a:gdLst/>
              <a:ahLst/>
              <a:cxnLst/>
              <a:rect l="l" t="t" r="r" b="b"/>
              <a:pathLst>
                <a:path w="9608" h="251" extrusionOk="0">
                  <a:moveTo>
                    <a:pt x="532" y="1"/>
                  </a:moveTo>
                  <a:lnTo>
                    <a:pt x="266" y="34"/>
                  </a:lnTo>
                  <a:lnTo>
                    <a:pt x="17" y="51"/>
                  </a:lnTo>
                  <a:lnTo>
                    <a:pt x="0" y="67"/>
                  </a:lnTo>
                  <a:lnTo>
                    <a:pt x="17" y="101"/>
                  </a:lnTo>
                  <a:lnTo>
                    <a:pt x="449" y="151"/>
                  </a:lnTo>
                  <a:lnTo>
                    <a:pt x="898" y="151"/>
                  </a:lnTo>
                  <a:lnTo>
                    <a:pt x="1363" y="167"/>
                  </a:lnTo>
                  <a:lnTo>
                    <a:pt x="1845" y="184"/>
                  </a:lnTo>
                  <a:lnTo>
                    <a:pt x="3690" y="217"/>
                  </a:lnTo>
                  <a:lnTo>
                    <a:pt x="5568" y="250"/>
                  </a:lnTo>
                  <a:lnTo>
                    <a:pt x="7962" y="250"/>
                  </a:lnTo>
                  <a:lnTo>
                    <a:pt x="8494" y="234"/>
                  </a:lnTo>
                  <a:lnTo>
                    <a:pt x="9026" y="234"/>
                  </a:lnTo>
                  <a:lnTo>
                    <a:pt x="9292" y="217"/>
                  </a:lnTo>
                  <a:lnTo>
                    <a:pt x="9558" y="200"/>
                  </a:lnTo>
                  <a:lnTo>
                    <a:pt x="9591" y="184"/>
                  </a:lnTo>
                  <a:lnTo>
                    <a:pt x="9607" y="167"/>
                  </a:lnTo>
                  <a:lnTo>
                    <a:pt x="9607" y="134"/>
                  </a:lnTo>
                  <a:lnTo>
                    <a:pt x="9574" y="117"/>
                  </a:lnTo>
                  <a:lnTo>
                    <a:pt x="9358" y="101"/>
                  </a:lnTo>
                  <a:lnTo>
                    <a:pt x="9125" y="84"/>
                  </a:lnTo>
                  <a:lnTo>
                    <a:pt x="8677" y="67"/>
                  </a:lnTo>
                  <a:lnTo>
                    <a:pt x="8211" y="51"/>
                  </a:lnTo>
                  <a:lnTo>
                    <a:pt x="7746" y="34"/>
                  </a:lnTo>
                  <a:lnTo>
                    <a:pt x="58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1984;p55">
              <a:extLst>
                <a:ext uri="{FF2B5EF4-FFF2-40B4-BE49-F238E27FC236}">
                  <a16:creationId xmlns:a16="http://schemas.microsoft.com/office/drawing/2014/main" id="{35748D3A-2CC0-63BD-55BB-5B88A2ABECEF}"/>
                </a:ext>
              </a:extLst>
            </p:cNvPr>
            <p:cNvSpPr/>
            <p:nvPr/>
          </p:nvSpPr>
          <p:spPr>
            <a:xfrm>
              <a:off x="771225" y="2658225"/>
              <a:ext cx="90625" cy="1096200"/>
            </a:xfrm>
            <a:custGeom>
              <a:avLst/>
              <a:gdLst/>
              <a:ahLst/>
              <a:cxnLst/>
              <a:rect l="l" t="t" r="r" b="b"/>
              <a:pathLst>
                <a:path w="3625" h="43848" extrusionOk="0">
                  <a:moveTo>
                    <a:pt x="1" y="1"/>
                  </a:moveTo>
                  <a:lnTo>
                    <a:pt x="234" y="1048"/>
                  </a:lnTo>
                  <a:lnTo>
                    <a:pt x="466" y="2112"/>
                  </a:lnTo>
                  <a:lnTo>
                    <a:pt x="666" y="3159"/>
                  </a:lnTo>
                  <a:lnTo>
                    <a:pt x="865" y="4206"/>
                  </a:lnTo>
                  <a:lnTo>
                    <a:pt x="1048" y="5270"/>
                  </a:lnTo>
                  <a:lnTo>
                    <a:pt x="1198" y="6333"/>
                  </a:lnTo>
                  <a:lnTo>
                    <a:pt x="1347" y="7397"/>
                  </a:lnTo>
                  <a:lnTo>
                    <a:pt x="1480" y="8461"/>
                  </a:lnTo>
                  <a:lnTo>
                    <a:pt x="1746" y="10572"/>
                  </a:lnTo>
                  <a:lnTo>
                    <a:pt x="1995" y="12683"/>
                  </a:lnTo>
                  <a:lnTo>
                    <a:pt x="2245" y="14793"/>
                  </a:lnTo>
                  <a:lnTo>
                    <a:pt x="2461" y="16904"/>
                  </a:lnTo>
                  <a:lnTo>
                    <a:pt x="2677" y="19048"/>
                  </a:lnTo>
                  <a:lnTo>
                    <a:pt x="2843" y="21209"/>
                  </a:lnTo>
                  <a:lnTo>
                    <a:pt x="2993" y="23353"/>
                  </a:lnTo>
                  <a:lnTo>
                    <a:pt x="3109" y="25514"/>
                  </a:lnTo>
                  <a:lnTo>
                    <a:pt x="3209" y="27658"/>
                  </a:lnTo>
                  <a:lnTo>
                    <a:pt x="3275" y="29819"/>
                  </a:lnTo>
                  <a:lnTo>
                    <a:pt x="3308" y="31980"/>
                  </a:lnTo>
                  <a:lnTo>
                    <a:pt x="3342" y="34124"/>
                  </a:lnTo>
                  <a:lnTo>
                    <a:pt x="3342" y="36550"/>
                  </a:lnTo>
                  <a:lnTo>
                    <a:pt x="3308" y="38977"/>
                  </a:lnTo>
                  <a:lnTo>
                    <a:pt x="3242" y="41404"/>
                  </a:lnTo>
                  <a:lnTo>
                    <a:pt x="3176" y="43830"/>
                  </a:lnTo>
                  <a:lnTo>
                    <a:pt x="3192" y="43847"/>
                  </a:lnTo>
                  <a:lnTo>
                    <a:pt x="3209" y="43847"/>
                  </a:lnTo>
                  <a:lnTo>
                    <a:pt x="3225" y="43830"/>
                  </a:lnTo>
                  <a:lnTo>
                    <a:pt x="3375" y="41670"/>
                  </a:lnTo>
                  <a:lnTo>
                    <a:pt x="3491" y="39509"/>
                  </a:lnTo>
                  <a:lnTo>
                    <a:pt x="3574" y="37332"/>
                  </a:lnTo>
                  <a:lnTo>
                    <a:pt x="3608" y="35171"/>
                  </a:lnTo>
                  <a:lnTo>
                    <a:pt x="3624" y="33010"/>
                  </a:lnTo>
                  <a:lnTo>
                    <a:pt x="3591" y="30833"/>
                  </a:lnTo>
                  <a:lnTo>
                    <a:pt x="3525" y="28672"/>
                  </a:lnTo>
                  <a:lnTo>
                    <a:pt x="3425" y="26495"/>
                  </a:lnTo>
                  <a:lnTo>
                    <a:pt x="3308" y="24351"/>
                  </a:lnTo>
                  <a:lnTo>
                    <a:pt x="3159" y="22190"/>
                  </a:lnTo>
                  <a:lnTo>
                    <a:pt x="2993" y="20029"/>
                  </a:lnTo>
                  <a:lnTo>
                    <a:pt x="2793" y="17885"/>
                  </a:lnTo>
                  <a:lnTo>
                    <a:pt x="2561" y="15741"/>
                  </a:lnTo>
                  <a:lnTo>
                    <a:pt x="2328" y="13597"/>
                  </a:lnTo>
                  <a:lnTo>
                    <a:pt x="2062" y="11453"/>
                  </a:lnTo>
                  <a:lnTo>
                    <a:pt x="1779" y="9308"/>
                  </a:lnTo>
                  <a:lnTo>
                    <a:pt x="1613" y="8128"/>
                  </a:lnTo>
                  <a:lnTo>
                    <a:pt x="1447" y="6965"/>
                  </a:lnTo>
                  <a:lnTo>
                    <a:pt x="1264" y="5785"/>
                  </a:lnTo>
                  <a:lnTo>
                    <a:pt x="1065" y="4621"/>
                  </a:lnTo>
                  <a:lnTo>
                    <a:pt x="849" y="3458"/>
                  </a:lnTo>
                  <a:lnTo>
                    <a:pt x="599" y="2311"/>
                  </a:lnTo>
                  <a:lnTo>
                    <a:pt x="317" y="1148"/>
                  </a:lnTo>
                  <a:lnTo>
                    <a:pt x="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1985;p55">
              <a:extLst>
                <a:ext uri="{FF2B5EF4-FFF2-40B4-BE49-F238E27FC236}">
                  <a16:creationId xmlns:a16="http://schemas.microsoft.com/office/drawing/2014/main" id="{4E35FB8D-F600-9D74-3625-B674882B5A44}"/>
                </a:ext>
              </a:extLst>
            </p:cNvPr>
            <p:cNvSpPr/>
            <p:nvPr/>
          </p:nvSpPr>
          <p:spPr>
            <a:xfrm>
              <a:off x="806975" y="2688975"/>
              <a:ext cx="41575" cy="84375"/>
            </a:xfrm>
            <a:custGeom>
              <a:avLst/>
              <a:gdLst/>
              <a:ahLst/>
              <a:cxnLst/>
              <a:rect l="l" t="t" r="r" b="b"/>
              <a:pathLst>
                <a:path w="1663" h="3375" extrusionOk="0">
                  <a:moveTo>
                    <a:pt x="1396" y="1"/>
                  </a:moveTo>
                  <a:lnTo>
                    <a:pt x="1380" y="17"/>
                  </a:lnTo>
                  <a:lnTo>
                    <a:pt x="1430" y="533"/>
                  </a:lnTo>
                  <a:lnTo>
                    <a:pt x="1446" y="798"/>
                  </a:lnTo>
                  <a:lnTo>
                    <a:pt x="1446" y="1064"/>
                  </a:lnTo>
                  <a:lnTo>
                    <a:pt x="1430" y="1330"/>
                  </a:lnTo>
                  <a:lnTo>
                    <a:pt x="1396" y="1580"/>
                  </a:lnTo>
                  <a:lnTo>
                    <a:pt x="1347" y="1846"/>
                  </a:lnTo>
                  <a:lnTo>
                    <a:pt x="1247" y="2078"/>
                  </a:lnTo>
                  <a:lnTo>
                    <a:pt x="1131" y="2278"/>
                  </a:lnTo>
                  <a:lnTo>
                    <a:pt x="998" y="2461"/>
                  </a:lnTo>
                  <a:lnTo>
                    <a:pt x="865" y="2627"/>
                  </a:lnTo>
                  <a:lnTo>
                    <a:pt x="698" y="2793"/>
                  </a:lnTo>
                  <a:lnTo>
                    <a:pt x="349" y="3076"/>
                  </a:lnTo>
                  <a:lnTo>
                    <a:pt x="0" y="3342"/>
                  </a:lnTo>
                  <a:lnTo>
                    <a:pt x="0" y="3358"/>
                  </a:lnTo>
                  <a:lnTo>
                    <a:pt x="17" y="3375"/>
                  </a:lnTo>
                  <a:lnTo>
                    <a:pt x="250" y="3292"/>
                  </a:lnTo>
                  <a:lnTo>
                    <a:pt x="482" y="3209"/>
                  </a:lnTo>
                  <a:lnTo>
                    <a:pt x="698" y="3092"/>
                  </a:lnTo>
                  <a:lnTo>
                    <a:pt x="914" y="2959"/>
                  </a:lnTo>
                  <a:lnTo>
                    <a:pt x="1097" y="2810"/>
                  </a:lnTo>
                  <a:lnTo>
                    <a:pt x="1263" y="2627"/>
                  </a:lnTo>
                  <a:lnTo>
                    <a:pt x="1396" y="2427"/>
                  </a:lnTo>
                  <a:lnTo>
                    <a:pt x="1463" y="2328"/>
                  </a:lnTo>
                  <a:lnTo>
                    <a:pt x="1513" y="2211"/>
                  </a:lnTo>
                  <a:lnTo>
                    <a:pt x="1596" y="1945"/>
                  </a:lnTo>
                  <a:lnTo>
                    <a:pt x="1646" y="1679"/>
                  </a:lnTo>
                  <a:lnTo>
                    <a:pt x="1662" y="1397"/>
                  </a:lnTo>
                  <a:lnTo>
                    <a:pt x="1646" y="1114"/>
                  </a:lnTo>
                  <a:lnTo>
                    <a:pt x="1613" y="848"/>
                  </a:lnTo>
                  <a:lnTo>
                    <a:pt x="1563" y="566"/>
                  </a:lnTo>
                  <a:lnTo>
                    <a:pt x="1496" y="283"/>
                  </a:lnTo>
                  <a:lnTo>
                    <a:pt x="1430" y="17"/>
                  </a:lnTo>
                  <a:lnTo>
                    <a:pt x="141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1986;p55">
              <a:extLst>
                <a:ext uri="{FF2B5EF4-FFF2-40B4-BE49-F238E27FC236}">
                  <a16:creationId xmlns:a16="http://schemas.microsoft.com/office/drawing/2014/main" id="{C94C0A5F-947A-C73D-B2D5-FA669DB5A037}"/>
                </a:ext>
              </a:extLst>
            </p:cNvPr>
            <p:cNvSpPr/>
            <p:nvPr/>
          </p:nvSpPr>
          <p:spPr>
            <a:xfrm>
              <a:off x="520250" y="2872225"/>
              <a:ext cx="194500" cy="18300"/>
            </a:xfrm>
            <a:custGeom>
              <a:avLst/>
              <a:gdLst/>
              <a:ahLst/>
              <a:cxnLst/>
              <a:rect l="l" t="t" r="r" b="b"/>
              <a:pathLst>
                <a:path w="7780" h="732" extrusionOk="0">
                  <a:moveTo>
                    <a:pt x="2943" y="1"/>
                  </a:moveTo>
                  <a:lnTo>
                    <a:pt x="2776" y="17"/>
                  </a:lnTo>
                  <a:lnTo>
                    <a:pt x="2610" y="50"/>
                  </a:lnTo>
                  <a:lnTo>
                    <a:pt x="2228" y="134"/>
                  </a:lnTo>
                  <a:lnTo>
                    <a:pt x="1829" y="183"/>
                  </a:lnTo>
                  <a:lnTo>
                    <a:pt x="1380" y="233"/>
                  </a:lnTo>
                  <a:lnTo>
                    <a:pt x="932" y="266"/>
                  </a:lnTo>
                  <a:lnTo>
                    <a:pt x="466" y="266"/>
                  </a:lnTo>
                  <a:lnTo>
                    <a:pt x="17" y="233"/>
                  </a:lnTo>
                  <a:lnTo>
                    <a:pt x="1" y="233"/>
                  </a:lnTo>
                  <a:lnTo>
                    <a:pt x="1" y="250"/>
                  </a:lnTo>
                  <a:lnTo>
                    <a:pt x="1" y="266"/>
                  </a:lnTo>
                  <a:lnTo>
                    <a:pt x="17" y="266"/>
                  </a:lnTo>
                  <a:lnTo>
                    <a:pt x="400" y="333"/>
                  </a:lnTo>
                  <a:lnTo>
                    <a:pt x="782" y="383"/>
                  </a:lnTo>
                  <a:lnTo>
                    <a:pt x="1164" y="416"/>
                  </a:lnTo>
                  <a:lnTo>
                    <a:pt x="1563" y="433"/>
                  </a:lnTo>
                  <a:lnTo>
                    <a:pt x="1962" y="399"/>
                  </a:lnTo>
                  <a:lnTo>
                    <a:pt x="2361" y="350"/>
                  </a:lnTo>
                  <a:lnTo>
                    <a:pt x="2544" y="316"/>
                  </a:lnTo>
                  <a:lnTo>
                    <a:pt x="2727" y="283"/>
                  </a:lnTo>
                  <a:lnTo>
                    <a:pt x="2909" y="266"/>
                  </a:lnTo>
                  <a:lnTo>
                    <a:pt x="3092" y="266"/>
                  </a:lnTo>
                  <a:lnTo>
                    <a:pt x="3458" y="366"/>
                  </a:lnTo>
                  <a:lnTo>
                    <a:pt x="3824" y="516"/>
                  </a:lnTo>
                  <a:lnTo>
                    <a:pt x="4189" y="599"/>
                  </a:lnTo>
                  <a:lnTo>
                    <a:pt x="4555" y="665"/>
                  </a:lnTo>
                  <a:lnTo>
                    <a:pt x="4937" y="699"/>
                  </a:lnTo>
                  <a:lnTo>
                    <a:pt x="5303" y="715"/>
                  </a:lnTo>
                  <a:lnTo>
                    <a:pt x="5685" y="732"/>
                  </a:lnTo>
                  <a:lnTo>
                    <a:pt x="6067" y="699"/>
                  </a:lnTo>
                  <a:lnTo>
                    <a:pt x="6483" y="682"/>
                  </a:lnTo>
                  <a:lnTo>
                    <a:pt x="6915" y="632"/>
                  </a:lnTo>
                  <a:lnTo>
                    <a:pt x="7331" y="566"/>
                  </a:lnTo>
                  <a:lnTo>
                    <a:pt x="7730" y="449"/>
                  </a:lnTo>
                  <a:lnTo>
                    <a:pt x="7763" y="433"/>
                  </a:lnTo>
                  <a:lnTo>
                    <a:pt x="7779" y="383"/>
                  </a:lnTo>
                  <a:lnTo>
                    <a:pt x="7746" y="350"/>
                  </a:lnTo>
                  <a:lnTo>
                    <a:pt x="7696" y="333"/>
                  </a:lnTo>
                  <a:lnTo>
                    <a:pt x="6948" y="333"/>
                  </a:lnTo>
                  <a:lnTo>
                    <a:pt x="6566" y="366"/>
                  </a:lnTo>
                  <a:lnTo>
                    <a:pt x="6200" y="383"/>
                  </a:lnTo>
                  <a:lnTo>
                    <a:pt x="5835" y="399"/>
                  </a:lnTo>
                  <a:lnTo>
                    <a:pt x="5469" y="399"/>
                  </a:lnTo>
                  <a:lnTo>
                    <a:pt x="5103" y="383"/>
                  </a:lnTo>
                  <a:lnTo>
                    <a:pt x="4738" y="366"/>
                  </a:lnTo>
                  <a:lnTo>
                    <a:pt x="4372" y="316"/>
                  </a:lnTo>
                  <a:lnTo>
                    <a:pt x="4006" y="250"/>
                  </a:lnTo>
                  <a:lnTo>
                    <a:pt x="3824" y="200"/>
                  </a:lnTo>
                  <a:lnTo>
                    <a:pt x="3641" y="134"/>
                  </a:lnTo>
                  <a:lnTo>
                    <a:pt x="3292" y="17"/>
                  </a:lnTo>
                  <a:lnTo>
                    <a:pt x="31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1987;p55">
              <a:extLst>
                <a:ext uri="{FF2B5EF4-FFF2-40B4-BE49-F238E27FC236}">
                  <a16:creationId xmlns:a16="http://schemas.microsoft.com/office/drawing/2014/main" id="{35E78DA3-DD66-9F24-19BD-360042C0ABF9}"/>
                </a:ext>
              </a:extLst>
            </p:cNvPr>
            <p:cNvSpPr/>
            <p:nvPr/>
          </p:nvSpPr>
          <p:spPr>
            <a:xfrm>
              <a:off x="683550" y="3276525"/>
              <a:ext cx="450" cy="1275"/>
            </a:xfrm>
            <a:custGeom>
              <a:avLst/>
              <a:gdLst/>
              <a:ahLst/>
              <a:cxnLst/>
              <a:rect l="l" t="t" r="r" b="b"/>
              <a:pathLst>
                <a:path w="18" h="51" extrusionOk="0">
                  <a:moveTo>
                    <a:pt x="1" y="1"/>
                  </a:moveTo>
                  <a:lnTo>
                    <a:pt x="1" y="17"/>
                  </a:lnTo>
                  <a:lnTo>
                    <a:pt x="1" y="51"/>
                  </a:lnTo>
                  <a:lnTo>
                    <a:pt x="17" y="51"/>
                  </a:lnTo>
                  <a:lnTo>
                    <a:pt x="17" y="17"/>
                  </a:lnTo>
                  <a:lnTo>
                    <a:pt x="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1988;p55">
              <a:extLst>
                <a:ext uri="{FF2B5EF4-FFF2-40B4-BE49-F238E27FC236}">
                  <a16:creationId xmlns:a16="http://schemas.microsoft.com/office/drawing/2014/main" id="{1FF42B8B-F168-F259-D0E6-493E220F8BBF}"/>
                </a:ext>
              </a:extLst>
            </p:cNvPr>
            <p:cNvSpPr/>
            <p:nvPr/>
          </p:nvSpPr>
          <p:spPr>
            <a:xfrm>
              <a:off x="642000" y="2885950"/>
              <a:ext cx="40750" cy="399750"/>
            </a:xfrm>
            <a:custGeom>
              <a:avLst/>
              <a:gdLst/>
              <a:ahLst/>
              <a:cxnLst/>
              <a:rect l="l" t="t" r="r" b="b"/>
              <a:pathLst>
                <a:path w="1630" h="15990" extrusionOk="0">
                  <a:moveTo>
                    <a:pt x="1" y="0"/>
                  </a:moveTo>
                  <a:lnTo>
                    <a:pt x="1" y="17"/>
                  </a:lnTo>
                  <a:lnTo>
                    <a:pt x="17" y="798"/>
                  </a:lnTo>
                  <a:lnTo>
                    <a:pt x="84" y="1579"/>
                  </a:lnTo>
                  <a:lnTo>
                    <a:pt x="217" y="3125"/>
                  </a:lnTo>
                  <a:lnTo>
                    <a:pt x="483" y="6233"/>
                  </a:lnTo>
                  <a:lnTo>
                    <a:pt x="782" y="9341"/>
                  </a:lnTo>
                  <a:lnTo>
                    <a:pt x="931" y="10903"/>
                  </a:lnTo>
                  <a:lnTo>
                    <a:pt x="1114" y="12449"/>
                  </a:lnTo>
                  <a:lnTo>
                    <a:pt x="1330" y="14211"/>
                  </a:lnTo>
                  <a:lnTo>
                    <a:pt x="1463" y="15092"/>
                  </a:lnTo>
                  <a:lnTo>
                    <a:pt x="1580" y="15973"/>
                  </a:lnTo>
                  <a:lnTo>
                    <a:pt x="1596" y="15989"/>
                  </a:lnTo>
                  <a:lnTo>
                    <a:pt x="1613" y="15989"/>
                  </a:lnTo>
                  <a:lnTo>
                    <a:pt x="1630" y="15973"/>
                  </a:lnTo>
                  <a:lnTo>
                    <a:pt x="1563" y="15208"/>
                  </a:lnTo>
                  <a:lnTo>
                    <a:pt x="1513" y="14427"/>
                  </a:lnTo>
                  <a:lnTo>
                    <a:pt x="1447" y="13646"/>
                  </a:lnTo>
                  <a:lnTo>
                    <a:pt x="1397" y="12865"/>
                  </a:lnTo>
                  <a:lnTo>
                    <a:pt x="1247" y="11319"/>
                  </a:lnTo>
                  <a:lnTo>
                    <a:pt x="1081" y="9757"/>
                  </a:lnTo>
                  <a:lnTo>
                    <a:pt x="449" y="3540"/>
                  </a:lnTo>
                  <a:lnTo>
                    <a:pt x="283" y="1778"/>
                  </a:lnTo>
                  <a:lnTo>
                    <a:pt x="167" y="898"/>
                  </a:lnTo>
                  <a:lnTo>
                    <a:pt x="51" y="17"/>
                  </a:lnTo>
                  <a:lnTo>
                    <a:pt x="3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1989;p55">
              <a:extLst>
                <a:ext uri="{FF2B5EF4-FFF2-40B4-BE49-F238E27FC236}">
                  <a16:creationId xmlns:a16="http://schemas.microsoft.com/office/drawing/2014/main" id="{073A3843-24C6-C55B-9F2C-3A2CBEA531D7}"/>
                </a:ext>
              </a:extLst>
            </p:cNvPr>
            <p:cNvSpPr/>
            <p:nvPr/>
          </p:nvSpPr>
          <p:spPr>
            <a:xfrm>
              <a:off x="670250" y="2191175"/>
              <a:ext cx="71925" cy="137975"/>
            </a:xfrm>
            <a:custGeom>
              <a:avLst/>
              <a:gdLst/>
              <a:ahLst/>
              <a:cxnLst/>
              <a:rect l="l" t="t" r="r" b="b"/>
              <a:pathLst>
                <a:path w="2877" h="5519" extrusionOk="0">
                  <a:moveTo>
                    <a:pt x="151" y="1"/>
                  </a:moveTo>
                  <a:lnTo>
                    <a:pt x="51" y="1231"/>
                  </a:lnTo>
                  <a:lnTo>
                    <a:pt x="51" y="1330"/>
                  </a:lnTo>
                  <a:lnTo>
                    <a:pt x="51" y="1430"/>
                  </a:lnTo>
                  <a:lnTo>
                    <a:pt x="51" y="1596"/>
                  </a:lnTo>
                  <a:lnTo>
                    <a:pt x="34" y="1746"/>
                  </a:lnTo>
                  <a:lnTo>
                    <a:pt x="34" y="1879"/>
                  </a:lnTo>
                  <a:lnTo>
                    <a:pt x="34" y="1979"/>
                  </a:lnTo>
                  <a:lnTo>
                    <a:pt x="34" y="2244"/>
                  </a:lnTo>
                  <a:lnTo>
                    <a:pt x="1" y="2677"/>
                  </a:lnTo>
                  <a:lnTo>
                    <a:pt x="1" y="3109"/>
                  </a:lnTo>
                  <a:lnTo>
                    <a:pt x="18" y="3558"/>
                  </a:lnTo>
                  <a:lnTo>
                    <a:pt x="34" y="3990"/>
                  </a:lnTo>
                  <a:lnTo>
                    <a:pt x="117" y="4123"/>
                  </a:lnTo>
                  <a:lnTo>
                    <a:pt x="284" y="4339"/>
                  </a:lnTo>
                  <a:lnTo>
                    <a:pt x="516" y="4605"/>
                  </a:lnTo>
                  <a:lnTo>
                    <a:pt x="832" y="4887"/>
                  </a:lnTo>
                  <a:lnTo>
                    <a:pt x="998" y="5020"/>
                  </a:lnTo>
                  <a:lnTo>
                    <a:pt x="1181" y="5153"/>
                  </a:lnTo>
                  <a:lnTo>
                    <a:pt x="1364" y="5253"/>
                  </a:lnTo>
                  <a:lnTo>
                    <a:pt x="1563" y="5353"/>
                  </a:lnTo>
                  <a:lnTo>
                    <a:pt x="1763" y="5436"/>
                  </a:lnTo>
                  <a:lnTo>
                    <a:pt x="1962" y="5486"/>
                  </a:lnTo>
                  <a:lnTo>
                    <a:pt x="2162" y="5519"/>
                  </a:lnTo>
                  <a:lnTo>
                    <a:pt x="2361" y="5502"/>
                  </a:lnTo>
                  <a:lnTo>
                    <a:pt x="2394" y="5502"/>
                  </a:lnTo>
                  <a:lnTo>
                    <a:pt x="2411" y="5486"/>
                  </a:lnTo>
                  <a:lnTo>
                    <a:pt x="2461" y="5419"/>
                  </a:lnTo>
                  <a:lnTo>
                    <a:pt x="2511" y="5319"/>
                  </a:lnTo>
                  <a:lnTo>
                    <a:pt x="2544" y="5186"/>
                  </a:lnTo>
                  <a:lnTo>
                    <a:pt x="2577" y="4887"/>
                  </a:lnTo>
                  <a:lnTo>
                    <a:pt x="2594" y="4538"/>
                  </a:lnTo>
                  <a:lnTo>
                    <a:pt x="2594" y="4189"/>
                  </a:lnTo>
                  <a:lnTo>
                    <a:pt x="2577" y="3890"/>
                  </a:lnTo>
                  <a:lnTo>
                    <a:pt x="2561" y="3591"/>
                  </a:lnTo>
                  <a:lnTo>
                    <a:pt x="2577" y="3458"/>
                  </a:lnTo>
                  <a:lnTo>
                    <a:pt x="2876" y="1480"/>
                  </a:lnTo>
                  <a:lnTo>
                    <a:pt x="500" y="183"/>
                  </a:lnTo>
                  <a:lnTo>
                    <a:pt x="151"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1990;p55">
              <a:extLst>
                <a:ext uri="{FF2B5EF4-FFF2-40B4-BE49-F238E27FC236}">
                  <a16:creationId xmlns:a16="http://schemas.microsoft.com/office/drawing/2014/main" id="{7DD139FB-7818-384E-973E-2911995A56C6}"/>
                </a:ext>
              </a:extLst>
            </p:cNvPr>
            <p:cNvSpPr/>
            <p:nvPr/>
          </p:nvSpPr>
          <p:spPr>
            <a:xfrm>
              <a:off x="671500" y="2191600"/>
              <a:ext cx="70675" cy="86025"/>
            </a:xfrm>
            <a:custGeom>
              <a:avLst/>
              <a:gdLst/>
              <a:ahLst/>
              <a:cxnLst/>
              <a:rect l="l" t="t" r="r" b="b"/>
              <a:pathLst>
                <a:path w="2827" h="3441" extrusionOk="0">
                  <a:moveTo>
                    <a:pt x="101" y="0"/>
                  </a:moveTo>
                  <a:lnTo>
                    <a:pt x="1" y="1214"/>
                  </a:lnTo>
                  <a:lnTo>
                    <a:pt x="101" y="1413"/>
                  </a:lnTo>
                  <a:lnTo>
                    <a:pt x="200" y="1613"/>
                  </a:lnTo>
                  <a:lnTo>
                    <a:pt x="317" y="1795"/>
                  </a:lnTo>
                  <a:lnTo>
                    <a:pt x="433" y="1978"/>
                  </a:lnTo>
                  <a:lnTo>
                    <a:pt x="566" y="2144"/>
                  </a:lnTo>
                  <a:lnTo>
                    <a:pt x="716" y="2311"/>
                  </a:lnTo>
                  <a:lnTo>
                    <a:pt x="865" y="2460"/>
                  </a:lnTo>
                  <a:lnTo>
                    <a:pt x="1015" y="2610"/>
                  </a:lnTo>
                  <a:lnTo>
                    <a:pt x="1181" y="2743"/>
                  </a:lnTo>
                  <a:lnTo>
                    <a:pt x="1364" y="2876"/>
                  </a:lnTo>
                  <a:lnTo>
                    <a:pt x="1530" y="2992"/>
                  </a:lnTo>
                  <a:lnTo>
                    <a:pt x="1729" y="3108"/>
                  </a:lnTo>
                  <a:lnTo>
                    <a:pt x="1912" y="3208"/>
                  </a:lnTo>
                  <a:lnTo>
                    <a:pt x="2112" y="3291"/>
                  </a:lnTo>
                  <a:lnTo>
                    <a:pt x="2311" y="3374"/>
                  </a:lnTo>
                  <a:lnTo>
                    <a:pt x="2527" y="3441"/>
                  </a:lnTo>
                  <a:lnTo>
                    <a:pt x="2826" y="1463"/>
                  </a:lnTo>
                  <a:lnTo>
                    <a:pt x="433" y="166"/>
                  </a:lnTo>
                  <a:lnTo>
                    <a:pt x="10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1991;p55">
              <a:extLst>
                <a:ext uri="{FF2B5EF4-FFF2-40B4-BE49-F238E27FC236}">
                  <a16:creationId xmlns:a16="http://schemas.microsoft.com/office/drawing/2014/main" id="{E9E2CE57-1847-6EA3-D7C9-9DD8405A97DE}"/>
                </a:ext>
              </a:extLst>
            </p:cNvPr>
            <p:cNvSpPr/>
            <p:nvPr/>
          </p:nvSpPr>
          <p:spPr>
            <a:xfrm>
              <a:off x="650725" y="2054875"/>
              <a:ext cx="164575" cy="203225"/>
            </a:xfrm>
            <a:custGeom>
              <a:avLst/>
              <a:gdLst/>
              <a:ahLst/>
              <a:cxnLst/>
              <a:rect l="l" t="t" r="r" b="b"/>
              <a:pathLst>
                <a:path w="6583" h="8129" extrusionOk="0">
                  <a:moveTo>
                    <a:pt x="3059" y="1"/>
                  </a:moveTo>
                  <a:lnTo>
                    <a:pt x="2760" y="18"/>
                  </a:lnTo>
                  <a:lnTo>
                    <a:pt x="2461" y="51"/>
                  </a:lnTo>
                  <a:lnTo>
                    <a:pt x="2178" y="117"/>
                  </a:lnTo>
                  <a:lnTo>
                    <a:pt x="1896" y="200"/>
                  </a:lnTo>
                  <a:lnTo>
                    <a:pt x="1613" y="317"/>
                  </a:lnTo>
                  <a:lnTo>
                    <a:pt x="1364" y="466"/>
                  </a:lnTo>
                  <a:lnTo>
                    <a:pt x="1098" y="633"/>
                  </a:lnTo>
                  <a:lnTo>
                    <a:pt x="865" y="832"/>
                  </a:lnTo>
                  <a:lnTo>
                    <a:pt x="666" y="1048"/>
                  </a:lnTo>
                  <a:lnTo>
                    <a:pt x="566" y="1181"/>
                  </a:lnTo>
                  <a:lnTo>
                    <a:pt x="466" y="1314"/>
                  </a:lnTo>
                  <a:lnTo>
                    <a:pt x="383" y="1464"/>
                  </a:lnTo>
                  <a:lnTo>
                    <a:pt x="317" y="1613"/>
                  </a:lnTo>
                  <a:lnTo>
                    <a:pt x="233" y="1763"/>
                  </a:lnTo>
                  <a:lnTo>
                    <a:pt x="184" y="1929"/>
                  </a:lnTo>
                  <a:lnTo>
                    <a:pt x="117" y="2112"/>
                  </a:lnTo>
                  <a:lnTo>
                    <a:pt x="84" y="2295"/>
                  </a:lnTo>
                  <a:lnTo>
                    <a:pt x="51" y="2494"/>
                  </a:lnTo>
                  <a:lnTo>
                    <a:pt x="17" y="2694"/>
                  </a:lnTo>
                  <a:lnTo>
                    <a:pt x="1" y="2910"/>
                  </a:lnTo>
                  <a:lnTo>
                    <a:pt x="1" y="3126"/>
                  </a:lnTo>
                  <a:lnTo>
                    <a:pt x="1" y="3358"/>
                  </a:lnTo>
                  <a:lnTo>
                    <a:pt x="17" y="3608"/>
                  </a:lnTo>
                  <a:lnTo>
                    <a:pt x="51" y="3857"/>
                  </a:lnTo>
                  <a:lnTo>
                    <a:pt x="100" y="4123"/>
                  </a:lnTo>
                  <a:lnTo>
                    <a:pt x="150" y="4389"/>
                  </a:lnTo>
                  <a:lnTo>
                    <a:pt x="217" y="4671"/>
                  </a:lnTo>
                  <a:lnTo>
                    <a:pt x="300" y="4971"/>
                  </a:lnTo>
                  <a:lnTo>
                    <a:pt x="400" y="5286"/>
                  </a:lnTo>
                  <a:lnTo>
                    <a:pt x="499" y="5586"/>
                  </a:lnTo>
                  <a:lnTo>
                    <a:pt x="616" y="5852"/>
                  </a:lnTo>
                  <a:lnTo>
                    <a:pt x="732" y="6117"/>
                  </a:lnTo>
                  <a:lnTo>
                    <a:pt x="848" y="6350"/>
                  </a:lnTo>
                  <a:lnTo>
                    <a:pt x="981" y="6583"/>
                  </a:lnTo>
                  <a:lnTo>
                    <a:pt x="1114" y="6782"/>
                  </a:lnTo>
                  <a:lnTo>
                    <a:pt x="1247" y="6965"/>
                  </a:lnTo>
                  <a:lnTo>
                    <a:pt x="1397" y="7131"/>
                  </a:lnTo>
                  <a:lnTo>
                    <a:pt x="1530" y="7281"/>
                  </a:lnTo>
                  <a:lnTo>
                    <a:pt x="1679" y="7414"/>
                  </a:lnTo>
                  <a:lnTo>
                    <a:pt x="1829" y="7530"/>
                  </a:lnTo>
                  <a:lnTo>
                    <a:pt x="1979" y="7647"/>
                  </a:lnTo>
                  <a:lnTo>
                    <a:pt x="2128" y="7746"/>
                  </a:lnTo>
                  <a:lnTo>
                    <a:pt x="2278" y="7829"/>
                  </a:lnTo>
                  <a:lnTo>
                    <a:pt x="2577" y="7946"/>
                  </a:lnTo>
                  <a:lnTo>
                    <a:pt x="2876" y="8046"/>
                  </a:lnTo>
                  <a:lnTo>
                    <a:pt x="3159" y="8095"/>
                  </a:lnTo>
                  <a:lnTo>
                    <a:pt x="3425" y="8129"/>
                  </a:lnTo>
                  <a:lnTo>
                    <a:pt x="3923" y="8129"/>
                  </a:lnTo>
                  <a:lnTo>
                    <a:pt x="4123" y="8095"/>
                  </a:lnTo>
                  <a:lnTo>
                    <a:pt x="4455" y="8046"/>
                  </a:lnTo>
                  <a:lnTo>
                    <a:pt x="4605" y="8012"/>
                  </a:lnTo>
                  <a:lnTo>
                    <a:pt x="4788" y="7962"/>
                  </a:lnTo>
                  <a:lnTo>
                    <a:pt x="4970" y="7896"/>
                  </a:lnTo>
                  <a:lnTo>
                    <a:pt x="5187" y="7796"/>
                  </a:lnTo>
                  <a:lnTo>
                    <a:pt x="5386" y="7663"/>
                  </a:lnTo>
                  <a:lnTo>
                    <a:pt x="5602" y="7497"/>
                  </a:lnTo>
                  <a:lnTo>
                    <a:pt x="5802" y="7314"/>
                  </a:lnTo>
                  <a:lnTo>
                    <a:pt x="5984" y="7082"/>
                  </a:lnTo>
                  <a:lnTo>
                    <a:pt x="6167" y="6816"/>
                  </a:lnTo>
                  <a:lnTo>
                    <a:pt x="6250" y="6666"/>
                  </a:lnTo>
                  <a:lnTo>
                    <a:pt x="6317" y="6516"/>
                  </a:lnTo>
                  <a:lnTo>
                    <a:pt x="6383" y="6334"/>
                  </a:lnTo>
                  <a:lnTo>
                    <a:pt x="6433" y="6151"/>
                  </a:lnTo>
                  <a:lnTo>
                    <a:pt x="6483" y="5968"/>
                  </a:lnTo>
                  <a:lnTo>
                    <a:pt x="6533" y="5752"/>
                  </a:lnTo>
                  <a:lnTo>
                    <a:pt x="6549" y="5536"/>
                  </a:lnTo>
                  <a:lnTo>
                    <a:pt x="6566" y="5320"/>
                  </a:lnTo>
                  <a:lnTo>
                    <a:pt x="6583" y="5070"/>
                  </a:lnTo>
                  <a:lnTo>
                    <a:pt x="6566" y="4804"/>
                  </a:lnTo>
                  <a:lnTo>
                    <a:pt x="6549" y="4538"/>
                  </a:lnTo>
                  <a:lnTo>
                    <a:pt x="6516" y="4256"/>
                  </a:lnTo>
                  <a:lnTo>
                    <a:pt x="6483" y="3957"/>
                  </a:lnTo>
                  <a:lnTo>
                    <a:pt x="6417" y="3641"/>
                  </a:lnTo>
                  <a:lnTo>
                    <a:pt x="6333" y="3325"/>
                  </a:lnTo>
                  <a:lnTo>
                    <a:pt x="6267" y="3043"/>
                  </a:lnTo>
                  <a:lnTo>
                    <a:pt x="6167" y="2760"/>
                  </a:lnTo>
                  <a:lnTo>
                    <a:pt x="6084" y="2494"/>
                  </a:lnTo>
                  <a:lnTo>
                    <a:pt x="5984" y="2245"/>
                  </a:lnTo>
                  <a:lnTo>
                    <a:pt x="5885" y="2012"/>
                  </a:lnTo>
                  <a:lnTo>
                    <a:pt x="5768" y="1796"/>
                  </a:lnTo>
                  <a:lnTo>
                    <a:pt x="5652" y="1597"/>
                  </a:lnTo>
                  <a:lnTo>
                    <a:pt x="5536" y="1397"/>
                  </a:lnTo>
                  <a:lnTo>
                    <a:pt x="5403" y="1231"/>
                  </a:lnTo>
                  <a:lnTo>
                    <a:pt x="5286" y="1065"/>
                  </a:lnTo>
                  <a:lnTo>
                    <a:pt x="5153" y="915"/>
                  </a:lnTo>
                  <a:lnTo>
                    <a:pt x="5004" y="782"/>
                  </a:lnTo>
                  <a:lnTo>
                    <a:pt x="4871" y="649"/>
                  </a:lnTo>
                  <a:lnTo>
                    <a:pt x="4738" y="549"/>
                  </a:lnTo>
                  <a:lnTo>
                    <a:pt x="4588" y="450"/>
                  </a:lnTo>
                  <a:lnTo>
                    <a:pt x="4439" y="350"/>
                  </a:lnTo>
                  <a:lnTo>
                    <a:pt x="4289" y="284"/>
                  </a:lnTo>
                  <a:lnTo>
                    <a:pt x="4139" y="217"/>
                  </a:lnTo>
                  <a:lnTo>
                    <a:pt x="3990" y="151"/>
                  </a:lnTo>
                  <a:lnTo>
                    <a:pt x="3674" y="67"/>
                  </a:lnTo>
                  <a:lnTo>
                    <a:pt x="3375" y="18"/>
                  </a:lnTo>
                  <a:lnTo>
                    <a:pt x="3059"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1992;p55">
              <a:extLst>
                <a:ext uri="{FF2B5EF4-FFF2-40B4-BE49-F238E27FC236}">
                  <a16:creationId xmlns:a16="http://schemas.microsoft.com/office/drawing/2014/main" id="{C2ABAAC2-120F-8749-364F-513B10977678}"/>
                </a:ext>
              </a:extLst>
            </p:cNvPr>
            <p:cNvSpPr/>
            <p:nvPr/>
          </p:nvSpPr>
          <p:spPr>
            <a:xfrm>
              <a:off x="789525" y="2119700"/>
              <a:ext cx="16225" cy="8750"/>
            </a:xfrm>
            <a:custGeom>
              <a:avLst/>
              <a:gdLst/>
              <a:ahLst/>
              <a:cxnLst/>
              <a:rect l="l" t="t" r="r" b="b"/>
              <a:pathLst>
                <a:path w="649" h="350" extrusionOk="0">
                  <a:moveTo>
                    <a:pt x="216" y="1"/>
                  </a:moveTo>
                  <a:lnTo>
                    <a:pt x="133" y="34"/>
                  </a:lnTo>
                  <a:lnTo>
                    <a:pt x="67" y="67"/>
                  </a:lnTo>
                  <a:lnTo>
                    <a:pt x="0" y="117"/>
                  </a:lnTo>
                  <a:lnTo>
                    <a:pt x="0" y="167"/>
                  </a:lnTo>
                  <a:lnTo>
                    <a:pt x="0" y="200"/>
                  </a:lnTo>
                  <a:lnTo>
                    <a:pt x="0" y="250"/>
                  </a:lnTo>
                  <a:lnTo>
                    <a:pt x="33" y="283"/>
                  </a:lnTo>
                  <a:lnTo>
                    <a:pt x="83" y="300"/>
                  </a:lnTo>
                  <a:lnTo>
                    <a:pt x="150" y="333"/>
                  </a:lnTo>
                  <a:lnTo>
                    <a:pt x="283" y="333"/>
                  </a:lnTo>
                  <a:lnTo>
                    <a:pt x="416" y="350"/>
                  </a:lnTo>
                  <a:lnTo>
                    <a:pt x="532" y="350"/>
                  </a:lnTo>
                  <a:lnTo>
                    <a:pt x="565" y="333"/>
                  </a:lnTo>
                  <a:lnTo>
                    <a:pt x="599" y="317"/>
                  </a:lnTo>
                  <a:lnTo>
                    <a:pt x="632" y="267"/>
                  </a:lnTo>
                  <a:lnTo>
                    <a:pt x="648" y="217"/>
                  </a:lnTo>
                  <a:lnTo>
                    <a:pt x="632" y="167"/>
                  </a:lnTo>
                  <a:lnTo>
                    <a:pt x="599" y="134"/>
                  </a:lnTo>
                  <a:lnTo>
                    <a:pt x="532" y="84"/>
                  </a:lnTo>
                  <a:lnTo>
                    <a:pt x="466" y="34"/>
                  </a:lnTo>
                  <a:lnTo>
                    <a:pt x="382" y="17"/>
                  </a:lnTo>
                  <a:lnTo>
                    <a:pt x="29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1993;p55">
              <a:extLst>
                <a:ext uri="{FF2B5EF4-FFF2-40B4-BE49-F238E27FC236}">
                  <a16:creationId xmlns:a16="http://schemas.microsoft.com/office/drawing/2014/main" id="{3693B7A9-4D03-A845-240C-55EF220893AD}"/>
                </a:ext>
              </a:extLst>
            </p:cNvPr>
            <p:cNvSpPr/>
            <p:nvPr/>
          </p:nvSpPr>
          <p:spPr>
            <a:xfrm>
              <a:off x="743400" y="2128850"/>
              <a:ext cx="15400" cy="10825"/>
            </a:xfrm>
            <a:custGeom>
              <a:avLst/>
              <a:gdLst/>
              <a:ahLst/>
              <a:cxnLst/>
              <a:rect l="l" t="t" r="r" b="b"/>
              <a:pathLst>
                <a:path w="616" h="433" extrusionOk="0">
                  <a:moveTo>
                    <a:pt x="432" y="0"/>
                  </a:moveTo>
                  <a:lnTo>
                    <a:pt x="349" y="17"/>
                  </a:lnTo>
                  <a:lnTo>
                    <a:pt x="266" y="34"/>
                  </a:lnTo>
                  <a:lnTo>
                    <a:pt x="200" y="67"/>
                  </a:lnTo>
                  <a:lnTo>
                    <a:pt x="117" y="117"/>
                  </a:lnTo>
                  <a:lnTo>
                    <a:pt x="67" y="167"/>
                  </a:lnTo>
                  <a:lnTo>
                    <a:pt x="17" y="233"/>
                  </a:lnTo>
                  <a:lnTo>
                    <a:pt x="0" y="283"/>
                  </a:lnTo>
                  <a:lnTo>
                    <a:pt x="0" y="333"/>
                  </a:lnTo>
                  <a:lnTo>
                    <a:pt x="34" y="383"/>
                  </a:lnTo>
                  <a:lnTo>
                    <a:pt x="67" y="416"/>
                  </a:lnTo>
                  <a:lnTo>
                    <a:pt x="117" y="433"/>
                  </a:lnTo>
                  <a:lnTo>
                    <a:pt x="166" y="433"/>
                  </a:lnTo>
                  <a:lnTo>
                    <a:pt x="383" y="350"/>
                  </a:lnTo>
                  <a:lnTo>
                    <a:pt x="449" y="333"/>
                  </a:lnTo>
                  <a:lnTo>
                    <a:pt x="499" y="300"/>
                  </a:lnTo>
                  <a:lnTo>
                    <a:pt x="565" y="266"/>
                  </a:lnTo>
                  <a:lnTo>
                    <a:pt x="599" y="217"/>
                  </a:lnTo>
                  <a:lnTo>
                    <a:pt x="615" y="183"/>
                  </a:lnTo>
                  <a:lnTo>
                    <a:pt x="615" y="133"/>
                  </a:lnTo>
                  <a:lnTo>
                    <a:pt x="599" y="100"/>
                  </a:lnTo>
                  <a:lnTo>
                    <a:pt x="582" y="67"/>
                  </a:lnTo>
                  <a:lnTo>
                    <a:pt x="499" y="17"/>
                  </a:lnTo>
                  <a:lnTo>
                    <a:pt x="43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1994;p55">
              <a:extLst>
                <a:ext uri="{FF2B5EF4-FFF2-40B4-BE49-F238E27FC236}">
                  <a16:creationId xmlns:a16="http://schemas.microsoft.com/office/drawing/2014/main" id="{64A5DA49-59E2-F312-5854-EC3108E68AB9}"/>
                </a:ext>
              </a:extLst>
            </p:cNvPr>
            <p:cNvSpPr/>
            <p:nvPr/>
          </p:nvSpPr>
          <p:spPr>
            <a:xfrm>
              <a:off x="759600" y="2158775"/>
              <a:ext cx="5000" cy="16225"/>
            </a:xfrm>
            <a:custGeom>
              <a:avLst/>
              <a:gdLst/>
              <a:ahLst/>
              <a:cxnLst/>
              <a:rect l="l" t="t" r="r" b="b"/>
              <a:pathLst>
                <a:path w="200" h="649" extrusionOk="0">
                  <a:moveTo>
                    <a:pt x="133" y="0"/>
                  </a:moveTo>
                  <a:lnTo>
                    <a:pt x="133" y="17"/>
                  </a:lnTo>
                  <a:lnTo>
                    <a:pt x="133" y="33"/>
                  </a:lnTo>
                  <a:lnTo>
                    <a:pt x="167" y="216"/>
                  </a:lnTo>
                  <a:lnTo>
                    <a:pt x="167" y="299"/>
                  </a:lnTo>
                  <a:lnTo>
                    <a:pt x="167" y="382"/>
                  </a:lnTo>
                  <a:lnTo>
                    <a:pt x="150" y="466"/>
                  </a:lnTo>
                  <a:lnTo>
                    <a:pt x="117" y="549"/>
                  </a:lnTo>
                  <a:lnTo>
                    <a:pt x="67" y="599"/>
                  </a:lnTo>
                  <a:lnTo>
                    <a:pt x="0" y="648"/>
                  </a:lnTo>
                  <a:lnTo>
                    <a:pt x="84" y="615"/>
                  </a:lnTo>
                  <a:lnTo>
                    <a:pt x="133" y="549"/>
                  </a:lnTo>
                  <a:lnTo>
                    <a:pt x="183" y="482"/>
                  </a:lnTo>
                  <a:lnTo>
                    <a:pt x="200" y="382"/>
                  </a:lnTo>
                  <a:lnTo>
                    <a:pt x="200" y="283"/>
                  </a:lnTo>
                  <a:lnTo>
                    <a:pt x="183" y="183"/>
                  </a:lnTo>
                  <a:lnTo>
                    <a:pt x="167" y="100"/>
                  </a:lnTo>
                  <a:lnTo>
                    <a:pt x="13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1995;p55">
              <a:extLst>
                <a:ext uri="{FF2B5EF4-FFF2-40B4-BE49-F238E27FC236}">
                  <a16:creationId xmlns:a16="http://schemas.microsoft.com/office/drawing/2014/main" id="{4D8F0EF5-5B23-415E-0180-6D114E3AEB37}"/>
                </a:ext>
              </a:extLst>
            </p:cNvPr>
            <p:cNvSpPr/>
            <p:nvPr/>
          </p:nvSpPr>
          <p:spPr>
            <a:xfrm>
              <a:off x="750875" y="2153775"/>
              <a:ext cx="13325" cy="18725"/>
            </a:xfrm>
            <a:custGeom>
              <a:avLst/>
              <a:gdLst/>
              <a:ahLst/>
              <a:cxnLst/>
              <a:rect l="l" t="t" r="r" b="b"/>
              <a:pathLst>
                <a:path w="533" h="749" extrusionOk="0">
                  <a:moveTo>
                    <a:pt x="233" y="1"/>
                  </a:moveTo>
                  <a:lnTo>
                    <a:pt x="167" y="17"/>
                  </a:lnTo>
                  <a:lnTo>
                    <a:pt x="117" y="51"/>
                  </a:lnTo>
                  <a:lnTo>
                    <a:pt x="67" y="84"/>
                  </a:lnTo>
                  <a:lnTo>
                    <a:pt x="34" y="134"/>
                  </a:lnTo>
                  <a:lnTo>
                    <a:pt x="17" y="200"/>
                  </a:lnTo>
                  <a:lnTo>
                    <a:pt x="0" y="267"/>
                  </a:lnTo>
                  <a:lnTo>
                    <a:pt x="0" y="400"/>
                  </a:lnTo>
                  <a:lnTo>
                    <a:pt x="34" y="549"/>
                  </a:lnTo>
                  <a:lnTo>
                    <a:pt x="50" y="599"/>
                  </a:lnTo>
                  <a:lnTo>
                    <a:pt x="84" y="666"/>
                  </a:lnTo>
                  <a:lnTo>
                    <a:pt x="133" y="699"/>
                  </a:lnTo>
                  <a:lnTo>
                    <a:pt x="183" y="732"/>
                  </a:lnTo>
                  <a:lnTo>
                    <a:pt x="233" y="749"/>
                  </a:lnTo>
                  <a:lnTo>
                    <a:pt x="300" y="749"/>
                  </a:lnTo>
                  <a:lnTo>
                    <a:pt x="366" y="732"/>
                  </a:lnTo>
                  <a:lnTo>
                    <a:pt x="416" y="715"/>
                  </a:lnTo>
                  <a:lnTo>
                    <a:pt x="466" y="666"/>
                  </a:lnTo>
                  <a:lnTo>
                    <a:pt x="482" y="616"/>
                  </a:lnTo>
                  <a:lnTo>
                    <a:pt x="516" y="549"/>
                  </a:lnTo>
                  <a:lnTo>
                    <a:pt x="532" y="483"/>
                  </a:lnTo>
                  <a:lnTo>
                    <a:pt x="532" y="350"/>
                  </a:lnTo>
                  <a:lnTo>
                    <a:pt x="499" y="217"/>
                  </a:lnTo>
                  <a:lnTo>
                    <a:pt x="433" y="100"/>
                  </a:lnTo>
                  <a:lnTo>
                    <a:pt x="399" y="51"/>
                  </a:lnTo>
                  <a:lnTo>
                    <a:pt x="349" y="17"/>
                  </a:lnTo>
                  <a:lnTo>
                    <a:pt x="30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1996;p55">
              <a:extLst>
                <a:ext uri="{FF2B5EF4-FFF2-40B4-BE49-F238E27FC236}">
                  <a16:creationId xmlns:a16="http://schemas.microsoft.com/office/drawing/2014/main" id="{D129F18C-410E-0850-644C-5DA5CCA8A6DD}"/>
                </a:ext>
              </a:extLst>
            </p:cNvPr>
            <p:cNvSpPr/>
            <p:nvPr/>
          </p:nvSpPr>
          <p:spPr>
            <a:xfrm>
              <a:off x="742150" y="2155025"/>
              <a:ext cx="12500" cy="8350"/>
            </a:xfrm>
            <a:custGeom>
              <a:avLst/>
              <a:gdLst/>
              <a:ahLst/>
              <a:cxnLst/>
              <a:rect l="l" t="t" r="r" b="b"/>
              <a:pathLst>
                <a:path w="500" h="334" extrusionOk="0">
                  <a:moveTo>
                    <a:pt x="449" y="1"/>
                  </a:moveTo>
                  <a:lnTo>
                    <a:pt x="349" y="100"/>
                  </a:lnTo>
                  <a:lnTo>
                    <a:pt x="300" y="134"/>
                  </a:lnTo>
                  <a:lnTo>
                    <a:pt x="250" y="167"/>
                  </a:lnTo>
                  <a:lnTo>
                    <a:pt x="183" y="167"/>
                  </a:lnTo>
                  <a:lnTo>
                    <a:pt x="133" y="134"/>
                  </a:lnTo>
                  <a:lnTo>
                    <a:pt x="0" y="50"/>
                  </a:lnTo>
                  <a:lnTo>
                    <a:pt x="17" y="150"/>
                  </a:lnTo>
                  <a:lnTo>
                    <a:pt x="67" y="250"/>
                  </a:lnTo>
                  <a:lnTo>
                    <a:pt x="100" y="283"/>
                  </a:lnTo>
                  <a:lnTo>
                    <a:pt x="150" y="316"/>
                  </a:lnTo>
                  <a:lnTo>
                    <a:pt x="200" y="333"/>
                  </a:lnTo>
                  <a:lnTo>
                    <a:pt x="316" y="333"/>
                  </a:lnTo>
                  <a:lnTo>
                    <a:pt x="349" y="316"/>
                  </a:lnTo>
                  <a:lnTo>
                    <a:pt x="399" y="283"/>
                  </a:lnTo>
                  <a:lnTo>
                    <a:pt x="433" y="250"/>
                  </a:lnTo>
                  <a:lnTo>
                    <a:pt x="482" y="150"/>
                  </a:lnTo>
                  <a:lnTo>
                    <a:pt x="499" y="34"/>
                  </a:lnTo>
                  <a:lnTo>
                    <a:pt x="482" y="17"/>
                  </a:lnTo>
                  <a:lnTo>
                    <a:pt x="46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1997;p55">
              <a:extLst>
                <a:ext uri="{FF2B5EF4-FFF2-40B4-BE49-F238E27FC236}">
                  <a16:creationId xmlns:a16="http://schemas.microsoft.com/office/drawing/2014/main" id="{2494B972-2C4D-7A07-941D-3FCAA517D846}"/>
                </a:ext>
              </a:extLst>
            </p:cNvPr>
            <p:cNvSpPr/>
            <p:nvPr/>
          </p:nvSpPr>
          <p:spPr>
            <a:xfrm>
              <a:off x="794500" y="2151700"/>
              <a:ext cx="8350" cy="14575"/>
            </a:xfrm>
            <a:custGeom>
              <a:avLst/>
              <a:gdLst/>
              <a:ahLst/>
              <a:cxnLst/>
              <a:rect l="l" t="t" r="r" b="b"/>
              <a:pathLst>
                <a:path w="334" h="583" extrusionOk="0">
                  <a:moveTo>
                    <a:pt x="1" y="1"/>
                  </a:moveTo>
                  <a:lnTo>
                    <a:pt x="1" y="84"/>
                  </a:lnTo>
                  <a:lnTo>
                    <a:pt x="17" y="183"/>
                  </a:lnTo>
                  <a:lnTo>
                    <a:pt x="34" y="283"/>
                  </a:lnTo>
                  <a:lnTo>
                    <a:pt x="67" y="383"/>
                  </a:lnTo>
                  <a:lnTo>
                    <a:pt x="100" y="449"/>
                  </a:lnTo>
                  <a:lnTo>
                    <a:pt x="167" y="516"/>
                  </a:lnTo>
                  <a:lnTo>
                    <a:pt x="233" y="566"/>
                  </a:lnTo>
                  <a:lnTo>
                    <a:pt x="333" y="582"/>
                  </a:lnTo>
                  <a:lnTo>
                    <a:pt x="333" y="582"/>
                  </a:lnTo>
                  <a:lnTo>
                    <a:pt x="250" y="549"/>
                  </a:lnTo>
                  <a:lnTo>
                    <a:pt x="183" y="499"/>
                  </a:lnTo>
                  <a:lnTo>
                    <a:pt x="134" y="433"/>
                  </a:lnTo>
                  <a:lnTo>
                    <a:pt x="100" y="366"/>
                  </a:lnTo>
                  <a:lnTo>
                    <a:pt x="67" y="283"/>
                  </a:lnTo>
                  <a:lnTo>
                    <a:pt x="51" y="200"/>
                  </a:lnTo>
                  <a:lnTo>
                    <a:pt x="17" y="17"/>
                  </a:lnTo>
                  <a:lnTo>
                    <a:pt x="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1998;p55">
              <a:extLst>
                <a:ext uri="{FF2B5EF4-FFF2-40B4-BE49-F238E27FC236}">
                  <a16:creationId xmlns:a16="http://schemas.microsoft.com/office/drawing/2014/main" id="{1DC00D7C-6F7F-2CEB-B20D-86944938CD82}"/>
                </a:ext>
              </a:extLst>
            </p:cNvPr>
            <p:cNvSpPr/>
            <p:nvPr/>
          </p:nvSpPr>
          <p:spPr>
            <a:xfrm>
              <a:off x="794500" y="2144650"/>
              <a:ext cx="13750" cy="19125"/>
            </a:xfrm>
            <a:custGeom>
              <a:avLst/>
              <a:gdLst/>
              <a:ahLst/>
              <a:cxnLst/>
              <a:rect l="l" t="t" r="r" b="b"/>
              <a:pathLst>
                <a:path w="550" h="765" extrusionOk="0">
                  <a:moveTo>
                    <a:pt x="250" y="0"/>
                  </a:moveTo>
                  <a:lnTo>
                    <a:pt x="183" y="17"/>
                  </a:lnTo>
                  <a:lnTo>
                    <a:pt x="134" y="33"/>
                  </a:lnTo>
                  <a:lnTo>
                    <a:pt x="84" y="67"/>
                  </a:lnTo>
                  <a:lnTo>
                    <a:pt x="51" y="100"/>
                  </a:lnTo>
                  <a:lnTo>
                    <a:pt x="17" y="166"/>
                  </a:lnTo>
                  <a:lnTo>
                    <a:pt x="1" y="299"/>
                  </a:lnTo>
                  <a:lnTo>
                    <a:pt x="1" y="432"/>
                  </a:lnTo>
                  <a:lnTo>
                    <a:pt x="51" y="565"/>
                  </a:lnTo>
                  <a:lnTo>
                    <a:pt x="84" y="632"/>
                  </a:lnTo>
                  <a:lnTo>
                    <a:pt x="117" y="682"/>
                  </a:lnTo>
                  <a:lnTo>
                    <a:pt x="167" y="731"/>
                  </a:lnTo>
                  <a:lnTo>
                    <a:pt x="217" y="748"/>
                  </a:lnTo>
                  <a:lnTo>
                    <a:pt x="267" y="765"/>
                  </a:lnTo>
                  <a:lnTo>
                    <a:pt x="333" y="765"/>
                  </a:lnTo>
                  <a:lnTo>
                    <a:pt x="400" y="748"/>
                  </a:lnTo>
                  <a:lnTo>
                    <a:pt x="449" y="715"/>
                  </a:lnTo>
                  <a:lnTo>
                    <a:pt x="483" y="665"/>
                  </a:lnTo>
                  <a:lnTo>
                    <a:pt x="516" y="598"/>
                  </a:lnTo>
                  <a:lnTo>
                    <a:pt x="533" y="549"/>
                  </a:lnTo>
                  <a:lnTo>
                    <a:pt x="549" y="482"/>
                  </a:lnTo>
                  <a:lnTo>
                    <a:pt x="533" y="333"/>
                  </a:lnTo>
                  <a:lnTo>
                    <a:pt x="483" y="200"/>
                  </a:lnTo>
                  <a:lnTo>
                    <a:pt x="449" y="133"/>
                  </a:lnTo>
                  <a:lnTo>
                    <a:pt x="416" y="83"/>
                  </a:lnTo>
                  <a:lnTo>
                    <a:pt x="366" y="50"/>
                  </a:lnTo>
                  <a:lnTo>
                    <a:pt x="316" y="17"/>
                  </a:lnTo>
                  <a:lnTo>
                    <a:pt x="25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1999;p55">
              <a:extLst>
                <a:ext uri="{FF2B5EF4-FFF2-40B4-BE49-F238E27FC236}">
                  <a16:creationId xmlns:a16="http://schemas.microsoft.com/office/drawing/2014/main" id="{5222CDBC-17B6-BF09-5E9F-B975506F5525}"/>
                </a:ext>
              </a:extLst>
            </p:cNvPr>
            <p:cNvSpPr/>
            <p:nvPr/>
          </p:nvSpPr>
          <p:spPr>
            <a:xfrm>
              <a:off x="801975" y="2142975"/>
              <a:ext cx="11250" cy="9175"/>
            </a:xfrm>
            <a:custGeom>
              <a:avLst/>
              <a:gdLst/>
              <a:ahLst/>
              <a:cxnLst/>
              <a:rect l="l" t="t" r="r" b="b"/>
              <a:pathLst>
                <a:path w="450" h="367" extrusionOk="0">
                  <a:moveTo>
                    <a:pt x="433" y="1"/>
                  </a:moveTo>
                  <a:lnTo>
                    <a:pt x="400" y="67"/>
                  </a:lnTo>
                  <a:lnTo>
                    <a:pt x="367" y="117"/>
                  </a:lnTo>
                  <a:lnTo>
                    <a:pt x="317" y="167"/>
                  </a:lnTo>
                  <a:lnTo>
                    <a:pt x="267" y="183"/>
                  </a:lnTo>
                  <a:lnTo>
                    <a:pt x="200" y="183"/>
                  </a:lnTo>
                  <a:lnTo>
                    <a:pt x="150" y="150"/>
                  </a:lnTo>
                  <a:lnTo>
                    <a:pt x="51" y="100"/>
                  </a:lnTo>
                  <a:lnTo>
                    <a:pt x="34" y="100"/>
                  </a:lnTo>
                  <a:lnTo>
                    <a:pt x="17" y="117"/>
                  </a:lnTo>
                  <a:lnTo>
                    <a:pt x="1" y="150"/>
                  </a:lnTo>
                  <a:lnTo>
                    <a:pt x="67" y="250"/>
                  </a:lnTo>
                  <a:lnTo>
                    <a:pt x="134" y="316"/>
                  </a:lnTo>
                  <a:lnTo>
                    <a:pt x="167" y="350"/>
                  </a:lnTo>
                  <a:lnTo>
                    <a:pt x="217" y="366"/>
                  </a:lnTo>
                  <a:lnTo>
                    <a:pt x="250" y="366"/>
                  </a:lnTo>
                  <a:lnTo>
                    <a:pt x="300" y="350"/>
                  </a:lnTo>
                  <a:lnTo>
                    <a:pt x="350" y="333"/>
                  </a:lnTo>
                  <a:lnTo>
                    <a:pt x="383" y="300"/>
                  </a:lnTo>
                  <a:lnTo>
                    <a:pt x="416" y="267"/>
                  </a:lnTo>
                  <a:lnTo>
                    <a:pt x="433" y="217"/>
                  </a:lnTo>
                  <a:lnTo>
                    <a:pt x="450" y="117"/>
                  </a:lnTo>
                  <a:lnTo>
                    <a:pt x="43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2000;p55">
              <a:extLst>
                <a:ext uri="{FF2B5EF4-FFF2-40B4-BE49-F238E27FC236}">
                  <a16:creationId xmlns:a16="http://schemas.microsoft.com/office/drawing/2014/main" id="{C959FF78-9DF5-A277-DDA4-3258FEE0F9FE}"/>
                </a:ext>
              </a:extLst>
            </p:cNvPr>
            <p:cNvSpPr/>
            <p:nvPr/>
          </p:nvSpPr>
          <p:spPr>
            <a:xfrm>
              <a:off x="768325" y="2204475"/>
              <a:ext cx="12075" cy="5000"/>
            </a:xfrm>
            <a:custGeom>
              <a:avLst/>
              <a:gdLst/>
              <a:ahLst/>
              <a:cxnLst/>
              <a:rect l="l" t="t" r="r" b="b"/>
              <a:pathLst>
                <a:path w="483" h="200" extrusionOk="0">
                  <a:moveTo>
                    <a:pt x="17" y="1"/>
                  </a:moveTo>
                  <a:lnTo>
                    <a:pt x="1" y="17"/>
                  </a:lnTo>
                  <a:lnTo>
                    <a:pt x="17" y="84"/>
                  </a:lnTo>
                  <a:lnTo>
                    <a:pt x="67" y="133"/>
                  </a:lnTo>
                  <a:lnTo>
                    <a:pt x="133" y="183"/>
                  </a:lnTo>
                  <a:lnTo>
                    <a:pt x="200" y="200"/>
                  </a:lnTo>
                  <a:lnTo>
                    <a:pt x="283" y="200"/>
                  </a:lnTo>
                  <a:lnTo>
                    <a:pt x="366" y="167"/>
                  </a:lnTo>
                  <a:lnTo>
                    <a:pt x="433" y="117"/>
                  </a:lnTo>
                  <a:lnTo>
                    <a:pt x="483" y="50"/>
                  </a:lnTo>
                  <a:lnTo>
                    <a:pt x="483" y="50"/>
                  </a:lnTo>
                  <a:lnTo>
                    <a:pt x="366" y="100"/>
                  </a:lnTo>
                  <a:lnTo>
                    <a:pt x="233" y="133"/>
                  </a:lnTo>
                  <a:lnTo>
                    <a:pt x="183" y="117"/>
                  </a:lnTo>
                  <a:lnTo>
                    <a:pt x="117" y="84"/>
                  </a:lnTo>
                  <a:lnTo>
                    <a:pt x="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2001;p55">
              <a:extLst>
                <a:ext uri="{FF2B5EF4-FFF2-40B4-BE49-F238E27FC236}">
                  <a16:creationId xmlns:a16="http://schemas.microsoft.com/office/drawing/2014/main" id="{E5C00851-0B38-D715-5E9F-E6711CCC3AC5}"/>
                </a:ext>
              </a:extLst>
            </p:cNvPr>
            <p:cNvSpPr/>
            <p:nvPr/>
          </p:nvSpPr>
          <p:spPr>
            <a:xfrm>
              <a:off x="771225" y="2122625"/>
              <a:ext cx="29950" cy="71900"/>
            </a:xfrm>
            <a:custGeom>
              <a:avLst/>
              <a:gdLst/>
              <a:ahLst/>
              <a:cxnLst/>
              <a:rect l="l" t="t" r="r" b="b"/>
              <a:pathLst>
                <a:path w="1198" h="2876" extrusionOk="0">
                  <a:moveTo>
                    <a:pt x="350" y="0"/>
                  </a:moveTo>
                  <a:lnTo>
                    <a:pt x="350" y="33"/>
                  </a:lnTo>
                  <a:lnTo>
                    <a:pt x="416" y="299"/>
                  </a:lnTo>
                  <a:lnTo>
                    <a:pt x="500" y="565"/>
                  </a:lnTo>
                  <a:lnTo>
                    <a:pt x="666" y="1097"/>
                  </a:lnTo>
                  <a:lnTo>
                    <a:pt x="849" y="1629"/>
                  </a:lnTo>
                  <a:lnTo>
                    <a:pt x="998" y="2161"/>
                  </a:lnTo>
                  <a:lnTo>
                    <a:pt x="815" y="2144"/>
                  </a:lnTo>
                  <a:lnTo>
                    <a:pt x="616" y="2128"/>
                  </a:lnTo>
                  <a:lnTo>
                    <a:pt x="616" y="2161"/>
                  </a:lnTo>
                  <a:lnTo>
                    <a:pt x="632" y="2227"/>
                  </a:lnTo>
                  <a:lnTo>
                    <a:pt x="682" y="2410"/>
                  </a:lnTo>
                  <a:lnTo>
                    <a:pt x="749" y="2610"/>
                  </a:lnTo>
                  <a:lnTo>
                    <a:pt x="782" y="2726"/>
                  </a:lnTo>
                  <a:lnTo>
                    <a:pt x="583" y="2743"/>
                  </a:lnTo>
                  <a:lnTo>
                    <a:pt x="383" y="2743"/>
                  </a:lnTo>
                  <a:lnTo>
                    <a:pt x="200" y="2693"/>
                  </a:lnTo>
                  <a:lnTo>
                    <a:pt x="17" y="2626"/>
                  </a:lnTo>
                  <a:lnTo>
                    <a:pt x="1" y="2626"/>
                  </a:lnTo>
                  <a:lnTo>
                    <a:pt x="1" y="2643"/>
                  </a:lnTo>
                  <a:lnTo>
                    <a:pt x="84" y="2709"/>
                  </a:lnTo>
                  <a:lnTo>
                    <a:pt x="167" y="2776"/>
                  </a:lnTo>
                  <a:lnTo>
                    <a:pt x="267" y="2826"/>
                  </a:lnTo>
                  <a:lnTo>
                    <a:pt x="367" y="2859"/>
                  </a:lnTo>
                  <a:lnTo>
                    <a:pt x="483" y="2876"/>
                  </a:lnTo>
                  <a:lnTo>
                    <a:pt x="583" y="2876"/>
                  </a:lnTo>
                  <a:lnTo>
                    <a:pt x="699" y="2859"/>
                  </a:lnTo>
                  <a:lnTo>
                    <a:pt x="799" y="2842"/>
                  </a:lnTo>
                  <a:lnTo>
                    <a:pt x="865" y="2809"/>
                  </a:lnTo>
                  <a:lnTo>
                    <a:pt x="898" y="2793"/>
                  </a:lnTo>
                  <a:lnTo>
                    <a:pt x="832" y="2477"/>
                  </a:lnTo>
                  <a:lnTo>
                    <a:pt x="782" y="2294"/>
                  </a:lnTo>
                  <a:lnTo>
                    <a:pt x="882" y="2311"/>
                  </a:lnTo>
                  <a:lnTo>
                    <a:pt x="1015" y="2327"/>
                  </a:lnTo>
                  <a:lnTo>
                    <a:pt x="1148" y="2327"/>
                  </a:lnTo>
                  <a:lnTo>
                    <a:pt x="1181" y="2311"/>
                  </a:lnTo>
                  <a:lnTo>
                    <a:pt x="1198" y="2277"/>
                  </a:lnTo>
                  <a:lnTo>
                    <a:pt x="1031" y="1696"/>
                  </a:lnTo>
                  <a:lnTo>
                    <a:pt x="849" y="1114"/>
                  </a:lnTo>
                  <a:lnTo>
                    <a:pt x="632" y="565"/>
                  </a:lnTo>
                  <a:lnTo>
                    <a:pt x="40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2002;p55">
              <a:extLst>
                <a:ext uri="{FF2B5EF4-FFF2-40B4-BE49-F238E27FC236}">
                  <a16:creationId xmlns:a16="http://schemas.microsoft.com/office/drawing/2014/main" id="{C8796F1E-3040-35C6-9D1E-4E98D4FA72B6}"/>
                </a:ext>
              </a:extLst>
            </p:cNvPr>
            <p:cNvSpPr/>
            <p:nvPr/>
          </p:nvSpPr>
          <p:spPr>
            <a:xfrm>
              <a:off x="770400" y="2187850"/>
              <a:ext cx="19975" cy="14575"/>
            </a:xfrm>
            <a:custGeom>
              <a:avLst/>
              <a:gdLst/>
              <a:ahLst/>
              <a:cxnLst/>
              <a:rect l="l" t="t" r="r" b="b"/>
              <a:pathLst>
                <a:path w="799" h="583" extrusionOk="0">
                  <a:moveTo>
                    <a:pt x="17" y="1"/>
                  </a:moveTo>
                  <a:lnTo>
                    <a:pt x="1" y="134"/>
                  </a:lnTo>
                  <a:lnTo>
                    <a:pt x="1" y="250"/>
                  </a:lnTo>
                  <a:lnTo>
                    <a:pt x="17" y="366"/>
                  </a:lnTo>
                  <a:lnTo>
                    <a:pt x="34" y="433"/>
                  </a:lnTo>
                  <a:lnTo>
                    <a:pt x="50" y="483"/>
                  </a:lnTo>
                  <a:lnTo>
                    <a:pt x="84" y="516"/>
                  </a:lnTo>
                  <a:lnTo>
                    <a:pt x="134" y="549"/>
                  </a:lnTo>
                  <a:lnTo>
                    <a:pt x="183" y="566"/>
                  </a:lnTo>
                  <a:lnTo>
                    <a:pt x="250" y="582"/>
                  </a:lnTo>
                  <a:lnTo>
                    <a:pt x="316" y="582"/>
                  </a:lnTo>
                  <a:lnTo>
                    <a:pt x="383" y="566"/>
                  </a:lnTo>
                  <a:lnTo>
                    <a:pt x="449" y="533"/>
                  </a:lnTo>
                  <a:lnTo>
                    <a:pt x="499" y="499"/>
                  </a:lnTo>
                  <a:lnTo>
                    <a:pt x="599" y="416"/>
                  </a:lnTo>
                  <a:lnTo>
                    <a:pt x="682" y="316"/>
                  </a:lnTo>
                  <a:lnTo>
                    <a:pt x="749" y="217"/>
                  </a:lnTo>
                  <a:lnTo>
                    <a:pt x="798" y="100"/>
                  </a:lnTo>
                  <a:lnTo>
                    <a:pt x="599" y="134"/>
                  </a:lnTo>
                  <a:lnTo>
                    <a:pt x="400" y="117"/>
                  </a:lnTo>
                  <a:lnTo>
                    <a:pt x="217" y="67"/>
                  </a:lnTo>
                  <a:lnTo>
                    <a:pt x="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2003;p55">
              <a:extLst>
                <a:ext uri="{FF2B5EF4-FFF2-40B4-BE49-F238E27FC236}">
                  <a16:creationId xmlns:a16="http://schemas.microsoft.com/office/drawing/2014/main" id="{FCD7A175-FE85-193A-29F2-5AFF2827D2C0}"/>
                </a:ext>
              </a:extLst>
            </p:cNvPr>
            <p:cNvSpPr/>
            <p:nvPr/>
          </p:nvSpPr>
          <p:spPr>
            <a:xfrm>
              <a:off x="770400" y="2194100"/>
              <a:ext cx="12500" cy="8325"/>
            </a:xfrm>
            <a:custGeom>
              <a:avLst/>
              <a:gdLst/>
              <a:ahLst/>
              <a:cxnLst/>
              <a:rect l="l" t="t" r="r" b="b"/>
              <a:pathLst>
                <a:path w="500" h="333" extrusionOk="0">
                  <a:moveTo>
                    <a:pt x="1" y="0"/>
                  </a:moveTo>
                  <a:lnTo>
                    <a:pt x="17" y="116"/>
                  </a:lnTo>
                  <a:lnTo>
                    <a:pt x="34" y="183"/>
                  </a:lnTo>
                  <a:lnTo>
                    <a:pt x="50" y="233"/>
                  </a:lnTo>
                  <a:lnTo>
                    <a:pt x="84" y="266"/>
                  </a:lnTo>
                  <a:lnTo>
                    <a:pt x="134" y="299"/>
                  </a:lnTo>
                  <a:lnTo>
                    <a:pt x="183" y="316"/>
                  </a:lnTo>
                  <a:lnTo>
                    <a:pt x="250" y="332"/>
                  </a:lnTo>
                  <a:lnTo>
                    <a:pt x="316" y="332"/>
                  </a:lnTo>
                  <a:lnTo>
                    <a:pt x="383" y="316"/>
                  </a:lnTo>
                  <a:lnTo>
                    <a:pt x="449" y="283"/>
                  </a:lnTo>
                  <a:lnTo>
                    <a:pt x="499" y="249"/>
                  </a:lnTo>
                  <a:lnTo>
                    <a:pt x="466" y="183"/>
                  </a:lnTo>
                  <a:lnTo>
                    <a:pt x="416" y="116"/>
                  </a:lnTo>
                  <a:lnTo>
                    <a:pt x="350" y="83"/>
                  </a:lnTo>
                  <a:lnTo>
                    <a:pt x="300" y="33"/>
                  </a:lnTo>
                  <a:lnTo>
                    <a:pt x="217" y="17"/>
                  </a:lnTo>
                  <a:lnTo>
                    <a:pt x="150" y="0"/>
                  </a:lnTo>
                  <a:close/>
                </a:path>
              </a:pathLst>
            </a:custGeom>
            <a:solidFill>
              <a:srgbClr val="FF9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2004;p55">
              <a:extLst>
                <a:ext uri="{FF2B5EF4-FFF2-40B4-BE49-F238E27FC236}">
                  <a16:creationId xmlns:a16="http://schemas.microsoft.com/office/drawing/2014/main" id="{B0E5C40C-89D0-9515-0098-26297EBE8D8F}"/>
                </a:ext>
              </a:extLst>
            </p:cNvPr>
            <p:cNvSpPr/>
            <p:nvPr/>
          </p:nvSpPr>
          <p:spPr>
            <a:xfrm>
              <a:off x="630375" y="2038275"/>
              <a:ext cx="169975" cy="144200"/>
            </a:xfrm>
            <a:custGeom>
              <a:avLst/>
              <a:gdLst/>
              <a:ahLst/>
              <a:cxnLst/>
              <a:rect l="l" t="t" r="r" b="b"/>
              <a:pathLst>
                <a:path w="6799" h="5768" extrusionOk="0">
                  <a:moveTo>
                    <a:pt x="4338" y="0"/>
                  </a:moveTo>
                  <a:lnTo>
                    <a:pt x="4056" y="17"/>
                  </a:lnTo>
                  <a:lnTo>
                    <a:pt x="3757" y="67"/>
                  </a:lnTo>
                  <a:lnTo>
                    <a:pt x="3458" y="133"/>
                  </a:lnTo>
                  <a:lnTo>
                    <a:pt x="3175" y="216"/>
                  </a:lnTo>
                  <a:lnTo>
                    <a:pt x="2892" y="333"/>
                  </a:lnTo>
                  <a:lnTo>
                    <a:pt x="2643" y="466"/>
                  </a:lnTo>
                  <a:lnTo>
                    <a:pt x="2377" y="598"/>
                  </a:lnTo>
                  <a:lnTo>
                    <a:pt x="2144" y="748"/>
                  </a:lnTo>
                  <a:lnTo>
                    <a:pt x="1928" y="881"/>
                  </a:lnTo>
                  <a:lnTo>
                    <a:pt x="1746" y="1031"/>
                  </a:lnTo>
                  <a:lnTo>
                    <a:pt x="1579" y="1180"/>
                  </a:lnTo>
                  <a:lnTo>
                    <a:pt x="1446" y="1313"/>
                  </a:lnTo>
                  <a:lnTo>
                    <a:pt x="1330" y="1446"/>
                  </a:lnTo>
                  <a:lnTo>
                    <a:pt x="1230" y="1496"/>
                  </a:lnTo>
                  <a:lnTo>
                    <a:pt x="1097" y="1562"/>
                  </a:lnTo>
                  <a:lnTo>
                    <a:pt x="948" y="1679"/>
                  </a:lnTo>
                  <a:lnTo>
                    <a:pt x="765" y="1845"/>
                  </a:lnTo>
                  <a:lnTo>
                    <a:pt x="565" y="2078"/>
                  </a:lnTo>
                  <a:lnTo>
                    <a:pt x="349" y="2360"/>
                  </a:lnTo>
                  <a:lnTo>
                    <a:pt x="250" y="2543"/>
                  </a:lnTo>
                  <a:lnTo>
                    <a:pt x="133" y="2743"/>
                  </a:lnTo>
                  <a:lnTo>
                    <a:pt x="83" y="2842"/>
                  </a:lnTo>
                  <a:lnTo>
                    <a:pt x="50" y="2959"/>
                  </a:lnTo>
                  <a:lnTo>
                    <a:pt x="17" y="3191"/>
                  </a:lnTo>
                  <a:lnTo>
                    <a:pt x="0" y="3424"/>
                  </a:lnTo>
                  <a:lnTo>
                    <a:pt x="17" y="3690"/>
                  </a:lnTo>
                  <a:lnTo>
                    <a:pt x="67" y="3939"/>
                  </a:lnTo>
                  <a:lnTo>
                    <a:pt x="133" y="4205"/>
                  </a:lnTo>
                  <a:lnTo>
                    <a:pt x="233" y="4455"/>
                  </a:lnTo>
                  <a:lnTo>
                    <a:pt x="333" y="4687"/>
                  </a:lnTo>
                  <a:lnTo>
                    <a:pt x="449" y="4920"/>
                  </a:lnTo>
                  <a:lnTo>
                    <a:pt x="565" y="5136"/>
                  </a:lnTo>
                  <a:lnTo>
                    <a:pt x="698" y="5319"/>
                  </a:lnTo>
                  <a:lnTo>
                    <a:pt x="815" y="5485"/>
                  </a:lnTo>
                  <a:lnTo>
                    <a:pt x="948" y="5601"/>
                  </a:lnTo>
                  <a:lnTo>
                    <a:pt x="1047" y="5701"/>
                  </a:lnTo>
                  <a:lnTo>
                    <a:pt x="1164" y="5751"/>
                  </a:lnTo>
                  <a:lnTo>
                    <a:pt x="1197" y="5768"/>
                  </a:lnTo>
                  <a:lnTo>
                    <a:pt x="1247" y="5751"/>
                  </a:lnTo>
                  <a:lnTo>
                    <a:pt x="1313" y="5734"/>
                  </a:lnTo>
                  <a:lnTo>
                    <a:pt x="1396" y="5668"/>
                  </a:lnTo>
                  <a:lnTo>
                    <a:pt x="1480" y="5601"/>
                  </a:lnTo>
                  <a:lnTo>
                    <a:pt x="1579" y="5485"/>
                  </a:lnTo>
                  <a:lnTo>
                    <a:pt x="1679" y="5369"/>
                  </a:lnTo>
                  <a:lnTo>
                    <a:pt x="1762" y="5219"/>
                  </a:lnTo>
                  <a:lnTo>
                    <a:pt x="1862" y="5053"/>
                  </a:lnTo>
                  <a:lnTo>
                    <a:pt x="1945" y="4853"/>
                  </a:lnTo>
                  <a:lnTo>
                    <a:pt x="2011" y="4637"/>
                  </a:lnTo>
                  <a:lnTo>
                    <a:pt x="2078" y="4405"/>
                  </a:lnTo>
                  <a:lnTo>
                    <a:pt x="2144" y="4155"/>
                  </a:lnTo>
                  <a:lnTo>
                    <a:pt x="2178" y="3889"/>
                  </a:lnTo>
                  <a:lnTo>
                    <a:pt x="2211" y="3607"/>
                  </a:lnTo>
                  <a:lnTo>
                    <a:pt x="2211" y="3507"/>
                  </a:lnTo>
                  <a:lnTo>
                    <a:pt x="2228" y="4155"/>
                  </a:lnTo>
                  <a:lnTo>
                    <a:pt x="2228" y="4405"/>
                  </a:lnTo>
                  <a:lnTo>
                    <a:pt x="2211" y="4571"/>
                  </a:lnTo>
                  <a:lnTo>
                    <a:pt x="2194" y="4604"/>
                  </a:lnTo>
                  <a:lnTo>
                    <a:pt x="2244" y="4538"/>
                  </a:lnTo>
                  <a:lnTo>
                    <a:pt x="2294" y="4388"/>
                  </a:lnTo>
                  <a:lnTo>
                    <a:pt x="2377" y="4139"/>
                  </a:lnTo>
                  <a:lnTo>
                    <a:pt x="2444" y="3806"/>
                  </a:lnTo>
                  <a:lnTo>
                    <a:pt x="2493" y="3407"/>
                  </a:lnTo>
                  <a:lnTo>
                    <a:pt x="2493" y="3175"/>
                  </a:lnTo>
                  <a:lnTo>
                    <a:pt x="2493" y="2942"/>
                  </a:lnTo>
                  <a:lnTo>
                    <a:pt x="2493" y="2676"/>
                  </a:lnTo>
                  <a:lnTo>
                    <a:pt x="2460" y="2410"/>
                  </a:lnTo>
                  <a:lnTo>
                    <a:pt x="2859" y="2576"/>
                  </a:lnTo>
                  <a:lnTo>
                    <a:pt x="3258" y="2726"/>
                  </a:lnTo>
                  <a:lnTo>
                    <a:pt x="3674" y="2859"/>
                  </a:lnTo>
                  <a:lnTo>
                    <a:pt x="4089" y="2942"/>
                  </a:lnTo>
                  <a:lnTo>
                    <a:pt x="4355" y="2959"/>
                  </a:lnTo>
                  <a:lnTo>
                    <a:pt x="4588" y="2975"/>
                  </a:lnTo>
                  <a:lnTo>
                    <a:pt x="4787" y="2975"/>
                  </a:lnTo>
                  <a:lnTo>
                    <a:pt x="4953" y="2959"/>
                  </a:lnTo>
                  <a:lnTo>
                    <a:pt x="5186" y="2925"/>
                  </a:lnTo>
                  <a:lnTo>
                    <a:pt x="5253" y="2909"/>
                  </a:lnTo>
                  <a:lnTo>
                    <a:pt x="5286" y="2892"/>
                  </a:lnTo>
                  <a:lnTo>
                    <a:pt x="5286" y="2876"/>
                  </a:lnTo>
                  <a:lnTo>
                    <a:pt x="5253" y="2859"/>
                  </a:lnTo>
                  <a:lnTo>
                    <a:pt x="5136" y="2826"/>
                  </a:lnTo>
                  <a:lnTo>
                    <a:pt x="4754" y="2726"/>
                  </a:lnTo>
                  <a:lnTo>
                    <a:pt x="4521" y="2659"/>
                  </a:lnTo>
                  <a:lnTo>
                    <a:pt x="4289" y="2576"/>
                  </a:lnTo>
                  <a:lnTo>
                    <a:pt x="4072" y="2493"/>
                  </a:lnTo>
                  <a:lnTo>
                    <a:pt x="3989" y="2443"/>
                  </a:lnTo>
                  <a:lnTo>
                    <a:pt x="3923" y="2394"/>
                  </a:lnTo>
                  <a:lnTo>
                    <a:pt x="4255" y="2493"/>
                  </a:lnTo>
                  <a:lnTo>
                    <a:pt x="5037" y="2676"/>
                  </a:lnTo>
                  <a:lnTo>
                    <a:pt x="5502" y="2759"/>
                  </a:lnTo>
                  <a:lnTo>
                    <a:pt x="5967" y="2842"/>
                  </a:lnTo>
                  <a:lnTo>
                    <a:pt x="6416" y="2876"/>
                  </a:lnTo>
                  <a:lnTo>
                    <a:pt x="6599" y="2892"/>
                  </a:lnTo>
                  <a:lnTo>
                    <a:pt x="6782" y="2876"/>
                  </a:lnTo>
                  <a:lnTo>
                    <a:pt x="6798" y="2859"/>
                  </a:lnTo>
                  <a:lnTo>
                    <a:pt x="6798" y="2792"/>
                  </a:lnTo>
                  <a:lnTo>
                    <a:pt x="6782" y="2543"/>
                  </a:lnTo>
                  <a:lnTo>
                    <a:pt x="6748" y="2377"/>
                  </a:lnTo>
                  <a:lnTo>
                    <a:pt x="6715" y="2194"/>
                  </a:lnTo>
                  <a:lnTo>
                    <a:pt x="6649" y="1995"/>
                  </a:lnTo>
                  <a:lnTo>
                    <a:pt x="6582" y="1779"/>
                  </a:lnTo>
                  <a:lnTo>
                    <a:pt x="6483" y="1546"/>
                  </a:lnTo>
                  <a:lnTo>
                    <a:pt x="6366" y="1313"/>
                  </a:lnTo>
                  <a:lnTo>
                    <a:pt x="6233" y="1097"/>
                  </a:lnTo>
                  <a:lnTo>
                    <a:pt x="6084" y="881"/>
                  </a:lnTo>
                  <a:lnTo>
                    <a:pt x="5901" y="665"/>
                  </a:lnTo>
                  <a:lnTo>
                    <a:pt x="5701" y="482"/>
                  </a:lnTo>
                  <a:lnTo>
                    <a:pt x="5469" y="316"/>
                  </a:lnTo>
                  <a:lnTo>
                    <a:pt x="5336" y="249"/>
                  </a:lnTo>
                  <a:lnTo>
                    <a:pt x="5203" y="183"/>
                  </a:lnTo>
                  <a:lnTo>
                    <a:pt x="5070" y="133"/>
                  </a:lnTo>
                  <a:lnTo>
                    <a:pt x="4920" y="83"/>
                  </a:lnTo>
                  <a:lnTo>
                    <a:pt x="4787" y="50"/>
                  </a:lnTo>
                  <a:lnTo>
                    <a:pt x="4638" y="33"/>
                  </a:lnTo>
                  <a:lnTo>
                    <a:pt x="43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2005;p55">
              <a:extLst>
                <a:ext uri="{FF2B5EF4-FFF2-40B4-BE49-F238E27FC236}">
                  <a16:creationId xmlns:a16="http://schemas.microsoft.com/office/drawing/2014/main" id="{41CD156E-4954-14E9-5974-8EC4F4D035A6}"/>
                </a:ext>
              </a:extLst>
            </p:cNvPr>
            <p:cNvSpPr/>
            <p:nvPr/>
          </p:nvSpPr>
          <p:spPr>
            <a:xfrm>
              <a:off x="472875" y="2278450"/>
              <a:ext cx="385650" cy="418875"/>
            </a:xfrm>
            <a:custGeom>
              <a:avLst/>
              <a:gdLst/>
              <a:ahLst/>
              <a:cxnLst/>
              <a:rect l="l" t="t" r="r" b="b"/>
              <a:pathLst>
                <a:path w="15426" h="16755" extrusionOk="0">
                  <a:moveTo>
                    <a:pt x="8677" y="0"/>
                  </a:moveTo>
                  <a:lnTo>
                    <a:pt x="8378" y="33"/>
                  </a:lnTo>
                  <a:lnTo>
                    <a:pt x="8062" y="100"/>
                  </a:lnTo>
                  <a:lnTo>
                    <a:pt x="7746" y="200"/>
                  </a:lnTo>
                  <a:lnTo>
                    <a:pt x="7447" y="332"/>
                  </a:lnTo>
                  <a:lnTo>
                    <a:pt x="7131" y="515"/>
                  </a:lnTo>
                  <a:lnTo>
                    <a:pt x="6832" y="731"/>
                  </a:lnTo>
                  <a:lnTo>
                    <a:pt x="6516" y="997"/>
                  </a:lnTo>
                  <a:lnTo>
                    <a:pt x="6217" y="1297"/>
                  </a:lnTo>
                  <a:lnTo>
                    <a:pt x="5935" y="1629"/>
                  </a:lnTo>
                  <a:lnTo>
                    <a:pt x="5635" y="2028"/>
                  </a:lnTo>
                  <a:lnTo>
                    <a:pt x="5336" y="2460"/>
                  </a:lnTo>
                  <a:lnTo>
                    <a:pt x="5054" y="2925"/>
                  </a:lnTo>
                  <a:lnTo>
                    <a:pt x="4771" y="3441"/>
                  </a:lnTo>
                  <a:lnTo>
                    <a:pt x="4472" y="3973"/>
                  </a:lnTo>
                  <a:lnTo>
                    <a:pt x="4206" y="4538"/>
                  </a:lnTo>
                  <a:lnTo>
                    <a:pt x="3924" y="5136"/>
                  </a:lnTo>
                  <a:lnTo>
                    <a:pt x="3658" y="5734"/>
                  </a:lnTo>
                  <a:lnTo>
                    <a:pt x="3392" y="6366"/>
                  </a:lnTo>
                  <a:lnTo>
                    <a:pt x="2876" y="7646"/>
                  </a:lnTo>
                  <a:lnTo>
                    <a:pt x="2394" y="8959"/>
                  </a:lnTo>
                  <a:lnTo>
                    <a:pt x="1929" y="10255"/>
                  </a:lnTo>
                  <a:lnTo>
                    <a:pt x="1513" y="11502"/>
                  </a:lnTo>
                  <a:lnTo>
                    <a:pt x="1148" y="12682"/>
                  </a:lnTo>
                  <a:lnTo>
                    <a:pt x="815" y="13779"/>
                  </a:lnTo>
                  <a:lnTo>
                    <a:pt x="533" y="14726"/>
                  </a:lnTo>
                  <a:lnTo>
                    <a:pt x="151" y="16122"/>
                  </a:lnTo>
                  <a:lnTo>
                    <a:pt x="1" y="16638"/>
                  </a:lnTo>
                  <a:lnTo>
                    <a:pt x="666" y="16688"/>
                  </a:lnTo>
                  <a:lnTo>
                    <a:pt x="1513" y="16704"/>
                  </a:lnTo>
                  <a:lnTo>
                    <a:pt x="3658" y="16737"/>
                  </a:lnTo>
                  <a:lnTo>
                    <a:pt x="6167" y="16754"/>
                  </a:lnTo>
                  <a:lnTo>
                    <a:pt x="8810" y="16737"/>
                  </a:lnTo>
                  <a:lnTo>
                    <a:pt x="13414" y="16704"/>
                  </a:lnTo>
                  <a:lnTo>
                    <a:pt x="15425" y="16671"/>
                  </a:lnTo>
                  <a:lnTo>
                    <a:pt x="14362" y="11036"/>
                  </a:lnTo>
                  <a:lnTo>
                    <a:pt x="14511" y="10737"/>
                  </a:lnTo>
                  <a:lnTo>
                    <a:pt x="14677" y="10388"/>
                  </a:lnTo>
                  <a:lnTo>
                    <a:pt x="14827" y="9956"/>
                  </a:lnTo>
                  <a:lnTo>
                    <a:pt x="14910" y="9707"/>
                  </a:lnTo>
                  <a:lnTo>
                    <a:pt x="14977" y="9457"/>
                  </a:lnTo>
                  <a:lnTo>
                    <a:pt x="15043" y="9175"/>
                  </a:lnTo>
                  <a:lnTo>
                    <a:pt x="15093" y="8892"/>
                  </a:lnTo>
                  <a:lnTo>
                    <a:pt x="15126" y="8593"/>
                  </a:lnTo>
                  <a:lnTo>
                    <a:pt x="15126" y="8294"/>
                  </a:lnTo>
                  <a:lnTo>
                    <a:pt x="15110" y="7995"/>
                  </a:lnTo>
                  <a:lnTo>
                    <a:pt x="15060" y="7712"/>
                  </a:lnTo>
                  <a:lnTo>
                    <a:pt x="15026" y="7529"/>
                  </a:lnTo>
                  <a:lnTo>
                    <a:pt x="14960" y="7330"/>
                  </a:lnTo>
                  <a:lnTo>
                    <a:pt x="14794" y="6914"/>
                  </a:lnTo>
                  <a:lnTo>
                    <a:pt x="14561" y="6432"/>
                  </a:lnTo>
                  <a:lnTo>
                    <a:pt x="14278" y="5934"/>
                  </a:lnTo>
                  <a:lnTo>
                    <a:pt x="13979" y="5385"/>
                  </a:lnTo>
                  <a:lnTo>
                    <a:pt x="13630" y="4837"/>
                  </a:lnTo>
                  <a:lnTo>
                    <a:pt x="13281" y="4288"/>
                  </a:lnTo>
                  <a:lnTo>
                    <a:pt x="12916" y="3740"/>
                  </a:lnTo>
                  <a:lnTo>
                    <a:pt x="12201" y="2709"/>
                  </a:lnTo>
                  <a:lnTo>
                    <a:pt x="11569" y="1845"/>
                  </a:lnTo>
                  <a:lnTo>
                    <a:pt x="11087" y="1213"/>
                  </a:lnTo>
                  <a:lnTo>
                    <a:pt x="10821" y="898"/>
                  </a:lnTo>
                  <a:lnTo>
                    <a:pt x="10605" y="698"/>
                  </a:lnTo>
                  <a:lnTo>
                    <a:pt x="10356" y="499"/>
                  </a:lnTo>
                  <a:lnTo>
                    <a:pt x="10107" y="349"/>
                  </a:lnTo>
                  <a:lnTo>
                    <a:pt x="9841" y="216"/>
                  </a:lnTo>
                  <a:lnTo>
                    <a:pt x="9558" y="116"/>
                  </a:lnTo>
                  <a:lnTo>
                    <a:pt x="9275" y="50"/>
                  </a:lnTo>
                  <a:lnTo>
                    <a:pt x="8976" y="17"/>
                  </a:lnTo>
                  <a:lnTo>
                    <a:pt x="867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2006;p55">
              <a:extLst>
                <a:ext uri="{FF2B5EF4-FFF2-40B4-BE49-F238E27FC236}">
                  <a16:creationId xmlns:a16="http://schemas.microsoft.com/office/drawing/2014/main" id="{23C02D1F-6C29-90A5-82EE-659CD8D12B7B}"/>
                </a:ext>
              </a:extLst>
            </p:cNvPr>
            <p:cNvSpPr/>
            <p:nvPr/>
          </p:nvSpPr>
          <p:spPr>
            <a:xfrm>
              <a:off x="472875" y="2278450"/>
              <a:ext cx="385650" cy="418875"/>
            </a:xfrm>
            <a:custGeom>
              <a:avLst/>
              <a:gdLst/>
              <a:ahLst/>
              <a:cxnLst/>
              <a:rect l="l" t="t" r="r" b="b"/>
              <a:pathLst>
                <a:path w="15426" h="16755" fill="none" extrusionOk="0">
                  <a:moveTo>
                    <a:pt x="14362" y="11036"/>
                  </a:moveTo>
                  <a:lnTo>
                    <a:pt x="15425" y="16671"/>
                  </a:lnTo>
                  <a:lnTo>
                    <a:pt x="15425" y="16671"/>
                  </a:lnTo>
                  <a:lnTo>
                    <a:pt x="13414" y="16704"/>
                  </a:lnTo>
                  <a:lnTo>
                    <a:pt x="8810" y="16737"/>
                  </a:lnTo>
                  <a:lnTo>
                    <a:pt x="6167" y="16754"/>
                  </a:lnTo>
                  <a:lnTo>
                    <a:pt x="3658" y="16737"/>
                  </a:lnTo>
                  <a:lnTo>
                    <a:pt x="1513" y="16704"/>
                  </a:lnTo>
                  <a:lnTo>
                    <a:pt x="666" y="16688"/>
                  </a:lnTo>
                  <a:lnTo>
                    <a:pt x="1" y="16638"/>
                  </a:lnTo>
                  <a:lnTo>
                    <a:pt x="1" y="16638"/>
                  </a:lnTo>
                  <a:lnTo>
                    <a:pt x="151" y="16122"/>
                  </a:lnTo>
                  <a:lnTo>
                    <a:pt x="533" y="14726"/>
                  </a:lnTo>
                  <a:lnTo>
                    <a:pt x="815" y="13779"/>
                  </a:lnTo>
                  <a:lnTo>
                    <a:pt x="1148" y="12682"/>
                  </a:lnTo>
                  <a:lnTo>
                    <a:pt x="1513" y="11502"/>
                  </a:lnTo>
                  <a:lnTo>
                    <a:pt x="1929" y="10255"/>
                  </a:lnTo>
                  <a:lnTo>
                    <a:pt x="2394" y="8959"/>
                  </a:lnTo>
                  <a:lnTo>
                    <a:pt x="2876" y="7646"/>
                  </a:lnTo>
                  <a:lnTo>
                    <a:pt x="3392" y="6366"/>
                  </a:lnTo>
                  <a:lnTo>
                    <a:pt x="3658" y="5734"/>
                  </a:lnTo>
                  <a:lnTo>
                    <a:pt x="3924" y="5136"/>
                  </a:lnTo>
                  <a:lnTo>
                    <a:pt x="4206" y="4538"/>
                  </a:lnTo>
                  <a:lnTo>
                    <a:pt x="4472" y="3973"/>
                  </a:lnTo>
                  <a:lnTo>
                    <a:pt x="4771" y="3441"/>
                  </a:lnTo>
                  <a:lnTo>
                    <a:pt x="5054" y="2925"/>
                  </a:lnTo>
                  <a:lnTo>
                    <a:pt x="5336" y="2460"/>
                  </a:lnTo>
                  <a:lnTo>
                    <a:pt x="5635" y="2028"/>
                  </a:lnTo>
                  <a:lnTo>
                    <a:pt x="5935" y="1629"/>
                  </a:lnTo>
                  <a:lnTo>
                    <a:pt x="6217" y="1297"/>
                  </a:lnTo>
                  <a:lnTo>
                    <a:pt x="6217" y="1297"/>
                  </a:lnTo>
                  <a:lnTo>
                    <a:pt x="6516" y="997"/>
                  </a:lnTo>
                  <a:lnTo>
                    <a:pt x="6832" y="731"/>
                  </a:lnTo>
                  <a:lnTo>
                    <a:pt x="7131" y="515"/>
                  </a:lnTo>
                  <a:lnTo>
                    <a:pt x="7447" y="332"/>
                  </a:lnTo>
                  <a:lnTo>
                    <a:pt x="7746" y="200"/>
                  </a:lnTo>
                  <a:lnTo>
                    <a:pt x="8062" y="100"/>
                  </a:lnTo>
                  <a:lnTo>
                    <a:pt x="8378" y="33"/>
                  </a:lnTo>
                  <a:lnTo>
                    <a:pt x="8677" y="0"/>
                  </a:lnTo>
                  <a:lnTo>
                    <a:pt x="8976" y="17"/>
                  </a:lnTo>
                  <a:lnTo>
                    <a:pt x="9275" y="50"/>
                  </a:lnTo>
                  <a:lnTo>
                    <a:pt x="9558" y="116"/>
                  </a:lnTo>
                  <a:lnTo>
                    <a:pt x="9841" y="216"/>
                  </a:lnTo>
                  <a:lnTo>
                    <a:pt x="10107" y="349"/>
                  </a:lnTo>
                  <a:lnTo>
                    <a:pt x="10356" y="499"/>
                  </a:lnTo>
                  <a:lnTo>
                    <a:pt x="10605" y="698"/>
                  </a:lnTo>
                  <a:lnTo>
                    <a:pt x="10821" y="898"/>
                  </a:lnTo>
                  <a:lnTo>
                    <a:pt x="10821" y="898"/>
                  </a:lnTo>
                  <a:lnTo>
                    <a:pt x="11087" y="1213"/>
                  </a:lnTo>
                  <a:lnTo>
                    <a:pt x="11569" y="1845"/>
                  </a:lnTo>
                  <a:lnTo>
                    <a:pt x="12201" y="2709"/>
                  </a:lnTo>
                  <a:lnTo>
                    <a:pt x="12916" y="3740"/>
                  </a:lnTo>
                  <a:lnTo>
                    <a:pt x="13281" y="4288"/>
                  </a:lnTo>
                  <a:lnTo>
                    <a:pt x="13630" y="4837"/>
                  </a:lnTo>
                  <a:lnTo>
                    <a:pt x="13979" y="5385"/>
                  </a:lnTo>
                  <a:lnTo>
                    <a:pt x="14278" y="5934"/>
                  </a:lnTo>
                  <a:lnTo>
                    <a:pt x="14561" y="6432"/>
                  </a:lnTo>
                  <a:lnTo>
                    <a:pt x="14794" y="6914"/>
                  </a:lnTo>
                  <a:lnTo>
                    <a:pt x="14960" y="7330"/>
                  </a:lnTo>
                  <a:lnTo>
                    <a:pt x="15026" y="7529"/>
                  </a:lnTo>
                  <a:lnTo>
                    <a:pt x="15060" y="7712"/>
                  </a:lnTo>
                  <a:lnTo>
                    <a:pt x="15060" y="7712"/>
                  </a:lnTo>
                  <a:lnTo>
                    <a:pt x="15110" y="7995"/>
                  </a:lnTo>
                  <a:lnTo>
                    <a:pt x="15126" y="8294"/>
                  </a:lnTo>
                  <a:lnTo>
                    <a:pt x="15126" y="8593"/>
                  </a:lnTo>
                  <a:lnTo>
                    <a:pt x="15093" y="8892"/>
                  </a:lnTo>
                  <a:lnTo>
                    <a:pt x="15043" y="9175"/>
                  </a:lnTo>
                  <a:lnTo>
                    <a:pt x="14977" y="9457"/>
                  </a:lnTo>
                  <a:lnTo>
                    <a:pt x="14910" y="9707"/>
                  </a:lnTo>
                  <a:lnTo>
                    <a:pt x="14827" y="9956"/>
                  </a:lnTo>
                  <a:lnTo>
                    <a:pt x="14677" y="10388"/>
                  </a:lnTo>
                  <a:lnTo>
                    <a:pt x="14511" y="10737"/>
                  </a:lnTo>
                  <a:lnTo>
                    <a:pt x="14362" y="1103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2007;p55">
              <a:extLst>
                <a:ext uri="{FF2B5EF4-FFF2-40B4-BE49-F238E27FC236}">
                  <a16:creationId xmlns:a16="http://schemas.microsoft.com/office/drawing/2014/main" id="{4998D518-301B-A213-A991-0C30773E6734}"/>
                </a:ext>
              </a:extLst>
            </p:cNvPr>
            <p:cNvSpPr/>
            <p:nvPr/>
          </p:nvSpPr>
          <p:spPr>
            <a:xfrm>
              <a:off x="649900" y="2289650"/>
              <a:ext cx="2925" cy="2100"/>
            </a:xfrm>
            <a:custGeom>
              <a:avLst/>
              <a:gdLst/>
              <a:ahLst/>
              <a:cxnLst/>
              <a:rect l="l" t="t" r="r" b="b"/>
              <a:pathLst>
                <a:path w="117" h="84" extrusionOk="0">
                  <a:moveTo>
                    <a:pt x="117" y="1"/>
                  </a:moveTo>
                  <a:lnTo>
                    <a:pt x="1" y="67"/>
                  </a:lnTo>
                  <a:lnTo>
                    <a:pt x="17" y="84"/>
                  </a:lnTo>
                  <a:lnTo>
                    <a:pt x="117" y="34"/>
                  </a:lnTo>
                  <a:lnTo>
                    <a:pt x="117" y="17"/>
                  </a:lnTo>
                  <a:lnTo>
                    <a:pt x="117" y="1"/>
                  </a:lnTo>
                  <a:close/>
                </a:path>
              </a:pathLst>
            </a:cu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2008;p55">
              <a:extLst>
                <a:ext uri="{FF2B5EF4-FFF2-40B4-BE49-F238E27FC236}">
                  <a16:creationId xmlns:a16="http://schemas.microsoft.com/office/drawing/2014/main" id="{E91BECAA-D3BD-88E0-F57B-833DAE113FCE}"/>
                </a:ext>
              </a:extLst>
            </p:cNvPr>
            <p:cNvSpPr/>
            <p:nvPr/>
          </p:nvSpPr>
          <p:spPr>
            <a:xfrm>
              <a:off x="592975" y="2362375"/>
              <a:ext cx="25" cy="450"/>
            </a:xfrm>
            <a:custGeom>
              <a:avLst/>
              <a:gdLst/>
              <a:ahLst/>
              <a:cxnLst/>
              <a:rect l="l" t="t" r="r" b="b"/>
              <a:pathLst>
                <a:path w="1" h="18" fill="none" extrusionOk="0">
                  <a:moveTo>
                    <a:pt x="0" y="1"/>
                  </a:moveTo>
                  <a:lnTo>
                    <a:pt x="0" y="1"/>
                  </a:lnTo>
                  <a:lnTo>
                    <a:pt x="0" y="17"/>
                  </a:lnTo>
                  <a:lnTo>
                    <a:pt x="0" y="17"/>
                  </a:lnTo>
                  <a:lnTo>
                    <a:pt x="0" y="17"/>
                  </a:lnTo>
                  <a:lnTo>
                    <a:pt x="0" y="17"/>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2009;p55">
              <a:extLst>
                <a:ext uri="{FF2B5EF4-FFF2-40B4-BE49-F238E27FC236}">
                  <a16:creationId xmlns:a16="http://schemas.microsoft.com/office/drawing/2014/main" id="{DAE8F435-7062-BA9D-B621-BA8CE748CF64}"/>
                </a:ext>
              </a:extLst>
            </p:cNvPr>
            <p:cNvSpPr/>
            <p:nvPr/>
          </p:nvSpPr>
          <p:spPr>
            <a:xfrm>
              <a:off x="649900" y="2289650"/>
              <a:ext cx="2925" cy="2100"/>
            </a:xfrm>
            <a:custGeom>
              <a:avLst/>
              <a:gdLst/>
              <a:ahLst/>
              <a:cxnLst/>
              <a:rect l="l" t="t" r="r" b="b"/>
              <a:pathLst>
                <a:path w="117" h="84" fill="none" extrusionOk="0">
                  <a:moveTo>
                    <a:pt x="117" y="1"/>
                  </a:moveTo>
                  <a:lnTo>
                    <a:pt x="1" y="67"/>
                  </a:lnTo>
                  <a:lnTo>
                    <a:pt x="1" y="67"/>
                  </a:lnTo>
                  <a:lnTo>
                    <a:pt x="17" y="84"/>
                  </a:lnTo>
                  <a:lnTo>
                    <a:pt x="17" y="84"/>
                  </a:lnTo>
                  <a:lnTo>
                    <a:pt x="117" y="34"/>
                  </a:lnTo>
                  <a:lnTo>
                    <a:pt x="117" y="34"/>
                  </a:lnTo>
                  <a:lnTo>
                    <a:pt x="117" y="17"/>
                  </a:lnTo>
                  <a:lnTo>
                    <a:pt x="117"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2010;p55">
              <a:extLst>
                <a:ext uri="{FF2B5EF4-FFF2-40B4-BE49-F238E27FC236}">
                  <a16:creationId xmlns:a16="http://schemas.microsoft.com/office/drawing/2014/main" id="{C0576FA1-D601-803F-E141-B5B03D8E6F53}"/>
                </a:ext>
              </a:extLst>
            </p:cNvPr>
            <p:cNvSpPr/>
            <p:nvPr/>
          </p:nvSpPr>
          <p:spPr>
            <a:xfrm>
              <a:off x="484525" y="2290500"/>
              <a:ext cx="360275" cy="402650"/>
            </a:xfrm>
            <a:custGeom>
              <a:avLst/>
              <a:gdLst/>
              <a:ahLst/>
              <a:cxnLst/>
              <a:rect l="l" t="t" r="r" b="b"/>
              <a:pathLst>
                <a:path w="14411" h="16106" extrusionOk="0">
                  <a:moveTo>
                    <a:pt x="6732" y="0"/>
                  </a:moveTo>
                  <a:lnTo>
                    <a:pt x="6632" y="50"/>
                  </a:lnTo>
                  <a:lnTo>
                    <a:pt x="6715" y="200"/>
                  </a:lnTo>
                  <a:lnTo>
                    <a:pt x="6798" y="333"/>
                  </a:lnTo>
                  <a:lnTo>
                    <a:pt x="6782" y="166"/>
                  </a:lnTo>
                  <a:lnTo>
                    <a:pt x="6732" y="0"/>
                  </a:lnTo>
                  <a:close/>
                  <a:moveTo>
                    <a:pt x="8111" y="2061"/>
                  </a:moveTo>
                  <a:lnTo>
                    <a:pt x="8062" y="2227"/>
                  </a:lnTo>
                  <a:lnTo>
                    <a:pt x="8028" y="2394"/>
                  </a:lnTo>
                  <a:lnTo>
                    <a:pt x="8028" y="2394"/>
                  </a:lnTo>
                  <a:lnTo>
                    <a:pt x="8111" y="2277"/>
                  </a:lnTo>
                  <a:lnTo>
                    <a:pt x="8195" y="2161"/>
                  </a:lnTo>
                  <a:lnTo>
                    <a:pt x="8111" y="2061"/>
                  </a:lnTo>
                  <a:close/>
                  <a:moveTo>
                    <a:pt x="5336" y="2510"/>
                  </a:moveTo>
                  <a:lnTo>
                    <a:pt x="5070" y="2560"/>
                  </a:lnTo>
                  <a:lnTo>
                    <a:pt x="4804" y="2626"/>
                  </a:lnTo>
                  <a:lnTo>
                    <a:pt x="4571" y="2743"/>
                  </a:lnTo>
                  <a:lnTo>
                    <a:pt x="4338" y="2876"/>
                  </a:lnTo>
                  <a:lnTo>
                    <a:pt x="4338" y="2892"/>
                  </a:lnTo>
                  <a:lnTo>
                    <a:pt x="4604" y="2842"/>
                  </a:lnTo>
                  <a:lnTo>
                    <a:pt x="4854" y="2776"/>
                  </a:lnTo>
                  <a:lnTo>
                    <a:pt x="4854" y="2759"/>
                  </a:lnTo>
                  <a:lnTo>
                    <a:pt x="5103" y="2659"/>
                  </a:lnTo>
                  <a:lnTo>
                    <a:pt x="5336" y="2510"/>
                  </a:lnTo>
                  <a:close/>
                  <a:moveTo>
                    <a:pt x="9441" y="3973"/>
                  </a:moveTo>
                  <a:lnTo>
                    <a:pt x="9657" y="4139"/>
                  </a:lnTo>
                  <a:lnTo>
                    <a:pt x="9890" y="4255"/>
                  </a:lnTo>
                  <a:lnTo>
                    <a:pt x="10139" y="4355"/>
                  </a:lnTo>
                  <a:lnTo>
                    <a:pt x="10405" y="4421"/>
                  </a:lnTo>
                  <a:lnTo>
                    <a:pt x="10405" y="4421"/>
                  </a:lnTo>
                  <a:lnTo>
                    <a:pt x="10189" y="4255"/>
                  </a:lnTo>
                  <a:lnTo>
                    <a:pt x="9940" y="4139"/>
                  </a:lnTo>
                  <a:lnTo>
                    <a:pt x="9707" y="4039"/>
                  </a:lnTo>
                  <a:lnTo>
                    <a:pt x="9441" y="3973"/>
                  </a:lnTo>
                  <a:close/>
                  <a:moveTo>
                    <a:pt x="6167" y="4538"/>
                  </a:moveTo>
                  <a:lnTo>
                    <a:pt x="6183" y="4671"/>
                  </a:lnTo>
                  <a:lnTo>
                    <a:pt x="6200" y="4820"/>
                  </a:lnTo>
                  <a:lnTo>
                    <a:pt x="6250" y="4953"/>
                  </a:lnTo>
                  <a:lnTo>
                    <a:pt x="6283" y="5070"/>
                  </a:lnTo>
                  <a:lnTo>
                    <a:pt x="6399" y="5319"/>
                  </a:lnTo>
                  <a:lnTo>
                    <a:pt x="6549" y="5552"/>
                  </a:lnTo>
                  <a:lnTo>
                    <a:pt x="6499" y="5286"/>
                  </a:lnTo>
                  <a:lnTo>
                    <a:pt x="6416" y="5020"/>
                  </a:lnTo>
                  <a:lnTo>
                    <a:pt x="6300" y="4770"/>
                  </a:lnTo>
                  <a:lnTo>
                    <a:pt x="6167" y="4538"/>
                  </a:lnTo>
                  <a:close/>
                  <a:moveTo>
                    <a:pt x="3491" y="5302"/>
                  </a:moveTo>
                  <a:lnTo>
                    <a:pt x="3341" y="5535"/>
                  </a:lnTo>
                  <a:lnTo>
                    <a:pt x="3225" y="5768"/>
                  </a:lnTo>
                  <a:lnTo>
                    <a:pt x="3125" y="6017"/>
                  </a:lnTo>
                  <a:lnTo>
                    <a:pt x="3059" y="6283"/>
                  </a:lnTo>
                  <a:lnTo>
                    <a:pt x="3059" y="6283"/>
                  </a:lnTo>
                  <a:lnTo>
                    <a:pt x="3225" y="6050"/>
                  </a:lnTo>
                  <a:lnTo>
                    <a:pt x="3341" y="5817"/>
                  </a:lnTo>
                  <a:lnTo>
                    <a:pt x="3441" y="5568"/>
                  </a:lnTo>
                  <a:lnTo>
                    <a:pt x="3491" y="5302"/>
                  </a:lnTo>
                  <a:close/>
                  <a:moveTo>
                    <a:pt x="9275" y="6466"/>
                  </a:moveTo>
                  <a:lnTo>
                    <a:pt x="9009" y="6516"/>
                  </a:lnTo>
                  <a:lnTo>
                    <a:pt x="8760" y="6599"/>
                  </a:lnTo>
                  <a:lnTo>
                    <a:pt x="8627" y="6649"/>
                  </a:lnTo>
                  <a:lnTo>
                    <a:pt x="8510" y="6715"/>
                  </a:lnTo>
                  <a:lnTo>
                    <a:pt x="8394" y="6781"/>
                  </a:lnTo>
                  <a:lnTo>
                    <a:pt x="8278" y="6848"/>
                  </a:lnTo>
                  <a:lnTo>
                    <a:pt x="8544" y="6815"/>
                  </a:lnTo>
                  <a:lnTo>
                    <a:pt x="8793" y="6748"/>
                  </a:lnTo>
                  <a:lnTo>
                    <a:pt x="8809" y="6732"/>
                  </a:lnTo>
                  <a:lnTo>
                    <a:pt x="8926" y="6682"/>
                  </a:lnTo>
                  <a:lnTo>
                    <a:pt x="9042" y="6615"/>
                  </a:lnTo>
                  <a:lnTo>
                    <a:pt x="9159" y="6549"/>
                  </a:lnTo>
                  <a:lnTo>
                    <a:pt x="9275" y="6466"/>
                  </a:lnTo>
                  <a:close/>
                  <a:moveTo>
                    <a:pt x="12267" y="6449"/>
                  </a:moveTo>
                  <a:lnTo>
                    <a:pt x="12184" y="6565"/>
                  </a:lnTo>
                  <a:lnTo>
                    <a:pt x="12117" y="6682"/>
                  </a:lnTo>
                  <a:lnTo>
                    <a:pt x="12051" y="6798"/>
                  </a:lnTo>
                  <a:lnTo>
                    <a:pt x="11984" y="6914"/>
                  </a:lnTo>
                  <a:lnTo>
                    <a:pt x="12001" y="6914"/>
                  </a:lnTo>
                  <a:lnTo>
                    <a:pt x="11901" y="7164"/>
                  </a:lnTo>
                  <a:lnTo>
                    <a:pt x="11835" y="7413"/>
                  </a:lnTo>
                  <a:lnTo>
                    <a:pt x="12001" y="7197"/>
                  </a:lnTo>
                  <a:lnTo>
                    <a:pt x="12117" y="6964"/>
                  </a:lnTo>
                  <a:lnTo>
                    <a:pt x="12217" y="6715"/>
                  </a:lnTo>
                  <a:lnTo>
                    <a:pt x="12267" y="6449"/>
                  </a:lnTo>
                  <a:close/>
                  <a:moveTo>
                    <a:pt x="14029" y="7662"/>
                  </a:moveTo>
                  <a:lnTo>
                    <a:pt x="14062" y="7928"/>
                  </a:lnTo>
                  <a:lnTo>
                    <a:pt x="14145" y="8194"/>
                  </a:lnTo>
                  <a:lnTo>
                    <a:pt x="14261" y="8444"/>
                  </a:lnTo>
                  <a:lnTo>
                    <a:pt x="14411" y="8660"/>
                  </a:lnTo>
                  <a:lnTo>
                    <a:pt x="14361" y="8394"/>
                  </a:lnTo>
                  <a:lnTo>
                    <a:pt x="14278" y="8128"/>
                  </a:lnTo>
                  <a:lnTo>
                    <a:pt x="14178" y="7895"/>
                  </a:lnTo>
                  <a:lnTo>
                    <a:pt x="14029" y="7662"/>
                  </a:lnTo>
                  <a:close/>
                  <a:moveTo>
                    <a:pt x="3325" y="8577"/>
                  </a:moveTo>
                  <a:lnTo>
                    <a:pt x="3059" y="8610"/>
                  </a:lnTo>
                  <a:lnTo>
                    <a:pt x="2793" y="8693"/>
                  </a:lnTo>
                  <a:lnTo>
                    <a:pt x="2543" y="8809"/>
                  </a:lnTo>
                  <a:lnTo>
                    <a:pt x="2327" y="8942"/>
                  </a:lnTo>
                  <a:lnTo>
                    <a:pt x="2593" y="8909"/>
                  </a:lnTo>
                  <a:lnTo>
                    <a:pt x="2859" y="8842"/>
                  </a:lnTo>
                  <a:lnTo>
                    <a:pt x="2859" y="8826"/>
                  </a:lnTo>
                  <a:lnTo>
                    <a:pt x="3108" y="8710"/>
                  </a:lnTo>
                  <a:lnTo>
                    <a:pt x="3325" y="8577"/>
                  </a:lnTo>
                  <a:close/>
                  <a:moveTo>
                    <a:pt x="6665" y="8095"/>
                  </a:moveTo>
                  <a:lnTo>
                    <a:pt x="6516" y="8311"/>
                  </a:lnTo>
                  <a:lnTo>
                    <a:pt x="6383" y="8560"/>
                  </a:lnTo>
                  <a:lnTo>
                    <a:pt x="6283" y="8793"/>
                  </a:lnTo>
                  <a:lnTo>
                    <a:pt x="6233" y="9059"/>
                  </a:lnTo>
                  <a:lnTo>
                    <a:pt x="6383" y="8842"/>
                  </a:lnTo>
                  <a:lnTo>
                    <a:pt x="6516" y="8593"/>
                  </a:lnTo>
                  <a:lnTo>
                    <a:pt x="6616" y="8360"/>
                  </a:lnTo>
                  <a:lnTo>
                    <a:pt x="6665" y="8095"/>
                  </a:lnTo>
                  <a:close/>
                  <a:moveTo>
                    <a:pt x="10954" y="9840"/>
                  </a:moveTo>
                  <a:lnTo>
                    <a:pt x="11170" y="10006"/>
                  </a:lnTo>
                  <a:lnTo>
                    <a:pt x="11402" y="10122"/>
                  </a:lnTo>
                  <a:lnTo>
                    <a:pt x="11652" y="10222"/>
                  </a:lnTo>
                  <a:lnTo>
                    <a:pt x="11918" y="10272"/>
                  </a:lnTo>
                  <a:lnTo>
                    <a:pt x="11685" y="10122"/>
                  </a:lnTo>
                  <a:lnTo>
                    <a:pt x="11452" y="9989"/>
                  </a:lnTo>
                  <a:lnTo>
                    <a:pt x="11203" y="9906"/>
                  </a:lnTo>
                  <a:lnTo>
                    <a:pt x="10954" y="9840"/>
                  </a:lnTo>
                  <a:close/>
                  <a:moveTo>
                    <a:pt x="4172" y="10903"/>
                  </a:moveTo>
                  <a:lnTo>
                    <a:pt x="4388" y="11070"/>
                  </a:lnTo>
                  <a:lnTo>
                    <a:pt x="4638" y="11186"/>
                  </a:lnTo>
                  <a:lnTo>
                    <a:pt x="4887" y="11286"/>
                  </a:lnTo>
                  <a:lnTo>
                    <a:pt x="5136" y="11352"/>
                  </a:lnTo>
                  <a:lnTo>
                    <a:pt x="5037" y="11269"/>
                  </a:lnTo>
                  <a:lnTo>
                    <a:pt x="4920" y="11186"/>
                  </a:lnTo>
                  <a:lnTo>
                    <a:pt x="4804" y="11120"/>
                  </a:lnTo>
                  <a:lnTo>
                    <a:pt x="4671" y="11070"/>
                  </a:lnTo>
                  <a:lnTo>
                    <a:pt x="4687" y="11070"/>
                  </a:lnTo>
                  <a:lnTo>
                    <a:pt x="4438" y="10970"/>
                  </a:lnTo>
                  <a:lnTo>
                    <a:pt x="4172" y="10903"/>
                  </a:lnTo>
                  <a:close/>
                  <a:moveTo>
                    <a:pt x="8560" y="10604"/>
                  </a:moveTo>
                  <a:lnTo>
                    <a:pt x="8593" y="10870"/>
                  </a:lnTo>
                  <a:lnTo>
                    <a:pt x="8677" y="11136"/>
                  </a:lnTo>
                  <a:lnTo>
                    <a:pt x="8677" y="11120"/>
                  </a:lnTo>
                  <a:lnTo>
                    <a:pt x="8793" y="11369"/>
                  </a:lnTo>
                  <a:lnTo>
                    <a:pt x="8926" y="11602"/>
                  </a:lnTo>
                  <a:lnTo>
                    <a:pt x="8909" y="11469"/>
                  </a:lnTo>
                  <a:lnTo>
                    <a:pt x="8893" y="11336"/>
                  </a:lnTo>
                  <a:lnTo>
                    <a:pt x="8859" y="11203"/>
                  </a:lnTo>
                  <a:lnTo>
                    <a:pt x="8809" y="11070"/>
                  </a:lnTo>
                  <a:lnTo>
                    <a:pt x="8693" y="10820"/>
                  </a:lnTo>
                  <a:lnTo>
                    <a:pt x="8560" y="10604"/>
                  </a:lnTo>
                  <a:close/>
                  <a:moveTo>
                    <a:pt x="1430" y="10854"/>
                  </a:moveTo>
                  <a:lnTo>
                    <a:pt x="1280" y="11086"/>
                  </a:lnTo>
                  <a:lnTo>
                    <a:pt x="1147" y="11319"/>
                  </a:lnTo>
                  <a:lnTo>
                    <a:pt x="1064" y="11568"/>
                  </a:lnTo>
                  <a:lnTo>
                    <a:pt x="998" y="11818"/>
                  </a:lnTo>
                  <a:lnTo>
                    <a:pt x="998" y="11818"/>
                  </a:lnTo>
                  <a:lnTo>
                    <a:pt x="1147" y="11602"/>
                  </a:lnTo>
                  <a:lnTo>
                    <a:pt x="1280" y="11369"/>
                  </a:lnTo>
                  <a:lnTo>
                    <a:pt x="1380" y="11120"/>
                  </a:lnTo>
                  <a:lnTo>
                    <a:pt x="1430" y="10854"/>
                  </a:lnTo>
                  <a:close/>
                  <a:moveTo>
                    <a:pt x="6665" y="13048"/>
                  </a:moveTo>
                  <a:lnTo>
                    <a:pt x="6399" y="13081"/>
                  </a:lnTo>
                  <a:lnTo>
                    <a:pt x="6150" y="13164"/>
                  </a:lnTo>
                  <a:lnTo>
                    <a:pt x="5901" y="13280"/>
                  </a:lnTo>
                  <a:lnTo>
                    <a:pt x="5668" y="13430"/>
                  </a:lnTo>
                  <a:lnTo>
                    <a:pt x="5934" y="13380"/>
                  </a:lnTo>
                  <a:lnTo>
                    <a:pt x="6183" y="13314"/>
                  </a:lnTo>
                  <a:lnTo>
                    <a:pt x="6200" y="13297"/>
                  </a:lnTo>
                  <a:lnTo>
                    <a:pt x="6433" y="13181"/>
                  </a:lnTo>
                  <a:lnTo>
                    <a:pt x="6665" y="13048"/>
                  </a:lnTo>
                  <a:close/>
                  <a:moveTo>
                    <a:pt x="11901" y="13048"/>
                  </a:moveTo>
                  <a:lnTo>
                    <a:pt x="11635" y="13081"/>
                  </a:lnTo>
                  <a:lnTo>
                    <a:pt x="11369" y="13164"/>
                  </a:lnTo>
                  <a:lnTo>
                    <a:pt x="11120" y="13280"/>
                  </a:lnTo>
                  <a:lnTo>
                    <a:pt x="10904" y="13430"/>
                  </a:lnTo>
                  <a:lnTo>
                    <a:pt x="11170" y="13380"/>
                  </a:lnTo>
                  <a:lnTo>
                    <a:pt x="11419" y="13314"/>
                  </a:lnTo>
                  <a:lnTo>
                    <a:pt x="11419" y="13297"/>
                  </a:lnTo>
                  <a:lnTo>
                    <a:pt x="11668" y="13181"/>
                  </a:lnTo>
                  <a:lnTo>
                    <a:pt x="11901" y="13048"/>
                  </a:lnTo>
                  <a:close/>
                  <a:moveTo>
                    <a:pt x="2211" y="13114"/>
                  </a:moveTo>
                  <a:lnTo>
                    <a:pt x="2228" y="13264"/>
                  </a:lnTo>
                  <a:lnTo>
                    <a:pt x="2261" y="13397"/>
                  </a:lnTo>
                  <a:lnTo>
                    <a:pt x="2294" y="13530"/>
                  </a:lnTo>
                  <a:lnTo>
                    <a:pt x="2344" y="13663"/>
                  </a:lnTo>
                  <a:lnTo>
                    <a:pt x="2344" y="13646"/>
                  </a:lnTo>
                  <a:lnTo>
                    <a:pt x="2444" y="13879"/>
                  </a:lnTo>
                  <a:lnTo>
                    <a:pt x="2593" y="14111"/>
                  </a:lnTo>
                  <a:lnTo>
                    <a:pt x="2543" y="13845"/>
                  </a:lnTo>
                  <a:lnTo>
                    <a:pt x="2460" y="13596"/>
                  </a:lnTo>
                  <a:lnTo>
                    <a:pt x="2361" y="13347"/>
                  </a:lnTo>
                  <a:lnTo>
                    <a:pt x="2211" y="13114"/>
                  </a:lnTo>
                  <a:close/>
                  <a:moveTo>
                    <a:pt x="8677" y="14228"/>
                  </a:moveTo>
                  <a:lnTo>
                    <a:pt x="8527" y="14444"/>
                  </a:lnTo>
                  <a:lnTo>
                    <a:pt x="8394" y="14676"/>
                  </a:lnTo>
                  <a:lnTo>
                    <a:pt x="8294" y="14926"/>
                  </a:lnTo>
                  <a:lnTo>
                    <a:pt x="8244" y="15192"/>
                  </a:lnTo>
                  <a:lnTo>
                    <a:pt x="8394" y="14976"/>
                  </a:lnTo>
                  <a:lnTo>
                    <a:pt x="8527" y="14726"/>
                  </a:lnTo>
                  <a:lnTo>
                    <a:pt x="8610" y="14477"/>
                  </a:lnTo>
                  <a:lnTo>
                    <a:pt x="8677" y="14228"/>
                  </a:lnTo>
                  <a:close/>
                  <a:moveTo>
                    <a:pt x="13896" y="14427"/>
                  </a:moveTo>
                  <a:lnTo>
                    <a:pt x="13929" y="14693"/>
                  </a:lnTo>
                  <a:lnTo>
                    <a:pt x="14012" y="14942"/>
                  </a:lnTo>
                  <a:lnTo>
                    <a:pt x="14029" y="14959"/>
                  </a:lnTo>
                  <a:lnTo>
                    <a:pt x="14078" y="15075"/>
                  </a:lnTo>
                  <a:lnTo>
                    <a:pt x="14128" y="15192"/>
                  </a:lnTo>
                  <a:lnTo>
                    <a:pt x="14195" y="15308"/>
                  </a:lnTo>
                  <a:lnTo>
                    <a:pt x="14278" y="15424"/>
                  </a:lnTo>
                  <a:lnTo>
                    <a:pt x="14228" y="15158"/>
                  </a:lnTo>
                  <a:lnTo>
                    <a:pt x="14145" y="14909"/>
                  </a:lnTo>
                  <a:lnTo>
                    <a:pt x="14095" y="14776"/>
                  </a:lnTo>
                  <a:lnTo>
                    <a:pt x="14045" y="14660"/>
                  </a:lnTo>
                  <a:lnTo>
                    <a:pt x="13979" y="14544"/>
                  </a:lnTo>
                  <a:lnTo>
                    <a:pt x="13896" y="14427"/>
                  </a:lnTo>
                  <a:close/>
                  <a:moveTo>
                    <a:pt x="998" y="15225"/>
                  </a:moveTo>
                  <a:lnTo>
                    <a:pt x="732" y="15258"/>
                  </a:lnTo>
                  <a:lnTo>
                    <a:pt x="482" y="15341"/>
                  </a:lnTo>
                  <a:lnTo>
                    <a:pt x="233" y="15458"/>
                  </a:lnTo>
                  <a:lnTo>
                    <a:pt x="0" y="15591"/>
                  </a:lnTo>
                  <a:lnTo>
                    <a:pt x="0" y="15591"/>
                  </a:lnTo>
                  <a:lnTo>
                    <a:pt x="266" y="15557"/>
                  </a:lnTo>
                  <a:lnTo>
                    <a:pt x="516" y="15491"/>
                  </a:lnTo>
                  <a:lnTo>
                    <a:pt x="532" y="15474"/>
                  </a:lnTo>
                  <a:lnTo>
                    <a:pt x="765" y="15358"/>
                  </a:lnTo>
                  <a:lnTo>
                    <a:pt x="998" y="15225"/>
                  </a:lnTo>
                  <a:close/>
                  <a:moveTo>
                    <a:pt x="4970" y="15142"/>
                  </a:moveTo>
                  <a:lnTo>
                    <a:pt x="4804" y="15375"/>
                  </a:lnTo>
                  <a:lnTo>
                    <a:pt x="4687" y="15624"/>
                  </a:lnTo>
                  <a:lnTo>
                    <a:pt x="4687" y="15607"/>
                  </a:lnTo>
                  <a:lnTo>
                    <a:pt x="4588" y="15857"/>
                  </a:lnTo>
                  <a:lnTo>
                    <a:pt x="4538" y="16106"/>
                  </a:lnTo>
                  <a:lnTo>
                    <a:pt x="4687" y="15890"/>
                  </a:lnTo>
                  <a:lnTo>
                    <a:pt x="4820" y="15657"/>
                  </a:lnTo>
                  <a:lnTo>
                    <a:pt x="4904" y="15408"/>
                  </a:lnTo>
                  <a:lnTo>
                    <a:pt x="4970" y="1514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2011;p55">
              <a:extLst>
                <a:ext uri="{FF2B5EF4-FFF2-40B4-BE49-F238E27FC236}">
                  <a16:creationId xmlns:a16="http://schemas.microsoft.com/office/drawing/2014/main" id="{FDAA26A4-05B8-F974-6F97-A29E453CBC77}"/>
                </a:ext>
              </a:extLst>
            </p:cNvPr>
            <p:cNvSpPr/>
            <p:nvPr/>
          </p:nvSpPr>
          <p:spPr>
            <a:xfrm>
              <a:off x="484525" y="2671100"/>
              <a:ext cx="24950" cy="9175"/>
            </a:xfrm>
            <a:custGeom>
              <a:avLst/>
              <a:gdLst/>
              <a:ahLst/>
              <a:cxnLst/>
              <a:rect l="l" t="t" r="r" b="b"/>
              <a:pathLst>
                <a:path w="998" h="367" fill="none" extrusionOk="0">
                  <a:moveTo>
                    <a:pt x="998" y="1"/>
                  </a:moveTo>
                  <a:lnTo>
                    <a:pt x="998" y="1"/>
                  </a:lnTo>
                  <a:lnTo>
                    <a:pt x="732" y="34"/>
                  </a:lnTo>
                  <a:lnTo>
                    <a:pt x="482" y="117"/>
                  </a:lnTo>
                  <a:lnTo>
                    <a:pt x="482" y="117"/>
                  </a:lnTo>
                  <a:lnTo>
                    <a:pt x="233" y="234"/>
                  </a:lnTo>
                  <a:lnTo>
                    <a:pt x="0" y="367"/>
                  </a:lnTo>
                  <a:lnTo>
                    <a:pt x="0" y="367"/>
                  </a:lnTo>
                  <a:lnTo>
                    <a:pt x="266" y="333"/>
                  </a:lnTo>
                  <a:lnTo>
                    <a:pt x="516" y="267"/>
                  </a:lnTo>
                  <a:lnTo>
                    <a:pt x="532" y="250"/>
                  </a:lnTo>
                  <a:lnTo>
                    <a:pt x="532" y="250"/>
                  </a:lnTo>
                  <a:lnTo>
                    <a:pt x="765" y="134"/>
                  </a:lnTo>
                  <a:lnTo>
                    <a:pt x="998"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2012;p55">
              <a:extLst>
                <a:ext uri="{FF2B5EF4-FFF2-40B4-BE49-F238E27FC236}">
                  <a16:creationId xmlns:a16="http://schemas.microsoft.com/office/drawing/2014/main" id="{8789DE14-9369-1919-CA5C-302348D5F231}"/>
                </a:ext>
              </a:extLst>
            </p:cNvPr>
            <p:cNvSpPr/>
            <p:nvPr/>
          </p:nvSpPr>
          <p:spPr>
            <a:xfrm>
              <a:off x="597950" y="2669025"/>
              <a:ext cx="10850" cy="24125"/>
            </a:xfrm>
            <a:custGeom>
              <a:avLst/>
              <a:gdLst/>
              <a:ahLst/>
              <a:cxnLst/>
              <a:rect l="l" t="t" r="r" b="b"/>
              <a:pathLst>
                <a:path w="434" h="965" fill="none" extrusionOk="0">
                  <a:moveTo>
                    <a:pt x="433" y="1"/>
                  </a:moveTo>
                  <a:lnTo>
                    <a:pt x="433" y="1"/>
                  </a:lnTo>
                  <a:lnTo>
                    <a:pt x="267" y="234"/>
                  </a:lnTo>
                  <a:lnTo>
                    <a:pt x="150" y="483"/>
                  </a:lnTo>
                  <a:lnTo>
                    <a:pt x="150" y="466"/>
                  </a:lnTo>
                  <a:lnTo>
                    <a:pt x="150" y="466"/>
                  </a:lnTo>
                  <a:lnTo>
                    <a:pt x="51" y="716"/>
                  </a:lnTo>
                  <a:lnTo>
                    <a:pt x="1" y="965"/>
                  </a:lnTo>
                  <a:lnTo>
                    <a:pt x="1" y="965"/>
                  </a:lnTo>
                  <a:lnTo>
                    <a:pt x="150" y="749"/>
                  </a:lnTo>
                  <a:lnTo>
                    <a:pt x="283" y="516"/>
                  </a:lnTo>
                  <a:lnTo>
                    <a:pt x="283" y="516"/>
                  </a:lnTo>
                  <a:lnTo>
                    <a:pt x="367" y="267"/>
                  </a:lnTo>
                  <a:lnTo>
                    <a:pt x="433"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2013;p55">
              <a:extLst>
                <a:ext uri="{FF2B5EF4-FFF2-40B4-BE49-F238E27FC236}">
                  <a16:creationId xmlns:a16="http://schemas.microsoft.com/office/drawing/2014/main" id="{0964673E-5B59-095B-0821-55E60B7CF2CA}"/>
                </a:ext>
              </a:extLst>
            </p:cNvPr>
            <p:cNvSpPr/>
            <p:nvPr/>
          </p:nvSpPr>
          <p:spPr>
            <a:xfrm>
              <a:off x="831900" y="2651175"/>
              <a:ext cx="9575" cy="24950"/>
            </a:xfrm>
            <a:custGeom>
              <a:avLst/>
              <a:gdLst/>
              <a:ahLst/>
              <a:cxnLst/>
              <a:rect l="l" t="t" r="r" b="b"/>
              <a:pathLst>
                <a:path w="383" h="998" fill="none" extrusionOk="0">
                  <a:moveTo>
                    <a:pt x="1" y="0"/>
                  </a:moveTo>
                  <a:lnTo>
                    <a:pt x="1" y="0"/>
                  </a:lnTo>
                  <a:lnTo>
                    <a:pt x="34" y="266"/>
                  </a:lnTo>
                  <a:lnTo>
                    <a:pt x="117" y="515"/>
                  </a:lnTo>
                  <a:lnTo>
                    <a:pt x="134" y="532"/>
                  </a:lnTo>
                  <a:lnTo>
                    <a:pt x="134" y="532"/>
                  </a:lnTo>
                  <a:lnTo>
                    <a:pt x="183" y="648"/>
                  </a:lnTo>
                  <a:lnTo>
                    <a:pt x="233" y="765"/>
                  </a:lnTo>
                  <a:lnTo>
                    <a:pt x="300" y="881"/>
                  </a:lnTo>
                  <a:lnTo>
                    <a:pt x="383" y="997"/>
                  </a:lnTo>
                  <a:lnTo>
                    <a:pt x="383" y="997"/>
                  </a:lnTo>
                  <a:lnTo>
                    <a:pt x="333" y="731"/>
                  </a:lnTo>
                  <a:lnTo>
                    <a:pt x="250" y="482"/>
                  </a:lnTo>
                  <a:lnTo>
                    <a:pt x="250" y="482"/>
                  </a:lnTo>
                  <a:lnTo>
                    <a:pt x="200" y="349"/>
                  </a:lnTo>
                  <a:lnTo>
                    <a:pt x="150" y="233"/>
                  </a:lnTo>
                  <a:lnTo>
                    <a:pt x="84" y="117"/>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2014;p55">
              <a:extLst>
                <a:ext uri="{FF2B5EF4-FFF2-40B4-BE49-F238E27FC236}">
                  <a16:creationId xmlns:a16="http://schemas.microsoft.com/office/drawing/2014/main" id="{0C09D962-5509-CA33-5013-813A72D158CE}"/>
                </a:ext>
              </a:extLst>
            </p:cNvPr>
            <p:cNvSpPr/>
            <p:nvPr/>
          </p:nvSpPr>
          <p:spPr>
            <a:xfrm>
              <a:off x="690625" y="2646175"/>
              <a:ext cx="10825" cy="24125"/>
            </a:xfrm>
            <a:custGeom>
              <a:avLst/>
              <a:gdLst/>
              <a:ahLst/>
              <a:cxnLst/>
              <a:rect l="l" t="t" r="r" b="b"/>
              <a:pathLst>
                <a:path w="433" h="965" fill="none" extrusionOk="0">
                  <a:moveTo>
                    <a:pt x="433" y="1"/>
                  </a:moveTo>
                  <a:lnTo>
                    <a:pt x="433" y="1"/>
                  </a:lnTo>
                  <a:lnTo>
                    <a:pt x="283" y="217"/>
                  </a:lnTo>
                  <a:lnTo>
                    <a:pt x="150" y="449"/>
                  </a:lnTo>
                  <a:lnTo>
                    <a:pt x="150" y="449"/>
                  </a:lnTo>
                  <a:lnTo>
                    <a:pt x="50" y="699"/>
                  </a:lnTo>
                  <a:lnTo>
                    <a:pt x="0" y="965"/>
                  </a:lnTo>
                  <a:lnTo>
                    <a:pt x="0" y="965"/>
                  </a:lnTo>
                  <a:lnTo>
                    <a:pt x="150" y="749"/>
                  </a:lnTo>
                  <a:lnTo>
                    <a:pt x="283" y="499"/>
                  </a:lnTo>
                  <a:lnTo>
                    <a:pt x="283" y="499"/>
                  </a:lnTo>
                  <a:lnTo>
                    <a:pt x="366" y="250"/>
                  </a:lnTo>
                  <a:lnTo>
                    <a:pt x="433"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2015;p55">
              <a:extLst>
                <a:ext uri="{FF2B5EF4-FFF2-40B4-BE49-F238E27FC236}">
                  <a16:creationId xmlns:a16="http://schemas.microsoft.com/office/drawing/2014/main" id="{186F5F74-BEF2-1A97-9C1C-360ACBBE95E7}"/>
                </a:ext>
              </a:extLst>
            </p:cNvPr>
            <p:cNvSpPr/>
            <p:nvPr/>
          </p:nvSpPr>
          <p:spPr>
            <a:xfrm>
              <a:off x="539775" y="2618350"/>
              <a:ext cx="9600" cy="24950"/>
            </a:xfrm>
            <a:custGeom>
              <a:avLst/>
              <a:gdLst/>
              <a:ahLst/>
              <a:cxnLst/>
              <a:rect l="l" t="t" r="r" b="b"/>
              <a:pathLst>
                <a:path w="384" h="998" fill="none" extrusionOk="0">
                  <a:moveTo>
                    <a:pt x="1" y="0"/>
                  </a:moveTo>
                  <a:lnTo>
                    <a:pt x="1" y="0"/>
                  </a:lnTo>
                  <a:lnTo>
                    <a:pt x="18" y="150"/>
                  </a:lnTo>
                  <a:lnTo>
                    <a:pt x="51" y="283"/>
                  </a:lnTo>
                  <a:lnTo>
                    <a:pt x="84" y="416"/>
                  </a:lnTo>
                  <a:lnTo>
                    <a:pt x="134" y="549"/>
                  </a:lnTo>
                  <a:lnTo>
                    <a:pt x="134" y="532"/>
                  </a:lnTo>
                  <a:lnTo>
                    <a:pt x="134" y="532"/>
                  </a:lnTo>
                  <a:lnTo>
                    <a:pt x="234" y="765"/>
                  </a:lnTo>
                  <a:lnTo>
                    <a:pt x="383" y="997"/>
                  </a:lnTo>
                  <a:lnTo>
                    <a:pt x="383" y="997"/>
                  </a:lnTo>
                  <a:lnTo>
                    <a:pt x="333" y="731"/>
                  </a:lnTo>
                  <a:lnTo>
                    <a:pt x="250" y="482"/>
                  </a:lnTo>
                  <a:lnTo>
                    <a:pt x="151" y="233"/>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2016;p55">
              <a:extLst>
                <a:ext uri="{FF2B5EF4-FFF2-40B4-BE49-F238E27FC236}">
                  <a16:creationId xmlns:a16="http://schemas.microsoft.com/office/drawing/2014/main" id="{0E28C04C-A9B2-C433-9F1D-20F70A155AC8}"/>
                </a:ext>
              </a:extLst>
            </p:cNvPr>
            <p:cNvSpPr/>
            <p:nvPr/>
          </p:nvSpPr>
          <p:spPr>
            <a:xfrm>
              <a:off x="626225" y="2616675"/>
              <a:ext cx="24950" cy="9575"/>
            </a:xfrm>
            <a:custGeom>
              <a:avLst/>
              <a:gdLst/>
              <a:ahLst/>
              <a:cxnLst/>
              <a:rect l="l" t="t" r="r" b="b"/>
              <a:pathLst>
                <a:path w="998" h="383" fill="none" extrusionOk="0">
                  <a:moveTo>
                    <a:pt x="997" y="1"/>
                  </a:moveTo>
                  <a:lnTo>
                    <a:pt x="997" y="1"/>
                  </a:lnTo>
                  <a:lnTo>
                    <a:pt x="731" y="34"/>
                  </a:lnTo>
                  <a:lnTo>
                    <a:pt x="482" y="117"/>
                  </a:lnTo>
                  <a:lnTo>
                    <a:pt x="482" y="117"/>
                  </a:lnTo>
                  <a:lnTo>
                    <a:pt x="233" y="233"/>
                  </a:lnTo>
                  <a:lnTo>
                    <a:pt x="0" y="383"/>
                  </a:lnTo>
                  <a:lnTo>
                    <a:pt x="0" y="383"/>
                  </a:lnTo>
                  <a:lnTo>
                    <a:pt x="266" y="333"/>
                  </a:lnTo>
                  <a:lnTo>
                    <a:pt x="515" y="267"/>
                  </a:lnTo>
                  <a:lnTo>
                    <a:pt x="532" y="250"/>
                  </a:lnTo>
                  <a:lnTo>
                    <a:pt x="532" y="250"/>
                  </a:lnTo>
                  <a:lnTo>
                    <a:pt x="765" y="134"/>
                  </a:lnTo>
                  <a:lnTo>
                    <a:pt x="997"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2017;p55">
              <a:extLst>
                <a:ext uri="{FF2B5EF4-FFF2-40B4-BE49-F238E27FC236}">
                  <a16:creationId xmlns:a16="http://schemas.microsoft.com/office/drawing/2014/main" id="{328E548C-7A6D-F140-849A-E987DE3500BB}"/>
                </a:ext>
              </a:extLst>
            </p:cNvPr>
            <p:cNvSpPr/>
            <p:nvPr/>
          </p:nvSpPr>
          <p:spPr>
            <a:xfrm>
              <a:off x="757100" y="2616675"/>
              <a:ext cx="24975" cy="9575"/>
            </a:xfrm>
            <a:custGeom>
              <a:avLst/>
              <a:gdLst/>
              <a:ahLst/>
              <a:cxnLst/>
              <a:rect l="l" t="t" r="r" b="b"/>
              <a:pathLst>
                <a:path w="999" h="383" fill="none" extrusionOk="0">
                  <a:moveTo>
                    <a:pt x="998" y="1"/>
                  </a:moveTo>
                  <a:lnTo>
                    <a:pt x="998" y="1"/>
                  </a:lnTo>
                  <a:lnTo>
                    <a:pt x="732" y="34"/>
                  </a:lnTo>
                  <a:lnTo>
                    <a:pt x="466" y="117"/>
                  </a:lnTo>
                  <a:lnTo>
                    <a:pt x="466" y="117"/>
                  </a:lnTo>
                  <a:lnTo>
                    <a:pt x="217" y="233"/>
                  </a:lnTo>
                  <a:lnTo>
                    <a:pt x="1" y="383"/>
                  </a:lnTo>
                  <a:lnTo>
                    <a:pt x="1" y="383"/>
                  </a:lnTo>
                  <a:lnTo>
                    <a:pt x="267" y="333"/>
                  </a:lnTo>
                  <a:lnTo>
                    <a:pt x="516" y="267"/>
                  </a:lnTo>
                  <a:lnTo>
                    <a:pt x="516" y="250"/>
                  </a:lnTo>
                  <a:lnTo>
                    <a:pt x="516" y="250"/>
                  </a:lnTo>
                  <a:lnTo>
                    <a:pt x="765" y="134"/>
                  </a:lnTo>
                  <a:lnTo>
                    <a:pt x="998"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2018;p55">
              <a:extLst>
                <a:ext uri="{FF2B5EF4-FFF2-40B4-BE49-F238E27FC236}">
                  <a16:creationId xmlns:a16="http://schemas.microsoft.com/office/drawing/2014/main" id="{DEEA31C2-0DD5-BD24-7A7F-30C28BCBD7E8}"/>
                </a:ext>
              </a:extLst>
            </p:cNvPr>
            <p:cNvSpPr/>
            <p:nvPr/>
          </p:nvSpPr>
          <p:spPr>
            <a:xfrm>
              <a:off x="588825" y="2563075"/>
              <a:ext cx="24125" cy="11250"/>
            </a:xfrm>
            <a:custGeom>
              <a:avLst/>
              <a:gdLst/>
              <a:ahLst/>
              <a:cxnLst/>
              <a:rect l="l" t="t" r="r" b="b"/>
              <a:pathLst>
                <a:path w="965" h="450" fill="none" extrusionOk="0">
                  <a:moveTo>
                    <a:pt x="0" y="0"/>
                  </a:moveTo>
                  <a:lnTo>
                    <a:pt x="0" y="0"/>
                  </a:lnTo>
                  <a:lnTo>
                    <a:pt x="216" y="167"/>
                  </a:lnTo>
                  <a:lnTo>
                    <a:pt x="466" y="283"/>
                  </a:lnTo>
                  <a:lnTo>
                    <a:pt x="466" y="283"/>
                  </a:lnTo>
                  <a:lnTo>
                    <a:pt x="715" y="383"/>
                  </a:lnTo>
                  <a:lnTo>
                    <a:pt x="964" y="449"/>
                  </a:lnTo>
                  <a:lnTo>
                    <a:pt x="964" y="449"/>
                  </a:lnTo>
                  <a:lnTo>
                    <a:pt x="865" y="366"/>
                  </a:lnTo>
                  <a:lnTo>
                    <a:pt x="748" y="283"/>
                  </a:lnTo>
                  <a:lnTo>
                    <a:pt x="632" y="217"/>
                  </a:lnTo>
                  <a:lnTo>
                    <a:pt x="499" y="167"/>
                  </a:lnTo>
                  <a:lnTo>
                    <a:pt x="515" y="167"/>
                  </a:lnTo>
                  <a:lnTo>
                    <a:pt x="515" y="167"/>
                  </a:lnTo>
                  <a:lnTo>
                    <a:pt x="266" y="67"/>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2019;p55">
              <a:extLst>
                <a:ext uri="{FF2B5EF4-FFF2-40B4-BE49-F238E27FC236}">
                  <a16:creationId xmlns:a16="http://schemas.microsoft.com/office/drawing/2014/main" id="{A7424EA8-213A-7854-ED62-DE3AA0FEEE17}"/>
                </a:ext>
              </a:extLst>
            </p:cNvPr>
            <p:cNvSpPr/>
            <p:nvPr/>
          </p:nvSpPr>
          <p:spPr>
            <a:xfrm>
              <a:off x="509450" y="2561825"/>
              <a:ext cx="10825" cy="24125"/>
            </a:xfrm>
            <a:custGeom>
              <a:avLst/>
              <a:gdLst/>
              <a:ahLst/>
              <a:cxnLst/>
              <a:rect l="l" t="t" r="r" b="b"/>
              <a:pathLst>
                <a:path w="433" h="965" fill="none" extrusionOk="0">
                  <a:moveTo>
                    <a:pt x="433" y="1"/>
                  </a:moveTo>
                  <a:lnTo>
                    <a:pt x="433" y="1"/>
                  </a:lnTo>
                  <a:lnTo>
                    <a:pt x="283" y="233"/>
                  </a:lnTo>
                  <a:lnTo>
                    <a:pt x="150" y="466"/>
                  </a:lnTo>
                  <a:lnTo>
                    <a:pt x="150" y="466"/>
                  </a:lnTo>
                  <a:lnTo>
                    <a:pt x="67" y="715"/>
                  </a:lnTo>
                  <a:lnTo>
                    <a:pt x="1" y="965"/>
                  </a:lnTo>
                  <a:lnTo>
                    <a:pt x="1" y="965"/>
                  </a:lnTo>
                  <a:lnTo>
                    <a:pt x="150" y="749"/>
                  </a:lnTo>
                  <a:lnTo>
                    <a:pt x="283" y="516"/>
                  </a:lnTo>
                  <a:lnTo>
                    <a:pt x="283" y="516"/>
                  </a:lnTo>
                  <a:lnTo>
                    <a:pt x="383" y="267"/>
                  </a:lnTo>
                  <a:lnTo>
                    <a:pt x="433"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2020;p55">
              <a:extLst>
                <a:ext uri="{FF2B5EF4-FFF2-40B4-BE49-F238E27FC236}">
                  <a16:creationId xmlns:a16="http://schemas.microsoft.com/office/drawing/2014/main" id="{587C5C00-FC27-2BEE-51EE-7B85215CCBB9}"/>
                </a:ext>
              </a:extLst>
            </p:cNvPr>
            <p:cNvSpPr/>
            <p:nvPr/>
          </p:nvSpPr>
          <p:spPr>
            <a:xfrm>
              <a:off x="698525" y="2555600"/>
              <a:ext cx="9150" cy="24950"/>
            </a:xfrm>
            <a:custGeom>
              <a:avLst/>
              <a:gdLst/>
              <a:ahLst/>
              <a:cxnLst/>
              <a:rect l="l" t="t" r="r" b="b"/>
              <a:pathLst>
                <a:path w="366" h="998" fill="none" extrusionOk="0">
                  <a:moveTo>
                    <a:pt x="0" y="0"/>
                  </a:moveTo>
                  <a:lnTo>
                    <a:pt x="0" y="0"/>
                  </a:lnTo>
                  <a:lnTo>
                    <a:pt x="33" y="266"/>
                  </a:lnTo>
                  <a:lnTo>
                    <a:pt x="117" y="532"/>
                  </a:lnTo>
                  <a:lnTo>
                    <a:pt x="117" y="516"/>
                  </a:lnTo>
                  <a:lnTo>
                    <a:pt x="117" y="516"/>
                  </a:lnTo>
                  <a:lnTo>
                    <a:pt x="233" y="765"/>
                  </a:lnTo>
                  <a:lnTo>
                    <a:pt x="366" y="998"/>
                  </a:lnTo>
                  <a:lnTo>
                    <a:pt x="366" y="998"/>
                  </a:lnTo>
                  <a:lnTo>
                    <a:pt x="349" y="865"/>
                  </a:lnTo>
                  <a:lnTo>
                    <a:pt x="333" y="732"/>
                  </a:lnTo>
                  <a:lnTo>
                    <a:pt x="299" y="599"/>
                  </a:lnTo>
                  <a:lnTo>
                    <a:pt x="249" y="466"/>
                  </a:lnTo>
                  <a:lnTo>
                    <a:pt x="249" y="466"/>
                  </a:lnTo>
                  <a:lnTo>
                    <a:pt x="133" y="216"/>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2021;p55">
              <a:extLst>
                <a:ext uri="{FF2B5EF4-FFF2-40B4-BE49-F238E27FC236}">
                  <a16:creationId xmlns:a16="http://schemas.microsoft.com/office/drawing/2014/main" id="{C40B9DDC-DBD7-77F7-DA61-C8E2A84D484F}"/>
                </a:ext>
              </a:extLst>
            </p:cNvPr>
            <p:cNvSpPr/>
            <p:nvPr/>
          </p:nvSpPr>
          <p:spPr>
            <a:xfrm>
              <a:off x="758350" y="2536475"/>
              <a:ext cx="24125" cy="10825"/>
            </a:xfrm>
            <a:custGeom>
              <a:avLst/>
              <a:gdLst/>
              <a:ahLst/>
              <a:cxnLst/>
              <a:rect l="l" t="t" r="r" b="b"/>
              <a:pathLst>
                <a:path w="965" h="433" fill="none" extrusionOk="0">
                  <a:moveTo>
                    <a:pt x="1" y="1"/>
                  </a:moveTo>
                  <a:lnTo>
                    <a:pt x="1" y="1"/>
                  </a:lnTo>
                  <a:lnTo>
                    <a:pt x="217" y="167"/>
                  </a:lnTo>
                  <a:lnTo>
                    <a:pt x="449" y="283"/>
                  </a:lnTo>
                  <a:lnTo>
                    <a:pt x="449" y="283"/>
                  </a:lnTo>
                  <a:lnTo>
                    <a:pt x="699" y="383"/>
                  </a:lnTo>
                  <a:lnTo>
                    <a:pt x="965" y="433"/>
                  </a:lnTo>
                  <a:lnTo>
                    <a:pt x="965" y="433"/>
                  </a:lnTo>
                  <a:lnTo>
                    <a:pt x="732" y="283"/>
                  </a:lnTo>
                  <a:lnTo>
                    <a:pt x="499" y="150"/>
                  </a:lnTo>
                  <a:lnTo>
                    <a:pt x="499" y="150"/>
                  </a:lnTo>
                  <a:lnTo>
                    <a:pt x="499" y="150"/>
                  </a:lnTo>
                  <a:lnTo>
                    <a:pt x="250" y="67"/>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2022;p55">
              <a:extLst>
                <a:ext uri="{FF2B5EF4-FFF2-40B4-BE49-F238E27FC236}">
                  <a16:creationId xmlns:a16="http://schemas.microsoft.com/office/drawing/2014/main" id="{C100B71A-34BF-FE83-DDDE-F7645D43C8E8}"/>
                </a:ext>
              </a:extLst>
            </p:cNvPr>
            <p:cNvSpPr/>
            <p:nvPr/>
          </p:nvSpPr>
          <p:spPr>
            <a:xfrm>
              <a:off x="542700" y="2504900"/>
              <a:ext cx="24950" cy="9175"/>
            </a:xfrm>
            <a:custGeom>
              <a:avLst/>
              <a:gdLst/>
              <a:ahLst/>
              <a:cxnLst/>
              <a:rect l="l" t="t" r="r" b="b"/>
              <a:pathLst>
                <a:path w="998" h="367" fill="none" extrusionOk="0">
                  <a:moveTo>
                    <a:pt x="998" y="1"/>
                  </a:moveTo>
                  <a:lnTo>
                    <a:pt x="998" y="1"/>
                  </a:lnTo>
                  <a:lnTo>
                    <a:pt x="732" y="34"/>
                  </a:lnTo>
                  <a:lnTo>
                    <a:pt x="466" y="117"/>
                  </a:lnTo>
                  <a:lnTo>
                    <a:pt x="216" y="233"/>
                  </a:lnTo>
                  <a:lnTo>
                    <a:pt x="0" y="366"/>
                  </a:lnTo>
                  <a:lnTo>
                    <a:pt x="0" y="366"/>
                  </a:lnTo>
                  <a:lnTo>
                    <a:pt x="266" y="333"/>
                  </a:lnTo>
                  <a:lnTo>
                    <a:pt x="532" y="266"/>
                  </a:lnTo>
                  <a:lnTo>
                    <a:pt x="532" y="250"/>
                  </a:lnTo>
                  <a:lnTo>
                    <a:pt x="532" y="250"/>
                  </a:lnTo>
                  <a:lnTo>
                    <a:pt x="781" y="134"/>
                  </a:lnTo>
                  <a:lnTo>
                    <a:pt x="998"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2023;p55">
              <a:extLst>
                <a:ext uri="{FF2B5EF4-FFF2-40B4-BE49-F238E27FC236}">
                  <a16:creationId xmlns:a16="http://schemas.microsoft.com/office/drawing/2014/main" id="{462B5EA0-7ED3-4DDC-4E7A-9B60AA38C9F4}"/>
                </a:ext>
              </a:extLst>
            </p:cNvPr>
            <p:cNvSpPr/>
            <p:nvPr/>
          </p:nvSpPr>
          <p:spPr>
            <a:xfrm>
              <a:off x="640350" y="2492850"/>
              <a:ext cx="10825" cy="24125"/>
            </a:xfrm>
            <a:custGeom>
              <a:avLst/>
              <a:gdLst/>
              <a:ahLst/>
              <a:cxnLst/>
              <a:rect l="l" t="t" r="r" b="b"/>
              <a:pathLst>
                <a:path w="433" h="965" fill="none" extrusionOk="0">
                  <a:moveTo>
                    <a:pt x="432" y="1"/>
                  </a:moveTo>
                  <a:lnTo>
                    <a:pt x="432" y="1"/>
                  </a:lnTo>
                  <a:lnTo>
                    <a:pt x="283" y="217"/>
                  </a:lnTo>
                  <a:lnTo>
                    <a:pt x="150" y="466"/>
                  </a:lnTo>
                  <a:lnTo>
                    <a:pt x="150" y="466"/>
                  </a:lnTo>
                  <a:lnTo>
                    <a:pt x="50" y="699"/>
                  </a:lnTo>
                  <a:lnTo>
                    <a:pt x="0" y="965"/>
                  </a:lnTo>
                  <a:lnTo>
                    <a:pt x="0" y="965"/>
                  </a:lnTo>
                  <a:lnTo>
                    <a:pt x="150" y="748"/>
                  </a:lnTo>
                  <a:lnTo>
                    <a:pt x="283" y="499"/>
                  </a:lnTo>
                  <a:lnTo>
                    <a:pt x="283" y="499"/>
                  </a:lnTo>
                  <a:lnTo>
                    <a:pt x="383" y="266"/>
                  </a:lnTo>
                  <a:lnTo>
                    <a:pt x="432"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2024;p55">
              <a:extLst>
                <a:ext uri="{FF2B5EF4-FFF2-40B4-BE49-F238E27FC236}">
                  <a16:creationId xmlns:a16="http://schemas.microsoft.com/office/drawing/2014/main" id="{6B4CEAC0-7679-2245-0BDB-127C0372DC94}"/>
                </a:ext>
              </a:extLst>
            </p:cNvPr>
            <p:cNvSpPr/>
            <p:nvPr/>
          </p:nvSpPr>
          <p:spPr>
            <a:xfrm>
              <a:off x="835225" y="2482050"/>
              <a:ext cx="9575" cy="24950"/>
            </a:xfrm>
            <a:custGeom>
              <a:avLst/>
              <a:gdLst/>
              <a:ahLst/>
              <a:cxnLst/>
              <a:rect l="l" t="t" r="r" b="b"/>
              <a:pathLst>
                <a:path w="383" h="998" fill="none" extrusionOk="0">
                  <a:moveTo>
                    <a:pt x="1" y="0"/>
                  </a:moveTo>
                  <a:lnTo>
                    <a:pt x="1" y="0"/>
                  </a:lnTo>
                  <a:lnTo>
                    <a:pt x="34" y="266"/>
                  </a:lnTo>
                  <a:lnTo>
                    <a:pt x="117" y="532"/>
                  </a:lnTo>
                  <a:lnTo>
                    <a:pt x="117" y="532"/>
                  </a:lnTo>
                  <a:lnTo>
                    <a:pt x="117" y="532"/>
                  </a:lnTo>
                  <a:lnTo>
                    <a:pt x="233" y="782"/>
                  </a:lnTo>
                  <a:lnTo>
                    <a:pt x="383" y="998"/>
                  </a:lnTo>
                  <a:lnTo>
                    <a:pt x="383" y="998"/>
                  </a:lnTo>
                  <a:lnTo>
                    <a:pt x="333" y="732"/>
                  </a:lnTo>
                  <a:lnTo>
                    <a:pt x="250" y="466"/>
                  </a:lnTo>
                  <a:lnTo>
                    <a:pt x="150" y="233"/>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2025;p55">
              <a:extLst>
                <a:ext uri="{FF2B5EF4-FFF2-40B4-BE49-F238E27FC236}">
                  <a16:creationId xmlns:a16="http://schemas.microsoft.com/office/drawing/2014/main" id="{98641893-3EC5-39FB-F402-D937BEAF5D48}"/>
                </a:ext>
              </a:extLst>
            </p:cNvPr>
            <p:cNvSpPr/>
            <p:nvPr/>
          </p:nvSpPr>
          <p:spPr>
            <a:xfrm>
              <a:off x="691450" y="2452125"/>
              <a:ext cx="24950" cy="9575"/>
            </a:xfrm>
            <a:custGeom>
              <a:avLst/>
              <a:gdLst/>
              <a:ahLst/>
              <a:cxnLst/>
              <a:rect l="l" t="t" r="r" b="b"/>
              <a:pathLst>
                <a:path w="998" h="383" fill="none" extrusionOk="0">
                  <a:moveTo>
                    <a:pt x="998" y="1"/>
                  </a:moveTo>
                  <a:lnTo>
                    <a:pt x="998" y="1"/>
                  </a:lnTo>
                  <a:lnTo>
                    <a:pt x="732" y="51"/>
                  </a:lnTo>
                  <a:lnTo>
                    <a:pt x="483" y="134"/>
                  </a:lnTo>
                  <a:lnTo>
                    <a:pt x="483" y="134"/>
                  </a:lnTo>
                  <a:lnTo>
                    <a:pt x="350" y="184"/>
                  </a:lnTo>
                  <a:lnTo>
                    <a:pt x="233" y="250"/>
                  </a:lnTo>
                  <a:lnTo>
                    <a:pt x="117" y="316"/>
                  </a:lnTo>
                  <a:lnTo>
                    <a:pt x="1" y="383"/>
                  </a:lnTo>
                  <a:lnTo>
                    <a:pt x="1" y="383"/>
                  </a:lnTo>
                  <a:lnTo>
                    <a:pt x="267" y="350"/>
                  </a:lnTo>
                  <a:lnTo>
                    <a:pt x="516" y="283"/>
                  </a:lnTo>
                  <a:lnTo>
                    <a:pt x="532" y="267"/>
                  </a:lnTo>
                  <a:lnTo>
                    <a:pt x="532" y="267"/>
                  </a:lnTo>
                  <a:lnTo>
                    <a:pt x="649" y="217"/>
                  </a:lnTo>
                  <a:lnTo>
                    <a:pt x="765" y="150"/>
                  </a:lnTo>
                  <a:lnTo>
                    <a:pt x="882" y="84"/>
                  </a:lnTo>
                  <a:lnTo>
                    <a:pt x="998"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2026;p55">
              <a:extLst>
                <a:ext uri="{FF2B5EF4-FFF2-40B4-BE49-F238E27FC236}">
                  <a16:creationId xmlns:a16="http://schemas.microsoft.com/office/drawing/2014/main" id="{C4FA4899-1EA1-AC50-A30A-875B783F332C}"/>
                </a:ext>
              </a:extLst>
            </p:cNvPr>
            <p:cNvSpPr/>
            <p:nvPr/>
          </p:nvSpPr>
          <p:spPr>
            <a:xfrm>
              <a:off x="780375" y="2451725"/>
              <a:ext cx="10825" cy="24125"/>
            </a:xfrm>
            <a:custGeom>
              <a:avLst/>
              <a:gdLst/>
              <a:ahLst/>
              <a:cxnLst/>
              <a:rect l="l" t="t" r="r" b="b"/>
              <a:pathLst>
                <a:path w="433" h="965" fill="none" extrusionOk="0">
                  <a:moveTo>
                    <a:pt x="433" y="0"/>
                  </a:moveTo>
                  <a:lnTo>
                    <a:pt x="433" y="0"/>
                  </a:lnTo>
                  <a:lnTo>
                    <a:pt x="350" y="116"/>
                  </a:lnTo>
                  <a:lnTo>
                    <a:pt x="283" y="233"/>
                  </a:lnTo>
                  <a:lnTo>
                    <a:pt x="217" y="349"/>
                  </a:lnTo>
                  <a:lnTo>
                    <a:pt x="150" y="465"/>
                  </a:lnTo>
                  <a:lnTo>
                    <a:pt x="167" y="465"/>
                  </a:lnTo>
                  <a:lnTo>
                    <a:pt x="167" y="465"/>
                  </a:lnTo>
                  <a:lnTo>
                    <a:pt x="67" y="715"/>
                  </a:lnTo>
                  <a:lnTo>
                    <a:pt x="1" y="964"/>
                  </a:lnTo>
                  <a:lnTo>
                    <a:pt x="1" y="964"/>
                  </a:lnTo>
                  <a:lnTo>
                    <a:pt x="167" y="748"/>
                  </a:lnTo>
                  <a:lnTo>
                    <a:pt x="283" y="515"/>
                  </a:lnTo>
                  <a:lnTo>
                    <a:pt x="283" y="515"/>
                  </a:lnTo>
                  <a:lnTo>
                    <a:pt x="383" y="266"/>
                  </a:lnTo>
                  <a:lnTo>
                    <a:pt x="433"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2027;p55">
              <a:extLst>
                <a:ext uri="{FF2B5EF4-FFF2-40B4-BE49-F238E27FC236}">
                  <a16:creationId xmlns:a16="http://schemas.microsoft.com/office/drawing/2014/main" id="{87AE85FA-D0B1-5FF0-6F6F-7DDB48EBB41B}"/>
                </a:ext>
              </a:extLst>
            </p:cNvPr>
            <p:cNvSpPr/>
            <p:nvPr/>
          </p:nvSpPr>
          <p:spPr>
            <a:xfrm>
              <a:off x="560975" y="2423050"/>
              <a:ext cx="10825" cy="24525"/>
            </a:xfrm>
            <a:custGeom>
              <a:avLst/>
              <a:gdLst/>
              <a:ahLst/>
              <a:cxnLst/>
              <a:rect l="l" t="t" r="r" b="b"/>
              <a:pathLst>
                <a:path w="433" h="981" fill="none" extrusionOk="0">
                  <a:moveTo>
                    <a:pt x="433" y="0"/>
                  </a:moveTo>
                  <a:lnTo>
                    <a:pt x="433" y="0"/>
                  </a:lnTo>
                  <a:lnTo>
                    <a:pt x="283" y="233"/>
                  </a:lnTo>
                  <a:lnTo>
                    <a:pt x="167" y="466"/>
                  </a:lnTo>
                  <a:lnTo>
                    <a:pt x="167" y="466"/>
                  </a:lnTo>
                  <a:lnTo>
                    <a:pt x="167" y="466"/>
                  </a:lnTo>
                  <a:lnTo>
                    <a:pt x="67" y="715"/>
                  </a:lnTo>
                  <a:lnTo>
                    <a:pt x="1" y="981"/>
                  </a:lnTo>
                  <a:lnTo>
                    <a:pt x="1" y="981"/>
                  </a:lnTo>
                  <a:lnTo>
                    <a:pt x="167" y="748"/>
                  </a:lnTo>
                  <a:lnTo>
                    <a:pt x="283" y="515"/>
                  </a:lnTo>
                  <a:lnTo>
                    <a:pt x="383" y="266"/>
                  </a:lnTo>
                  <a:lnTo>
                    <a:pt x="433"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2028;p55">
              <a:extLst>
                <a:ext uri="{FF2B5EF4-FFF2-40B4-BE49-F238E27FC236}">
                  <a16:creationId xmlns:a16="http://schemas.microsoft.com/office/drawing/2014/main" id="{B50CF76F-D98A-27E9-9F43-886C778F39A9}"/>
                </a:ext>
              </a:extLst>
            </p:cNvPr>
            <p:cNvSpPr/>
            <p:nvPr/>
          </p:nvSpPr>
          <p:spPr>
            <a:xfrm>
              <a:off x="638675" y="2403925"/>
              <a:ext cx="9600" cy="25375"/>
            </a:xfrm>
            <a:custGeom>
              <a:avLst/>
              <a:gdLst/>
              <a:ahLst/>
              <a:cxnLst/>
              <a:rect l="l" t="t" r="r" b="b"/>
              <a:pathLst>
                <a:path w="384" h="1015" fill="none" extrusionOk="0">
                  <a:moveTo>
                    <a:pt x="1" y="1"/>
                  </a:moveTo>
                  <a:lnTo>
                    <a:pt x="1" y="1"/>
                  </a:lnTo>
                  <a:lnTo>
                    <a:pt x="17" y="134"/>
                  </a:lnTo>
                  <a:lnTo>
                    <a:pt x="34" y="283"/>
                  </a:lnTo>
                  <a:lnTo>
                    <a:pt x="84" y="416"/>
                  </a:lnTo>
                  <a:lnTo>
                    <a:pt x="117" y="533"/>
                  </a:lnTo>
                  <a:lnTo>
                    <a:pt x="117" y="533"/>
                  </a:lnTo>
                  <a:lnTo>
                    <a:pt x="233" y="782"/>
                  </a:lnTo>
                  <a:lnTo>
                    <a:pt x="383" y="1015"/>
                  </a:lnTo>
                  <a:lnTo>
                    <a:pt x="383" y="1015"/>
                  </a:lnTo>
                  <a:lnTo>
                    <a:pt x="333" y="749"/>
                  </a:lnTo>
                  <a:lnTo>
                    <a:pt x="250" y="483"/>
                  </a:lnTo>
                  <a:lnTo>
                    <a:pt x="134" y="233"/>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2029;p55">
              <a:extLst>
                <a:ext uri="{FF2B5EF4-FFF2-40B4-BE49-F238E27FC236}">
                  <a16:creationId xmlns:a16="http://schemas.microsoft.com/office/drawing/2014/main" id="{21BC62E0-7E22-71E5-B9A4-41942CC9F724}"/>
                </a:ext>
              </a:extLst>
            </p:cNvPr>
            <p:cNvSpPr/>
            <p:nvPr/>
          </p:nvSpPr>
          <p:spPr>
            <a:xfrm>
              <a:off x="720550" y="2389800"/>
              <a:ext cx="24125" cy="11250"/>
            </a:xfrm>
            <a:custGeom>
              <a:avLst/>
              <a:gdLst/>
              <a:ahLst/>
              <a:cxnLst/>
              <a:rect l="l" t="t" r="r" b="b"/>
              <a:pathLst>
                <a:path w="965" h="450" fill="none" extrusionOk="0">
                  <a:moveTo>
                    <a:pt x="0" y="1"/>
                  </a:moveTo>
                  <a:lnTo>
                    <a:pt x="0" y="1"/>
                  </a:lnTo>
                  <a:lnTo>
                    <a:pt x="216" y="167"/>
                  </a:lnTo>
                  <a:lnTo>
                    <a:pt x="449" y="283"/>
                  </a:lnTo>
                  <a:lnTo>
                    <a:pt x="449" y="283"/>
                  </a:lnTo>
                  <a:lnTo>
                    <a:pt x="698" y="383"/>
                  </a:lnTo>
                  <a:lnTo>
                    <a:pt x="964" y="449"/>
                  </a:lnTo>
                  <a:lnTo>
                    <a:pt x="964" y="449"/>
                  </a:lnTo>
                  <a:lnTo>
                    <a:pt x="748" y="283"/>
                  </a:lnTo>
                  <a:lnTo>
                    <a:pt x="499" y="167"/>
                  </a:lnTo>
                  <a:lnTo>
                    <a:pt x="499" y="167"/>
                  </a:lnTo>
                  <a:lnTo>
                    <a:pt x="499" y="167"/>
                  </a:lnTo>
                  <a:lnTo>
                    <a:pt x="266" y="67"/>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2030;p55">
              <a:extLst>
                <a:ext uri="{FF2B5EF4-FFF2-40B4-BE49-F238E27FC236}">
                  <a16:creationId xmlns:a16="http://schemas.microsoft.com/office/drawing/2014/main" id="{5B124C54-6557-5C20-02CC-D9214D5AAF81}"/>
                </a:ext>
              </a:extLst>
            </p:cNvPr>
            <p:cNvSpPr/>
            <p:nvPr/>
          </p:nvSpPr>
          <p:spPr>
            <a:xfrm>
              <a:off x="592975" y="2353225"/>
              <a:ext cx="24950" cy="9600"/>
            </a:xfrm>
            <a:custGeom>
              <a:avLst/>
              <a:gdLst/>
              <a:ahLst/>
              <a:cxnLst/>
              <a:rect l="l" t="t" r="r" b="b"/>
              <a:pathLst>
                <a:path w="998" h="384" fill="none" extrusionOk="0">
                  <a:moveTo>
                    <a:pt x="998" y="1"/>
                  </a:moveTo>
                  <a:lnTo>
                    <a:pt x="998" y="1"/>
                  </a:lnTo>
                  <a:lnTo>
                    <a:pt x="732" y="51"/>
                  </a:lnTo>
                  <a:lnTo>
                    <a:pt x="466" y="117"/>
                  </a:lnTo>
                  <a:lnTo>
                    <a:pt x="466" y="117"/>
                  </a:lnTo>
                  <a:lnTo>
                    <a:pt x="233" y="234"/>
                  </a:lnTo>
                  <a:lnTo>
                    <a:pt x="0" y="367"/>
                  </a:lnTo>
                  <a:lnTo>
                    <a:pt x="0" y="367"/>
                  </a:lnTo>
                  <a:lnTo>
                    <a:pt x="0" y="383"/>
                  </a:lnTo>
                  <a:lnTo>
                    <a:pt x="0" y="383"/>
                  </a:lnTo>
                  <a:lnTo>
                    <a:pt x="266" y="333"/>
                  </a:lnTo>
                  <a:lnTo>
                    <a:pt x="516" y="267"/>
                  </a:lnTo>
                  <a:lnTo>
                    <a:pt x="516" y="250"/>
                  </a:lnTo>
                  <a:lnTo>
                    <a:pt x="516" y="250"/>
                  </a:lnTo>
                  <a:lnTo>
                    <a:pt x="765" y="150"/>
                  </a:lnTo>
                  <a:lnTo>
                    <a:pt x="998"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2031;p55">
              <a:extLst>
                <a:ext uri="{FF2B5EF4-FFF2-40B4-BE49-F238E27FC236}">
                  <a16:creationId xmlns:a16="http://schemas.microsoft.com/office/drawing/2014/main" id="{E234C2E6-E208-F543-6241-9639283534AB}"/>
                </a:ext>
              </a:extLst>
            </p:cNvPr>
            <p:cNvSpPr/>
            <p:nvPr/>
          </p:nvSpPr>
          <p:spPr>
            <a:xfrm>
              <a:off x="685225" y="2342025"/>
              <a:ext cx="4175" cy="8325"/>
            </a:xfrm>
            <a:custGeom>
              <a:avLst/>
              <a:gdLst/>
              <a:ahLst/>
              <a:cxnLst/>
              <a:rect l="l" t="t" r="r" b="b"/>
              <a:pathLst>
                <a:path w="167" h="333" fill="none" extrusionOk="0">
                  <a:moveTo>
                    <a:pt x="83" y="0"/>
                  </a:moveTo>
                  <a:lnTo>
                    <a:pt x="83" y="0"/>
                  </a:lnTo>
                  <a:lnTo>
                    <a:pt x="34" y="166"/>
                  </a:lnTo>
                  <a:lnTo>
                    <a:pt x="0" y="333"/>
                  </a:lnTo>
                  <a:lnTo>
                    <a:pt x="0" y="333"/>
                  </a:lnTo>
                  <a:lnTo>
                    <a:pt x="83" y="216"/>
                  </a:lnTo>
                  <a:lnTo>
                    <a:pt x="167" y="100"/>
                  </a:lnTo>
                  <a:lnTo>
                    <a:pt x="167" y="100"/>
                  </a:lnTo>
                  <a:lnTo>
                    <a:pt x="83"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2032;p55">
              <a:extLst>
                <a:ext uri="{FF2B5EF4-FFF2-40B4-BE49-F238E27FC236}">
                  <a16:creationId xmlns:a16="http://schemas.microsoft.com/office/drawing/2014/main" id="{EE00110D-AA34-A0D9-45B6-F62CB01076DC}"/>
                </a:ext>
              </a:extLst>
            </p:cNvPr>
            <p:cNvSpPr/>
            <p:nvPr/>
          </p:nvSpPr>
          <p:spPr>
            <a:xfrm>
              <a:off x="650325" y="2290500"/>
              <a:ext cx="4175" cy="8325"/>
            </a:xfrm>
            <a:custGeom>
              <a:avLst/>
              <a:gdLst/>
              <a:ahLst/>
              <a:cxnLst/>
              <a:rect l="l" t="t" r="r" b="b"/>
              <a:pathLst>
                <a:path w="167" h="333" fill="none" extrusionOk="0">
                  <a:moveTo>
                    <a:pt x="100" y="0"/>
                  </a:moveTo>
                  <a:lnTo>
                    <a:pt x="100" y="0"/>
                  </a:lnTo>
                  <a:lnTo>
                    <a:pt x="0" y="50"/>
                  </a:lnTo>
                  <a:lnTo>
                    <a:pt x="0" y="50"/>
                  </a:lnTo>
                  <a:lnTo>
                    <a:pt x="83" y="200"/>
                  </a:lnTo>
                  <a:lnTo>
                    <a:pt x="166" y="333"/>
                  </a:lnTo>
                  <a:lnTo>
                    <a:pt x="166" y="333"/>
                  </a:lnTo>
                  <a:lnTo>
                    <a:pt x="150" y="166"/>
                  </a:lnTo>
                  <a:lnTo>
                    <a:pt x="10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2033;p55">
              <a:extLst>
                <a:ext uri="{FF2B5EF4-FFF2-40B4-BE49-F238E27FC236}">
                  <a16:creationId xmlns:a16="http://schemas.microsoft.com/office/drawing/2014/main" id="{422030C3-FC54-723C-9A52-702C28CAC52F}"/>
                </a:ext>
              </a:extLst>
            </p:cNvPr>
            <p:cNvSpPr/>
            <p:nvPr/>
          </p:nvSpPr>
          <p:spPr>
            <a:xfrm>
              <a:off x="973175" y="2089800"/>
              <a:ext cx="40325" cy="48225"/>
            </a:xfrm>
            <a:custGeom>
              <a:avLst/>
              <a:gdLst/>
              <a:ahLst/>
              <a:cxnLst/>
              <a:rect l="l" t="t" r="r" b="b"/>
              <a:pathLst>
                <a:path w="1613" h="1929" extrusionOk="0">
                  <a:moveTo>
                    <a:pt x="1364" y="0"/>
                  </a:moveTo>
                  <a:lnTo>
                    <a:pt x="1098" y="17"/>
                  </a:lnTo>
                  <a:lnTo>
                    <a:pt x="965" y="33"/>
                  </a:lnTo>
                  <a:lnTo>
                    <a:pt x="815" y="67"/>
                  </a:lnTo>
                  <a:lnTo>
                    <a:pt x="666" y="100"/>
                  </a:lnTo>
                  <a:lnTo>
                    <a:pt x="516" y="166"/>
                  </a:lnTo>
                  <a:lnTo>
                    <a:pt x="383" y="233"/>
                  </a:lnTo>
                  <a:lnTo>
                    <a:pt x="250" y="333"/>
                  </a:lnTo>
                  <a:lnTo>
                    <a:pt x="150" y="449"/>
                  </a:lnTo>
                  <a:lnTo>
                    <a:pt x="67" y="582"/>
                  </a:lnTo>
                  <a:lnTo>
                    <a:pt x="17" y="748"/>
                  </a:lnTo>
                  <a:lnTo>
                    <a:pt x="1" y="948"/>
                  </a:lnTo>
                  <a:lnTo>
                    <a:pt x="17" y="1130"/>
                  </a:lnTo>
                  <a:lnTo>
                    <a:pt x="67" y="1297"/>
                  </a:lnTo>
                  <a:lnTo>
                    <a:pt x="134" y="1446"/>
                  </a:lnTo>
                  <a:lnTo>
                    <a:pt x="233" y="1562"/>
                  </a:lnTo>
                  <a:lnTo>
                    <a:pt x="350" y="1662"/>
                  </a:lnTo>
                  <a:lnTo>
                    <a:pt x="483" y="1729"/>
                  </a:lnTo>
                  <a:lnTo>
                    <a:pt x="632" y="1795"/>
                  </a:lnTo>
                  <a:lnTo>
                    <a:pt x="782" y="1845"/>
                  </a:lnTo>
                  <a:lnTo>
                    <a:pt x="932" y="1878"/>
                  </a:lnTo>
                  <a:lnTo>
                    <a:pt x="1081" y="1912"/>
                  </a:lnTo>
                  <a:lnTo>
                    <a:pt x="1330" y="1928"/>
                  </a:lnTo>
                  <a:lnTo>
                    <a:pt x="1580" y="1928"/>
                  </a:lnTo>
                  <a:lnTo>
                    <a:pt x="161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2034;p55">
              <a:extLst>
                <a:ext uri="{FF2B5EF4-FFF2-40B4-BE49-F238E27FC236}">
                  <a16:creationId xmlns:a16="http://schemas.microsoft.com/office/drawing/2014/main" id="{49D5FEDB-B8DF-5A63-5370-E9BAC99BE309}"/>
                </a:ext>
              </a:extLst>
            </p:cNvPr>
            <p:cNvSpPr/>
            <p:nvPr/>
          </p:nvSpPr>
          <p:spPr>
            <a:xfrm>
              <a:off x="1011000" y="2089800"/>
              <a:ext cx="327875" cy="51950"/>
            </a:xfrm>
            <a:custGeom>
              <a:avLst/>
              <a:gdLst/>
              <a:ahLst/>
              <a:cxnLst/>
              <a:rect l="l" t="t" r="r" b="b"/>
              <a:pathLst>
                <a:path w="13115" h="2078" extrusionOk="0">
                  <a:moveTo>
                    <a:pt x="33" y="0"/>
                  </a:moveTo>
                  <a:lnTo>
                    <a:pt x="0" y="1928"/>
                  </a:lnTo>
                  <a:lnTo>
                    <a:pt x="11253" y="2078"/>
                  </a:lnTo>
                  <a:lnTo>
                    <a:pt x="12649" y="1380"/>
                  </a:lnTo>
                  <a:lnTo>
                    <a:pt x="13114" y="1147"/>
                  </a:lnTo>
                  <a:lnTo>
                    <a:pt x="12649" y="898"/>
                  </a:lnTo>
                  <a:lnTo>
                    <a:pt x="11269" y="150"/>
                  </a:lnTo>
                  <a:lnTo>
                    <a:pt x="3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2035;p55">
              <a:extLst>
                <a:ext uri="{FF2B5EF4-FFF2-40B4-BE49-F238E27FC236}">
                  <a16:creationId xmlns:a16="http://schemas.microsoft.com/office/drawing/2014/main" id="{1710CEBE-7B53-6133-4471-5C5BA6FA2469}"/>
                </a:ext>
              </a:extLst>
            </p:cNvPr>
            <p:cNvSpPr/>
            <p:nvPr/>
          </p:nvSpPr>
          <p:spPr>
            <a:xfrm>
              <a:off x="1327200" y="2112225"/>
              <a:ext cx="11675" cy="12075"/>
            </a:xfrm>
            <a:custGeom>
              <a:avLst/>
              <a:gdLst/>
              <a:ahLst/>
              <a:cxnLst/>
              <a:rect l="l" t="t" r="r" b="b"/>
              <a:pathLst>
                <a:path w="467" h="483" extrusionOk="0">
                  <a:moveTo>
                    <a:pt x="1" y="1"/>
                  </a:moveTo>
                  <a:lnTo>
                    <a:pt x="1" y="483"/>
                  </a:lnTo>
                  <a:lnTo>
                    <a:pt x="466" y="250"/>
                  </a:lnTo>
                  <a:lnTo>
                    <a:pt x="1"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2036;p55">
              <a:extLst>
                <a:ext uri="{FF2B5EF4-FFF2-40B4-BE49-F238E27FC236}">
                  <a16:creationId xmlns:a16="http://schemas.microsoft.com/office/drawing/2014/main" id="{DFB9E2FD-8846-5FA7-A31A-FC568B3844EF}"/>
                </a:ext>
              </a:extLst>
            </p:cNvPr>
            <p:cNvSpPr/>
            <p:nvPr/>
          </p:nvSpPr>
          <p:spPr>
            <a:xfrm>
              <a:off x="1009325" y="2085625"/>
              <a:ext cx="12075" cy="56550"/>
            </a:xfrm>
            <a:custGeom>
              <a:avLst/>
              <a:gdLst/>
              <a:ahLst/>
              <a:cxnLst/>
              <a:rect l="l" t="t" r="r" b="b"/>
              <a:pathLst>
                <a:path w="483" h="2262" extrusionOk="0">
                  <a:moveTo>
                    <a:pt x="34" y="1"/>
                  </a:moveTo>
                  <a:lnTo>
                    <a:pt x="1" y="2261"/>
                  </a:lnTo>
                  <a:lnTo>
                    <a:pt x="450" y="2261"/>
                  </a:lnTo>
                  <a:lnTo>
                    <a:pt x="483"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2037;p55">
              <a:extLst>
                <a:ext uri="{FF2B5EF4-FFF2-40B4-BE49-F238E27FC236}">
                  <a16:creationId xmlns:a16="http://schemas.microsoft.com/office/drawing/2014/main" id="{3F25A2CD-A1EC-D8B0-BDB7-A5BE74CF57FB}"/>
                </a:ext>
              </a:extLst>
            </p:cNvPr>
            <p:cNvSpPr/>
            <p:nvPr/>
          </p:nvSpPr>
          <p:spPr>
            <a:xfrm>
              <a:off x="1021800" y="2086050"/>
              <a:ext cx="12075" cy="56125"/>
            </a:xfrm>
            <a:custGeom>
              <a:avLst/>
              <a:gdLst/>
              <a:ahLst/>
              <a:cxnLst/>
              <a:rect l="l" t="t" r="r" b="b"/>
              <a:pathLst>
                <a:path w="483" h="2245" extrusionOk="0">
                  <a:moveTo>
                    <a:pt x="34" y="1"/>
                  </a:moveTo>
                  <a:lnTo>
                    <a:pt x="0" y="2244"/>
                  </a:lnTo>
                  <a:lnTo>
                    <a:pt x="449" y="2244"/>
                  </a:lnTo>
                  <a:lnTo>
                    <a:pt x="482"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2038;p55">
              <a:extLst>
                <a:ext uri="{FF2B5EF4-FFF2-40B4-BE49-F238E27FC236}">
                  <a16:creationId xmlns:a16="http://schemas.microsoft.com/office/drawing/2014/main" id="{98CC2511-EB30-B6E0-36E4-AF4B90186EA7}"/>
                </a:ext>
              </a:extLst>
            </p:cNvPr>
            <p:cNvSpPr/>
            <p:nvPr/>
          </p:nvSpPr>
          <p:spPr>
            <a:xfrm>
              <a:off x="1033425" y="2086050"/>
              <a:ext cx="101825" cy="18300"/>
            </a:xfrm>
            <a:custGeom>
              <a:avLst/>
              <a:gdLst/>
              <a:ahLst/>
              <a:cxnLst/>
              <a:rect l="l" t="t" r="r" b="b"/>
              <a:pathLst>
                <a:path w="4073" h="732" extrusionOk="0">
                  <a:moveTo>
                    <a:pt x="17" y="1"/>
                  </a:moveTo>
                  <a:lnTo>
                    <a:pt x="1" y="732"/>
                  </a:lnTo>
                  <a:lnTo>
                    <a:pt x="4073" y="383"/>
                  </a:lnTo>
                  <a:lnTo>
                    <a:pt x="4073" y="117"/>
                  </a:lnTo>
                  <a:lnTo>
                    <a:pt x="17"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2039;p55">
              <a:extLst>
                <a:ext uri="{FF2B5EF4-FFF2-40B4-BE49-F238E27FC236}">
                  <a16:creationId xmlns:a16="http://schemas.microsoft.com/office/drawing/2014/main" id="{E7626198-47E0-1AA0-BD4F-29322777AC29}"/>
                </a:ext>
              </a:extLst>
            </p:cNvPr>
            <p:cNvSpPr/>
            <p:nvPr/>
          </p:nvSpPr>
          <p:spPr>
            <a:xfrm>
              <a:off x="681900" y="2184950"/>
              <a:ext cx="528575" cy="283825"/>
            </a:xfrm>
            <a:custGeom>
              <a:avLst/>
              <a:gdLst/>
              <a:ahLst/>
              <a:cxnLst/>
              <a:rect l="l" t="t" r="r" b="b"/>
              <a:pathLst>
                <a:path w="21143" h="11353" extrusionOk="0">
                  <a:moveTo>
                    <a:pt x="15790" y="0"/>
                  </a:moveTo>
                  <a:lnTo>
                    <a:pt x="15657" y="17"/>
                  </a:lnTo>
                  <a:lnTo>
                    <a:pt x="15608" y="50"/>
                  </a:lnTo>
                  <a:lnTo>
                    <a:pt x="15558" y="83"/>
                  </a:lnTo>
                  <a:lnTo>
                    <a:pt x="15508" y="117"/>
                  </a:lnTo>
                  <a:lnTo>
                    <a:pt x="15475" y="167"/>
                  </a:lnTo>
                  <a:lnTo>
                    <a:pt x="15275" y="466"/>
                  </a:lnTo>
                  <a:lnTo>
                    <a:pt x="15026" y="798"/>
                  </a:lnTo>
                  <a:lnTo>
                    <a:pt x="14727" y="1164"/>
                  </a:lnTo>
                  <a:lnTo>
                    <a:pt x="14378" y="1563"/>
                  </a:lnTo>
                  <a:lnTo>
                    <a:pt x="13995" y="1962"/>
                  </a:lnTo>
                  <a:lnTo>
                    <a:pt x="13596" y="2377"/>
                  </a:lnTo>
                  <a:lnTo>
                    <a:pt x="12749" y="3192"/>
                  </a:lnTo>
                  <a:lnTo>
                    <a:pt x="11934" y="3956"/>
                  </a:lnTo>
                  <a:lnTo>
                    <a:pt x="11203" y="4621"/>
                  </a:lnTo>
                  <a:lnTo>
                    <a:pt x="10322" y="5402"/>
                  </a:lnTo>
                  <a:lnTo>
                    <a:pt x="10272" y="5435"/>
                  </a:lnTo>
                  <a:lnTo>
                    <a:pt x="10189" y="5469"/>
                  </a:lnTo>
                  <a:lnTo>
                    <a:pt x="10106" y="5485"/>
                  </a:lnTo>
                  <a:lnTo>
                    <a:pt x="9990" y="5502"/>
                  </a:lnTo>
                  <a:lnTo>
                    <a:pt x="9690" y="5519"/>
                  </a:lnTo>
                  <a:lnTo>
                    <a:pt x="9325" y="5502"/>
                  </a:lnTo>
                  <a:lnTo>
                    <a:pt x="8909" y="5485"/>
                  </a:lnTo>
                  <a:lnTo>
                    <a:pt x="8427" y="5435"/>
                  </a:lnTo>
                  <a:lnTo>
                    <a:pt x="7330" y="5302"/>
                  </a:lnTo>
                  <a:lnTo>
                    <a:pt x="6117" y="5120"/>
                  </a:lnTo>
                  <a:lnTo>
                    <a:pt x="4820" y="4937"/>
                  </a:lnTo>
                  <a:lnTo>
                    <a:pt x="3524" y="4737"/>
                  </a:lnTo>
                  <a:lnTo>
                    <a:pt x="2277" y="4555"/>
                  </a:lnTo>
                  <a:lnTo>
                    <a:pt x="1812" y="4521"/>
                  </a:lnTo>
                  <a:lnTo>
                    <a:pt x="1380" y="4505"/>
                  </a:lnTo>
                  <a:lnTo>
                    <a:pt x="1197" y="4521"/>
                  </a:lnTo>
                  <a:lnTo>
                    <a:pt x="1014" y="4538"/>
                  </a:lnTo>
                  <a:lnTo>
                    <a:pt x="848" y="4571"/>
                  </a:lnTo>
                  <a:lnTo>
                    <a:pt x="698" y="4604"/>
                  </a:lnTo>
                  <a:lnTo>
                    <a:pt x="565" y="4654"/>
                  </a:lnTo>
                  <a:lnTo>
                    <a:pt x="449" y="4704"/>
                  </a:lnTo>
                  <a:lnTo>
                    <a:pt x="333" y="4771"/>
                  </a:lnTo>
                  <a:lnTo>
                    <a:pt x="250" y="4837"/>
                  </a:lnTo>
                  <a:lnTo>
                    <a:pt x="167" y="4920"/>
                  </a:lnTo>
                  <a:lnTo>
                    <a:pt x="100" y="5003"/>
                  </a:lnTo>
                  <a:lnTo>
                    <a:pt x="50" y="5086"/>
                  </a:lnTo>
                  <a:lnTo>
                    <a:pt x="17" y="5186"/>
                  </a:lnTo>
                  <a:lnTo>
                    <a:pt x="0" y="5286"/>
                  </a:lnTo>
                  <a:lnTo>
                    <a:pt x="0" y="5402"/>
                  </a:lnTo>
                  <a:lnTo>
                    <a:pt x="0" y="5519"/>
                  </a:lnTo>
                  <a:lnTo>
                    <a:pt x="34" y="5635"/>
                  </a:lnTo>
                  <a:lnTo>
                    <a:pt x="67" y="5751"/>
                  </a:lnTo>
                  <a:lnTo>
                    <a:pt x="133" y="5884"/>
                  </a:lnTo>
                  <a:lnTo>
                    <a:pt x="200" y="6017"/>
                  </a:lnTo>
                  <a:lnTo>
                    <a:pt x="283" y="6150"/>
                  </a:lnTo>
                  <a:lnTo>
                    <a:pt x="383" y="6283"/>
                  </a:lnTo>
                  <a:lnTo>
                    <a:pt x="499" y="6433"/>
                  </a:lnTo>
                  <a:lnTo>
                    <a:pt x="798" y="6715"/>
                  </a:lnTo>
                  <a:lnTo>
                    <a:pt x="1147" y="7014"/>
                  </a:lnTo>
                  <a:lnTo>
                    <a:pt x="1563" y="7314"/>
                  </a:lnTo>
                  <a:lnTo>
                    <a:pt x="1978" y="7580"/>
                  </a:lnTo>
                  <a:lnTo>
                    <a:pt x="2510" y="7895"/>
                  </a:lnTo>
                  <a:lnTo>
                    <a:pt x="3142" y="8228"/>
                  </a:lnTo>
                  <a:lnTo>
                    <a:pt x="3840" y="8593"/>
                  </a:lnTo>
                  <a:lnTo>
                    <a:pt x="4621" y="8976"/>
                  </a:lnTo>
                  <a:lnTo>
                    <a:pt x="5435" y="9358"/>
                  </a:lnTo>
                  <a:lnTo>
                    <a:pt x="6283" y="9740"/>
                  </a:lnTo>
                  <a:lnTo>
                    <a:pt x="7147" y="10106"/>
                  </a:lnTo>
                  <a:lnTo>
                    <a:pt x="8028" y="10438"/>
                  </a:lnTo>
                  <a:lnTo>
                    <a:pt x="8876" y="10738"/>
                  </a:lnTo>
                  <a:lnTo>
                    <a:pt x="9690" y="10987"/>
                  </a:lnTo>
                  <a:lnTo>
                    <a:pt x="10089" y="11087"/>
                  </a:lnTo>
                  <a:lnTo>
                    <a:pt x="10472" y="11186"/>
                  </a:lnTo>
                  <a:lnTo>
                    <a:pt x="10837" y="11253"/>
                  </a:lnTo>
                  <a:lnTo>
                    <a:pt x="11186" y="11303"/>
                  </a:lnTo>
                  <a:lnTo>
                    <a:pt x="11502" y="11336"/>
                  </a:lnTo>
                  <a:lnTo>
                    <a:pt x="11818" y="11353"/>
                  </a:lnTo>
                  <a:lnTo>
                    <a:pt x="12101" y="11353"/>
                  </a:lnTo>
                  <a:lnTo>
                    <a:pt x="12350" y="11319"/>
                  </a:lnTo>
                  <a:lnTo>
                    <a:pt x="12583" y="11269"/>
                  </a:lnTo>
                  <a:lnTo>
                    <a:pt x="12782" y="11186"/>
                  </a:lnTo>
                  <a:lnTo>
                    <a:pt x="13364" y="10871"/>
                  </a:lnTo>
                  <a:lnTo>
                    <a:pt x="13945" y="10521"/>
                  </a:lnTo>
                  <a:lnTo>
                    <a:pt x="14544" y="10123"/>
                  </a:lnTo>
                  <a:lnTo>
                    <a:pt x="15142" y="9707"/>
                  </a:lnTo>
                  <a:lnTo>
                    <a:pt x="15724" y="9258"/>
                  </a:lnTo>
                  <a:lnTo>
                    <a:pt x="16322" y="8793"/>
                  </a:lnTo>
                  <a:lnTo>
                    <a:pt x="16887" y="8311"/>
                  </a:lnTo>
                  <a:lnTo>
                    <a:pt x="17452" y="7829"/>
                  </a:lnTo>
                  <a:lnTo>
                    <a:pt x="18533" y="6881"/>
                  </a:lnTo>
                  <a:lnTo>
                    <a:pt x="19514" y="5984"/>
                  </a:lnTo>
                  <a:lnTo>
                    <a:pt x="20361" y="5186"/>
                  </a:lnTo>
                  <a:lnTo>
                    <a:pt x="21059" y="4555"/>
                  </a:lnTo>
                  <a:lnTo>
                    <a:pt x="21093" y="4505"/>
                  </a:lnTo>
                  <a:lnTo>
                    <a:pt x="21126" y="4471"/>
                  </a:lnTo>
                  <a:lnTo>
                    <a:pt x="21142" y="4422"/>
                  </a:lnTo>
                  <a:lnTo>
                    <a:pt x="21142" y="4355"/>
                  </a:lnTo>
                  <a:lnTo>
                    <a:pt x="21142" y="4239"/>
                  </a:lnTo>
                  <a:lnTo>
                    <a:pt x="21093" y="4089"/>
                  </a:lnTo>
                  <a:lnTo>
                    <a:pt x="21026" y="3923"/>
                  </a:lnTo>
                  <a:lnTo>
                    <a:pt x="20926" y="3757"/>
                  </a:lnTo>
                  <a:lnTo>
                    <a:pt x="20793" y="3574"/>
                  </a:lnTo>
                  <a:lnTo>
                    <a:pt x="20644" y="3374"/>
                  </a:lnTo>
                  <a:lnTo>
                    <a:pt x="20478" y="3175"/>
                  </a:lnTo>
                  <a:lnTo>
                    <a:pt x="20295" y="2959"/>
                  </a:lnTo>
                  <a:lnTo>
                    <a:pt x="19846" y="2510"/>
                  </a:lnTo>
                  <a:lnTo>
                    <a:pt x="19364" y="2078"/>
                  </a:lnTo>
                  <a:lnTo>
                    <a:pt x="18849" y="1629"/>
                  </a:lnTo>
                  <a:lnTo>
                    <a:pt x="18300" y="1230"/>
                  </a:lnTo>
                  <a:lnTo>
                    <a:pt x="17768" y="848"/>
                  </a:lnTo>
                  <a:lnTo>
                    <a:pt x="17236" y="516"/>
                  </a:lnTo>
                  <a:lnTo>
                    <a:pt x="16987" y="383"/>
                  </a:lnTo>
                  <a:lnTo>
                    <a:pt x="16754" y="266"/>
                  </a:lnTo>
                  <a:lnTo>
                    <a:pt x="16522" y="167"/>
                  </a:lnTo>
                  <a:lnTo>
                    <a:pt x="16306" y="83"/>
                  </a:lnTo>
                  <a:lnTo>
                    <a:pt x="16123" y="34"/>
                  </a:lnTo>
                  <a:lnTo>
                    <a:pt x="15940"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2040;p55">
              <a:extLst>
                <a:ext uri="{FF2B5EF4-FFF2-40B4-BE49-F238E27FC236}">
                  <a16:creationId xmlns:a16="http://schemas.microsoft.com/office/drawing/2014/main" id="{C9CD489E-E11C-EA23-30A7-D739C9F8850C}"/>
                </a:ext>
              </a:extLst>
            </p:cNvPr>
            <p:cNvSpPr/>
            <p:nvPr/>
          </p:nvSpPr>
          <p:spPr>
            <a:xfrm>
              <a:off x="681900" y="2184950"/>
              <a:ext cx="528575" cy="283825"/>
            </a:xfrm>
            <a:custGeom>
              <a:avLst/>
              <a:gdLst/>
              <a:ahLst/>
              <a:cxnLst/>
              <a:rect l="l" t="t" r="r" b="b"/>
              <a:pathLst>
                <a:path w="21143" h="11353" fill="none" extrusionOk="0">
                  <a:moveTo>
                    <a:pt x="1563" y="7314"/>
                  </a:moveTo>
                  <a:lnTo>
                    <a:pt x="1563" y="7314"/>
                  </a:lnTo>
                  <a:lnTo>
                    <a:pt x="1978" y="7580"/>
                  </a:lnTo>
                  <a:lnTo>
                    <a:pt x="2510" y="7895"/>
                  </a:lnTo>
                  <a:lnTo>
                    <a:pt x="3142" y="8228"/>
                  </a:lnTo>
                  <a:lnTo>
                    <a:pt x="3840" y="8593"/>
                  </a:lnTo>
                  <a:lnTo>
                    <a:pt x="4621" y="8976"/>
                  </a:lnTo>
                  <a:lnTo>
                    <a:pt x="5435" y="9358"/>
                  </a:lnTo>
                  <a:lnTo>
                    <a:pt x="6283" y="9740"/>
                  </a:lnTo>
                  <a:lnTo>
                    <a:pt x="7147" y="10106"/>
                  </a:lnTo>
                  <a:lnTo>
                    <a:pt x="8028" y="10438"/>
                  </a:lnTo>
                  <a:lnTo>
                    <a:pt x="8876" y="10738"/>
                  </a:lnTo>
                  <a:lnTo>
                    <a:pt x="9690" y="10987"/>
                  </a:lnTo>
                  <a:lnTo>
                    <a:pt x="10089" y="11087"/>
                  </a:lnTo>
                  <a:lnTo>
                    <a:pt x="10472" y="11186"/>
                  </a:lnTo>
                  <a:lnTo>
                    <a:pt x="10837" y="11253"/>
                  </a:lnTo>
                  <a:lnTo>
                    <a:pt x="11186" y="11303"/>
                  </a:lnTo>
                  <a:lnTo>
                    <a:pt x="11502" y="11336"/>
                  </a:lnTo>
                  <a:lnTo>
                    <a:pt x="11818" y="11353"/>
                  </a:lnTo>
                  <a:lnTo>
                    <a:pt x="12101" y="11353"/>
                  </a:lnTo>
                  <a:lnTo>
                    <a:pt x="12350" y="11319"/>
                  </a:lnTo>
                  <a:lnTo>
                    <a:pt x="12583" y="11269"/>
                  </a:lnTo>
                  <a:lnTo>
                    <a:pt x="12782" y="11186"/>
                  </a:lnTo>
                  <a:lnTo>
                    <a:pt x="12782" y="11186"/>
                  </a:lnTo>
                  <a:lnTo>
                    <a:pt x="13364" y="10871"/>
                  </a:lnTo>
                  <a:lnTo>
                    <a:pt x="13945" y="10521"/>
                  </a:lnTo>
                  <a:lnTo>
                    <a:pt x="14544" y="10123"/>
                  </a:lnTo>
                  <a:lnTo>
                    <a:pt x="15142" y="9707"/>
                  </a:lnTo>
                  <a:lnTo>
                    <a:pt x="15724" y="9258"/>
                  </a:lnTo>
                  <a:lnTo>
                    <a:pt x="16322" y="8793"/>
                  </a:lnTo>
                  <a:lnTo>
                    <a:pt x="16887" y="8311"/>
                  </a:lnTo>
                  <a:lnTo>
                    <a:pt x="17452" y="7829"/>
                  </a:lnTo>
                  <a:lnTo>
                    <a:pt x="18533" y="6881"/>
                  </a:lnTo>
                  <a:lnTo>
                    <a:pt x="19514" y="5984"/>
                  </a:lnTo>
                  <a:lnTo>
                    <a:pt x="20361" y="5186"/>
                  </a:lnTo>
                  <a:lnTo>
                    <a:pt x="21059" y="4555"/>
                  </a:lnTo>
                  <a:lnTo>
                    <a:pt x="21059" y="4555"/>
                  </a:lnTo>
                  <a:lnTo>
                    <a:pt x="21093" y="4505"/>
                  </a:lnTo>
                  <a:lnTo>
                    <a:pt x="21126" y="4471"/>
                  </a:lnTo>
                  <a:lnTo>
                    <a:pt x="21142" y="4422"/>
                  </a:lnTo>
                  <a:lnTo>
                    <a:pt x="21142" y="4355"/>
                  </a:lnTo>
                  <a:lnTo>
                    <a:pt x="21142" y="4239"/>
                  </a:lnTo>
                  <a:lnTo>
                    <a:pt x="21093" y="4089"/>
                  </a:lnTo>
                  <a:lnTo>
                    <a:pt x="21026" y="3923"/>
                  </a:lnTo>
                  <a:lnTo>
                    <a:pt x="20926" y="3757"/>
                  </a:lnTo>
                  <a:lnTo>
                    <a:pt x="20793" y="3574"/>
                  </a:lnTo>
                  <a:lnTo>
                    <a:pt x="20644" y="3374"/>
                  </a:lnTo>
                  <a:lnTo>
                    <a:pt x="20478" y="3175"/>
                  </a:lnTo>
                  <a:lnTo>
                    <a:pt x="20295" y="2959"/>
                  </a:lnTo>
                  <a:lnTo>
                    <a:pt x="19846" y="2510"/>
                  </a:lnTo>
                  <a:lnTo>
                    <a:pt x="19364" y="2078"/>
                  </a:lnTo>
                  <a:lnTo>
                    <a:pt x="18849" y="1629"/>
                  </a:lnTo>
                  <a:lnTo>
                    <a:pt x="18300" y="1230"/>
                  </a:lnTo>
                  <a:lnTo>
                    <a:pt x="17768" y="848"/>
                  </a:lnTo>
                  <a:lnTo>
                    <a:pt x="17236" y="516"/>
                  </a:lnTo>
                  <a:lnTo>
                    <a:pt x="16987" y="383"/>
                  </a:lnTo>
                  <a:lnTo>
                    <a:pt x="16754" y="266"/>
                  </a:lnTo>
                  <a:lnTo>
                    <a:pt x="16522" y="167"/>
                  </a:lnTo>
                  <a:lnTo>
                    <a:pt x="16306" y="83"/>
                  </a:lnTo>
                  <a:lnTo>
                    <a:pt x="16123" y="34"/>
                  </a:lnTo>
                  <a:lnTo>
                    <a:pt x="15940" y="0"/>
                  </a:lnTo>
                  <a:lnTo>
                    <a:pt x="15790" y="0"/>
                  </a:lnTo>
                  <a:lnTo>
                    <a:pt x="15657" y="17"/>
                  </a:lnTo>
                  <a:lnTo>
                    <a:pt x="15608" y="50"/>
                  </a:lnTo>
                  <a:lnTo>
                    <a:pt x="15558" y="83"/>
                  </a:lnTo>
                  <a:lnTo>
                    <a:pt x="15508" y="117"/>
                  </a:lnTo>
                  <a:lnTo>
                    <a:pt x="15475" y="167"/>
                  </a:lnTo>
                  <a:lnTo>
                    <a:pt x="15475" y="167"/>
                  </a:lnTo>
                  <a:lnTo>
                    <a:pt x="15275" y="466"/>
                  </a:lnTo>
                  <a:lnTo>
                    <a:pt x="15026" y="798"/>
                  </a:lnTo>
                  <a:lnTo>
                    <a:pt x="14727" y="1164"/>
                  </a:lnTo>
                  <a:lnTo>
                    <a:pt x="14378" y="1563"/>
                  </a:lnTo>
                  <a:lnTo>
                    <a:pt x="13995" y="1962"/>
                  </a:lnTo>
                  <a:lnTo>
                    <a:pt x="13596" y="2377"/>
                  </a:lnTo>
                  <a:lnTo>
                    <a:pt x="12749" y="3192"/>
                  </a:lnTo>
                  <a:lnTo>
                    <a:pt x="11934" y="3956"/>
                  </a:lnTo>
                  <a:lnTo>
                    <a:pt x="11203" y="4621"/>
                  </a:lnTo>
                  <a:lnTo>
                    <a:pt x="10322" y="5402"/>
                  </a:lnTo>
                  <a:lnTo>
                    <a:pt x="10322" y="5402"/>
                  </a:lnTo>
                  <a:lnTo>
                    <a:pt x="10272" y="5435"/>
                  </a:lnTo>
                  <a:lnTo>
                    <a:pt x="10189" y="5469"/>
                  </a:lnTo>
                  <a:lnTo>
                    <a:pt x="10106" y="5485"/>
                  </a:lnTo>
                  <a:lnTo>
                    <a:pt x="9990" y="5502"/>
                  </a:lnTo>
                  <a:lnTo>
                    <a:pt x="9690" y="5519"/>
                  </a:lnTo>
                  <a:lnTo>
                    <a:pt x="9325" y="5502"/>
                  </a:lnTo>
                  <a:lnTo>
                    <a:pt x="8909" y="5485"/>
                  </a:lnTo>
                  <a:lnTo>
                    <a:pt x="8427" y="5435"/>
                  </a:lnTo>
                  <a:lnTo>
                    <a:pt x="7330" y="5302"/>
                  </a:lnTo>
                  <a:lnTo>
                    <a:pt x="6117" y="5120"/>
                  </a:lnTo>
                  <a:lnTo>
                    <a:pt x="4820" y="4937"/>
                  </a:lnTo>
                  <a:lnTo>
                    <a:pt x="3524" y="4737"/>
                  </a:lnTo>
                  <a:lnTo>
                    <a:pt x="2277" y="4555"/>
                  </a:lnTo>
                  <a:lnTo>
                    <a:pt x="2277" y="4555"/>
                  </a:lnTo>
                  <a:lnTo>
                    <a:pt x="1812" y="4521"/>
                  </a:lnTo>
                  <a:lnTo>
                    <a:pt x="1380" y="4505"/>
                  </a:lnTo>
                  <a:lnTo>
                    <a:pt x="1197" y="4521"/>
                  </a:lnTo>
                  <a:lnTo>
                    <a:pt x="1014" y="4538"/>
                  </a:lnTo>
                  <a:lnTo>
                    <a:pt x="848" y="4571"/>
                  </a:lnTo>
                  <a:lnTo>
                    <a:pt x="698" y="4604"/>
                  </a:lnTo>
                  <a:lnTo>
                    <a:pt x="565" y="4654"/>
                  </a:lnTo>
                  <a:lnTo>
                    <a:pt x="449" y="4704"/>
                  </a:lnTo>
                  <a:lnTo>
                    <a:pt x="333" y="4771"/>
                  </a:lnTo>
                  <a:lnTo>
                    <a:pt x="250" y="4837"/>
                  </a:lnTo>
                  <a:lnTo>
                    <a:pt x="167" y="4920"/>
                  </a:lnTo>
                  <a:lnTo>
                    <a:pt x="100" y="5003"/>
                  </a:lnTo>
                  <a:lnTo>
                    <a:pt x="50" y="5086"/>
                  </a:lnTo>
                  <a:lnTo>
                    <a:pt x="17" y="5186"/>
                  </a:lnTo>
                  <a:lnTo>
                    <a:pt x="0" y="5286"/>
                  </a:lnTo>
                  <a:lnTo>
                    <a:pt x="0" y="5402"/>
                  </a:lnTo>
                  <a:lnTo>
                    <a:pt x="0" y="5519"/>
                  </a:lnTo>
                  <a:lnTo>
                    <a:pt x="34" y="5635"/>
                  </a:lnTo>
                  <a:lnTo>
                    <a:pt x="67" y="5751"/>
                  </a:lnTo>
                  <a:lnTo>
                    <a:pt x="133" y="5884"/>
                  </a:lnTo>
                  <a:lnTo>
                    <a:pt x="200" y="6017"/>
                  </a:lnTo>
                  <a:lnTo>
                    <a:pt x="283" y="6150"/>
                  </a:lnTo>
                  <a:lnTo>
                    <a:pt x="383" y="6283"/>
                  </a:lnTo>
                  <a:lnTo>
                    <a:pt x="499" y="6433"/>
                  </a:lnTo>
                  <a:lnTo>
                    <a:pt x="798" y="6715"/>
                  </a:lnTo>
                  <a:lnTo>
                    <a:pt x="1147" y="7014"/>
                  </a:lnTo>
                  <a:lnTo>
                    <a:pt x="1563" y="731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2041;p55">
              <a:extLst>
                <a:ext uri="{FF2B5EF4-FFF2-40B4-BE49-F238E27FC236}">
                  <a16:creationId xmlns:a16="http://schemas.microsoft.com/office/drawing/2014/main" id="{226FD768-4292-DB69-9E06-F8EF3E8BA057}"/>
                </a:ext>
              </a:extLst>
            </p:cNvPr>
            <p:cNvSpPr/>
            <p:nvPr/>
          </p:nvSpPr>
          <p:spPr>
            <a:xfrm>
              <a:off x="1056700" y="2054050"/>
              <a:ext cx="250600" cy="262650"/>
            </a:xfrm>
            <a:custGeom>
              <a:avLst/>
              <a:gdLst/>
              <a:ahLst/>
              <a:cxnLst/>
              <a:rect l="l" t="t" r="r" b="b"/>
              <a:pathLst>
                <a:path w="10024" h="10506" extrusionOk="0">
                  <a:moveTo>
                    <a:pt x="5901" y="1"/>
                  </a:moveTo>
                  <a:lnTo>
                    <a:pt x="5718" y="17"/>
                  </a:lnTo>
                  <a:lnTo>
                    <a:pt x="5519" y="51"/>
                  </a:lnTo>
                  <a:lnTo>
                    <a:pt x="5303" y="100"/>
                  </a:lnTo>
                  <a:lnTo>
                    <a:pt x="5070" y="184"/>
                  </a:lnTo>
                  <a:lnTo>
                    <a:pt x="4854" y="267"/>
                  </a:lnTo>
                  <a:lnTo>
                    <a:pt x="4621" y="366"/>
                  </a:lnTo>
                  <a:lnTo>
                    <a:pt x="4156" y="599"/>
                  </a:lnTo>
                  <a:lnTo>
                    <a:pt x="3707" y="865"/>
                  </a:lnTo>
                  <a:lnTo>
                    <a:pt x="3308" y="1131"/>
                  </a:lnTo>
                  <a:lnTo>
                    <a:pt x="2992" y="1380"/>
                  </a:lnTo>
                  <a:lnTo>
                    <a:pt x="2760" y="1580"/>
                  </a:lnTo>
                  <a:lnTo>
                    <a:pt x="2527" y="1796"/>
                  </a:lnTo>
                  <a:lnTo>
                    <a:pt x="2328" y="2012"/>
                  </a:lnTo>
                  <a:lnTo>
                    <a:pt x="2128" y="2228"/>
                  </a:lnTo>
                  <a:lnTo>
                    <a:pt x="1945" y="2461"/>
                  </a:lnTo>
                  <a:lnTo>
                    <a:pt x="1762" y="2677"/>
                  </a:lnTo>
                  <a:lnTo>
                    <a:pt x="1447" y="3142"/>
                  </a:lnTo>
                  <a:lnTo>
                    <a:pt x="1164" y="3591"/>
                  </a:lnTo>
                  <a:lnTo>
                    <a:pt x="915" y="4040"/>
                  </a:lnTo>
                  <a:lnTo>
                    <a:pt x="715" y="4472"/>
                  </a:lnTo>
                  <a:lnTo>
                    <a:pt x="532" y="4887"/>
                  </a:lnTo>
                  <a:lnTo>
                    <a:pt x="383" y="5270"/>
                  </a:lnTo>
                  <a:lnTo>
                    <a:pt x="267" y="5635"/>
                  </a:lnTo>
                  <a:lnTo>
                    <a:pt x="183" y="5951"/>
                  </a:lnTo>
                  <a:lnTo>
                    <a:pt x="100" y="6217"/>
                  </a:lnTo>
                  <a:lnTo>
                    <a:pt x="17" y="6616"/>
                  </a:lnTo>
                  <a:lnTo>
                    <a:pt x="1" y="6765"/>
                  </a:lnTo>
                  <a:lnTo>
                    <a:pt x="4871" y="10505"/>
                  </a:lnTo>
                  <a:lnTo>
                    <a:pt x="5120" y="10339"/>
                  </a:lnTo>
                  <a:lnTo>
                    <a:pt x="5535" y="10073"/>
                  </a:lnTo>
                  <a:lnTo>
                    <a:pt x="6632" y="9392"/>
                  </a:lnTo>
                  <a:lnTo>
                    <a:pt x="7214" y="8993"/>
                  </a:lnTo>
                  <a:lnTo>
                    <a:pt x="7763" y="8610"/>
                  </a:lnTo>
                  <a:lnTo>
                    <a:pt x="8228" y="8261"/>
                  </a:lnTo>
                  <a:lnTo>
                    <a:pt x="8411" y="8095"/>
                  </a:lnTo>
                  <a:lnTo>
                    <a:pt x="8544" y="7946"/>
                  </a:lnTo>
                  <a:lnTo>
                    <a:pt x="8810" y="7663"/>
                  </a:lnTo>
                  <a:lnTo>
                    <a:pt x="9092" y="7331"/>
                  </a:lnTo>
                  <a:lnTo>
                    <a:pt x="9375" y="6982"/>
                  </a:lnTo>
                  <a:lnTo>
                    <a:pt x="9624" y="6599"/>
                  </a:lnTo>
                  <a:lnTo>
                    <a:pt x="9724" y="6416"/>
                  </a:lnTo>
                  <a:lnTo>
                    <a:pt x="9824" y="6217"/>
                  </a:lnTo>
                  <a:lnTo>
                    <a:pt x="9907" y="6034"/>
                  </a:lnTo>
                  <a:lnTo>
                    <a:pt x="9973" y="5835"/>
                  </a:lnTo>
                  <a:lnTo>
                    <a:pt x="10006" y="5635"/>
                  </a:lnTo>
                  <a:lnTo>
                    <a:pt x="10023" y="5452"/>
                  </a:lnTo>
                  <a:lnTo>
                    <a:pt x="10023" y="5253"/>
                  </a:lnTo>
                  <a:lnTo>
                    <a:pt x="9990" y="5070"/>
                  </a:lnTo>
                  <a:lnTo>
                    <a:pt x="9940" y="4937"/>
                  </a:lnTo>
                  <a:lnTo>
                    <a:pt x="9874" y="4804"/>
                  </a:lnTo>
                  <a:lnTo>
                    <a:pt x="9807" y="4688"/>
                  </a:lnTo>
                  <a:lnTo>
                    <a:pt x="9724" y="4571"/>
                  </a:lnTo>
                  <a:lnTo>
                    <a:pt x="9624" y="4472"/>
                  </a:lnTo>
                  <a:lnTo>
                    <a:pt x="9524" y="4372"/>
                  </a:lnTo>
                  <a:lnTo>
                    <a:pt x="9408" y="4289"/>
                  </a:lnTo>
                  <a:lnTo>
                    <a:pt x="9292" y="4206"/>
                  </a:lnTo>
                  <a:lnTo>
                    <a:pt x="9308" y="4040"/>
                  </a:lnTo>
                  <a:lnTo>
                    <a:pt x="9325" y="3873"/>
                  </a:lnTo>
                  <a:lnTo>
                    <a:pt x="9325" y="3657"/>
                  </a:lnTo>
                  <a:lnTo>
                    <a:pt x="9292" y="3441"/>
                  </a:lnTo>
                  <a:lnTo>
                    <a:pt x="9242" y="3209"/>
                  </a:lnTo>
                  <a:lnTo>
                    <a:pt x="9192" y="3109"/>
                  </a:lnTo>
                  <a:lnTo>
                    <a:pt x="9142" y="3009"/>
                  </a:lnTo>
                  <a:lnTo>
                    <a:pt x="9076" y="2926"/>
                  </a:lnTo>
                  <a:lnTo>
                    <a:pt x="8993" y="2843"/>
                  </a:lnTo>
                  <a:lnTo>
                    <a:pt x="8893" y="2760"/>
                  </a:lnTo>
                  <a:lnTo>
                    <a:pt x="8777" y="2693"/>
                  </a:lnTo>
                  <a:lnTo>
                    <a:pt x="8644" y="2643"/>
                  </a:lnTo>
                  <a:lnTo>
                    <a:pt x="8527" y="2594"/>
                  </a:lnTo>
                  <a:lnTo>
                    <a:pt x="8394" y="2544"/>
                  </a:lnTo>
                  <a:lnTo>
                    <a:pt x="8261" y="2527"/>
                  </a:lnTo>
                  <a:lnTo>
                    <a:pt x="8128" y="2494"/>
                  </a:lnTo>
                  <a:lnTo>
                    <a:pt x="7995" y="2494"/>
                  </a:lnTo>
                  <a:lnTo>
                    <a:pt x="8029" y="2344"/>
                  </a:lnTo>
                  <a:lnTo>
                    <a:pt x="8062" y="2178"/>
                  </a:lnTo>
                  <a:lnTo>
                    <a:pt x="8078" y="1979"/>
                  </a:lnTo>
                  <a:lnTo>
                    <a:pt x="8062" y="1763"/>
                  </a:lnTo>
                  <a:lnTo>
                    <a:pt x="8045" y="1663"/>
                  </a:lnTo>
                  <a:lnTo>
                    <a:pt x="8029" y="1546"/>
                  </a:lnTo>
                  <a:lnTo>
                    <a:pt x="7979" y="1463"/>
                  </a:lnTo>
                  <a:lnTo>
                    <a:pt x="7929" y="1364"/>
                  </a:lnTo>
                  <a:lnTo>
                    <a:pt x="7862" y="1281"/>
                  </a:lnTo>
                  <a:lnTo>
                    <a:pt x="7779" y="1214"/>
                  </a:lnTo>
                  <a:lnTo>
                    <a:pt x="7663" y="1164"/>
                  </a:lnTo>
                  <a:lnTo>
                    <a:pt x="7547" y="1114"/>
                  </a:lnTo>
                  <a:lnTo>
                    <a:pt x="7430" y="1064"/>
                  </a:lnTo>
                  <a:lnTo>
                    <a:pt x="7297" y="1048"/>
                  </a:lnTo>
                  <a:lnTo>
                    <a:pt x="7181" y="1031"/>
                  </a:lnTo>
                  <a:lnTo>
                    <a:pt x="7048" y="1015"/>
                  </a:lnTo>
                  <a:lnTo>
                    <a:pt x="6915" y="1015"/>
                  </a:lnTo>
                  <a:lnTo>
                    <a:pt x="6799" y="1031"/>
                  </a:lnTo>
                  <a:lnTo>
                    <a:pt x="6799" y="882"/>
                  </a:lnTo>
                  <a:lnTo>
                    <a:pt x="6765" y="732"/>
                  </a:lnTo>
                  <a:lnTo>
                    <a:pt x="6716" y="599"/>
                  </a:lnTo>
                  <a:lnTo>
                    <a:pt x="6649" y="466"/>
                  </a:lnTo>
                  <a:lnTo>
                    <a:pt x="6566" y="333"/>
                  </a:lnTo>
                  <a:lnTo>
                    <a:pt x="6466" y="233"/>
                  </a:lnTo>
                  <a:lnTo>
                    <a:pt x="6350" y="134"/>
                  </a:lnTo>
                  <a:lnTo>
                    <a:pt x="6217" y="67"/>
                  </a:lnTo>
                  <a:lnTo>
                    <a:pt x="6067" y="17"/>
                  </a:lnTo>
                  <a:lnTo>
                    <a:pt x="5901"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2042;p55">
              <a:extLst>
                <a:ext uri="{FF2B5EF4-FFF2-40B4-BE49-F238E27FC236}">
                  <a16:creationId xmlns:a16="http://schemas.microsoft.com/office/drawing/2014/main" id="{07CDC557-FCFF-44BC-94EB-A1E92DC2CB10}"/>
                </a:ext>
              </a:extLst>
            </p:cNvPr>
            <p:cNvSpPr/>
            <p:nvPr/>
          </p:nvSpPr>
          <p:spPr>
            <a:xfrm>
              <a:off x="1159750" y="2078975"/>
              <a:ext cx="64850" cy="49475"/>
            </a:xfrm>
            <a:custGeom>
              <a:avLst/>
              <a:gdLst/>
              <a:ahLst/>
              <a:cxnLst/>
              <a:rect l="l" t="t" r="r" b="b"/>
              <a:pathLst>
                <a:path w="2594" h="1979" extrusionOk="0">
                  <a:moveTo>
                    <a:pt x="2560" y="1"/>
                  </a:moveTo>
                  <a:lnTo>
                    <a:pt x="2211" y="200"/>
                  </a:lnTo>
                  <a:lnTo>
                    <a:pt x="1862" y="417"/>
                  </a:lnTo>
                  <a:lnTo>
                    <a:pt x="1546" y="649"/>
                  </a:lnTo>
                  <a:lnTo>
                    <a:pt x="1231" y="899"/>
                  </a:lnTo>
                  <a:lnTo>
                    <a:pt x="616" y="1414"/>
                  </a:lnTo>
                  <a:lnTo>
                    <a:pt x="1" y="1946"/>
                  </a:lnTo>
                  <a:lnTo>
                    <a:pt x="1" y="1962"/>
                  </a:lnTo>
                  <a:lnTo>
                    <a:pt x="1" y="1979"/>
                  </a:lnTo>
                  <a:lnTo>
                    <a:pt x="34" y="1979"/>
                  </a:lnTo>
                  <a:lnTo>
                    <a:pt x="333" y="1713"/>
                  </a:lnTo>
                  <a:lnTo>
                    <a:pt x="649" y="1464"/>
                  </a:lnTo>
                  <a:lnTo>
                    <a:pt x="1297" y="998"/>
                  </a:lnTo>
                  <a:lnTo>
                    <a:pt x="1962" y="533"/>
                  </a:lnTo>
                  <a:lnTo>
                    <a:pt x="2278" y="300"/>
                  </a:lnTo>
                  <a:lnTo>
                    <a:pt x="2594" y="51"/>
                  </a:lnTo>
                  <a:lnTo>
                    <a:pt x="2594" y="34"/>
                  </a:lnTo>
                  <a:lnTo>
                    <a:pt x="2594" y="18"/>
                  </a:lnTo>
                  <a:lnTo>
                    <a:pt x="257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2043;p55">
              <a:extLst>
                <a:ext uri="{FF2B5EF4-FFF2-40B4-BE49-F238E27FC236}">
                  <a16:creationId xmlns:a16="http://schemas.microsoft.com/office/drawing/2014/main" id="{D21F703F-2F97-0546-EA0A-59464627288B}"/>
                </a:ext>
              </a:extLst>
            </p:cNvPr>
            <p:cNvSpPr/>
            <p:nvPr/>
          </p:nvSpPr>
          <p:spPr>
            <a:xfrm>
              <a:off x="1199225" y="2115150"/>
              <a:ext cx="56550" cy="55275"/>
            </a:xfrm>
            <a:custGeom>
              <a:avLst/>
              <a:gdLst/>
              <a:ahLst/>
              <a:cxnLst/>
              <a:rect l="l" t="t" r="r" b="b"/>
              <a:pathLst>
                <a:path w="2262" h="2211" extrusionOk="0">
                  <a:moveTo>
                    <a:pt x="2211" y="0"/>
                  </a:moveTo>
                  <a:lnTo>
                    <a:pt x="2045" y="116"/>
                  </a:lnTo>
                  <a:lnTo>
                    <a:pt x="1912" y="216"/>
                  </a:lnTo>
                  <a:lnTo>
                    <a:pt x="1762" y="349"/>
                  </a:lnTo>
                  <a:lnTo>
                    <a:pt x="1629" y="482"/>
                  </a:lnTo>
                  <a:lnTo>
                    <a:pt x="1081" y="1031"/>
                  </a:lnTo>
                  <a:lnTo>
                    <a:pt x="532" y="1596"/>
                  </a:lnTo>
                  <a:lnTo>
                    <a:pt x="1" y="2177"/>
                  </a:lnTo>
                  <a:lnTo>
                    <a:pt x="1" y="2211"/>
                  </a:lnTo>
                  <a:lnTo>
                    <a:pt x="34" y="2211"/>
                  </a:lnTo>
                  <a:lnTo>
                    <a:pt x="582" y="1662"/>
                  </a:lnTo>
                  <a:lnTo>
                    <a:pt x="1147" y="1114"/>
                  </a:lnTo>
                  <a:lnTo>
                    <a:pt x="1729" y="582"/>
                  </a:lnTo>
                  <a:lnTo>
                    <a:pt x="1862" y="465"/>
                  </a:lnTo>
                  <a:lnTo>
                    <a:pt x="2012" y="332"/>
                  </a:lnTo>
                  <a:lnTo>
                    <a:pt x="2128" y="199"/>
                  </a:lnTo>
                  <a:lnTo>
                    <a:pt x="2244" y="66"/>
                  </a:lnTo>
                  <a:lnTo>
                    <a:pt x="2261" y="33"/>
                  </a:lnTo>
                  <a:lnTo>
                    <a:pt x="2244" y="17"/>
                  </a:lnTo>
                  <a:lnTo>
                    <a:pt x="22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2044;p55">
              <a:extLst>
                <a:ext uri="{FF2B5EF4-FFF2-40B4-BE49-F238E27FC236}">
                  <a16:creationId xmlns:a16="http://schemas.microsoft.com/office/drawing/2014/main" id="{F54BD976-1002-623F-E1C8-76B13B67C29E}"/>
                </a:ext>
              </a:extLst>
            </p:cNvPr>
            <p:cNvSpPr/>
            <p:nvPr/>
          </p:nvSpPr>
          <p:spPr>
            <a:xfrm>
              <a:off x="1238275" y="2159600"/>
              <a:ext cx="50325" cy="50725"/>
            </a:xfrm>
            <a:custGeom>
              <a:avLst/>
              <a:gdLst/>
              <a:ahLst/>
              <a:cxnLst/>
              <a:rect l="l" t="t" r="r" b="b"/>
              <a:pathLst>
                <a:path w="2013" h="2029" extrusionOk="0">
                  <a:moveTo>
                    <a:pt x="2012" y="0"/>
                  </a:moveTo>
                  <a:lnTo>
                    <a:pt x="1879" y="100"/>
                  </a:lnTo>
                  <a:lnTo>
                    <a:pt x="1746" y="200"/>
                  </a:lnTo>
                  <a:lnTo>
                    <a:pt x="1630" y="316"/>
                  </a:lnTo>
                  <a:lnTo>
                    <a:pt x="1514" y="449"/>
                  </a:lnTo>
                  <a:lnTo>
                    <a:pt x="1015" y="964"/>
                  </a:lnTo>
                  <a:lnTo>
                    <a:pt x="516" y="1480"/>
                  </a:lnTo>
                  <a:lnTo>
                    <a:pt x="1" y="1995"/>
                  </a:lnTo>
                  <a:lnTo>
                    <a:pt x="1" y="2012"/>
                  </a:lnTo>
                  <a:lnTo>
                    <a:pt x="18" y="2028"/>
                  </a:lnTo>
                  <a:lnTo>
                    <a:pt x="34" y="2028"/>
                  </a:lnTo>
                  <a:lnTo>
                    <a:pt x="1081" y="1014"/>
                  </a:lnTo>
                  <a:lnTo>
                    <a:pt x="1331" y="765"/>
                  </a:lnTo>
                  <a:lnTo>
                    <a:pt x="1580" y="516"/>
                  </a:lnTo>
                  <a:lnTo>
                    <a:pt x="1713" y="399"/>
                  </a:lnTo>
                  <a:lnTo>
                    <a:pt x="1813" y="283"/>
                  </a:lnTo>
                  <a:lnTo>
                    <a:pt x="1912" y="150"/>
                  </a:lnTo>
                  <a:lnTo>
                    <a:pt x="201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2045;p55">
              <a:extLst>
                <a:ext uri="{FF2B5EF4-FFF2-40B4-BE49-F238E27FC236}">
                  <a16:creationId xmlns:a16="http://schemas.microsoft.com/office/drawing/2014/main" id="{0EFA365A-6463-AD29-45E0-9585C3B763B2}"/>
                </a:ext>
              </a:extLst>
            </p:cNvPr>
            <p:cNvSpPr/>
            <p:nvPr/>
          </p:nvSpPr>
          <p:spPr>
            <a:xfrm>
              <a:off x="677750" y="2284675"/>
              <a:ext cx="406825" cy="192000"/>
            </a:xfrm>
            <a:custGeom>
              <a:avLst/>
              <a:gdLst/>
              <a:ahLst/>
              <a:cxnLst/>
              <a:rect l="l" t="t" r="r" b="b"/>
              <a:pathLst>
                <a:path w="16273" h="7680" extrusionOk="0">
                  <a:moveTo>
                    <a:pt x="11768" y="0"/>
                  </a:moveTo>
                  <a:lnTo>
                    <a:pt x="11103" y="632"/>
                  </a:lnTo>
                  <a:lnTo>
                    <a:pt x="10588" y="1081"/>
                  </a:lnTo>
                  <a:lnTo>
                    <a:pt x="10405" y="1230"/>
                  </a:lnTo>
                  <a:lnTo>
                    <a:pt x="10289" y="1297"/>
                  </a:lnTo>
                  <a:lnTo>
                    <a:pt x="10205" y="1313"/>
                  </a:lnTo>
                  <a:lnTo>
                    <a:pt x="10006" y="1297"/>
                  </a:lnTo>
                  <a:lnTo>
                    <a:pt x="9374" y="1247"/>
                  </a:lnTo>
                  <a:lnTo>
                    <a:pt x="7363" y="1048"/>
                  </a:lnTo>
                  <a:lnTo>
                    <a:pt x="4870" y="782"/>
                  </a:lnTo>
                  <a:lnTo>
                    <a:pt x="2576" y="532"/>
                  </a:lnTo>
                  <a:lnTo>
                    <a:pt x="2094" y="499"/>
                  </a:lnTo>
                  <a:lnTo>
                    <a:pt x="1662" y="499"/>
                  </a:lnTo>
                  <a:lnTo>
                    <a:pt x="1263" y="516"/>
                  </a:lnTo>
                  <a:lnTo>
                    <a:pt x="1080" y="549"/>
                  </a:lnTo>
                  <a:lnTo>
                    <a:pt x="914" y="582"/>
                  </a:lnTo>
                  <a:lnTo>
                    <a:pt x="748" y="632"/>
                  </a:lnTo>
                  <a:lnTo>
                    <a:pt x="615" y="682"/>
                  </a:lnTo>
                  <a:lnTo>
                    <a:pt x="482" y="732"/>
                  </a:lnTo>
                  <a:lnTo>
                    <a:pt x="366" y="798"/>
                  </a:lnTo>
                  <a:lnTo>
                    <a:pt x="266" y="881"/>
                  </a:lnTo>
                  <a:lnTo>
                    <a:pt x="183" y="964"/>
                  </a:lnTo>
                  <a:lnTo>
                    <a:pt x="116" y="1048"/>
                  </a:lnTo>
                  <a:lnTo>
                    <a:pt x="50" y="1147"/>
                  </a:lnTo>
                  <a:lnTo>
                    <a:pt x="17" y="1247"/>
                  </a:lnTo>
                  <a:lnTo>
                    <a:pt x="0" y="1363"/>
                  </a:lnTo>
                  <a:lnTo>
                    <a:pt x="0" y="1480"/>
                  </a:lnTo>
                  <a:lnTo>
                    <a:pt x="17" y="1613"/>
                  </a:lnTo>
                  <a:lnTo>
                    <a:pt x="67" y="1746"/>
                  </a:lnTo>
                  <a:lnTo>
                    <a:pt x="116" y="1879"/>
                  </a:lnTo>
                  <a:lnTo>
                    <a:pt x="200" y="2028"/>
                  </a:lnTo>
                  <a:lnTo>
                    <a:pt x="299" y="2178"/>
                  </a:lnTo>
                  <a:lnTo>
                    <a:pt x="416" y="2344"/>
                  </a:lnTo>
                  <a:lnTo>
                    <a:pt x="565" y="2510"/>
                  </a:lnTo>
                  <a:lnTo>
                    <a:pt x="731" y="2676"/>
                  </a:lnTo>
                  <a:lnTo>
                    <a:pt x="914" y="2859"/>
                  </a:lnTo>
                  <a:lnTo>
                    <a:pt x="1130" y="3042"/>
                  </a:lnTo>
                  <a:lnTo>
                    <a:pt x="1363" y="3241"/>
                  </a:lnTo>
                  <a:lnTo>
                    <a:pt x="1629" y="3441"/>
                  </a:lnTo>
                  <a:lnTo>
                    <a:pt x="1912" y="3640"/>
                  </a:lnTo>
                  <a:lnTo>
                    <a:pt x="2211" y="3856"/>
                  </a:lnTo>
                  <a:lnTo>
                    <a:pt x="2543" y="4056"/>
                  </a:lnTo>
                  <a:lnTo>
                    <a:pt x="3225" y="4455"/>
                  </a:lnTo>
                  <a:lnTo>
                    <a:pt x="3956" y="4837"/>
                  </a:lnTo>
                  <a:lnTo>
                    <a:pt x="4737" y="5203"/>
                  </a:lnTo>
                  <a:lnTo>
                    <a:pt x="5518" y="5568"/>
                  </a:lnTo>
                  <a:lnTo>
                    <a:pt x="6316" y="5901"/>
                  </a:lnTo>
                  <a:lnTo>
                    <a:pt x="7114" y="6200"/>
                  </a:lnTo>
                  <a:lnTo>
                    <a:pt x="7912" y="6483"/>
                  </a:lnTo>
                  <a:lnTo>
                    <a:pt x="8676" y="6749"/>
                  </a:lnTo>
                  <a:lnTo>
                    <a:pt x="9408" y="6981"/>
                  </a:lnTo>
                  <a:lnTo>
                    <a:pt x="10089" y="7181"/>
                  </a:lnTo>
                  <a:lnTo>
                    <a:pt x="10704" y="7347"/>
                  </a:lnTo>
                  <a:lnTo>
                    <a:pt x="11269" y="7496"/>
                  </a:lnTo>
                  <a:lnTo>
                    <a:pt x="11751" y="7596"/>
                  </a:lnTo>
                  <a:lnTo>
                    <a:pt x="12134" y="7646"/>
                  </a:lnTo>
                  <a:lnTo>
                    <a:pt x="12416" y="7679"/>
                  </a:lnTo>
                  <a:lnTo>
                    <a:pt x="12532" y="7679"/>
                  </a:lnTo>
                  <a:lnTo>
                    <a:pt x="12649" y="7663"/>
                  </a:lnTo>
                  <a:lnTo>
                    <a:pt x="12915" y="7596"/>
                  </a:lnTo>
                  <a:lnTo>
                    <a:pt x="13214" y="7513"/>
                  </a:lnTo>
                  <a:lnTo>
                    <a:pt x="13513" y="7397"/>
                  </a:lnTo>
                  <a:lnTo>
                    <a:pt x="13846" y="7247"/>
                  </a:lnTo>
                  <a:lnTo>
                    <a:pt x="14161" y="7098"/>
                  </a:lnTo>
                  <a:lnTo>
                    <a:pt x="14793" y="6749"/>
                  </a:lnTo>
                  <a:lnTo>
                    <a:pt x="15375" y="6399"/>
                  </a:lnTo>
                  <a:lnTo>
                    <a:pt x="15840" y="6100"/>
                  </a:lnTo>
                  <a:lnTo>
                    <a:pt x="16272" y="5801"/>
                  </a:lnTo>
                  <a:lnTo>
                    <a:pt x="1176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2046;p55">
              <a:extLst>
                <a:ext uri="{FF2B5EF4-FFF2-40B4-BE49-F238E27FC236}">
                  <a16:creationId xmlns:a16="http://schemas.microsoft.com/office/drawing/2014/main" id="{EB5F631C-9480-9ECB-897D-A978FA8DC0A0}"/>
                </a:ext>
              </a:extLst>
            </p:cNvPr>
            <p:cNvSpPr/>
            <p:nvPr/>
          </p:nvSpPr>
          <p:spPr>
            <a:xfrm>
              <a:off x="677750" y="2284675"/>
              <a:ext cx="406825" cy="192000"/>
            </a:xfrm>
            <a:custGeom>
              <a:avLst/>
              <a:gdLst/>
              <a:ahLst/>
              <a:cxnLst/>
              <a:rect l="l" t="t" r="r" b="b"/>
              <a:pathLst>
                <a:path w="16273" h="7680" fill="none" extrusionOk="0">
                  <a:moveTo>
                    <a:pt x="11768" y="0"/>
                  </a:moveTo>
                  <a:lnTo>
                    <a:pt x="16272" y="5801"/>
                  </a:lnTo>
                  <a:lnTo>
                    <a:pt x="16272" y="5801"/>
                  </a:lnTo>
                  <a:lnTo>
                    <a:pt x="15840" y="6100"/>
                  </a:lnTo>
                  <a:lnTo>
                    <a:pt x="15375" y="6399"/>
                  </a:lnTo>
                  <a:lnTo>
                    <a:pt x="14793" y="6749"/>
                  </a:lnTo>
                  <a:lnTo>
                    <a:pt x="14161" y="7098"/>
                  </a:lnTo>
                  <a:lnTo>
                    <a:pt x="13846" y="7247"/>
                  </a:lnTo>
                  <a:lnTo>
                    <a:pt x="13513" y="7397"/>
                  </a:lnTo>
                  <a:lnTo>
                    <a:pt x="13214" y="7513"/>
                  </a:lnTo>
                  <a:lnTo>
                    <a:pt x="12915" y="7596"/>
                  </a:lnTo>
                  <a:lnTo>
                    <a:pt x="12649" y="7663"/>
                  </a:lnTo>
                  <a:lnTo>
                    <a:pt x="12532" y="7679"/>
                  </a:lnTo>
                  <a:lnTo>
                    <a:pt x="12416" y="7679"/>
                  </a:lnTo>
                  <a:lnTo>
                    <a:pt x="12416" y="7679"/>
                  </a:lnTo>
                  <a:lnTo>
                    <a:pt x="12134" y="7646"/>
                  </a:lnTo>
                  <a:lnTo>
                    <a:pt x="11751" y="7596"/>
                  </a:lnTo>
                  <a:lnTo>
                    <a:pt x="11269" y="7496"/>
                  </a:lnTo>
                  <a:lnTo>
                    <a:pt x="10704" y="7347"/>
                  </a:lnTo>
                  <a:lnTo>
                    <a:pt x="10089" y="7181"/>
                  </a:lnTo>
                  <a:lnTo>
                    <a:pt x="9408" y="6981"/>
                  </a:lnTo>
                  <a:lnTo>
                    <a:pt x="8676" y="6749"/>
                  </a:lnTo>
                  <a:lnTo>
                    <a:pt x="7912" y="6483"/>
                  </a:lnTo>
                  <a:lnTo>
                    <a:pt x="7114" y="6200"/>
                  </a:lnTo>
                  <a:lnTo>
                    <a:pt x="6316" y="5901"/>
                  </a:lnTo>
                  <a:lnTo>
                    <a:pt x="5518" y="5568"/>
                  </a:lnTo>
                  <a:lnTo>
                    <a:pt x="4737" y="5203"/>
                  </a:lnTo>
                  <a:lnTo>
                    <a:pt x="3956" y="4837"/>
                  </a:lnTo>
                  <a:lnTo>
                    <a:pt x="3225" y="4455"/>
                  </a:lnTo>
                  <a:lnTo>
                    <a:pt x="2543" y="4056"/>
                  </a:lnTo>
                  <a:lnTo>
                    <a:pt x="2211" y="3856"/>
                  </a:lnTo>
                  <a:lnTo>
                    <a:pt x="1912" y="3640"/>
                  </a:lnTo>
                  <a:lnTo>
                    <a:pt x="1912" y="3640"/>
                  </a:lnTo>
                  <a:lnTo>
                    <a:pt x="1629" y="3441"/>
                  </a:lnTo>
                  <a:lnTo>
                    <a:pt x="1363" y="3241"/>
                  </a:lnTo>
                  <a:lnTo>
                    <a:pt x="1130" y="3042"/>
                  </a:lnTo>
                  <a:lnTo>
                    <a:pt x="914" y="2859"/>
                  </a:lnTo>
                  <a:lnTo>
                    <a:pt x="731" y="2676"/>
                  </a:lnTo>
                  <a:lnTo>
                    <a:pt x="565" y="2510"/>
                  </a:lnTo>
                  <a:lnTo>
                    <a:pt x="416" y="2344"/>
                  </a:lnTo>
                  <a:lnTo>
                    <a:pt x="299" y="2178"/>
                  </a:lnTo>
                  <a:lnTo>
                    <a:pt x="200" y="2028"/>
                  </a:lnTo>
                  <a:lnTo>
                    <a:pt x="116" y="1879"/>
                  </a:lnTo>
                  <a:lnTo>
                    <a:pt x="67" y="1746"/>
                  </a:lnTo>
                  <a:lnTo>
                    <a:pt x="17" y="1613"/>
                  </a:lnTo>
                  <a:lnTo>
                    <a:pt x="0" y="1480"/>
                  </a:lnTo>
                  <a:lnTo>
                    <a:pt x="0" y="1363"/>
                  </a:lnTo>
                  <a:lnTo>
                    <a:pt x="17" y="1247"/>
                  </a:lnTo>
                  <a:lnTo>
                    <a:pt x="50" y="1147"/>
                  </a:lnTo>
                  <a:lnTo>
                    <a:pt x="116" y="1048"/>
                  </a:lnTo>
                  <a:lnTo>
                    <a:pt x="183" y="964"/>
                  </a:lnTo>
                  <a:lnTo>
                    <a:pt x="266" y="881"/>
                  </a:lnTo>
                  <a:lnTo>
                    <a:pt x="366" y="798"/>
                  </a:lnTo>
                  <a:lnTo>
                    <a:pt x="482" y="732"/>
                  </a:lnTo>
                  <a:lnTo>
                    <a:pt x="615" y="682"/>
                  </a:lnTo>
                  <a:lnTo>
                    <a:pt x="748" y="632"/>
                  </a:lnTo>
                  <a:lnTo>
                    <a:pt x="914" y="582"/>
                  </a:lnTo>
                  <a:lnTo>
                    <a:pt x="1080" y="549"/>
                  </a:lnTo>
                  <a:lnTo>
                    <a:pt x="1263" y="516"/>
                  </a:lnTo>
                  <a:lnTo>
                    <a:pt x="1662" y="499"/>
                  </a:lnTo>
                  <a:lnTo>
                    <a:pt x="2094" y="499"/>
                  </a:lnTo>
                  <a:lnTo>
                    <a:pt x="2576" y="532"/>
                  </a:lnTo>
                  <a:lnTo>
                    <a:pt x="2576" y="532"/>
                  </a:lnTo>
                  <a:lnTo>
                    <a:pt x="4870" y="782"/>
                  </a:lnTo>
                  <a:lnTo>
                    <a:pt x="7363" y="1048"/>
                  </a:lnTo>
                  <a:lnTo>
                    <a:pt x="9374" y="1247"/>
                  </a:lnTo>
                  <a:lnTo>
                    <a:pt x="10006" y="1297"/>
                  </a:lnTo>
                  <a:lnTo>
                    <a:pt x="10205" y="1313"/>
                  </a:lnTo>
                  <a:lnTo>
                    <a:pt x="10289" y="1297"/>
                  </a:lnTo>
                  <a:lnTo>
                    <a:pt x="10289" y="1297"/>
                  </a:lnTo>
                  <a:lnTo>
                    <a:pt x="10405" y="1230"/>
                  </a:lnTo>
                  <a:lnTo>
                    <a:pt x="10588" y="1081"/>
                  </a:lnTo>
                  <a:lnTo>
                    <a:pt x="11103" y="632"/>
                  </a:lnTo>
                  <a:lnTo>
                    <a:pt x="11768"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2047;p55">
              <a:extLst>
                <a:ext uri="{FF2B5EF4-FFF2-40B4-BE49-F238E27FC236}">
                  <a16:creationId xmlns:a16="http://schemas.microsoft.com/office/drawing/2014/main" id="{97FBA66A-1B2A-BF65-CB40-77812177C280}"/>
                </a:ext>
              </a:extLst>
            </p:cNvPr>
            <p:cNvSpPr/>
            <p:nvPr/>
          </p:nvSpPr>
          <p:spPr>
            <a:xfrm>
              <a:off x="780800" y="2301700"/>
              <a:ext cx="3350" cy="875"/>
            </a:xfrm>
            <a:custGeom>
              <a:avLst/>
              <a:gdLst/>
              <a:ahLst/>
              <a:cxnLst/>
              <a:rect l="l" t="t" r="r" b="b"/>
              <a:pathLst>
                <a:path w="134" h="35" extrusionOk="0">
                  <a:moveTo>
                    <a:pt x="0" y="1"/>
                  </a:moveTo>
                  <a:lnTo>
                    <a:pt x="0" y="17"/>
                  </a:lnTo>
                  <a:lnTo>
                    <a:pt x="133" y="34"/>
                  </a:lnTo>
                  <a:lnTo>
                    <a:pt x="133" y="17"/>
                  </a:lnTo>
                  <a:lnTo>
                    <a:pt x="0" y="1"/>
                  </a:lnTo>
                  <a:close/>
                </a:path>
              </a:pathLst>
            </a:custGeom>
            <a:solidFill>
              <a:srgbClr val="BCBCB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2048;p55">
              <a:extLst>
                <a:ext uri="{FF2B5EF4-FFF2-40B4-BE49-F238E27FC236}">
                  <a16:creationId xmlns:a16="http://schemas.microsoft.com/office/drawing/2014/main" id="{77CCFAB0-349A-8BD6-B2AC-06F487E07995}"/>
                </a:ext>
              </a:extLst>
            </p:cNvPr>
            <p:cNvSpPr/>
            <p:nvPr/>
          </p:nvSpPr>
          <p:spPr>
            <a:xfrm>
              <a:off x="780800" y="2301700"/>
              <a:ext cx="3350" cy="875"/>
            </a:xfrm>
            <a:custGeom>
              <a:avLst/>
              <a:gdLst/>
              <a:ahLst/>
              <a:cxnLst/>
              <a:rect l="l" t="t" r="r" b="b"/>
              <a:pathLst>
                <a:path w="134" h="35" fill="none" extrusionOk="0">
                  <a:moveTo>
                    <a:pt x="0" y="1"/>
                  </a:moveTo>
                  <a:lnTo>
                    <a:pt x="0" y="1"/>
                  </a:lnTo>
                  <a:lnTo>
                    <a:pt x="0" y="17"/>
                  </a:lnTo>
                  <a:lnTo>
                    <a:pt x="0" y="17"/>
                  </a:lnTo>
                  <a:lnTo>
                    <a:pt x="133" y="34"/>
                  </a:lnTo>
                  <a:lnTo>
                    <a:pt x="133" y="34"/>
                  </a:lnTo>
                  <a:lnTo>
                    <a:pt x="133" y="17"/>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2049;p55">
              <a:extLst>
                <a:ext uri="{FF2B5EF4-FFF2-40B4-BE49-F238E27FC236}">
                  <a16:creationId xmlns:a16="http://schemas.microsoft.com/office/drawing/2014/main" id="{D8A5F2D5-8038-5F16-2DDB-684460CE870D}"/>
                </a:ext>
              </a:extLst>
            </p:cNvPr>
            <p:cNvSpPr/>
            <p:nvPr/>
          </p:nvSpPr>
          <p:spPr>
            <a:xfrm>
              <a:off x="687300" y="2300050"/>
              <a:ext cx="352800" cy="160425"/>
            </a:xfrm>
            <a:custGeom>
              <a:avLst/>
              <a:gdLst/>
              <a:ahLst/>
              <a:cxnLst/>
              <a:rect l="l" t="t" r="r" b="b"/>
              <a:pathLst>
                <a:path w="14112" h="6417" extrusionOk="0">
                  <a:moveTo>
                    <a:pt x="3740" y="83"/>
                  </a:moveTo>
                  <a:lnTo>
                    <a:pt x="3823" y="316"/>
                  </a:lnTo>
                  <a:lnTo>
                    <a:pt x="3940" y="565"/>
                  </a:lnTo>
                  <a:lnTo>
                    <a:pt x="4073" y="798"/>
                  </a:lnTo>
                  <a:lnTo>
                    <a:pt x="4056" y="665"/>
                  </a:lnTo>
                  <a:lnTo>
                    <a:pt x="4039" y="532"/>
                  </a:lnTo>
                  <a:lnTo>
                    <a:pt x="3989" y="399"/>
                  </a:lnTo>
                  <a:lnTo>
                    <a:pt x="3956" y="266"/>
                  </a:lnTo>
                  <a:lnTo>
                    <a:pt x="3873" y="100"/>
                  </a:lnTo>
                  <a:lnTo>
                    <a:pt x="3740" y="83"/>
                  </a:lnTo>
                  <a:close/>
                  <a:moveTo>
                    <a:pt x="11835" y="0"/>
                  </a:moveTo>
                  <a:lnTo>
                    <a:pt x="11685" y="216"/>
                  </a:lnTo>
                  <a:lnTo>
                    <a:pt x="11552" y="449"/>
                  </a:lnTo>
                  <a:lnTo>
                    <a:pt x="11469" y="698"/>
                  </a:lnTo>
                  <a:lnTo>
                    <a:pt x="11402" y="964"/>
                  </a:lnTo>
                  <a:lnTo>
                    <a:pt x="11552" y="748"/>
                  </a:lnTo>
                  <a:lnTo>
                    <a:pt x="11685" y="499"/>
                  </a:lnTo>
                  <a:lnTo>
                    <a:pt x="11785" y="250"/>
                  </a:lnTo>
                  <a:lnTo>
                    <a:pt x="11835" y="0"/>
                  </a:lnTo>
                  <a:close/>
                  <a:moveTo>
                    <a:pt x="349" y="1047"/>
                  </a:moveTo>
                  <a:lnTo>
                    <a:pt x="183" y="1264"/>
                  </a:lnTo>
                  <a:lnTo>
                    <a:pt x="67" y="1496"/>
                  </a:lnTo>
                  <a:lnTo>
                    <a:pt x="0" y="1646"/>
                  </a:lnTo>
                  <a:lnTo>
                    <a:pt x="84" y="1746"/>
                  </a:lnTo>
                  <a:lnTo>
                    <a:pt x="200" y="1563"/>
                  </a:lnTo>
                  <a:lnTo>
                    <a:pt x="283" y="1313"/>
                  </a:lnTo>
                  <a:lnTo>
                    <a:pt x="349" y="1047"/>
                  </a:lnTo>
                  <a:close/>
                  <a:moveTo>
                    <a:pt x="7762" y="1347"/>
                  </a:moveTo>
                  <a:lnTo>
                    <a:pt x="7596" y="1579"/>
                  </a:lnTo>
                  <a:lnTo>
                    <a:pt x="7480" y="1812"/>
                  </a:lnTo>
                  <a:lnTo>
                    <a:pt x="7380" y="2061"/>
                  </a:lnTo>
                  <a:lnTo>
                    <a:pt x="7314" y="2311"/>
                  </a:lnTo>
                  <a:lnTo>
                    <a:pt x="7480" y="2095"/>
                  </a:lnTo>
                  <a:lnTo>
                    <a:pt x="7596" y="1862"/>
                  </a:lnTo>
                  <a:lnTo>
                    <a:pt x="7696" y="1613"/>
                  </a:lnTo>
                  <a:lnTo>
                    <a:pt x="7762" y="1347"/>
                  </a:lnTo>
                  <a:close/>
                  <a:moveTo>
                    <a:pt x="10854" y="2660"/>
                  </a:moveTo>
                  <a:lnTo>
                    <a:pt x="10588" y="2710"/>
                  </a:lnTo>
                  <a:lnTo>
                    <a:pt x="10322" y="2793"/>
                  </a:lnTo>
                  <a:lnTo>
                    <a:pt x="10073" y="2892"/>
                  </a:lnTo>
                  <a:lnTo>
                    <a:pt x="9840" y="3042"/>
                  </a:lnTo>
                  <a:lnTo>
                    <a:pt x="9840" y="3042"/>
                  </a:lnTo>
                  <a:lnTo>
                    <a:pt x="9990" y="3025"/>
                  </a:lnTo>
                  <a:lnTo>
                    <a:pt x="10123" y="2992"/>
                  </a:lnTo>
                  <a:lnTo>
                    <a:pt x="10256" y="2959"/>
                  </a:lnTo>
                  <a:lnTo>
                    <a:pt x="10372" y="2926"/>
                  </a:lnTo>
                  <a:lnTo>
                    <a:pt x="10621" y="2809"/>
                  </a:lnTo>
                  <a:lnTo>
                    <a:pt x="10854" y="2660"/>
                  </a:lnTo>
                  <a:close/>
                  <a:moveTo>
                    <a:pt x="4870" y="2976"/>
                  </a:moveTo>
                  <a:lnTo>
                    <a:pt x="4654" y="3025"/>
                  </a:lnTo>
                  <a:lnTo>
                    <a:pt x="4438" y="3092"/>
                  </a:lnTo>
                  <a:lnTo>
                    <a:pt x="4189" y="3208"/>
                  </a:lnTo>
                  <a:lnTo>
                    <a:pt x="3973" y="3341"/>
                  </a:lnTo>
                  <a:lnTo>
                    <a:pt x="4239" y="3308"/>
                  </a:lnTo>
                  <a:lnTo>
                    <a:pt x="4488" y="3225"/>
                  </a:lnTo>
                  <a:lnTo>
                    <a:pt x="4688" y="3125"/>
                  </a:lnTo>
                  <a:lnTo>
                    <a:pt x="4887" y="3025"/>
                  </a:lnTo>
                  <a:lnTo>
                    <a:pt x="4870" y="2976"/>
                  </a:lnTo>
                  <a:close/>
                  <a:moveTo>
                    <a:pt x="13148" y="3989"/>
                  </a:moveTo>
                  <a:lnTo>
                    <a:pt x="13364" y="4156"/>
                  </a:lnTo>
                  <a:lnTo>
                    <a:pt x="13596" y="4272"/>
                  </a:lnTo>
                  <a:lnTo>
                    <a:pt x="13846" y="4372"/>
                  </a:lnTo>
                  <a:lnTo>
                    <a:pt x="14112" y="4422"/>
                  </a:lnTo>
                  <a:lnTo>
                    <a:pt x="14112" y="4422"/>
                  </a:lnTo>
                  <a:lnTo>
                    <a:pt x="13896" y="4272"/>
                  </a:lnTo>
                  <a:lnTo>
                    <a:pt x="13646" y="4139"/>
                  </a:lnTo>
                  <a:lnTo>
                    <a:pt x="13397" y="4056"/>
                  </a:lnTo>
                  <a:lnTo>
                    <a:pt x="13148" y="3989"/>
                  </a:lnTo>
                  <a:close/>
                  <a:moveTo>
                    <a:pt x="6998" y="4289"/>
                  </a:moveTo>
                  <a:lnTo>
                    <a:pt x="7214" y="4455"/>
                  </a:lnTo>
                  <a:lnTo>
                    <a:pt x="7447" y="4571"/>
                  </a:lnTo>
                  <a:lnTo>
                    <a:pt x="7696" y="4671"/>
                  </a:lnTo>
                  <a:lnTo>
                    <a:pt x="7962" y="4721"/>
                  </a:lnTo>
                  <a:lnTo>
                    <a:pt x="7729" y="4571"/>
                  </a:lnTo>
                  <a:lnTo>
                    <a:pt x="7497" y="4455"/>
                  </a:lnTo>
                  <a:lnTo>
                    <a:pt x="7247" y="4355"/>
                  </a:lnTo>
                  <a:lnTo>
                    <a:pt x="6998" y="4289"/>
                  </a:lnTo>
                  <a:close/>
                  <a:moveTo>
                    <a:pt x="11236" y="5419"/>
                  </a:moveTo>
                  <a:lnTo>
                    <a:pt x="11286" y="5685"/>
                  </a:lnTo>
                  <a:lnTo>
                    <a:pt x="11369" y="5951"/>
                  </a:lnTo>
                  <a:lnTo>
                    <a:pt x="11469" y="6183"/>
                  </a:lnTo>
                  <a:lnTo>
                    <a:pt x="11619" y="6416"/>
                  </a:lnTo>
                  <a:lnTo>
                    <a:pt x="11569" y="6150"/>
                  </a:lnTo>
                  <a:lnTo>
                    <a:pt x="11502" y="5901"/>
                  </a:lnTo>
                  <a:lnTo>
                    <a:pt x="11386" y="5652"/>
                  </a:lnTo>
                  <a:lnTo>
                    <a:pt x="11236" y="5419"/>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2050;p55">
              <a:extLst>
                <a:ext uri="{FF2B5EF4-FFF2-40B4-BE49-F238E27FC236}">
                  <a16:creationId xmlns:a16="http://schemas.microsoft.com/office/drawing/2014/main" id="{D7EBE4BE-1843-5E0D-2C34-FBAF472A1AF5}"/>
                </a:ext>
              </a:extLst>
            </p:cNvPr>
            <p:cNvSpPr/>
            <p:nvPr/>
          </p:nvSpPr>
          <p:spPr>
            <a:xfrm>
              <a:off x="968200" y="2435500"/>
              <a:ext cx="9575" cy="24975"/>
            </a:xfrm>
            <a:custGeom>
              <a:avLst/>
              <a:gdLst/>
              <a:ahLst/>
              <a:cxnLst/>
              <a:rect l="l" t="t" r="r" b="b"/>
              <a:pathLst>
                <a:path w="383" h="999" fill="none" extrusionOk="0">
                  <a:moveTo>
                    <a:pt x="0" y="1"/>
                  </a:moveTo>
                  <a:lnTo>
                    <a:pt x="0" y="1"/>
                  </a:lnTo>
                  <a:lnTo>
                    <a:pt x="50" y="267"/>
                  </a:lnTo>
                  <a:lnTo>
                    <a:pt x="133" y="533"/>
                  </a:lnTo>
                  <a:lnTo>
                    <a:pt x="133" y="533"/>
                  </a:lnTo>
                  <a:lnTo>
                    <a:pt x="233" y="765"/>
                  </a:lnTo>
                  <a:lnTo>
                    <a:pt x="383" y="998"/>
                  </a:lnTo>
                  <a:lnTo>
                    <a:pt x="383" y="998"/>
                  </a:lnTo>
                  <a:lnTo>
                    <a:pt x="333" y="732"/>
                  </a:lnTo>
                  <a:lnTo>
                    <a:pt x="266" y="483"/>
                  </a:lnTo>
                  <a:lnTo>
                    <a:pt x="266" y="483"/>
                  </a:lnTo>
                  <a:lnTo>
                    <a:pt x="150" y="234"/>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2051;p55">
              <a:extLst>
                <a:ext uri="{FF2B5EF4-FFF2-40B4-BE49-F238E27FC236}">
                  <a16:creationId xmlns:a16="http://schemas.microsoft.com/office/drawing/2014/main" id="{A262C181-929E-CA70-8750-2DBDD0694821}"/>
                </a:ext>
              </a:extLst>
            </p:cNvPr>
            <p:cNvSpPr/>
            <p:nvPr/>
          </p:nvSpPr>
          <p:spPr>
            <a:xfrm>
              <a:off x="862225" y="2407250"/>
              <a:ext cx="24125" cy="10825"/>
            </a:xfrm>
            <a:custGeom>
              <a:avLst/>
              <a:gdLst/>
              <a:ahLst/>
              <a:cxnLst/>
              <a:rect l="l" t="t" r="r" b="b"/>
              <a:pathLst>
                <a:path w="965" h="433" fill="none" extrusionOk="0">
                  <a:moveTo>
                    <a:pt x="1" y="1"/>
                  </a:moveTo>
                  <a:lnTo>
                    <a:pt x="1" y="1"/>
                  </a:lnTo>
                  <a:lnTo>
                    <a:pt x="217" y="167"/>
                  </a:lnTo>
                  <a:lnTo>
                    <a:pt x="450" y="283"/>
                  </a:lnTo>
                  <a:lnTo>
                    <a:pt x="450" y="283"/>
                  </a:lnTo>
                  <a:lnTo>
                    <a:pt x="699" y="383"/>
                  </a:lnTo>
                  <a:lnTo>
                    <a:pt x="965" y="433"/>
                  </a:lnTo>
                  <a:lnTo>
                    <a:pt x="965" y="433"/>
                  </a:lnTo>
                  <a:lnTo>
                    <a:pt x="732" y="283"/>
                  </a:lnTo>
                  <a:lnTo>
                    <a:pt x="500" y="167"/>
                  </a:lnTo>
                  <a:lnTo>
                    <a:pt x="500" y="167"/>
                  </a:lnTo>
                  <a:lnTo>
                    <a:pt x="250" y="67"/>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2052;p55">
              <a:extLst>
                <a:ext uri="{FF2B5EF4-FFF2-40B4-BE49-F238E27FC236}">
                  <a16:creationId xmlns:a16="http://schemas.microsoft.com/office/drawing/2014/main" id="{67E4E62B-88BB-7584-240F-0408CA438A79}"/>
                </a:ext>
              </a:extLst>
            </p:cNvPr>
            <p:cNvSpPr/>
            <p:nvPr/>
          </p:nvSpPr>
          <p:spPr>
            <a:xfrm>
              <a:off x="1015975" y="2399775"/>
              <a:ext cx="24125" cy="10825"/>
            </a:xfrm>
            <a:custGeom>
              <a:avLst/>
              <a:gdLst/>
              <a:ahLst/>
              <a:cxnLst/>
              <a:rect l="l" t="t" r="r" b="b"/>
              <a:pathLst>
                <a:path w="965" h="433" fill="none" extrusionOk="0">
                  <a:moveTo>
                    <a:pt x="1" y="0"/>
                  </a:moveTo>
                  <a:lnTo>
                    <a:pt x="1" y="0"/>
                  </a:lnTo>
                  <a:lnTo>
                    <a:pt x="217" y="167"/>
                  </a:lnTo>
                  <a:lnTo>
                    <a:pt x="449" y="283"/>
                  </a:lnTo>
                  <a:lnTo>
                    <a:pt x="449" y="283"/>
                  </a:lnTo>
                  <a:lnTo>
                    <a:pt x="699" y="383"/>
                  </a:lnTo>
                  <a:lnTo>
                    <a:pt x="965" y="433"/>
                  </a:lnTo>
                  <a:lnTo>
                    <a:pt x="965" y="433"/>
                  </a:lnTo>
                  <a:lnTo>
                    <a:pt x="749" y="283"/>
                  </a:lnTo>
                  <a:lnTo>
                    <a:pt x="499" y="150"/>
                  </a:lnTo>
                  <a:lnTo>
                    <a:pt x="499" y="150"/>
                  </a:lnTo>
                  <a:lnTo>
                    <a:pt x="250" y="67"/>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2053;p55">
              <a:extLst>
                <a:ext uri="{FF2B5EF4-FFF2-40B4-BE49-F238E27FC236}">
                  <a16:creationId xmlns:a16="http://schemas.microsoft.com/office/drawing/2014/main" id="{F8C5D1D8-8A5E-3400-820B-22E703755556}"/>
                </a:ext>
              </a:extLst>
            </p:cNvPr>
            <p:cNvSpPr/>
            <p:nvPr/>
          </p:nvSpPr>
          <p:spPr>
            <a:xfrm>
              <a:off x="786600" y="2374425"/>
              <a:ext cx="22900" cy="9175"/>
            </a:xfrm>
            <a:custGeom>
              <a:avLst/>
              <a:gdLst/>
              <a:ahLst/>
              <a:cxnLst/>
              <a:rect l="l" t="t" r="r" b="b"/>
              <a:pathLst>
                <a:path w="916" h="367" fill="none" extrusionOk="0">
                  <a:moveTo>
                    <a:pt x="898" y="1"/>
                  </a:moveTo>
                  <a:lnTo>
                    <a:pt x="898" y="1"/>
                  </a:lnTo>
                  <a:lnTo>
                    <a:pt x="898" y="1"/>
                  </a:lnTo>
                  <a:lnTo>
                    <a:pt x="682" y="50"/>
                  </a:lnTo>
                  <a:lnTo>
                    <a:pt x="466" y="117"/>
                  </a:lnTo>
                  <a:lnTo>
                    <a:pt x="466" y="117"/>
                  </a:lnTo>
                  <a:lnTo>
                    <a:pt x="217" y="233"/>
                  </a:lnTo>
                  <a:lnTo>
                    <a:pt x="1" y="366"/>
                  </a:lnTo>
                  <a:lnTo>
                    <a:pt x="1" y="366"/>
                  </a:lnTo>
                  <a:lnTo>
                    <a:pt x="267" y="333"/>
                  </a:lnTo>
                  <a:lnTo>
                    <a:pt x="516" y="250"/>
                  </a:lnTo>
                  <a:lnTo>
                    <a:pt x="516" y="250"/>
                  </a:lnTo>
                  <a:lnTo>
                    <a:pt x="716" y="150"/>
                  </a:lnTo>
                  <a:lnTo>
                    <a:pt x="915" y="50"/>
                  </a:lnTo>
                  <a:lnTo>
                    <a:pt x="915" y="50"/>
                  </a:lnTo>
                  <a:lnTo>
                    <a:pt x="898"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2054;p55">
              <a:extLst>
                <a:ext uri="{FF2B5EF4-FFF2-40B4-BE49-F238E27FC236}">
                  <a16:creationId xmlns:a16="http://schemas.microsoft.com/office/drawing/2014/main" id="{3475457D-883C-CA8D-D82B-ED8A9DDA88D3}"/>
                </a:ext>
              </a:extLst>
            </p:cNvPr>
            <p:cNvSpPr/>
            <p:nvPr/>
          </p:nvSpPr>
          <p:spPr>
            <a:xfrm>
              <a:off x="933300" y="2366525"/>
              <a:ext cx="25350" cy="9600"/>
            </a:xfrm>
            <a:custGeom>
              <a:avLst/>
              <a:gdLst/>
              <a:ahLst/>
              <a:cxnLst/>
              <a:rect l="l" t="t" r="r" b="b"/>
              <a:pathLst>
                <a:path w="1014" h="384" fill="none" extrusionOk="0">
                  <a:moveTo>
                    <a:pt x="1014" y="1"/>
                  </a:moveTo>
                  <a:lnTo>
                    <a:pt x="1014" y="1"/>
                  </a:lnTo>
                  <a:lnTo>
                    <a:pt x="748" y="51"/>
                  </a:lnTo>
                  <a:lnTo>
                    <a:pt x="482" y="134"/>
                  </a:lnTo>
                  <a:lnTo>
                    <a:pt x="233" y="233"/>
                  </a:lnTo>
                  <a:lnTo>
                    <a:pt x="0" y="383"/>
                  </a:lnTo>
                  <a:lnTo>
                    <a:pt x="0" y="383"/>
                  </a:lnTo>
                  <a:lnTo>
                    <a:pt x="150" y="366"/>
                  </a:lnTo>
                  <a:lnTo>
                    <a:pt x="283" y="333"/>
                  </a:lnTo>
                  <a:lnTo>
                    <a:pt x="416" y="300"/>
                  </a:lnTo>
                  <a:lnTo>
                    <a:pt x="532" y="267"/>
                  </a:lnTo>
                  <a:lnTo>
                    <a:pt x="532" y="267"/>
                  </a:lnTo>
                  <a:lnTo>
                    <a:pt x="781" y="150"/>
                  </a:lnTo>
                  <a:lnTo>
                    <a:pt x="1014"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2055;p55">
              <a:extLst>
                <a:ext uri="{FF2B5EF4-FFF2-40B4-BE49-F238E27FC236}">
                  <a16:creationId xmlns:a16="http://schemas.microsoft.com/office/drawing/2014/main" id="{4F0B2B54-8AEC-61F2-F787-6A48E335A9EB}"/>
                </a:ext>
              </a:extLst>
            </p:cNvPr>
            <p:cNvSpPr/>
            <p:nvPr/>
          </p:nvSpPr>
          <p:spPr>
            <a:xfrm>
              <a:off x="870125" y="2333700"/>
              <a:ext cx="11250" cy="24125"/>
            </a:xfrm>
            <a:custGeom>
              <a:avLst/>
              <a:gdLst/>
              <a:ahLst/>
              <a:cxnLst/>
              <a:rect l="l" t="t" r="r" b="b"/>
              <a:pathLst>
                <a:path w="450" h="965" fill="none" extrusionOk="0">
                  <a:moveTo>
                    <a:pt x="449" y="1"/>
                  </a:moveTo>
                  <a:lnTo>
                    <a:pt x="449" y="1"/>
                  </a:lnTo>
                  <a:lnTo>
                    <a:pt x="283" y="233"/>
                  </a:lnTo>
                  <a:lnTo>
                    <a:pt x="167" y="466"/>
                  </a:lnTo>
                  <a:lnTo>
                    <a:pt x="167" y="466"/>
                  </a:lnTo>
                  <a:lnTo>
                    <a:pt x="167" y="466"/>
                  </a:lnTo>
                  <a:lnTo>
                    <a:pt x="67" y="715"/>
                  </a:lnTo>
                  <a:lnTo>
                    <a:pt x="1" y="965"/>
                  </a:lnTo>
                  <a:lnTo>
                    <a:pt x="1" y="965"/>
                  </a:lnTo>
                  <a:lnTo>
                    <a:pt x="167" y="749"/>
                  </a:lnTo>
                  <a:lnTo>
                    <a:pt x="283" y="516"/>
                  </a:lnTo>
                  <a:lnTo>
                    <a:pt x="283" y="516"/>
                  </a:lnTo>
                  <a:lnTo>
                    <a:pt x="383" y="267"/>
                  </a:lnTo>
                  <a:lnTo>
                    <a:pt x="449"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2056;p55">
              <a:extLst>
                <a:ext uri="{FF2B5EF4-FFF2-40B4-BE49-F238E27FC236}">
                  <a16:creationId xmlns:a16="http://schemas.microsoft.com/office/drawing/2014/main" id="{B97829CA-A130-C759-30BC-5D51E9D25766}"/>
                </a:ext>
              </a:extLst>
            </p:cNvPr>
            <p:cNvSpPr/>
            <p:nvPr/>
          </p:nvSpPr>
          <p:spPr>
            <a:xfrm>
              <a:off x="687300" y="2326225"/>
              <a:ext cx="8750" cy="17475"/>
            </a:xfrm>
            <a:custGeom>
              <a:avLst/>
              <a:gdLst/>
              <a:ahLst/>
              <a:cxnLst/>
              <a:rect l="l" t="t" r="r" b="b"/>
              <a:pathLst>
                <a:path w="350" h="699" fill="none" extrusionOk="0">
                  <a:moveTo>
                    <a:pt x="349" y="0"/>
                  </a:moveTo>
                  <a:lnTo>
                    <a:pt x="349" y="0"/>
                  </a:lnTo>
                  <a:lnTo>
                    <a:pt x="183" y="217"/>
                  </a:lnTo>
                  <a:lnTo>
                    <a:pt x="67" y="449"/>
                  </a:lnTo>
                  <a:lnTo>
                    <a:pt x="67" y="449"/>
                  </a:lnTo>
                  <a:lnTo>
                    <a:pt x="0" y="599"/>
                  </a:lnTo>
                  <a:lnTo>
                    <a:pt x="0" y="599"/>
                  </a:lnTo>
                  <a:lnTo>
                    <a:pt x="84" y="699"/>
                  </a:lnTo>
                  <a:lnTo>
                    <a:pt x="84" y="699"/>
                  </a:lnTo>
                  <a:lnTo>
                    <a:pt x="200" y="516"/>
                  </a:lnTo>
                  <a:lnTo>
                    <a:pt x="200" y="516"/>
                  </a:lnTo>
                  <a:lnTo>
                    <a:pt x="283" y="266"/>
                  </a:lnTo>
                  <a:lnTo>
                    <a:pt x="349"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2057;p55">
              <a:extLst>
                <a:ext uri="{FF2B5EF4-FFF2-40B4-BE49-F238E27FC236}">
                  <a16:creationId xmlns:a16="http://schemas.microsoft.com/office/drawing/2014/main" id="{8002CA5B-0191-97FA-082D-180CF3B2E645}"/>
                </a:ext>
              </a:extLst>
            </p:cNvPr>
            <p:cNvSpPr/>
            <p:nvPr/>
          </p:nvSpPr>
          <p:spPr>
            <a:xfrm>
              <a:off x="780800" y="2302125"/>
              <a:ext cx="8325" cy="17900"/>
            </a:xfrm>
            <a:custGeom>
              <a:avLst/>
              <a:gdLst/>
              <a:ahLst/>
              <a:cxnLst/>
              <a:rect l="l" t="t" r="r" b="b"/>
              <a:pathLst>
                <a:path w="333" h="716" fill="none" extrusionOk="0">
                  <a:moveTo>
                    <a:pt x="0" y="0"/>
                  </a:moveTo>
                  <a:lnTo>
                    <a:pt x="0" y="0"/>
                  </a:lnTo>
                  <a:lnTo>
                    <a:pt x="83" y="233"/>
                  </a:lnTo>
                  <a:lnTo>
                    <a:pt x="83" y="233"/>
                  </a:lnTo>
                  <a:lnTo>
                    <a:pt x="200" y="482"/>
                  </a:lnTo>
                  <a:lnTo>
                    <a:pt x="333" y="715"/>
                  </a:lnTo>
                  <a:lnTo>
                    <a:pt x="333" y="715"/>
                  </a:lnTo>
                  <a:lnTo>
                    <a:pt x="316" y="582"/>
                  </a:lnTo>
                  <a:lnTo>
                    <a:pt x="299" y="449"/>
                  </a:lnTo>
                  <a:lnTo>
                    <a:pt x="249" y="316"/>
                  </a:lnTo>
                  <a:lnTo>
                    <a:pt x="216" y="183"/>
                  </a:lnTo>
                  <a:lnTo>
                    <a:pt x="216" y="183"/>
                  </a:lnTo>
                  <a:lnTo>
                    <a:pt x="133" y="17"/>
                  </a:lnTo>
                  <a:lnTo>
                    <a:pt x="133" y="17"/>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2058;p55">
              <a:extLst>
                <a:ext uri="{FF2B5EF4-FFF2-40B4-BE49-F238E27FC236}">
                  <a16:creationId xmlns:a16="http://schemas.microsoft.com/office/drawing/2014/main" id="{788C091F-0A7F-8007-294C-7D0ACAC3B1AF}"/>
                </a:ext>
              </a:extLst>
            </p:cNvPr>
            <p:cNvSpPr/>
            <p:nvPr/>
          </p:nvSpPr>
          <p:spPr>
            <a:xfrm>
              <a:off x="972350" y="2300050"/>
              <a:ext cx="10825" cy="24125"/>
            </a:xfrm>
            <a:custGeom>
              <a:avLst/>
              <a:gdLst/>
              <a:ahLst/>
              <a:cxnLst/>
              <a:rect l="l" t="t" r="r" b="b"/>
              <a:pathLst>
                <a:path w="433" h="965" fill="none" extrusionOk="0">
                  <a:moveTo>
                    <a:pt x="433" y="0"/>
                  </a:moveTo>
                  <a:lnTo>
                    <a:pt x="433" y="0"/>
                  </a:lnTo>
                  <a:lnTo>
                    <a:pt x="283" y="216"/>
                  </a:lnTo>
                  <a:lnTo>
                    <a:pt x="150" y="449"/>
                  </a:lnTo>
                  <a:lnTo>
                    <a:pt x="150" y="449"/>
                  </a:lnTo>
                  <a:lnTo>
                    <a:pt x="67" y="698"/>
                  </a:lnTo>
                  <a:lnTo>
                    <a:pt x="0" y="964"/>
                  </a:lnTo>
                  <a:lnTo>
                    <a:pt x="0" y="964"/>
                  </a:lnTo>
                  <a:lnTo>
                    <a:pt x="150" y="748"/>
                  </a:lnTo>
                  <a:lnTo>
                    <a:pt x="283" y="499"/>
                  </a:lnTo>
                  <a:lnTo>
                    <a:pt x="283" y="499"/>
                  </a:lnTo>
                  <a:lnTo>
                    <a:pt x="383" y="250"/>
                  </a:lnTo>
                  <a:lnTo>
                    <a:pt x="433"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2059;p55">
              <a:extLst>
                <a:ext uri="{FF2B5EF4-FFF2-40B4-BE49-F238E27FC236}">
                  <a16:creationId xmlns:a16="http://schemas.microsoft.com/office/drawing/2014/main" id="{6F68C64F-7B59-3119-1E42-2806612012AA}"/>
                </a:ext>
              </a:extLst>
            </p:cNvPr>
            <p:cNvSpPr/>
            <p:nvPr/>
          </p:nvSpPr>
          <p:spPr>
            <a:xfrm>
              <a:off x="956150" y="2315425"/>
              <a:ext cx="93525" cy="121350"/>
            </a:xfrm>
            <a:custGeom>
              <a:avLst/>
              <a:gdLst/>
              <a:ahLst/>
              <a:cxnLst/>
              <a:rect l="l" t="t" r="r" b="b"/>
              <a:pathLst>
                <a:path w="3741" h="4854" extrusionOk="0">
                  <a:moveTo>
                    <a:pt x="17" y="0"/>
                  </a:moveTo>
                  <a:lnTo>
                    <a:pt x="0" y="17"/>
                  </a:lnTo>
                  <a:lnTo>
                    <a:pt x="432" y="649"/>
                  </a:lnTo>
                  <a:lnTo>
                    <a:pt x="881" y="1264"/>
                  </a:lnTo>
                  <a:lnTo>
                    <a:pt x="1330" y="1879"/>
                  </a:lnTo>
                  <a:lnTo>
                    <a:pt x="1795" y="2477"/>
                  </a:lnTo>
                  <a:lnTo>
                    <a:pt x="2743" y="3674"/>
                  </a:lnTo>
                  <a:lnTo>
                    <a:pt x="3707" y="4854"/>
                  </a:lnTo>
                  <a:lnTo>
                    <a:pt x="3740" y="4854"/>
                  </a:lnTo>
                  <a:lnTo>
                    <a:pt x="3740" y="4837"/>
                  </a:lnTo>
                  <a:lnTo>
                    <a:pt x="3740" y="4820"/>
                  </a:lnTo>
                  <a:lnTo>
                    <a:pt x="2842" y="3590"/>
                  </a:lnTo>
                  <a:lnTo>
                    <a:pt x="1945" y="2377"/>
                  </a:lnTo>
                  <a:lnTo>
                    <a:pt x="1480" y="1762"/>
                  </a:lnTo>
                  <a:lnTo>
                    <a:pt x="998" y="1164"/>
                  </a:lnTo>
                  <a:lnTo>
                    <a:pt x="516" y="582"/>
                  </a:lnTo>
                  <a:lnTo>
                    <a:pt x="3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2060;p55">
              <a:extLst>
                <a:ext uri="{FF2B5EF4-FFF2-40B4-BE49-F238E27FC236}">
                  <a16:creationId xmlns:a16="http://schemas.microsoft.com/office/drawing/2014/main" id="{28FC92B4-1C5F-AD0A-1193-278D31268D12}"/>
                </a:ext>
              </a:extLst>
            </p:cNvPr>
            <p:cNvSpPr/>
            <p:nvPr/>
          </p:nvSpPr>
          <p:spPr>
            <a:xfrm>
              <a:off x="750875" y="2393125"/>
              <a:ext cx="81475" cy="37425"/>
            </a:xfrm>
            <a:custGeom>
              <a:avLst/>
              <a:gdLst/>
              <a:ahLst/>
              <a:cxnLst/>
              <a:rect l="l" t="t" r="r" b="b"/>
              <a:pathLst>
                <a:path w="3259" h="1497" extrusionOk="0">
                  <a:moveTo>
                    <a:pt x="0" y="0"/>
                  </a:moveTo>
                  <a:lnTo>
                    <a:pt x="0" y="17"/>
                  </a:lnTo>
                  <a:lnTo>
                    <a:pt x="649" y="383"/>
                  </a:lnTo>
                  <a:lnTo>
                    <a:pt x="1314" y="715"/>
                  </a:lnTo>
                  <a:lnTo>
                    <a:pt x="1031" y="649"/>
                  </a:lnTo>
                  <a:lnTo>
                    <a:pt x="765" y="566"/>
                  </a:lnTo>
                  <a:lnTo>
                    <a:pt x="748" y="582"/>
                  </a:lnTo>
                  <a:lnTo>
                    <a:pt x="748" y="599"/>
                  </a:lnTo>
                  <a:lnTo>
                    <a:pt x="765" y="599"/>
                  </a:lnTo>
                  <a:lnTo>
                    <a:pt x="1014" y="699"/>
                  </a:lnTo>
                  <a:lnTo>
                    <a:pt x="1264" y="765"/>
                  </a:lnTo>
                  <a:lnTo>
                    <a:pt x="1546" y="815"/>
                  </a:lnTo>
                  <a:lnTo>
                    <a:pt x="1962" y="998"/>
                  </a:lnTo>
                  <a:lnTo>
                    <a:pt x="2394" y="1181"/>
                  </a:lnTo>
                  <a:lnTo>
                    <a:pt x="3242" y="1496"/>
                  </a:lnTo>
                  <a:lnTo>
                    <a:pt x="3258" y="1480"/>
                  </a:lnTo>
                  <a:lnTo>
                    <a:pt x="3242" y="1463"/>
                  </a:lnTo>
                  <a:lnTo>
                    <a:pt x="1629" y="715"/>
                  </a:lnTo>
                  <a:lnTo>
                    <a:pt x="815" y="350"/>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2061;p55">
              <a:extLst>
                <a:ext uri="{FF2B5EF4-FFF2-40B4-BE49-F238E27FC236}">
                  <a16:creationId xmlns:a16="http://schemas.microsoft.com/office/drawing/2014/main" id="{BD495BFA-A001-C18E-2FF3-18C1A2EC8358}"/>
                </a:ext>
              </a:extLst>
            </p:cNvPr>
            <p:cNvSpPr/>
            <p:nvPr/>
          </p:nvSpPr>
          <p:spPr>
            <a:xfrm>
              <a:off x="583000" y="2074425"/>
              <a:ext cx="202800" cy="412625"/>
            </a:xfrm>
            <a:custGeom>
              <a:avLst/>
              <a:gdLst/>
              <a:ahLst/>
              <a:cxnLst/>
              <a:rect l="l" t="t" r="r" b="b"/>
              <a:pathLst>
                <a:path w="8112" h="16505" extrusionOk="0">
                  <a:moveTo>
                    <a:pt x="3242" y="0"/>
                  </a:moveTo>
                  <a:lnTo>
                    <a:pt x="2976" y="116"/>
                  </a:lnTo>
                  <a:lnTo>
                    <a:pt x="2726" y="266"/>
                  </a:lnTo>
                  <a:lnTo>
                    <a:pt x="2477" y="432"/>
                  </a:lnTo>
                  <a:lnTo>
                    <a:pt x="2244" y="632"/>
                  </a:lnTo>
                  <a:lnTo>
                    <a:pt x="1995" y="864"/>
                  </a:lnTo>
                  <a:lnTo>
                    <a:pt x="1762" y="1130"/>
                  </a:lnTo>
                  <a:lnTo>
                    <a:pt x="1530" y="1446"/>
                  </a:lnTo>
                  <a:lnTo>
                    <a:pt x="1314" y="1795"/>
                  </a:lnTo>
                  <a:lnTo>
                    <a:pt x="1114" y="2211"/>
                  </a:lnTo>
                  <a:lnTo>
                    <a:pt x="915" y="2676"/>
                  </a:lnTo>
                  <a:lnTo>
                    <a:pt x="732" y="3191"/>
                  </a:lnTo>
                  <a:lnTo>
                    <a:pt x="566" y="3773"/>
                  </a:lnTo>
                  <a:lnTo>
                    <a:pt x="433" y="4421"/>
                  </a:lnTo>
                  <a:lnTo>
                    <a:pt x="300" y="5136"/>
                  </a:lnTo>
                  <a:lnTo>
                    <a:pt x="200" y="5934"/>
                  </a:lnTo>
                  <a:lnTo>
                    <a:pt x="100" y="6798"/>
                  </a:lnTo>
                  <a:lnTo>
                    <a:pt x="50" y="7696"/>
                  </a:lnTo>
                  <a:lnTo>
                    <a:pt x="17" y="8560"/>
                  </a:lnTo>
                  <a:lnTo>
                    <a:pt x="1" y="9391"/>
                  </a:lnTo>
                  <a:lnTo>
                    <a:pt x="17" y="10189"/>
                  </a:lnTo>
                  <a:lnTo>
                    <a:pt x="67" y="10937"/>
                  </a:lnTo>
                  <a:lnTo>
                    <a:pt x="133" y="11651"/>
                  </a:lnTo>
                  <a:lnTo>
                    <a:pt x="217" y="12316"/>
                  </a:lnTo>
                  <a:lnTo>
                    <a:pt x="316" y="12948"/>
                  </a:lnTo>
                  <a:lnTo>
                    <a:pt x="449" y="13530"/>
                  </a:lnTo>
                  <a:lnTo>
                    <a:pt x="599" y="14062"/>
                  </a:lnTo>
                  <a:lnTo>
                    <a:pt x="765" y="14527"/>
                  </a:lnTo>
                  <a:lnTo>
                    <a:pt x="965" y="14959"/>
                  </a:lnTo>
                  <a:lnTo>
                    <a:pt x="1064" y="15142"/>
                  </a:lnTo>
                  <a:lnTo>
                    <a:pt x="1164" y="15325"/>
                  </a:lnTo>
                  <a:lnTo>
                    <a:pt x="1280" y="15491"/>
                  </a:lnTo>
                  <a:lnTo>
                    <a:pt x="1397" y="15641"/>
                  </a:lnTo>
                  <a:lnTo>
                    <a:pt x="1513" y="15774"/>
                  </a:lnTo>
                  <a:lnTo>
                    <a:pt x="1629" y="15890"/>
                  </a:lnTo>
                  <a:lnTo>
                    <a:pt x="1762" y="15990"/>
                  </a:lnTo>
                  <a:lnTo>
                    <a:pt x="1895" y="16073"/>
                  </a:lnTo>
                  <a:lnTo>
                    <a:pt x="2028" y="16156"/>
                  </a:lnTo>
                  <a:lnTo>
                    <a:pt x="2178" y="16222"/>
                  </a:lnTo>
                  <a:lnTo>
                    <a:pt x="2510" y="16339"/>
                  </a:lnTo>
                  <a:lnTo>
                    <a:pt x="2859" y="16422"/>
                  </a:lnTo>
                  <a:lnTo>
                    <a:pt x="3242" y="16488"/>
                  </a:lnTo>
                  <a:lnTo>
                    <a:pt x="3641" y="16505"/>
                  </a:lnTo>
                  <a:lnTo>
                    <a:pt x="4056" y="16505"/>
                  </a:lnTo>
                  <a:lnTo>
                    <a:pt x="4472" y="16488"/>
                  </a:lnTo>
                  <a:lnTo>
                    <a:pt x="4904" y="16438"/>
                  </a:lnTo>
                  <a:lnTo>
                    <a:pt x="5353" y="16355"/>
                  </a:lnTo>
                  <a:lnTo>
                    <a:pt x="5785" y="16272"/>
                  </a:lnTo>
                  <a:lnTo>
                    <a:pt x="6217" y="16139"/>
                  </a:lnTo>
                  <a:lnTo>
                    <a:pt x="6632" y="15990"/>
                  </a:lnTo>
                  <a:lnTo>
                    <a:pt x="7031" y="15823"/>
                  </a:lnTo>
                  <a:lnTo>
                    <a:pt x="7414" y="15641"/>
                  </a:lnTo>
                  <a:lnTo>
                    <a:pt x="7779" y="15424"/>
                  </a:lnTo>
                  <a:lnTo>
                    <a:pt x="8112" y="15192"/>
                  </a:lnTo>
                  <a:lnTo>
                    <a:pt x="7962" y="15026"/>
                  </a:lnTo>
                  <a:lnTo>
                    <a:pt x="7563" y="14544"/>
                  </a:lnTo>
                  <a:lnTo>
                    <a:pt x="7297" y="14195"/>
                  </a:lnTo>
                  <a:lnTo>
                    <a:pt x="6998" y="13762"/>
                  </a:lnTo>
                  <a:lnTo>
                    <a:pt x="6666" y="13280"/>
                  </a:lnTo>
                  <a:lnTo>
                    <a:pt x="6333" y="12715"/>
                  </a:lnTo>
                  <a:lnTo>
                    <a:pt x="5984" y="12100"/>
                  </a:lnTo>
                  <a:lnTo>
                    <a:pt x="5635" y="11419"/>
                  </a:lnTo>
                  <a:lnTo>
                    <a:pt x="5303" y="10671"/>
                  </a:lnTo>
                  <a:lnTo>
                    <a:pt x="5153" y="10289"/>
                  </a:lnTo>
                  <a:lnTo>
                    <a:pt x="5003" y="9890"/>
                  </a:lnTo>
                  <a:lnTo>
                    <a:pt x="4854" y="9474"/>
                  </a:lnTo>
                  <a:lnTo>
                    <a:pt x="4721" y="9042"/>
                  </a:lnTo>
                  <a:lnTo>
                    <a:pt x="4605" y="8593"/>
                  </a:lnTo>
                  <a:lnTo>
                    <a:pt x="4488" y="8144"/>
                  </a:lnTo>
                  <a:lnTo>
                    <a:pt x="4388" y="7679"/>
                  </a:lnTo>
                  <a:lnTo>
                    <a:pt x="4305" y="7214"/>
                  </a:lnTo>
                  <a:lnTo>
                    <a:pt x="4222" y="6732"/>
                  </a:lnTo>
                  <a:lnTo>
                    <a:pt x="4172" y="6233"/>
                  </a:lnTo>
                  <a:lnTo>
                    <a:pt x="4156" y="5901"/>
                  </a:lnTo>
                  <a:lnTo>
                    <a:pt x="4172" y="5552"/>
                  </a:lnTo>
                  <a:lnTo>
                    <a:pt x="4189" y="5186"/>
                  </a:lnTo>
                  <a:lnTo>
                    <a:pt x="4239" y="4804"/>
                  </a:lnTo>
                  <a:lnTo>
                    <a:pt x="4355" y="4039"/>
                  </a:lnTo>
                  <a:lnTo>
                    <a:pt x="4472" y="3241"/>
                  </a:lnTo>
                  <a:lnTo>
                    <a:pt x="4521" y="2859"/>
                  </a:lnTo>
                  <a:lnTo>
                    <a:pt x="4571" y="2493"/>
                  </a:lnTo>
                  <a:lnTo>
                    <a:pt x="4605" y="2128"/>
                  </a:lnTo>
                  <a:lnTo>
                    <a:pt x="4621" y="1779"/>
                  </a:lnTo>
                  <a:lnTo>
                    <a:pt x="4605" y="1446"/>
                  </a:lnTo>
                  <a:lnTo>
                    <a:pt x="4571" y="1147"/>
                  </a:lnTo>
                  <a:lnTo>
                    <a:pt x="4538" y="997"/>
                  </a:lnTo>
                  <a:lnTo>
                    <a:pt x="4488" y="864"/>
                  </a:lnTo>
                  <a:lnTo>
                    <a:pt x="4455" y="731"/>
                  </a:lnTo>
                  <a:lnTo>
                    <a:pt x="4388" y="615"/>
                  </a:lnTo>
                  <a:lnTo>
                    <a:pt x="324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2062;p55">
              <a:extLst>
                <a:ext uri="{FF2B5EF4-FFF2-40B4-BE49-F238E27FC236}">
                  <a16:creationId xmlns:a16="http://schemas.microsoft.com/office/drawing/2014/main" id="{BC400AC5-0333-733D-F04E-E30241708276}"/>
                </a:ext>
              </a:extLst>
            </p:cNvPr>
            <p:cNvSpPr/>
            <p:nvPr/>
          </p:nvSpPr>
          <p:spPr>
            <a:xfrm>
              <a:off x="685225" y="2118875"/>
              <a:ext cx="105575" cy="329950"/>
            </a:xfrm>
            <a:custGeom>
              <a:avLst/>
              <a:gdLst/>
              <a:ahLst/>
              <a:cxnLst/>
              <a:rect l="l" t="t" r="r" b="b"/>
              <a:pathLst>
                <a:path w="4223" h="13198" extrusionOk="0">
                  <a:moveTo>
                    <a:pt x="299" y="1"/>
                  </a:moveTo>
                  <a:lnTo>
                    <a:pt x="283" y="17"/>
                  </a:lnTo>
                  <a:lnTo>
                    <a:pt x="183" y="732"/>
                  </a:lnTo>
                  <a:lnTo>
                    <a:pt x="83" y="1430"/>
                  </a:lnTo>
                  <a:lnTo>
                    <a:pt x="34" y="2145"/>
                  </a:lnTo>
                  <a:lnTo>
                    <a:pt x="0" y="2859"/>
                  </a:lnTo>
                  <a:lnTo>
                    <a:pt x="0" y="3557"/>
                  </a:lnTo>
                  <a:lnTo>
                    <a:pt x="17" y="3923"/>
                  </a:lnTo>
                  <a:lnTo>
                    <a:pt x="34" y="4272"/>
                  </a:lnTo>
                  <a:lnTo>
                    <a:pt x="83" y="4621"/>
                  </a:lnTo>
                  <a:lnTo>
                    <a:pt x="133" y="4987"/>
                  </a:lnTo>
                  <a:lnTo>
                    <a:pt x="183" y="5336"/>
                  </a:lnTo>
                  <a:lnTo>
                    <a:pt x="266" y="5685"/>
                  </a:lnTo>
                  <a:lnTo>
                    <a:pt x="432" y="6333"/>
                  </a:lnTo>
                  <a:lnTo>
                    <a:pt x="649" y="6981"/>
                  </a:lnTo>
                  <a:lnTo>
                    <a:pt x="865" y="7630"/>
                  </a:lnTo>
                  <a:lnTo>
                    <a:pt x="1131" y="8261"/>
                  </a:lnTo>
                  <a:lnTo>
                    <a:pt x="1413" y="8876"/>
                  </a:lnTo>
                  <a:lnTo>
                    <a:pt x="1712" y="9475"/>
                  </a:lnTo>
                  <a:lnTo>
                    <a:pt x="2045" y="10073"/>
                  </a:lnTo>
                  <a:lnTo>
                    <a:pt x="2394" y="10655"/>
                  </a:lnTo>
                  <a:lnTo>
                    <a:pt x="2593" y="10987"/>
                  </a:lnTo>
                  <a:lnTo>
                    <a:pt x="2793" y="11303"/>
                  </a:lnTo>
                  <a:lnTo>
                    <a:pt x="3225" y="11935"/>
                  </a:lnTo>
                  <a:lnTo>
                    <a:pt x="3457" y="12250"/>
                  </a:lnTo>
                  <a:lnTo>
                    <a:pt x="3690" y="12566"/>
                  </a:lnTo>
                  <a:lnTo>
                    <a:pt x="4189" y="13198"/>
                  </a:lnTo>
                  <a:lnTo>
                    <a:pt x="4222" y="13198"/>
                  </a:lnTo>
                  <a:lnTo>
                    <a:pt x="4222" y="13181"/>
                  </a:lnTo>
                  <a:lnTo>
                    <a:pt x="4222" y="13164"/>
                  </a:lnTo>
                  <a:lnTo>
                    <a:pt x="3856" y="12583"/>
                  </a:lnTo>
                  <a:lnTo>
                    <a:pt x="3491" y="12001"/>
                  </a:lnTo>
                  <a:lnTo>
                    <a:pt x="3125" y="11436"/>
                  </a:lnTo>
                  <a:lnTo>
                    <a:pt x="2776" y="10854"/>
                  </a:lnTo>
                  <a:lnTo>
                    <a:pt x="2444" y="10272"/>
                  </a:lnTo>
                  <a:lnTo>
                    <a:pt x="2111" y="9674"/>
                  </a:lnTo>
                  <a:lnTo>
                    <a:pt x="1795" y="9076"/>
                  </a:lnTo>
                  <a:lnTo>
                    <a:pt x="1496" y="8461"/>
                  </a:lnTo>
                  <a:lnTo>
                    <a:pt x="1230" y="7846"/>
                  </a:lnTo>
                  <a:lnTo>
                    <a:pt x="981" y="7214"/>
                  </a:lnTo>
                  <a:lnTo>
                    <a:pt x="765" y="6583"/>
                  </a:lnTo>
                  <a:lnTo>
                    <a:pt x="582" y="5934"/>
                  </a:lnTo>
                  <a:lnTo>
                    <a:pt x="432" y="5269"/>
                  </a:lnTo>
                  <a:lnTo>
                    <a:pt x="316" y="4605"/>
                  </a:lnTo>
                  <a:lnTo>
                    <a:pt x="233" y="3940"/>
                  </a:lnTo>
                  <a:lnTo>
                    <a:pt x="183" y="3258"/>
                  </a:lnTo>
                  <a:lnTo>
                    <a:pt x="167" y="2843"/>
                  </a:lnTo>
                  <a:lnTo>
                    <a:pt x="167" y="2444"/>
                  </a:lnTo>
                  <a:lnTo>
                    <a:pt x="216" y="1629"/>
                  </a:lnTo>
                  <a:lnTo>
                    <a:pt x="316" y="17"/>
                  </a:lnTo>
                  <a:lnTo>
                    <a:pt x="3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2063;p55">
              <a:extLst>
                <a:ext uri="{FF2B5EF4-FFF2-40B4-BE49-F238E27FC236}">
                  <a16:creationId xmlns:a16="http://schemas.microsoft.com/office/drawing/2014/main" id="{75029410-B8DF-5851-DAA9-2EF1ECDD077B}"/>
                </a:ext>
              </a:extLst>
            </p:cNvPr>
            <p:cNvSpPr/>
            <p:nvPr/>
          </p:nvSpPr>
          <p:spPr>
            <a:xfrm>
              <a:off x="572200" y="2108900"/>
              <a:ext cx="56950" cy="359875"/>
            </a:xfrm>
            <a:custGeom>
              <a:avLst/>
              <a:gdLst/>
              <a:ahLst/>
              <a:cxnLst/>
              <a:rect l="l" t="t" r="r" b="b"/>
              <a:pathLst>
                <a:path w="2278" h="14395" extrusionOk="0">
                  <a:moveTo>
                    <a:pt x="2244" y="1"/>
                  </a:moveTo>
                  <a:lnTo>
                    <a:pt x="2028" y="283"/>
                  </a:lnTo>
                  <a:lnTo>
                    <a:pt x="1829" y="582"/>
                  </a:lnTo>
                  <a:lnTo>
                    <a:pt x="1646" y="882"/>
                  </a:lnTo>
                  <a:lnTo>
                    <a:pt x="1480" y="1197"/>
                  </a:lnTo>
                  <a:lnTo>
                    <a:pt x="1313" y="1513"/>
                  </a:lnTo>
                  <a:lnTo>
                    <a:pt x="1164" y="1829"/>
                  </a:lnTo>
                  <a:lnTo>
                    <a:pt x="1031" y="2161"/>
                  </a:lnTo>
                  <a:lnTo>
                    <a:pt x="915" y="2494"/>
                  </a:lnTo>
                  <a:lnTo>
                    <a:pt x="798" y="2826"/>
                  </a:lnTo>
                  <a:lnTo>
                    <a:pt x="698" y="3175"/>
                  </a:lnTo>
                  <a:lnTo>
                    <a:pt x="516" y="3857"/>
                  </a:lnTo>
                  <a:lnTo>
                    <a:pt x="383" y="4555"/>
                  </a:lnTo>
                  <a:lnTo>
                    <a:pt x="250" y="5253"/>
                  </a:lnTo>
                  <a:lnTo>
                    <a:pt x="183" y="5635"/>
                  </a:lnTo>
                  <a:lnTo>
                    <a:pt x="133" y="6034"/>
                  </a:lnTo>
                  <a:lnTo>
                    <a:pt x="50" y="6799"/>
                  </a:lnTo>
                  <a:lnTo>
                    <a:pt x="0" y="7597"/>
                  </a:lnTo>
                  <a:lnTo>
                    <a:pt x="0" y="8378"/>
                  </a:lnTo>
                  <a:lnTo>
                    <a:pt x="34" y="9159"/>
                  </a:lnTo>
                  <a:lnTo>
                    <a:pt x="117" y="9940"/>
                  </a:lnTo>
                  <a:lnTo>
                    <a:pt x="216" y="10705"/>
                  </a:lnTo>
                  <a:lnTo>
                    <a:pt x="300" y="11104"/>
                  </a:lnTo>
                  <a:lnTo>
                    <a:pt x="383" y="11486"/>
                  </a:lnTo>
                  <a:lnTo>
                    <a:pt x="482" y="11868"/>
                  </a:lnTo>
                  <a:lnTo>
                    <a:pt x="599" y="12267"/>
                  </a:lnTo>
                  <a:lnTo>
                    <a:pt x="732" y="12649"/>
                  </a:lnTo>
                  <a:lnTo>
                    <a:pt x="881" y="13032"/>
                  </a:lnTo>
                  <a:lnTo>
                    <a:pt x="1064" y="13381"/>
                  </a:lnTo>
                  <a:lnTo>
                    <a:pt x="1247" y="13730"/>
                  </a:lnTo>
                  <a:lnTo>
                    <a:pt x="1463" y="14062"/>
                  </a:lnTo>
                  <a:lnTo>
                    <a:pt x="1679" y="14395"/>
                  </a:lnTo>
                  <a:lnTo>
                    <a:pt x="1712" y="14395"/>
                  </a:lnTo>
                  <a:lnTo>
                    <a:pt x="1729" y="14378"/>
                  </a:lnTo>
                  <a:lnTo>
                    <a:pt x="1712" y="14361"/>
                  </a:lnTo>
                  <a:lnTo>
                    <a:pt x="1513" y="14062"/>
                  </a:lnTo>
                  <a:lnTo>
                    <a:pt x="1313" y="13746"/>
                  </a:lnTo>
                  <a:lnTo>
                    <a:pt x="1164" y="13414"/>
                  </a:lnTo>
                  <a:lnTo>
                    <a:pt x="1031" y="13065"/>
                  </a:lnTo>
                  <a:lnTo>
                    <a:pt x="915" y="12749"/>
                  </a:lnTo>
                  <a:lnTo>
                    <a:pt x="815" y="12417"/>
                  </a:lnTo>
                  <a:lnTo>
                    <a:pt x="732" y="12084"/>
                  </a:lnTo>
                  <a:lnTo>
                    <a:pt x="649" y="11735"/>
                  </a:lnTo>
                  <a:lnTo>
                    <a:pt x="499" y="10987"/>
                  </a:lnTo>
                  <a:lnTo>
                    <a:pt x="399" y="10239"/>
                  </a:lnTo>
                  <a:lnTo>
                    <a:pt x="316" y="9475"/>
                  </a:lnTo>
                  <a:lnTo>
                    <a:pt x="283" y="8710"/>
                  </a:lnTo>
                  <a:lnTo>
                    <a:pt x="283" y="7962"/>
                  </a:lnTo>
                  <a:lnTo>
                    <a:pt x="300" y="7214"/>
                  </a:lnTo>
                  <a:lnTo>
                    <a:pt x="349" y="6483"/>
                  </a:lnTo>
                  <a:lnTo>
                    <a:pt x="416" y="5752"/>
                  </a:lnTo>
                  <a:lnTo>
                    <a:pt x="516" y="5020"/>
                  </a:lnTo>
                  <a:lnTo>
                    <a:pt x="649" y="4289"/>
                  </a:lnTo>
                  <a:lnTo>
                    <a:pt x="798" y="3558"/>
                  </a:lnTo>
                  <a:lnTo>
                    <a:pt x="981" y="2843"/>
                  </a:lnTo>
                  <a:lnTo>
                    <a:pt x="1081" y="2461"/>
                  </a:lnTo>
                  <a:lnTo>
                    <a:pt x="1214" y="2095"/>
                  </a:lnTo>
                  <a:lnTo>
                    <a:pt x="1347" y="1729"/>
                  </a:lnTo>
                  <a:lnTo>
                    <a:pt x="1513" y="1380"/>
                  </a:lnTo>
                  <a:lnTo>
                    <a:pt x="1679" y="1031"/>
                  </a:lnTo>
                  <a:lnTo>
                    <a:pt x="1862" y="682"/>
                  </a:lnTo>
                  <a:lnTo>
                    <a:pt x="2061" y="350"/>
                  </a:lnTo>
                  <a:lnTo>
                    <a:pt x="2277" y="34"/>
                  </a:lnTo>
                  <a:lnTo>
                    <a:pt x="2277" y="17"/>
                  </a:lnTo>
                  <a:lnTo>
                    <a:pt x="227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2064;p55">
              <a:extLst>
                <a:ext uri="{FF2B5EF4-FFF2-40B4-BE49-F238E27FC236}">
                  <a16:creationId xmlns:a16="http://schemas.microsoft.com/office/drawing/2014/main" id="{BC6DCC45-3BB7-AE7F-EF7F-1F49CB2DBC7B}"/>
                </a:ext>
              </a:extLst>
            </p:cNvPr>
            <p:cNvSpPr/>
            <p:nvPr/>
          </p:nvSpPr>
          <p:spPr>
            <a:xfrm>
              <a:off x="564725" y="2108500"/>
              <a:ext cx="62350" cy="349050"/>
            </a:xfrm>
            <a:custGeom>
              <a:avLst/>
              <a:gdLst/>
              <a:ahLst/>
              <a:cxnLst/>
              <a:rect l="l" t="t" r="r" b="b"/>
              <a:pathLst>
                <a:path w="2494" h="13962" extrusionOk="0">
                  <a:moveTo>
                    <a:pt x="2477" y="0"/>
                  </a:moveTo>
                  <a:lnTo>
                    <a:pt x="2460" y="17"/>
                  </a:lnTo>
                  <a:lnTo>
                    <a:pt x="2244" y="299"/>
                  </a:lnTo>
                  <a:lnTo>
                    <a:pt x="2028" y="615"/>
                  </a:lnTo>
                  <a:lnTo>
                    <a:pt x="1829" y="914"/>
                  </a:lnTo>
                  <a:lnTo>
                    <a:pt x="1646" y="1230"/>
                  </a:lnTo>
                  <a:lnTo>
                    <a:pt x="1463" y="1546"/>
                  </a:lnTo>
                  <a:lnTo>
                    <a:pt x="1297" y="1862"/>
                  </a:lnTo>
                  <a:lnTo>
                    <a:pt x="1147" y="2194"/>
                  </a:lnTo>
                  <a:lnTo>
                    <a:pt x="997" y="2526"/>
                  </a:lnTo>
                  <a:lnTo>
                    <a:pt x="848" y="2859"/>
                  </a:lnTo>
                  <a:lnTo>
                    <a:pt x="732" y="3191"/>
                  </a:lnTo>
                  <a:lnTo>
                    <a:pt x="615" y="3540"/>
                  </a:lnTo>
                  <a:lnTo>
                    <a:pt x="499" y="3873"/>
                  </a:lnTo>
                  <a:lnTo>
                    <a:pt x="399" y="4222"/>
                  </a:lnTo>
                  <a:lnTo>
                    <a:pt x="316" y="4571"/>
                  </a:lnTo>
                  <a:lnTo>
                    <a:pt x="250" y="4920"/>
                  </a:lnTo>
                  <a:lnTo>
                    <a:pt x="183" y="5269"/>
                  </a:lnTo>
                  <a:lnTo>
                    <a:pt x="117" y="5635"/>
                  </a:lnTo>
                  <a:lnTo>
                    <a:pt x="83" y="5984"/>
                  </a:lnTo>
                  <a:lnTo>
                    <a:pt x="50" y="6349"/>
                  </a:lnTo>
                  <a:lnTo>
                    <a:pt x="17" y="6698"/>
                  </a:lnTo>
                  <a:lnTo>
                    <a:pt x="0" y="7064"/>
                  </a:lnTo>
                  <a:lnTo>
                    <a:pt x="0" y="7413"/>
                  </a:lnTo>
                  <a:lnTo>
                    <a:pt x="17" y="7779"/>
                  </a:lnTo>
                  <a:lnTo>
                    <a:pt x="33" y="8144"/>
                  </a:lnTo>
                  <a:lnTo>
                    <a:pt x="67" y="8510"/>
                  </a:lnTo>
                  <a:lnTo>
                    <a:pt x="100" y="8859"/>
                  </a:lnTo>
                  <a:lnTo>
                    <a:pt x="150" y="9225"/>
                  </a:lnTo>
                  <a:lnTo>
                    <a:pt x="216" y="9574"/>
                  </a:lnTo>
                  <a:lnTo>
                    <a:pt x="299" y="9939"/>
                  </a:lnTo>
                  <a:lnTo>
                    <a:pt x="382" y="10288"/>
                  </a:lnTo>
                  <a:lnTo>
                    <a:pt x="466" y="10654"/>
                  </a:lnTo>
                  <a:lnTo>
                    <a:pt x="582" y="11003"/>
                  </a:lnTo>
                  <a:lnTo>
                    <a:pt x="715" y="11385"/>
                  </a:lnTo>
                  <a:lnTo>
                    <a:pt x="864" y="11751"/>
                  </a:lnTo>
                  <a:lnTo>
                    <a:pt x="1014" y="12117"/>
                  </a:lnTo>
                  <a:lnTo>
                    <a:pt x="1197" y="12482"/>
                  </a:lnTo>
                  <a:lnTo>
                    <a:pt x="1380" y="12865"/>
                  </a:lnTo>
                  <a:lnTo>
                    <a:pt x="1596" y="13230"/>
                  </a:lnTo>
                  <a:lnTo>
                    <a:pt x="2028" y="13962"/>
                  </a:lnTo>
                  <a:lnTo>
                    <a:pt x="2061" y="13962"/>
                  </a:lnTo>
                  <a:lnTo>
                    <a:pt x="2061" y="13945"/>
                  </a:lnTo>
                  <a:lnTo>
                    <a:pt x="1862" y="13629"/>
                  </a:lnTo>
                  <a:lnTo>
                    <a:pt x="1679" y="13314"/>
                  </a:lnTo>
                  <a:lnTo>
                    <a:pt x="1513" y="12981"/>
                  </a:lnTo>
                  <a:lnTo>
                    <a:pt x="1363" y="12649"/>
                  </a:lnTo>
                  <a:lnTo>
                    <a:pt x="1230" y="12316"/>
                  </a:lnTo>
                  <a:lnTo>
                    <a:pt x="1097" y="11967"/>
                  </a:lnTo>
                  <a:lnTo>
                    <a:pt x="981" y="11635"/>
                  </a:lnTo>
                  <a:lnTo>
                    <a:pt x="864" y="11286"/>
                  </a:lnTo>
                  <a:lnTo>
                    <a:pt x="665" y="10604"/>
                  </a:lnTo>
                  <a:lnTo>
                    <a:pt x="499" y="9890"/>
                  </a:lnTo>
                  <a:lnTo>
                    <a:pt x="366" y="9192"/>
                  </a:lnTo>
                  <a:lnTo>
                    <a:pt x="283" y="8477"/>
                  </a:lnTo>
                  <a:lnTo>
                    <a:pt x="250" y="8128"/>
                  </a:lnTo>
                  <a:lnTo>
                    <a:pt x="233" y="7762"/>
                  </a:lnTo>
                  <a:lnTo>
                    <a:pt x="233" y="7413"/>
                  </a:lnTo>
                  <a:lnTo>
                    <a:pt x="233" y="7047"/>
                  </a:lnTo>
                  <a:lnTo>
                    <a:pt x="250" y="6698"/>
                  </a:lnTo>
                  <a:lnTo>
                    <a:pt x="266" y="6349"/>
                  </a:lnTo>
                  <a:lnTo>
                    <a:pt x="299" y="5984"/>
                  </a:lnTo>
                  <a:lnTo>
                    <a:pt x="333" y="5635"/>
                  </a:lnTo>
                  <a:lnTo>
                    <a:pt x="382" y="5286"/>
                  </a:lnTo>
                  <a:lnTo>
                    <a:pt x="449" y="4937"/>
                  </a:lnTo>
                  <a:lnTo>
                    <a:pt x="515" y="4587"/>
                  </a:lnTo>
                  <a:lnTo>
                    <a:pt x="599" y="4238"/>
                  </a:lnTo>
                  <a:lnTo>
                    <a:pt x="698" y="3906"/>
                  </a:lnTo>
                  <a:lnTo>
                    <a:pt x="798" y="3557"/>
                  </a:lnTo>
                  <a:lnTo>
                    <a:pt x="898" y="3225"/>
                  </a:lnTo>
                  <a:lnTo>
                    <a:pt x="1014" y="2876"/>
                  </a:lnTo>
                  <a:lnTo>
                    <a:pt x="1164" y="2510"/>
                  </a:lnTo>
                  <a:lnTo>
                    <a:pt x="1330" y="2144"/>
                  </a:lnTo>
                  <a:lnTo>
                    <a:pt x="1496" y="1779"/>
                  </a:lnTo>
                  <a:lnTo>
                    <a:pt x="1679" y="1413"/>
                  </a:lnTo>
                  <a:lnTo>
                    <a:pt x="1862" y="1064"/>
                  </a:lnTo>
                  <a:lnTo>
                    <a:pt x="2061" y="715"/>
                  </a:lnTo>
                  <a:lnTo>
                    <a:pt x="2277" y="366"/>
                  </a:lnTo>
                  <a:lnTo>
                    <a:pt x="2493" y="33"/>
                  </a:lnTo>
                  <a:lnTo>
                    <a:pt x="2493" y="17"/>
                  </a:lnTo>
                  <a:lnTo>
                    <a:pt x="247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2065;p55">
              <a:extLst>
                <a:ext uri="{FF2B5EF4-FFF2-40B4-BE49-F238E27FC236}">
                  <a16:creationId xmlns:a16="http://schemas.microsoft.com/office/drawing/2014/main" id="{17E640AD-A1B7-0924-F5B9-8541B7CFA77F}"/>
                </a:ext>
              </a:extLst>
            </p:cNvPr>
            <p:cNvSpPr/>
            <p:nvPr/>
          </p:nvSpPr>
          <p:spPr>
            <a:xfrm>
              <a:off x="656125" y="2158350"/>
              <a:ext cx="43675" cy="52375"/>
            </a:xfrm>
            <a:custGeom>
              <a:avLst/>
              <a:gdLst/>
              <a:ahLst/>
              <a:cxnLst/>
              <a:rect l="l" t="t" r="r" b="b"/>
              <a:pathLst>
                <a:path w="1747" h="2095" extrusionOk="0">
                  <a:moveTo>
                    <a:pt x="333" y="1"/>
                  </a:moveTo>
                  <a:lnTo>
                    <a:pt x="234" y="17"/>
                  </a:lnTo>
                  <a:lnTo>
                    <a:pt x="150" y="67"/>
                  </a:lnTo>
                  <a:lnTo>
                    <a:pt x="67" y="134"/>
                  </a:lnTo>
                  <a:lnTo>
                    <a:pt x="17" y="233"/>
                  </a:lnTo>
                  <a:lnTo>
                    <a:pt x="1" y="350"/>
                  </a:lnTo>
                  <a:lnTo>
                    <a:pt x="1" y="483"/>
                  </a:lnTo>
                  <a:lnTo>
                    <a:pt x="17" y="632"/>
                  </a:lnTo>
                  <a:lnTo>
                    <a:pt x="51" y="782"/>
                  </a:lnTo>
                  <a:lnTo>
                    <a:pt x="101" y="948"/>
                  </a:lnTo>
                  <a:lnTo>
                    <a:pt x="167" y="1114"/>
                  </a:lnTo>
                  <a:lnTo>
                    <a:pt x="250" y="1280"/>
                  </a:lnTo>
                  <a:lnTo>
                    <a:pt x="333" y="1447"/>
                  </a:lnTo>
                  <a:lnTo>
                    <a:pt x="433" y="1596"/>
                  </a:lnTo>
                  <a:lnTo>
                    <a:pt x="549" y="1729"/>
                  </a:lnTo>
                  <a:lnTo>
                    <a:pt x="649" y="1846"/>
                  </a:lnTo>
                  <a:lnTo>
                    <a:pt x="765" y="1945"/>
                  </a:lnTo>
                  <a:lnTo>
                    <a:pt x="882" y="2012"/>
                  </a:lnTo>
                  <a:lnTo>
                    <a:pt x="998" y="2062"/>
                  </a:lnTo>
                  <a:lnTo>
                    <a:pt x="1114" y="2095"/>
                  </a:lnTo>
                  <a:lnTo>
                    <a:pt x="1214" y="2095"/>
                  </a:lnTo>
                  <a:lnTo>
                    <a:pt x="1331" y="2078"/>
                  </a:lnTo>
                  <a:lnTo>
                    <a:pt x="1447" y="2028"/>
                  </a:lnTo>
                  <a:lnTo>
                    <a:pt x="1530" y="1978"/>
                  </a:lnTo>
                  <a:lnTo>
                    <a:pt x="1613" y="1895"/>
                  </a:lnTo>
                  <a:lnTo>
                    <a:pt x="1696" y="1812"/>
                  </a:lnTo>
                  <a:lnTo>
                    <a:pt x="1746" y="1696"/>
                  </a:lnTo>
                  <a:lnTo>
                    <a:pt x="1746" y="1679"/>
                  </a:lnTo>
                  <a:lnTo>
                    <a:pt x="1480" y="765"/>
                  </a:lnTo>
                  <a:lnTo>
                    <a:pt x="1331" y="616"/>
                  </a:lnTo>
                  <a:lnTo>
                    <a:pt x="1181" y="466"/>
                  </a:lnTo>
                  <a:lnTo>
                    <a:pt x="981" y="300"/>
                  </a:lnTo>
                  <a:lnTo>
                    <a:pt x="765" y="150"/>
                  </a:lnTo>
                  <a:lnTo>
                    <a:pt x="666" y="84"/>
                  </a:lnTo>
                  <a:lnTo>
                    <a:pt x="549" y="34"/>
                  </a:lnTo>
                  <a:lnTo>
                    <a:pt x="433" y="17"/>
                  </a:lnTo>
                  <a:lnTo>
                    <a:pt x="333"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2066;p55">
              <a:extLst>
                <a:ext uri="{FF2B5EF4-FFF2-40B4-BE49-F238E27FC236}">
                  <a16:creationId xmlns:a16="http://schemas.microsoft.com/office/drawing/2014/main" id="{25F4DD09-1418-88F3-4CE2-AAE8F0D93847}"/>
                </a:ext>
              </a:extLst>
            </p:cNvPr>
            <p:cNvSpPr/>
            <p:nvPr/>
          </p:nvSpPr>
          <p:spPr>
            <a:xfrm>
              <a:off x="665275" y="2170825"/>
              <a:ext cx="26200" cy="31600"/>
            </a:xfrm>
            <a:custGeom>
              <a:avLst/>
              <a:gdLst/>
              <a:ahLst/>
              <a:cxnLst/>
              <a:rect l="l" t="t" r="r" b="b"/>
              <a:pathLst>
                <a:path w="1048" h="1264" extrusionOk="0">
                  <a:moveTo>
                    <a:pt x="0" y="0"/>
                  </a:moveTo>
                  <a:lnTo>
                    <a:pt x="0" y="17"/>
                  </a:lnTo>
                  <a:lnTo>
                    <a:pt x="133" y="67"/>
                  </a:lnTo>
                  <a:lnTo>
                    <a:pt x="266" y="150"/>
                  </a:lnTo>
                  <a:lnTo>
                    <a:pt x="399" y="250"/>
                  </a:lnTo>
                  <a:lnTo>
                    <a:pt x="516" y="349"/>
                  </a:lnTo>
                  <a:lnTo>
                    <a:pt x="615" y="466"/>
                  </a:lnTo>
                  <a:lnTo>
                    <a:pt x="715" y="599"/>
                  </a:lnTo>
                  <a:lnTo>
                    <a:pt x="782" y="732"/>
                  </a:lnTo>
                  <a:lnTo>
                    <a:pt x="848" y="865"/>
                  </a:lnTo>
                  <a:lnTo>
                    <a:pt x="848" y="865"/>
                  </a:lnTo>
                  <a:lnTo>
                    <a:pt x="815" y="815"/>
                  </a:lnTo>
                  <a:lnTo>
                    <a:pt x="748" y="781"/>
                  </a:lnTo>
                  <a:lnTo>
                    <a:pt x="699" y="748"/>
                  </a:lnTo>
                  <a:lnTo>
                    <a:pt x="632" y="732"/>
                  </a:lnTo>
                  <a:lnTo>
                    <a:pt x="516" y="732"/>
                  </a:lnTo>
                  <a:lnTo>
                    <a:pt x="449" y="748"/>
                  </a:lnTo>
                  <a:lnTo>
                    <a:pt x="399" y="781"/>
                  </a:lnTo>
                  <a:lnTo>
                    <a:pt x="350" y="831"/>
                  </a:lnTo>
                  <a:lnTo>
                    <a:pt x="350" y="848"/>
                  </a:lnTo>
                  <a:lnTo>
                    <a:pt x="449" y="815"/>
                  </a:lnTo>
                  <a:lnTo>
                    <a:pt x="566" y="831"/>
                  </a:lnTo>
                  <a:lnTo>
                    <a:pt x="665" y="865"/>
                  </a:lnTo>
                  <a:lnTo>
                    <a:pt x="765" y="931"/>
                  </a:lnTo>
                  <a:lnTo>
                    <a:pt x="881" y="1081"/>
                  </a:lnTo>
                  <a:lnTo>
                    <a:pt x="981" y="1247"/>
                  </a:lnTo>
                  <a:lnTo>
                    <a:pt x="998" y="1263"/>
                  </a:lnTo>
                  <a:lnTo>
                    <a:pt x="1031" y="1247"/>
                  </a:lnTo>
                  <a:lnTo>
                    <a:pt x="1048" y="1230"/>
                  </a:lnTo>
                  <a:lnTo>
                    <a:pt x="1048" y="1214"/>
                  </a:lnTo>
                  <a:lnTo>
                    <a:pt x="1014" y="1014"/>
                  </a:lnTo>
                  <a:lnTo>
                    <a:pt x="948" y="798"/>
                  </a:lnTo>
                  <a:lnTo>
                    <a:pt x="848" y="599"/>
                  </a:lnTo>
                  <a:lnTo>
                    <a:pt x="715" y="399"/>
                  </a:lnTo>
                  <a:lnTo>
                    <a:pt x="566" y="233"/>
                  </a:lnTo>
                  <a:lnTo>
                    <a:pt x="483" y="166"/>
                  </a:lnTo>
                  <a:lnTo>
                    <a:pt x="399" y="117"/>
                  </a:lnTo>
                  <a:lnTo>
                    <a:pt x="300" y="67"/>
                  </a:lnTo>
                  <a:lnTo>
                    <a:pt x="200" y="17"/>
                  </a:lnTo>
                  <a:lnTo>
                    <a:pt x="10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2067;p55">
              <a:extLst>
                <a:ext uri="{FF2B5EF4-FFF2-40B4-BE49-F238E27FC236}">
                  <a16:creationId xmlns:a16="http://schemas.microsoft.com/office/drawing/2014/main" id="{78A33304-7651-92F6-AB41-FEB48BB59BD8}"/>
                </a:ext>
              </a:extLst>
            </p:cNvPr>
            <p:cNvSpPr/>
            <p:nvPr/>
          </p:nvSpPr>
          <p:spPr>
            <a:xfrm>
              <a:off x="2101350" y="1908200"/>
              <a:ext cx="239350" cy="174125"/>
            </a:xfrm>
            <a:custGeom>
              <a:avLst/>
              <a:gdLst/>
              <a:ahLst/>
              <a:cxnLst/>
              <a:rect l="l" t="t" r="r" b="b"/>
              <a:pathLst>
                <a:path w="9574" h="6965" extrusionOk="0">
                  <a:moveTo>
                    <a:pt x="4704" y="1"/>
                  </a:moveTo>
                  <a:lnTo>
                    <a:pt x="4222" y="17"/>
                  </a:lnTo>
                  <a:lnTo>
                    <a:pt x="3756" y="67"/>
                  </a:lnTo>
                  <a:lnTo>
                    <a:pt x="3308" y="150"/>
                  </a:lnTo>
                  <a:lnTo>
                    <a:pt x="2875" y="267"/>
                  </a:lnTo>
                  <a:lnTo>
                    <a:pt x="2460" y="416"/>
                  </a:lnTo>
                  <a:lnTo>
                    <a:pt x="2078" y="599"/>
                  </a:lnTo>
                  <a:lnTo>
                    <a:pt x="1712" y="799"/>
                  </a:lnTo>
                  <a:lnTo>
                    <a:pt x="1380" y="1015"/>
                  </a:lnTo>
                  <a:lnTo>
                    <a:pt x="1080" y="1264"/>
                  </a:lnTo>
                  <a:lnTo>
                    <a:pt x="798" y="1530"/>
                  </a:lnTo>
                  <a:lnTo>
                    <a:pt x="565" y="1829"/>
                  </a:lnTo>
                  <a:lnTo>
                    <a:pt x="465" y="1979"/>
                  </a:lnTo>
                  <a:lnTo>
                    <a:pt x="366" y="2128"/>
                  </a:lnTo>
                  <a:lnTo>
                    <a:pt x="283" y="2278"/>
                  </a:lnTo>
                  <a:lnTo>
                    <a:pt x="216" y="2444"/>
                  </a:lnTo>
                  <a:lnTo>
                    <a:pt x="150" y="2610"/>
                  </a:lnTo>
                  <a:lnTo>
                    <a:pt x="100" y="2776"/>
                  </a:lnTo>
                  <a:lnTo>
                    <a:pt x="50" y="2943"/>
                  </a:lnTo>
                  <a:lnTo>
                    <a:pt x="33" y="3125"/>
                  </a:lnTo>
                  <a:lnTo>
                    <a:pt x="17" y="3292"/>
                  </a:lnTo>
                  <a:lnTo>
                    <a:pt x="0" y="3475"/>
                  </a:lnTo>
                  <a:lnTo>
                    <a:pt x="17" y="3657"/>
                  </a:lnTo>
                  <a:lnTo>
                    <a:pt x="33" y="3840"/>
                  </a:lnTo>
                  <a:lnTo>
                    <a:pt x="50" y="4006"/>
                  </a:lnTo>
                  <a:lnTo>
                    <a:pt x="100" y="4173"/>
                  </a:lnTo>
                  <a:lnTo>
                    <a:pt x="150" y="4339"/>
                  </a:lnTo>
                  <a:lnTo>
                    <a:pt x="216" y="4505"/>
                  </a:lnTo>
                  <a:lnTo>
                    <a:pt x="283" y="4671"/>
                  </a:lnTo>
                  <a:lnTo>
                    <a:pt x="366" y="4837"/>
                  </a:lnTo>
                  <a:lnTo>
                    <a:pt x="465" y="4987"/>
                  </a:lnTo>
                  <a:lnTo>
                    <a:pt x="565" y="5137"/>
                  </a:lnTo>
                  <a:lnTo>
                    <a:pt x="798" y="5419"/>
                  </a:lnTo>
                  <a:lnTo>
                    <a:pt x="1080" y="5685"/>
                  </a:lnTo>
                  <a:lnTo>
                    <a:pt x="1380" y="5934"/>
                  </a:lnTo>
                  <a:lnTo>
                    <a:pt x="1712" y="6167"/>
                  </a:lnTo>
                  <a:lnTo>
                    <a:pt x="2078" y="6367"/>
                  </a:lnTo>
                  <a:lnTo>
                    <a:pt x="2460" y="6533"/>
                  </a:lnTo>
                  <a:lnTo>
                    <a:pt x="2875" y="6682"/>
                  </a:lnTo>
                  <a:lnTo>
                    <a:pt x="3308" y="6799"/>
                  </a:lnTo>
                  <a:lnTo>
                    <a:pt x="3756" y="6882"/>
                  </a:lnTo>
                  <a:lnTo>
                    <a:pt x="4222" y="6932"/>
                  </a:lnTo>
                  <a:lnTo>
                    <a:pt x="4704" y="6965"/>
                  </a:lnTo>
                  <a:lnTo>
                    <a:pt x="5136" y="6948"/>
                  </a:lnTo>
                  <a:lnTo>
                    <a:pt x="5568" y="6898"/>
                  </a:lnTo>
                  <a:lnTo>
                    <a:pt x="6000" y="6832"/>
                  </a:lnTo>
                  <a:lnTo>
                    <a:pt x="6399" y="6732"/>
                  </a:lnTo>
                  <a:lnTo>
                    <a:pt x="6815" y="6583"/>
                  </a:lnTo>
                  <a:lnTo>
                    <a:pt x="7214" y="6416"/>
                  </a:lnTo>
                  <a:lnTo>
                    <a:pt x="7596" y="6217"/>
                  </a:lnTo>
                  <a:lnTo>
                    <a:pt x="7962" y="6001"/>
                  </a:lnTo>
                  <a:lnTo>
                    <a:pt x="9574" y="6400"/>
                  </a:lnTo>
                  <a:lnTo>
                    <a:pt x="8942" y="4987"/>
                  </a:lnTo>
                  <a:lnTo>
                    <a:pt x="9059" y="4821"/>
                  </a:lnTo>
                  <a:lnTo>
                    <a:pt x="9142" y="4638"/>
                  </a:lnTo>
                  <a:lnTo>
                    <a:pt x="9225" y="4455"/>
                  </a:lnTo>
                  <a:lnTo>
                    <a:pt x="9291" y="4272"/>
                  </a:lnTo>
                  <a:lnTo>
                    <a:pt x="9341" y="4073"/>
                  </a:lnTo>
                  <a:lnTo>
                    <a:pt x="9391" y="3873"/>
                  </a:lnTo>
                  <a:lnTo>
                    <a:pt x="9408" y="3674"/>
                  </a:lnTo>
                  <a:lnTo>
                    <a:pt x="9424" y="3475"/>
                  </a:lnTo>
                  <a:lnTo>
                    <a:pt x="9408" y="3292"/>
                  </a:lnTo>
                  <a:lnTo>
                    <a:pt x="9391" y="3125"/>
                  </a:lnTo>
                  <a:lnTo>
                    <a:pt x="9358" y="2943"/>
                  </a:lnTo>
                  <a:lnTo>
                    <a:pt x="9324" y="2776"/>
                  </a:lnTo>
                  <a:lnTo>
                    <a:pt x="9275" y="2610"/>
                  </a:lnTo>
                  <a:lnTo>
                    <a:pt x="9208" y="2444"/>
                  </a:lnTo>
                  <a:lnTo>
                    <a:pt x="9142" y="2278"/>
                  </a:lnTo>
                  <a:lnTo>
                    <a:pt x="9042" y="2128"/>
                  </a:lnTo>
                  <a:lnTo>
                    <a:pt x="8959" y="1979"/>
                  </a:lnTo>
                  <a:lnTo>
                    <a:pt x="8842" y="1829"/>
                  </a:lnTo>
                  <a:lnTo>
                    <a:pt x="8610" y="1530"/>
                  </a:lnTo>
                  <a:lnTo>
                    <a:pt x="8344" y="1264"/>
                  </a:lnTo>
                  <a:lnTo>
                    <a:pt x="8045" y="1015"/>
                  </a:lnTo>
                  <a:lnTo>
                    <a:pt x="7712" y="799"/>
                  </a:lnTo>
                  <a:lnTo>
                    <a:pt x="7347" y="599"/>
                  </a:lnTo>
                  <a:lnTo>
                    <a:pt x="6948" y="416"/>
                  </a:lnTo>
                  <a:lnTo>
                    <a:pt x="6549" y="267"/>
                  </a:lnTo>
                  <a:lnTo>
                    <a:pt x="6117" y="150"/>
                  </a:lnTo>
                  <a:lnTo>
                    <a:pt x="5651" y="67"/>
                  </a:lnTo>
                  <a:lnTo>
                    <a:pt x="5186" y="17"/>
                  </a:lnTo>
                  <a:lnTo>
                    <a:pt x="470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2068;p55">
              <a:extLst>
                <a:ext uri="{FF2B5EF4-FFF2-40B4-BE49-F238E27FC236}">
                  <a16:creationId xmlns:a16="http://schemas.microsoft.com/office/drawing/2014/main" id="{633D90B1-9BD5-C7C0-5A7C-7C1021F771EF}"/>
                </a:ext>
              </a:extLst>
            </p:cNvPr>
            <p:cNvSpPr/>
            <p:nvPr/>
          </p:nvSpPr>
          <p:spPr>
            <a:xfrm>
              <a:off x="2099250" y="1906550"/>
              <a:ext cx="242700" cy="177875"/>
            </a:xfrm>
            <a:custGeom>
              <a:avLst/>
              <a:gdLst/>
              <a:ahLst/>
              <a:cxnLst/>
              <a:rect l="l" t="t" r="r" b="b"/>
              <a:pathLst>
                <a:path w="9708" h="7115" extrusionOk="0">
                  <a:moveTo>
                    <a:pt x="9226" y="4721"/>
                  </a:moveTo>
                  <a:lnTo>
                    <a:pt x="9126" y="4887"/>
                  </a:lnTo>
                  <a:lnTo>
                    <a:pt x="9026" y="5053"/>
                  </a:lnTo>
                  <a:lnTo>
                    <a:pt x="9143" y="4903"/>
                  </a:lnTo>
                  <a:lnTo>
                    <a:pt x="9226" y="4721"/>
                  </a:lnTo>
                  <a:close/>
                  <a:moveTo>
                    <a:pt x="4472" y="0"/>
                  </a:moveTo>
                  <a:lnTo>
                    <a:pt x="4090" y="33"/>
                  </a:lnTo>
                  <a:lnTo>
                    <a:pt x="3707" y="100"/>
                  </a:lnTo>
                  <a:lnTo>
                    <a:pt x="3325" y="166"/>
                  </a:lnTo>
                  <a:lnTo>
                    <a:pt x="2943" y="266"/>
                  </a:lnTo>
                  <a:lnTo>
                    <a:pt x="2577" y="399"/>
                  </a:lnTo>
                  <a:lnTo>
                    <a:pt x="2228" y="549"/>
                  </a:lnTo>
                  <a:lnTo>
                    <a:pt x="1879" y="732"/>
                  </a:lnTo>
                  <a:lnTo>
                    <a:pt x="1563" y="948"/>
                  </a:lnTo>
                  <a:lnTo>
                    <a:pt x="1248" y="1180"/>
                  </a:lnTo>
                  <a:lnTo>
                    <a:pt x="948" y="1430"/>
                  </a:lnTo>
                  <a:lnTo>
                    <a:pt x="815" y="1579"/>
                  </a:lnTo>
                  <a:lnTo>
                    <a:pt x="699" y="1729"/>
                  </a:lnTo>
                  <a:lnTo>
                    <a:pt x="566" y="1878"/>
                  </a:lnTo>
                  <a:lnTo>
                    <a:pt x="466" y="2045"/>
                  </a:lnTo>
                  <a:lnTo>
                    <a:pt x="367" y="2211"/>
                  </a:lnTo>
                  <a:lnTo>
                    <a:pt x="283" y="2394"/>
                  </a:lnTo>
                  <a:lnTo>
                    <a:pt x="200" y="2560"/>
                  </a:lnTo>
                  <a:lnTo>
                    <a:pt x="134" y="2759"/>
                  </a:lnTo>
                  <a:lnTo>
                    <a:pt x="84" y="2942"/>
                  </a:lnTo>
                  <a:lnTo>
                    <a:pt x="34" y="3142"/>
                  </a:lnTo>
                  <a:lnTo>
                    <a:pt x="18" y="3341"/>
                  </a:lnTo>
                  <a:lnTo>
                    <a:pt x="1" y="3524"/>
                  </a:lnTo>
                  <a:lnTo>
                    <a:pt x="18" y="3723"/>
                  </a:lnTo>
                  <a:lnTo>
                    <a:pt x="34" y="3923"/>
                  </a:lnTo>
                  <a:lnTo>
                    <a:pt x="67" y="4122"/>
                  </a:lnTo>
                  <a:lnTo>
                    <a:pt x="117" y="4305"/>
                  </a:lnTo>
                  <a:lnTo>
                    <a:pt x="184" y="4505"/>
                  </a:lnTo>
                  <a:lnTo>
                    <a:pt x="250" y="4671"/>
                  </a:lnTo>
                  <a:lnTo>
                    <a:pt x="333" y="4854"/>
                  </a:lnTo>
                  <a:lnTo>
                    <a:pt x="433" y="5020"/>
                  </a:lnTo>
                  <a:lnTo>
                    <a:pt x="549" y="5186"/>
                  </a:lnTo>
                  <a:lnTo>
                    <a:pt x="666" y="5352"/>
                  </a:lnTo>
                  <a:lnTo>
                    <a:pt x="782" y="5502"/>
                  </a:lnTo>
                  <a:lnTo>
                    <a:pt x="915" y="5635"/>
                  </a:lnTo>
                  <a:lnTo>
                    <a:pt x="1198" y="5901"/>
                  </a:lnTo>
                  <a:lnTo>
                    <a:pt x="1513" y="6150"/>
                  </a:lnTo>
                  <a:lnTo>
                    <a:pt x="1829" y="6349"/>
                  </a:lnTo>
                  <a:lnTo>
                    <a:pt x="2178" y="6532"/>
                  </a:lnTo>
                  <a:lnTo>
                    <a:pt x="2544" y="6699"/>
                  </a:lnTo>
                  <a:lnTo>
                    <a:pt x="2893" y="6815"/>
                  </a:lnTo>
                  <a:lnTo>
                    <a:pt x="3275" y="6931"/>
                  </a:lnTo>
                  <a:lnTo>
                    <a:pt x="3658" y="7014"/>
                  </a:lnTo>
                  <a:lnTo>
                    <a:pt x="4023" y="7064"/>
                  </a:lnTo>
                  <a:lnTo>
                    <a:pt x="4422" y="7097"/>
                  </a:lnTo>
                  <a:lnTo>
                    <a:pt x="4804" y="7114"/>
                  </a:lnTo>
                  <a:lnTo>
                    <a:pt x="5187" y="7097"/>
                  </a:lnTo>
                  <a:lnTo>
                    <a:pt x="5569" y="7064"/>
                  </a:lnTo>
                  <a:lnTo>
                    <a:pt x="5951" y="6998"/>
                  </a:lnTo>
                  <a:lnTo>
                    <a:pt x="6334" y="6915"/>
                  </a:lnTo>
                  <a:lnTo>
                    <a:pt x="6699" y="6798"/>
                  </a:lnTo>
                  <a:lnTo>
                    <a:pt x="7065" y="6665"/>
                  </a:lnTo>
                  <a:lnTo>
                    <a:pt x="7414" y="6499"/>
                  </a:lnTo>
                  <a:lnTo>
                    <a:pt x="7746" y="6316"/>
                  </a:lnTo>
                  <a:lnTo>
                    <a:pt x="8069" y="6122"/>
                  </a:lnTo>
                  <a:lnTo>
                    <a:pt x="8069" y="6122"/>
                  </a:lnTo>
                  <a:lnTo>
                    <a:pt x="9658" y="6499"/>
                  </a:lnTo>
                  <a:lnTo>
                    <a:pt x="9708" y="6499"/>
                  </a:lnTo>
                  <a:lnTo>
                    <a:pt x="9674" y="6466"/>
                  </a:lnTo>
                  <a:lnTo>
                    <a:pt x="9669" y="6454"/>
                  </a:lnTo>
                  <a:lnTo>
                    <a:pt x="9669" y="6454"/>
                  </a:lnTo>
                  <a:lnTo>
                    <a:pt x="9674" y="6449"/>
                  </a:lnTo>
                  <a:lnTo>
                    <a:pt x="9666" y="6447"/>
                  </a:lnTo>
                  <a:lnTo>
                    <a:pt x="9666" y="6447"/>
                  </a:lnTo>
                  <a:lnTo>
                    <a:pt x="9026" y="5053"/>
                  </a:lnTo>
                  <a:lnTo>
                    <a:pt x="9647" y="6442"/>
                  </a:lnTo>
                  <a:lnTo>
                    <a:pt x="8062" y="6000"/>
                  </a:lnTo>
                  <a:lnTo>
                    <a:pt x="8046" y="6000"/>
                  </a:lnTo>
                  <a:lnTo>
                    <a:pt x="8029" y="6017"/>
                  </a:lnTo>
                  <a:lnTo>
                    <a:pt x="7696" y="6217"/>
                  </a:lnTo>
                  <a:lnTo>
                    <a:pt x="7364" y="6399"/>
                  </a:lnTo>
                  <a:lnTo>
                    <a:pt x="7032" y="6549"/>
                  </a:lnTo>
                  <a:lnTo>
                    <a:pt x="6683" y="6682"/>
                  </a:lnTo>
                  <a:lnTo>
                    <a:pt x="6317" y="6782"/>
                  </a:lnTo>
                  <a:lnTo>
                    <a:pt x="5951" y="6865"/>
                  </a:lnTo>
                  <a:lnTo>
                    <a:pt x="5586" y="6915"/>
                  </a:lnTo>
                  <a:lnTo>
                    <a:pt x="5203" y="6948"/>
                  </a:lnTo>
                  <a:lnTo>
                    <a:pt x="4821" y="6964"/>
                  </a:lnTo>
                  <a:lnTo>
                    <a:pt x="4439" y="6948"/>
                  </a:lnTo>
                  <a:lnTo>
                    <a:pt x="4073" y="6915"/>
                  </a:lnTo>
                  <a:lnTo>
                    <a:pt x="3691" y="6848"/>
                  </a:lnTo>
                  <a:lnTo>
                    <a:pt x="3325" y="6765"/>
                  </a:lnTo>
                  <a:lnTo>
                    <a:pt x="2959" y="6665"/>
                  </a:lnTo>
                  <a:lnTo>
                    <a:pt x="2610" y="6532"/>
                  </a:lnTo>
                  <a:lnTo>
                    <a:pt x="2261" y="6383"/>
                  </a:lnTo>
                  <a:lnTo>
                    <a:pt x="1929" y="6200"/>
                  </a:lnTo>
                  <a:lnTo>
                    <a:pt x="1630" y="6000"/>
                  </a:lnTo>
                  <a:lnTo>
                    <a:pt x="1331" y="5768"/>
                  </a:lnTo>
                  <a:lnTo>
                    <a:pt x="1048" y="5518"/>
                  </a:lnTo>
                  <a:lnTo>
                    <a:pt x="932" y="5385"/>
                  </a:lnTo>
                  <a:lnTo>
                    <a:pt x="815" y="5236"/>
                  </a:lnTo>
                  <a:lnTo>
                    <a:pt x="699" y="5086"/>
                  </a:lnTo>
                  <a:lnTo>
                    <a:pt x="599" y="4937"/>
                  </a:lnTo>
                  <a:lnTo>
                    <a:pt x="516" y="4770"/>
                  </a:lnTo>
                  <a:lnTo>
                    <a:pt x="433" y="4604"/>
                  </a:lnTo>
                  <a:lnTo>
                    <a:pt x="350" y="4438"/>
                  </a:lnTo>
                  <a:lnTo>
                    <a:pt x="300" y="4255"/>
                  </a:lnTo>
                  <a:lnTo>
                    <a:pt x="250" y="4072"/>
                  </a:lnTo>
                  <a:lnTo>
                    <a:pt x="217" y="3890"/>
                  </a:lnTo>
                  <a:lnTo>
                    <a:pt x="200" y="3707"/>
                  </a:lnTo>
                  <a:lnTo>
                    <a:pt x="200" y="3524"/>
                  </a:lnTo>
                  <a:lnTo>
                    <a:pt x="217" y="3341"/>
                  </a:lnTo>
                  <a:lnTo>
                    <a:pt x="234" y="3158"/>
                  </a:lnTo>
                  <a:lnTo>
                    <a:pt x="267" y="2975"/>
                  </a:lnTo>
                  <a:lnTo>
                    <a:pt x="317" y="2809"/>
                  </a:lnTo>
                  <a:lnTo>
                    <a:pt x="383" y="2626"/>
                  </a:lnTo>
                  <a:lnTo>
                    <a:pt x="450" y="2460"/>
                  </a:lnTo>
                  <a:lnTo>
                    <a:pt x="533" y="2294"/>
                  </a:lnTo>
                  <a:lnTo>
                    <a:pt x="633" y="2128"/>
                  </a:lnTo>
                  <a:lnTo>
                    <a:pt x="732" y="1978"/>
                  </a:lnTo>
                  <a:lnTo>
                    <a:pt x="849" y="1829"/>
                  </a:lnTo>
                  <a:lnTo>
                    <a:pt x="965" y="1679"/>
                  </a:lnTo>
                  <a:lnTo>
                    <a:pt x="1098" y="1546"/>
                  </a:lnTo>
                  <a:lnTo>
                    <a:pt x="1380" y="1297"/>
                  </a:lnTo>
                  <a:lnTo>
                    <a:pt x="1680" y="1064"/>
                  </a:lnTo>
                  <a:lnTo>
                    <a:pt x="1995" y="865"/>
                  </a:lnTo>
                  <a:lnTo>
                    <a:pt x="2311" y="682"/>
                  </a:lnTo>
                  <a:lnTo>
                    <a:pt x="2660" y="532"/>
                  </a:lnTo>
                  <a:lnTo>
                    <a:pt x="3009" y="416"/>
                  </a:lnTo>
                  <a:lnTo>
                    <a:pt x="3375" y="316"/>
                  </a:lnTo>
                  <a:lnTo>
                    <a:pt x="3741" y="233"/>
                  </a:lnTo>
                  <a:lnTo>
                    <a:pt x="4106" y="183"/>
                  </a:lnTo>
                  <a:lnTo>
                    <a:pt x="4489" y="150"/>
                  </a:lnTo>
                  <a:lnTo>
                    <a:pt x="4854" y="133"/>
                  </a:lnTo>
                  <a:lnTo>
                    <a:pt x="5237" y="150"/>
                  </a:lnTo>
                  <a:lnTo>
                    <a:pt x="5602" y="183"/>
                  </a:lnTo>
                  <a:lnTo>
                    <a:pt x="5968" y="250"/>
                  </a:lnTo>
                  <a:lnTo>
                    <a:pt x="6350" y="316"/>
                  </a:lnTo>
                  <a:lnTo>
                    <a:pt x="6699" y="416"/>
                  </a:lnTo>
                  <a:lnTo>
                    <a:pt x="7065" y="549"/>
                  </a:lnTo>
                  <a:lnTo>
                    <a:pt x="7414" y="698"/>
                  </a:lnTo>
                  <a:lnTo>
                    <a:pt x="7746" y="881"/>
                  </a:lnTo>
                  <a:lnTo>
                    <a:pt x="8046" y="1097"/>
                  </a:lnTo>
                  <a:lnTo>
                    <a:pt x="8345" y="1330"/>
                  </a:lnTo>
                  <a:lnTo>
                    <a:pt x="8611" y="1596"/>
                  </a:lnTo>
                  <a:lnTo>
                    <a:pt x="8860" y="1878"/>
                  </a:lnTo>
                  <a:lnTo>
                    <a:pt x="9076" y="2178"/>
                  </a:lnTo>
                  <a:lnTo>
                    <a:pt x="9176" y="2344"/>
                  </a:lnTo>
                  <a:lnTo>
                    <a:pt x="9259" y="2527"/>
                  </a:lnTo>
                  <a:lnTo>
                    <a:pt x="9325" y="2693"/>
                  </a:lnTo>
                  <a:lnTo>
                    <a:pt x="9392" y="2876"/>
                  </a:lnTo>
                  <a:lnTo>
                    <a:pt x="9425" y="3059"/>
                  </a:lnTo>
                  <a:lnTo>
                    <a:pt x="9458" y="3241"/>
                  </a:lnTo>
                  <a:lnTo>
                    <a:pt x="9475" y="3424"/>
                  </a:lnTo>
                  <a:lnTo>
                    <a:pt x="9475" y="3624"/>
                  </a:lnTo>
                  <a:lnTo>
                    <a:pt x="9475" y="3806"/>
                  </a:lnTo>
                  <a:lnTo>
                    <a:pt x="9442" y="4006"/>
                  </a:lnTo>
                  <a:lnTo>
                    <a:pt x="9408" y="4189"/>
                  </a:lnTo>
                  <a:lnTo>
                    <a:pt x="9359" y="4372"/>
                  </a:lnTo>
                  <a:lnTo>
                    <a:pt x="9292" y="4554"/>
                  </a:lnTo>
                  <a:lnTo>
                    <a:pt x="9226" y="4721"/>
                  </a:lnTo>
                  <a:lnTo>
                    <a:pt x="9309" y="4554"/>
                  </a:lnTo>
                  <a:lnTo>
                    <a:pt x="9392" y="4372"/>
                  </a:lnTo>
                  <a:lnTo>
                    <a:pt x="9442" y="4189"/>
                  </a:lnTo>
                  <a:lnTo>
                    <a:pt x="9492" y="4006"/>
                  </a:lnTo>
                  <a:lnTo>
                    <a:pt x="9525" y="3823"/>
                  </a:lnTo>
                  <a:lnTo>
                    <a:pt x="9541" y="3624"/>
                  </a:lnTo>
                  <a:lnTo>
                    <a:pt x="9541" y="3441"/>
                  </a:lnTo>
                  <a:lnTo>
                    <a:pt x="9525" y="3241"/>
                  </a:lnTo>
                  <a:lnTo>
                    <a:pt x="9508" y="3059"/>
                  </a:lnTo>
                  <a:lnTo>
                    <a:pt x="9458" y="2859"/>
                  </a:lnTo>
                  <a:lnTo>
                    <a:pt x="9408" y="2676"/>
                  </a:lnTo>
                  <a:lnTo>
                    <a:pt x="9342" y="2493"/>
                  </a:lnTo>
                  <a:lnTo>
                    <a:pt x="9259" y="2327"/>
                  </a:lnTo>
                  <a:lnTo>
                    <a:pt x="9176" y="2144"/>
                  </a:lnTo>
                  <a:lnTo>
                    <a:pt x="8960" y="1829"/>
                  </a:lnTo>
                  <a:lnTo>
                    <a:pt x="8710" y="1529"/>
                  </a:lnTo>
                  <a:lnTo>
                    <a:pt x="8428" y="1263"/>
                  </a:lnTo>
                  <a:lnTo>
                    <a:pt x="8129" y="1014"/>
                  </a:lnTo>
                  <a:lnTo>
                    <a:pt x="7813" y="798"/>
                  </a:lnTo>
                  <a:lnTo>
                    <a:pt x="7480" y="599"/>
                  </a:lnTo>
                  <a:lnTo>
                    <a:pt x="7131" y="449"/>
                  </a:lnTo>
                  <a:lnTo>
                    <a:pt x="6766" y="316"/>
                  </a:lnTo>
                  <a:lnTo>
                    <a:pt x="6400" y="200"/>
                  </a:lnTo>
                  <a:lnTo>
                    <a:pt x="6018" y="117"/>
                  </a:lnTo>
                  <a:lnTo>
                    <a:pt x="5635" y="50"/>
                  </a:lnTo>
                  <a:lnTo>
                    <a:pt x="5253" y="17"/>
                  </a:lnTo>
                  <a:lnTo>
                    <a:pt x="487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2069;p55">
              <a:extLst>
                <a:ext uri="{FF2B5EF4-FFF2-40B4-BE49-F238E27FC236}">
                  <a16:creationId xmlns:a16="http://schemas.microsoft.com/office/drawing/2014/main" id="{1F1477B5-7A86-5724-72A5-AE7B9607336F}"/>
                </a:ext>
              </a:extLst>
            </p:cNvPr>
            <p:cNvSpPr/>
            <p:nvPr/>
          </p:nvSpPr>
          <p:spPr>
            <a:xfrm>
              <a:off x="2152450" y="1983000"/>
              <a:ext cx="24550" cy="24125"/>
            </a:xfrm>
            <a:custGeom>
              <a:avLst/>
              <a:gdLst/>
              <a:ahLst/>
              <a:cxnLst/>
              <a:rect l="l" t="t" r="r" b="b"/>
              <a:pathLst>
                <a:path w="982" h="965" extrusionOk="0">
                  <a:moveTo>
                    <a:pt x="399" y="1"/>
                  </a:moveTo>
                  <a:lnTo>
                    <a:pt x="300" y="34"/>
                  </a:lnTo>
                  <a:lnTo>
                    <a:pt x="216" y="84"/>
                  </a:lnTo>
                  <a:lnTo>
                    <a:pt x="150" y="133"/>
                  </a:lnTo>
                  <a:lnTo>
                    <a:pt x="84" y="200"/>
                  </a:lnTo>
                  <a:lnTo>
                    <a:pt x="34" y="283"/>
                  </a:lnTo>
                  <a:lnTo>
                    <a:pt x="17" y="383"/>
                  </a:lnTo>
                  <a:lnTo>
                    <a:pt x="0" y="483"/>
                  </a:lnTo>
                  <a:lnTo>
                    <a:pt x="17" y="582"/>
                  </a:lnTo>
                  <a:lnTo>
                    <a:pt x="34" y="665"/>
                  </a:lnTo>
                  <a:lnTo>
                    <a:pt x="84" y="748"/>
                  </a:lnTo>
                  <a:lnTo>
                    <a:pt x="150" y="832"/>
                  </a:lnTo>
                  <a:lnTo>
                    <a:pt x="216" y="881"/>
                  </a:lnTo>
                  <a:lnTo>
                    <a:pt x="300" y="931"/>
                  </a:lnTo>
                  <a:lnTo>
                    <a:pt x="399" y="965"/>
                  </a:lnTo>
                  <a:lnTo>
                    <a:pt x="582" y="965"/>
                  </a:lnTo>
                  <a:lnTo>
                    <a:pt x="682" y="931"/>
                  </a:lnTo>
                  <a:lnTo>
                    <a:pt x="765" y="881"/>
                  </a:lnTo>
                  <a:lnTo>
                    <a:pt x="831" y="832"/>
                  </a:lnTo>
                  <a:lnTo>
                    <a:pt x="898" y="748"/>
                  </a:lnTo>
                  <a:lnTo>
                    <a:pt x="948" y="665"/>
                  </a:lnTo>
                  <a:lnTo>
                    <a:pt x="964" y="582"/>
                  </a:lnTo>
                  <a:lnTo>
                    <a:pt x="981" y="483"/>
                  </a:lnTo>
                  <a:lnTo>
                    <a:pt x="964" y="383"/>
                  </a:lnTo>
                  <a:lnTo>
                    <a:pt x="948" y="283"/>
                  </a:lnTo>
                  <a:lnTo>
                    <a:pt x="898" y="200"/>
                  </a:lnTo>
                  <a:lnTo>
                    <a:pt x="831" y="133"/>
                  </a:lnTo>
                  <a:lnTo>
                    <a:pt x="765" y="84"/>
                  </a:lnTo>
                  <a:lnTo>
                    <a:pt x="682" y="34"/>
                  </a:lnTo>
                  <a:lnTo>
                    <a:pt x="58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2070;p55">
              <a:extLst>
                <a:ext uri="{FF2B5EF4-FFF2-40B4-BE49-F238E27FC236}">
                  <a16:creationId xmlns:a16="http://schemas.microsoft.com/office/drawing/2014/main" id="{82463CA6-9896-D76E-9843-5C142652A7FA}"/>
                </a:ext>
              </a:extLst>
            </p:cNvPr>
            <p:cNvSpPr/>
            <p:nvPr/>
          </p:nvSpPr>
          <p:spPr>
            <a:xfrm>
              <a:off x="2206875" y="1983000"/>
              <a:ext cx="24550" cy="24125"/>
            </a:xfrm>
            <a:custGeom>
              <a:avLst/>
              <a:gdLst/>
              <a:ahLst/>
              <a:cxnLst/>
              <a:rect l="l" t="t" r="r" b="b"/>
              <a:pathLst>
                <a:path w="982" h="965" extrusionOk="0">
                  <a:moveTo>
                    <a:pt x="400" y="1"/>
                  </a:moveTo>
                  <a:lnTo>
                    <a:pt x="300" y="34"/>
                  </a:lnTo>
                  <a:lnTo>
                    <a:pt x="217" y="84"/>
                  </a:lnTo>
                  <a:lnTo>
                    <a:pt x="150" y="133"/>
                  </a:lnTo>
                  <a:lnTo>
                    <a:pt x="84" y="200"/>
                  </a:lnTo>
                  <a:lnTo>
                    <a:pt x="51" y="283"/>
                  </a:lnTo>
                  <a:lnTo>
                    <a:pt x="17" y="383"/>
                  </a:lnTo>
                  <a:lnTo>
                    <a:pt x="1" y="483"/>
                  </a:lnTo>
                  <a:lnTo>
                    <a:pt x="17" y="582"/>
                  </a:lnTo>
                  <a:lnTo>
                    <a:pt x="51" y="665"/>
                  </a:lnTo>
                  <a:lnTo>
                    <a:pt x="84" y="748"/>
                  </a:lnTo>
                  <a:lnTo>
                    <a:pt x="150" y="832"/>
                  </a:lnTo>
                  <a:lnTo>
                    <a:pt x="217" y="881"/>
                  </a:lnTo>
                  <a:lnTo>
                    <a:pt x="300" y="931"/>
                  </a:lnTo>
                  <a:lnTo>
                    <a:pt x="400" y="965"/>
                  </a:lnTo>
                  <a:lnTo>
                    <a:pt x="599" y="965"/>
                  </a:lnTo>
                  <a:lnTo>
                    <a:pt x="682" y="931"/>
                  </a:lnTo>
                  <a:lnTo>
                    <a:pt x="765" y="881"/>
                  </a:lnTo>
                  <a:lnTo>
                    <a:pt x="848" y="832"/>
                  </a:lnTo>
                  <a:lnTo>
                    <a:pt x="898" y="748"/>
                  </a:lnTo>
                  <a:lnTo>
                    <a:pt x="948" y="665"/>
                  </a:lnTo>
                  <a:lnTo>
                    <a:pt x="981" y="582"/>
                  </a:lnTo>
                  <a:lnTo>
                    <a:pt x="981" y="483"/>
                  </a:lnTo>
                  <a:lnTo>
                    <a:pt x="981" y="383"/>
                  </a:lnTo>
                  <a:lnTo>
                    <a:pt x="948" y="283"/>
                  </a:lnTo>
                  <a:lnTo>
                    <a:pt x="898" y="200"/>
                  </a:lnTo>
                  <a:lnTo>
                    <a:pt x="848" y="133"/>
                  </a:lnTo>
                  <a:lnTo>
                    <a:pt x="765" y="84"/>
                  </a:lnTo>
                  <a:lnTo>
                    <a:pt x="682" y="34"/>
                  </a:lnTo>
                  <a:lnTo>
                    <a:pt x="59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2071;p55">
              <a:extLst>
                <a:ext uri="{FF2B5EF4-FFF2-40B4-BE49-F238E27FC236}">
                  <a16:creationId xmlns:a16="http://schemas.microsoft.com/office/drawing/2014/main" id="{86137B61-3520-1A9E-17BF-B1E48E9E3C07}"/>
                </a:ext>
              </a:extLst>
            </p:cNvPr>
            <p:cNvSpPr/>
            <p:nvPr/>
          </p:nvSpPr>
          <p:spPr>
            <a:xfrm>
              <a:off x="2261725" y="1983000"/>
              <a:ext cx="24125" cy="24125"/>
            </a:xfrm>
            <a:custGeom>
              <a:avLst/>
              <a:gdLst/>
              <a:ahLst/>
              <a:cxnLst/>
              <a:rect l="l" t="t" r="r" b="b"/>
              <a:pathLst>
                <a:path w="965" h="965" extrusionOk="0">
                  <a:moveTo>
                    <a:pt x="383" y="1"/>
                  </a:moveTo>
                  <a:lnTo>
                    <a:pt x="300" y="34"/>
                  </a:lnTo>
                  <a:lnTo>
                    <a:pt x="217" y="84"/>
                  </a:lnTo>
                  <a:lnTo>
                    <a:pt x="134" y="133"/>
                  </a:lnTo>
                  <a:lnTo>
                    <a:pt x="84" y="200"/>
                  </a:lnTo>
                  <a:lnTo>
                    <a:pt x="34" y="283"/>
                  </a:lnTo>
                  <a:lnTo>
                    <a:pt x="1" y="383"/>
                  </a:lnTo>
                  <a:lnTo>
                    <a:pt x="1" y="483"/>
                  </a:lnTo>
                  <a:lnTo>
                    <a:pt x="1" y="582"/>
                  </a:lnTo>
                  <a:lnTo>
                    <a:pt x="34" y="665"/>
                  </a:lnTo>
                  <a:lnTo>
                    <a:pt x="84" y="748"/>
                  </a:lnTo>
                  <a:lnTo>
                    <a:pt x="134" y="832"/>
                  </a:lnTo>
                  <a:lnTo>
                    <a:pt x="217" y="881"/>
                  </a:lnTo>
                  <a:lnTo>
                    <a:pt x="300" y="931"/>
                  </a:lnTo>
                  <a:lnTo>
                    <a:pt x="383" y="965"/>
                  </a:lnTo>
                  <a:lnTo>
                    <a:pt x="583" y="965"/>
                  </a:lnTo>
                  <a:lnTo>
                    <a:pt x="666" y="931"/>
                  </a:lnTo>
                  <a:lnTo>
                    <a:pt x="749" y="881"/>
                  </a:lnTo>
                  <a:lnTo>
                    <a:pt x="832" y="832"/>
                  </a:lnTo>
                  <a:lnTo>
                    <a:pt x="882" y="748"/>
                  </a:lnTo>
                  <a:lnTo>
                    <a:pt x="932" y="665"/>
                  </a:lnTo>
                  <a:lnTo>
                    <a:pt x="965" y="582"/>
                  </a:lnTo>
                  <a:lnTo>
                    <a:pt x="965" y="483"/>
                  </a:lnTo>
                  <a:lnTo>
                    <a:pt x="965" y="383"/>
                  </a:lnTo>
                  <a:lnTo>
                    <a:pt x="932" y="283"/>
                  </a:lnTo>
                  <a:lnTo>
                    <a:pt x="882" y="200"/>
                  </a:lnTo>
                  <a:lnTo>
                    <a:pt x="832" y="133"/>
                  </a:lnTo>
                  <a:lnTo>
                    <a:pt x="765" y="84"/>
                  </a:lnTo>
                  <a:lnTo>
                    <a:pt x="682" y="34"/>
                  </a:lnTo>
                  <a:lnTo>
                    <a:pt x="5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06"/>
        <p:cNvGrpSpPr/>
        <p:nvPr/>
      </p:nvGrpSpPr>
      <p:grpSpPr>
        <a:xfrm>
          <a:off x="0" y="0"/>
          <a:ext cx="0" cy="0"/>
          <a:chOff x="0" y="0"/>
          <a:chExt cx="0" cy="0"/>
        </a:xfrm>
      </p:grpSpPr>
      <p:sp>
        <p:nvSpPr>
          <p:cNvPr id="808" name="Google Shape;808;p35"/>
          <p:cNvSpPr/>
          <p:nvPr/>
        </p:nvSpPr>
        <p:spPr>
          <a:xfrm>
            <a:off x="724458" y="2489780"/>
            <a:ext cx="1012500" cy="819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2"/>
              </a:solidFill>
            </a:endParaRPr>
          </a:p>
        </p:txBody>
      </p:sp>
      <p:sp>
        <p:nvSpPr>
          <p:cNvPr id="809" name="Google Shape;809;p35"/>
          <p:cNvSpPr/>
          <p:nvPr/>
        </p:nvSpPr>
        <p:spPr>
          <a:xfrm>
            <a:off x="713250" y="3685344"/>
            <a:ext cx="1012500" cy="819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2"/>
              </a:solidFill>
            </a:endParaRPr>
          </a:p>
        </p:txBody>
      </p:sp>
      <p:sp>
        <p:nvSpPr>
          <p:cNvPr id="810" name="Google Shape;810;p35"/>
          <p:cNvSpPr/>
          <p:nvPr/>
        </p:nvSpPr>
        <p:spPr>
          <a:xfrm>
            <a:off x="713250" y="1294217"/>
            <a:ext cx="1012500" cy="819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2"/>
              </a:solidFill>
            </a:endParaRPr>
          </a:p>
        </p:txBody>
      </p:sp>
      <p:sp>
        <p:nvSpPr>
          <p:cNvPr id="811" name="Google Shape;811;p35"/>
          <p:cNvSpPr txBox="1">
            <a:spLocks noGrp="1"/>
          </p:cNvSpPr>
          <p:nvPr>
            <p:ph type="title"/>
          </p:nvPr>
        </p:nvSpPr>
        <p:spPr>
          <a:xfrm>
            <a:off x="713250" y="448056"/>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1600" dirty="0">
                <a:latin typeface="+mj-lt"/>
              </a:rPr>
              <a:t>THREE MARKETING MANAGEMENT THEORIES</a:t>
            </a:r>
          </a:p>
        </p:txBody>
      </p:sp>
      <p:sp>
        <p:nvSpPr>
          <p:cNvPr id="812" name="Google Shape;812;p35"/>
          <p:cNvSpPr txBox="1">
            <a:spLocks noGrp="1"/>
          </p:cNvSpPr>
          <p:nvPr>
            <p:ph type="subTitle" idx="1"/>
          </p:nvPr>
        </p:nvSpPr>
        <p:spPr>
          <a:xfrm>
            <a:off x="1829119" y="1571650"/>
            <a:ext cx="3677518" cy="497421"/>
          </a:xfrm>
          <a:prstGeom prst="rect">
            <a:avLst/>
          </a:prstGeom>
        </p:spPr>
        <p:txBody>
          <a:bodyPr spcFirstLastPara="1" wrap="square" lIns="91425" tIns="91425" rIns="91425" bIns="91425" anchor="ctr" anchorCtr="0">
            <a:noAutofit/>
          </a:bodyPr>
          <a:lstStyle/>
          <a:p>
            <a:pPr marL="0" lvl="0" indent="0" algn="l" rtl="0">
              <a:spcBef>
                <a:spcPts val="0"/>
              </a:spcBef>
              <a:spcAft>
                <a:spcPts val="1600"/>
              </a:spcAft>
              <a:buClr>
                <a:schemeClr val="dk1"/>
              </a:buClr>
              <a:buSzPts val="1100"/>
              <a:buFont typeface="Arial"/>
              <a:buNone/>
            </a:pPr>
            <a:r>
              <a:rPr lang="en-US" sz="1200" dirty="0">
                <a:latin typeface="+mj-lt"/>
                <a:cs typeface="Times New Roman" panose="02020603050405020304" pitchFamily="18" charset="0"/>
              </a:rPr>
              <a:t>THE MARKETING MIX (7P’s)</a:t>
            </a:r>
            <a:endParaRPr sz="1200" dirty="0">
              <a:latin typeface="+mj-lt"/>
            </a:endParaRPr>
          </a:p>
        </p:txBody>
      </p:sp>
      <p:sp>
        <p:nvSpPr>
          <p:cNvPr id="814" name="Google Shape;814;p35"/>
          <p:cNvSpPr txBox="1">
            <a:spLocks noGrp="1"/>
          </p:cNvSpPr>
          <p:nvPr>
            <p:ph type="subTitle" idx="3"/>
          </p:nvPr>
        </p:nvSpPr>
        <p:spPr>
          <a:xfrm>
            <a:off x="1856640" y="2746965"/>
            <a:ext cx="2377200" cy="367800"/>
          </a:xfrm>
          <a:prstGeom prst="rect">
            <a:avLst/>
          </a:prstGeom>
        </p:spPr>
        <p:txBody>
          <a:bodyPr spcFirstLastPara="1" wrap="square" lIns="91425" tIns="91425" rIns="91425" bIns="91425" anchor="ctr" anchorCtr="0">
            <a:noAutofit/>
          </a:bodyPr>
          <a:lstStyle/>
          <a:p>
            <a:pPr marL="0" marR="0">
              <a:lnSpc>
                <a:spcPct val="107000"/>
              </a:lnSpc>
              <a:spcBef>
                <a:spcPts val="0"/>
              </a:spcBef>
              <a:spcAft>
                <a:spcPts val="800"/>
              </a:spcAft>
            </a:pPr>
            <a:r>
              <a:rPr lang="en-US" sz="1200" b="1" dirty="0">
                <a:effectLst/>
                <a:latin typeface="+mj-lt"/>
                <a:ea typeface="Times New Roman" panose="02020603050405020304" pitchFamily="18" charset="0"/>
                <a:cs typeface="Times New Roman" panose="02020603050405020304" pitchFamily="18" charset="0"/>
              </a:rPr>
              <a:t>MARKET SEGMENTATION</a:t>
            </a:r>
            <a:endParaRPr lang="en-US" sz="1200" dirty="0">
              <a:effectLst/>
              <a:latin typeface="+mj-lt"/>
              <a:ea typeface="Times New Roman" panose="02020603050405020304" pitchFamily="18" charset="0"/>
              <a:cs typeface="Times New Roman" panose="02020603050405020304" pitchFamily="18" charset="0"/>
            </a:endParaRPr>
          </a:p>
        </p:txBody>
      </p:sp>
      <p:sp>
        <p:nvSpPr>
          <p:cNvPr id="816" name="Google Shape;816;p35"/>
          <p:cNvSpPr txBox="1">
            <a:spLocks noGrp="1"/>
          </p:cNvSpPr>
          <p:nvPr>
            <p:ph type="subTitle" idx="5"/>
          </p:nvPr>
        </p:nvSpPr>
        <p:spPr>
          <a:xfrm>
            <a:off x="1856640" y="3979206"/>
            <a:ext cx="2379300" cy="367800"/>
          </a:xfrm>
          <a:prstGeom prst="rect">
            <a:avLst/>
          </a:prstGeom>
        </p:spPr>
        <p:txBody>
          <a:bodyPr spcFirstLastPara="1" wrap="square" lIns="91425" tIns="91425" rIns="91425" bIns="91425" anchor="ctr" anchorCtr="0">
            <a:noAutofit/>
          </a:bodyPr>
          <a:lstStyle/>
          <a:p>
            <a:pPr marL="0" lvl="0" indent="0" algn="l" rtl="0">
              <a:spcBef>
                <a:spcPts val="0"/>
              </a:spcBef>
              <a:spcAft>
                <a:spcPts val="1600"/>
              </a:spcAft>
              <a:buClr>
                <a:schemeClr val="dk1"/>
              </a:buClr>
              <a:buSzPts val="1100"/>
              <a:buFont typeface="Arial"/>
              <a:buNone/>
            </a:pPr>
            <a:r>
              <a:rPr lang="en-US" sz="1200" b="1" dirty="0">
                <a:effectLst/>
                <a:latin typeface="+mj-lt"/>
                <a:ea typeface="Times New Roman" panose="02020603050405020304" pitchFamily="18" charset="0"/>
                <a:cs typeface="Times New Roman" panose="02020603050405020304" pitchFamily="18" charset="0"/>
              </a:rPr>
              <a:t>SWOT ANALYSIS </a:t>
            </a:r>
            <a:endParaRPr lang="en-US" sz="1200" dirty="0">
              <a:latin typeface="+mj-lt"/>
            </a:endParaRPr>
          </a:p>
        </p:txBody>
      </p:sp>
      <p:sp>
        <p:nvSpPr>
          <p:cNvPr id="820" name="Google Shape;820;p35"/>
          <p:cNvSpPr txBox="1">
            <a:spLocks noGrp="1"/>
          </p:cNvSpPr>
          <p:nvPr>
            <p:ph type="title" idx="9"/>
          </p:nvPr>
        </p:nvSpPr>
        <p:spPr>
          <a:xfrm>
            <a:off x="823391" y="1425678"/>
            <a:ext cx="576000" cy="57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1</a:t>
            </a:r>
            <a:endParaRPr dirty="0"/>
          </a:p>
        </p:txBody>
      </p:sp>
      <p:sp>
        <p:nvSpPr>
          <p:cNvPr id="821" name="Google Shape;821;p35"/>
          <p:cNvSpPr txBox="1">
            <a:spLocks noGrp="1"/>
          </p:cNvSpPr>
          <p:nvPr>
            <p:ph type="title" idx="13"/>
          </p:nvPr>
        </p:nvSpPr>
        <p:spPr>
          <a:xfrm>
            <a:off x="846240" y="2611580"/>
            <a:ext cx="576000" cy="57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2</a:t>
            </a:r>
            <a:endParaRPr dirty="0"/>
          </a:p>
        </p:txBody>
      </p:sp>
      <p:sp>
        <p:nvSpPr>
          <p:cNvPr id="822" name="Google Shape;822;p35"/>
          <p:cNvSpPr txBox="1">
            <a:spLocks noGrp="1"/>
          </p:cNvSpPr>
          <p:nvPr>
            <p:ph type="title" idx="14"/>
          </p:nvPr>
        </p:nvSpPr>
        <p:spPr>
          <a:xfrm>
            <a:off x="844140" y="3807144"/>
            <a:ext cx="576000" cy="57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3</a:t>
            </a:r>
            <a:endParaRPr dirty="0"/>
          </a:p>
        </p:txBody>
      </p:sp>
      <p:grpSp>
        <p:nvGrpSpPr>
          <p:cNvPr id="2" name="Google Shape;181;p31">
            <a:extLst>
              <a:ext uri="{FF2B5EF4-FFF2-40B4-BE49-F238E27FC236}">
                <a16:creationId xmlns:a16="http://schemas.microsoft.com/office/drawing/2014/main" id="{8F57A8F3-5A83-3D4E-DEF7-3F30CDA46496}"/>
              </a:ext>
            </a:extLst>
          </p:cNvPr>
          <p:cNvGrpSpPr/>
          <p:nvPr/>
        </p:nvGrpSpPr>
        <p:grpSpPr>
          <a:xfrm>
            <a:off x="4750449" y="1223556"/>
            <a:ext cx="3254079" cy="3414617"/>
            <a:chOff x="1313775" y="238125"/>
            <a:chExt cx="4992450" cy="5238750"/>
          </a:xfrm>
        </p:grpSpPr>
        <p:sp>
          <p:nvSpPr>
            <p:cNvPr id="3" name="Google Shape;182;p31">
              <a:extLst>
                <a:ext uri="{FF2B5EF4-FFF2-40B4-BE49-F238E27FC236}">
                  <a16:creationId xmlns:a16="http://schemas.microsoft.com/office/drawing/2014/main" id="{2FBB171D-DE0F-396F-548F-E9E5DBB1AEFE}"/>
                </a:ext>
              </a:extLst>
            </p:cNvPr>
            <p:cNvSpPr/>
            <p:nvPr/>
          </p:nvSpPr>
          <p:spPr>
            <a:xfrm>
              <a:off x="1456675" y="1987350"/>
              <a:ext cx="712850" cy="713750"/>
            </a:xfrm>
            <a:custGeom>
              <a:avLst/>
              <a:gdLst/>
              <a:ahLst/>
              <a:cxnLst/>
              <a:rect l="l" t="t" r="r" b="b"/>
              <a:pathLst>
                <a:path w="28514" h="28550" extrusionOk="0">
                  <a:moveTo>
                    <a:pt x="14168" y="1"/>
                  </a:moveTo>
                  <a:lnTo>
                    <a:pt x="13484" y="37"/>
                  </a:lnTo>
                  <a:lnTo>
                    <a:pt x="12765" y="109"/>
                  </a:lnTo>
                  <a:lnTo>
                    <a:pt x="12082" y="181"/>
                  </a:lnTo>
                  <a:lnTo>
                    <a:pt x="11363" y="324"/>
                  </a:lnTo>
                  <a:lnTo>
                    <a:pt x="10680" y="468"/>
                  </a:lnTo>
                  <a:lnTo>
                    <a:pt x="9997" y="684"/>
                  </a:lnTo>
                  <a:lnTo>
                    <a:pt x="9278" y="900"/>
                  </a:lnTo>
                  <a:lnTo>
                    <a:pt x="8594" y="1187"/>
                  </a:lnTo>
                  <a:lnTo>
                    <a:pt x="7947" y="1511"/>
                  </a:lnTo>
                  <a:lnTo>
                    <a:pt x="7300" y="1835"/>
                  </a:lnTo>
                  <a:lnTo>
                    <a:pt x="6689" y="2194"/>
                  </a:lnTo>
                  <a:lnTo>
                    <a:pt x="6113" y="2590"/>
                  </a:lnTo>
                  <a:lnTo>
                    <a:pt x="5538" y="2985"/>
                  </a:lnTo>
                  <a:lnTo>
                    <a:pt x="4999" y="3453"/>
                  </a:lnTo>
                  <a:lnTo>
                    <a:pt x="4459" y="3920"/>
                  </a:lnTo>
                  <a:lnTo>
                    <a:pt x="3992" y="4387"/>
                  </a:lnTo>
                  <a:lnTo>
                    <a:pt x="3525" y="4891"/>
                  </a:lnTo>
                  <a:lnTo>
                    <a:pt x="3093" y="5430"/>
                  </a:lnTo>
                  <a:lnTo>
                    <a:pt x="2662" y="5970"/>
                  </a:lnTo>
                  <a:lnTo>
                    <a:pt x="2266" y="6545"/>
                  </a:lnTo>
                  <a:lnTo>
                    <a:pt x="1907" y="7120"/>
                  </a:lnTo>
                  <a:lnTo>
                    <a:pt x="1583" y="7731"/>
                  </a:lnTo>
                  <a:lnTo>
                    <a:pt x="1295" y="8343"/>
                  </a:lnTo>
                  <a:lnTo>
                    <a:pt x="1008" y="8990"/>
                  </a:lnTo>
                  <a:lnTo>
                    <a:pt x="792" y="9637"/>
                  </a:lnTo>
                  <a:lnTo>
                    <a:pt x="576" y="10284"/>
                  </a:lnTo>
                  <a:lnTo>
                    <a:pt x="396" y="10931"/>
                  </a:lnTo>
                  <a:lnTo>
                    <a:pt x="253" y="11615"/>
                  </a:lnTo>
                  <a:lnTo>
                    <a:pt x="145" y="12298"/>
                  </a:lnTo>
                  <a:lnTo>
                    <a:pt x="73" y="12981"/>
                  </a:lnTo>
                  <a:lnTo>
                    <a:pt x="1" y="13664"/>
                  </a:lnTo>
                  <a:lnTo>
                    <a:pt x="1" y="14347"/>
                  </a:lnTo>
                  <a:lnTo>
                    <a:pt x="1" y="15066"/>
                  </a:lnTo>
                  <a:lnTo>
                    <a:pt x="73" y="15749"/>
                  </a:lnTo>
                  <a:lnTo>
                    <a:pt x="181" y="16469"/>
                  </a:lnTo>
                  <a:lnTo>
                    <a:pt x="289" y="17152"/>
                  </a:lnTo>
                  <a:lnTo>
                    <a:pt x="468" y="17871"/>
                  </a:lnTo>
                  <a:lnTo>
                    <a:pt x="648" y="18554"/>
                  </a:lnTo>
                  <a:lnTo>
                    <a:pt x="900" y="19273"/>
                  </a:lnTo>
                  <a:lnTo>
                    <a:pt x="1152" y="19956"/>
                  </a:lnTo>
                  <a:lnTo>
                    <a:pt x="1475" y="20603"/>
                  </a:lnTo>
                  <a:lnTo>
                    <a:pt x="1799" y="21251"/>
                  </a:lnTo>
                  <a:lnTo>
                    <a:pt x="2158" y="21862"/>
                  </a:lnTo>
                  <a:lnTo>
                    <a:pt x="2554" y="22437"/>
                  </a:lnTo>
                  <a:lnTo>
                    <a:pt x="2985" y="23013"/>
                  </a:lnTo>
                  <a:lnTo>
                    <a:pt x="3417" y="23552"/>
                  </a:lnTo>
                  <a:lnTo>
                    <a:pt x="3884" y="24055"/>
                  </a:lnTo>
                  <a:lnTo>
                    <a:pt x="4352" y="24559"/>
                  </a:lnTo>
                  <a:lnTo>
                    <a:pt x="4891" y="25026"/>
                  </a:lnTo>
                  <a:lnTo>
                    <a:pt x="5394" y="25458"/>
                  </a:lnTo>
                  <a:lnTo>
                    <a:pt x="5970" y="25889"/>
                  </a:lnTo>
                  <a:lnTo>
                    <a:pt x="6509" y="26249"/>
                  </a:lnTo>
                  <a:lnTo>
                    <a:pt x="7120" y="26608"/>
                  </a:lnTo>
                  <a:lnTo>
                    <a:pt x="7695" y="26968"/>
                  </a:lnTo>
                  <a:lnTo>
                    <a:pt x="8307" y="27255"/>
                  </a:lnTo>
                  <a:lnTo>
                    <a:pt x="8954" y="27507"/>
                  </a:lnTo>
                  <a:lnTo>
                    <a:pt x="9601" y="27759"/>
                  </a:lnTo>
                  <a:lnTo>
                    <a:pt x="10248" y="27974"/>
                  </a:lnTo>
                  <a:lnTo>
                    <a:pt x="10896" y="28154"/>
                  </a:lnTo>
                  <a:lnTo>
                    <a:pt x="11579" y="28298"/>
                  </a:lnTo>
                  <a:lnTo>
                    <a:pt x="12262" y="28406"/>
                  </a:lnTo>
                  <a:lnTo>
                    <a:pt x="12945" y="28478"/>
                  </a:lnTo>
                  <a:lnTo>
                    <a:pt x="13628" y="28550"/>
                  </a:lnTo>
                  <a:lnTo>
                    <a:pt x="14347" y="28550"/>
                  </a:lnTo>
                  <a:lnTo>
                    <a:pt x="15030" y="28514"/>
                  </a:lnTo>
                  <a:lnTo>
                    <a:pt x="15714" y="28478"/>
                  </a:lnTo>
                  <a:lnTo>
                    <a:pt x="16433" y="28370"/>
                  </a:lnTo>
                  <a:lnTo>
                    <a:pt x="17116" y="28262"/>
                  </a:lnTo>
                  <a:lnTo>
                    <a:pt x="17835" y="28082"/>
                  </a:lnTo>
                  <a:lnTo>
                    <a:pt x="18518" y="27903"/>
                  </a:lnTo>
                  <a:lnTo>
                    <a:pt x="19237" y="27651"/>
                  </a:lnTo>
                  <a:lnTo>
                    <a:pt x="19920" y="27363"/>
                  </a:lnTo>
                  <a:lnTo>
                    <a:pt x="20568" y="27076"/>
                  </a:lnTo>
                  <a:lnTo>
                    <a:pt x="21215" y="26752"/>
                  </a:lnTo>
                  <a:lnTo>
                    <a:pt x="21826" y="26392"/>
                  </a:lnTo>
                  <a:lnTo>
                    <a:pt x="22437" y="25997"/>
                  </a:lnTo>
                  <a:lnTo>
                    <a:pt x="22977" y="25565"/>
                  </a:lnTo>
                  <a:lnTo>
                    <a:pt x="23516" y="25134"/>
                  </a:lnTo>
                  <a:lnTo>
                    <a:pt x="24055" y="24666"/>
                  </a:lnTo>
                  <a:lnTo>
                    <a:pt x="24559" y="24163"/>
                  </a:lnTo>
                  <a:lnTo>
                    <a:pt x="25026" y="23660"/>
                  </a:lnTo>
                  <a:lnTo>
                    <a:pt x="25458" y="23120"/>
                  </a:lnTo>
                  <a:lnTo>
                    <a:pt x="25853" y="22581"/>
                  </a:lnTo>
                  <a:lnTo>
                    <a:pt x="26249" y="22006"/>
                  </a:lnTo>
                  <a:lnTo>
                    <a:pt x="26608" y="21430"/>
                  </a:lnTo>
                  <a:lnTo>
                    <a:pt x="26932" y="20819"/>
                  </a:lnTo>
                  <a:lnTo>
                    <a:pt x="27219" y="20208"/>
                  </a:lnTo>
                  <a:lnTo>
                    <a:pt x="27507" y="19597"/>
                  </a:lnTo>
                  <a:lnTo>
                    <a:pt x="27759" y="18950"/>
                  </a:lnTo>
                  <a:lnTo>
                    <a:pt x="27939" y="18302"/>
                  </a:lnTo>
                  <a:lnTo>
                    <a:pt x="28118" y="17619"/>
                  </a:lnTo>
                  <a:lnTo>
                    <a:pt x="28262" y="16972"/>
                  </a:lnTo>
                  <a:lnTo>
                    <a:pt x="28370" y="16289"/>
                  </a:lnTo>
                  <a:lnTo>
                    <a:pt x="28478" y="15606"/>
                  </a:lnTo>
                  <a:lnTo>
                    <a:pt x="28514" y="14887"/>
                  </a:lnTo>
                  <a:lnTo>
                    <a:pt x="28514" y="14203"/>
                  </a:lnTo>
                  <a:lnTo>
                    <a:pt x="28514" y="13520"/>
                  </a:lnTo>
                  <a:lnTo>
                    <a:pt x="28442" y="12801"/>
                  </a:lnTo>
                  <a:lnTo>
                    <a:pt x="28370" y="12118"/>
                  </a:lnTo>
                  <a:lnTo>
                    <a:pt x="28226" y="11399"/>
                  </a:lnTo>
                  <a:lnTo>
                    <a:pt x="28082" y="10716"/>
                  </a:lnTo>
                  <a:lnTo>
                    <a:pt x="27867" y="9997"/>
                  </a:lnTo>
                  <a:lnTo>
                    <a:pt x="27615" y="9313"/>
                  </a:lnTo>
                  <a:lnTo>
                    <a:pt x="27363" y="8630"/>
                  </a:lnTo>
                  <a:lnTo>
                    <a:pt x="27040" y="7983"/>
                  </a:lnTo>
                  <a:lnTo>
                    <a:pt x="26716" y="7336"/>
                  </a:lnTo>
                  <a:lnTo>
                    <a:pt x="26356" y="6725"/>
                  </a:lnTo>
                  <a:lnTo>
                    <a:pt x="25961" y="6113"/>
                  </a:lnTo>
                  <a:lnTo>
                    <a:pt x="25530" y="5538"/>
                  </a:lnTo>
                  <a:lnTo>
                    <a:pt x="25098" y="4999"/>
                  </a:lnTo>
                  <a:lnTo>
                    <a:pt x="24631" y="4495"/>
                  </a:lnTo>
                  <a:lnTo>
                    <a:pt x="24163" y="3992"/>
                  </a:lnTo>
                  <a:lnTo>
                    <a:pt x="23660" y="3525"/>
                  </a:lnTo>
                  <a:lnTo>
                    <a:pt x="23120" y="3093"/>
                  </a:lnTo>
                  <a:lnTo>
                    <a:pt x="22581" y="2698"/>
                  </a:lnTo>
                  <a:lnTo>
                    <a:pt x="22006" y="2302"/>
                  </a:lnTo>
                  <a:lnTo>
                    <a:pt x="21395" y="1942"/>
                  </a:lnTo>
                  <a:lnTo>
                    <a:pt x="20819" y="1619"/>
                  </a:lnTo>
                  <a:lnTo>
                    <a:pt x="20208" y="1295"/>
                  </a:lnTo>
                  <a:lnTo>
                    <a:pt x="19561" y="1044"/>
                  </a:lnTo>
                  <a:lnTo>
                    <a:pt x="18914" y="792"/>
                  </a:lnTo>
                  <a:lnTo>
                    <a:pt x="18266" y="612"/>
                  </a:lnTo>
                  <a:lnTo>
                    <a:pt x="17619" y="432"/>
                  </a:lnTo>
                  <a:lnTo>
                    <a:pt x="16936" y="289"/>
                  </a:lnTo>
                  <a:lnTo>
                    <a:pt x="16253" y="145"/>
                  </a:lnTo>
                  <a:lnTo>
                    <a:pt x="15570" y="73"/>
                  </a:lnTo>
                  <a:lnTo>
                    <a:pt x="14887" y="37"/>
                  </a:lnTo>
                  <a:lnTo>
                    <a:pt x="1416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183;p31">
              <a:extLst>
                <a:ext uri="{FF2B5EF4-FFF2-40B4-BE49-F238E27FC236}">
                  <a16:creationId xmlns:a16="http://schemas.microsoft.com/office/drawing/2014/main" id="{BB21386D-37CA-F747-7296-A86AB174F901}"/>
                </a:ext>
              </a:extLst>
            </p:cNvPr>
            <p:cNvSpPr/>
            <p:nvPr/>
          </p:nvSpPr>
          <p:spPr>
            <a:xfrm>
              <a:off x="1605000" y="2164450"/>
              <a:ext cx="406325" cy="396425"/>
            </a:xfrm>
            <a:custGeom>
              <a:avLst/>
              <a:gdLst/>
              <a:ahLst/>
              <a:cxnLst/>
              <a:rect l="l" t="t" r="r" b="b"/>
              <a:pathLst>
                <a:path w="16253" h="15857" extrusionOk="0">
                  <a:moveTo>
                    <a:pt x="11902" y="0"/>
                  </a:moveTo>
                  <a:lnTo>
                    <a:pt x="11542" y="36"/>
                  </a:lnTo>
                  <a:lnTo>
                    <a:pt x="11255" y="108"/>
                  </a:lnTo>
                  <a:lnTo>
                    <a:pt x="10931" y="216"/>
                  </a:lnTo>
                  <a:lnTo>
                    <a:pt x="10679" y="360"/>
                  </a:lnTo>
                  <a:lnTo>
                    <a:pt x="10428" y="539"/>
                  </a:lnTo>
                  <a:lnTo>
                    <a:pt x="10176" y="719"/>
                  </a:lnTo>
                  <a:lnTo>
                    <a:pt x="9960" y="971"/>
                  </a:lnTo>
                  <a:lnTo>
                    <a:pt x="9745" y="1187"/>
                  </a:lnTo>
                  <a:lnTo>
                    <a:pt x="9565" y="1474"/>
                  </a:lnTo>
                  <a:lnTo>
                    <a:pt x="9385" y="1726"/>
                  </a:lnTo>
                  <a:lnTo>
                    <a:pt x="9097" y="2337"/>
                  </a:lnTo>
                  <a:lnTo>
                    <a:pt x="8882" y="2949"/>
                  </a:lnTo>
                  <a:lnTo>
                    <a:pt x="8666" y="3596"/>
                  </a:lnTo>
                  <a:lnTo>
                    <a:pt x="8522" y="4207"/>
                  </a:lnTo>
                  <a:lnTo>
                    <a:pt x="8414" y="4818"/>
                  </a:lnTo>
                  <a:lnTo>
                    <a:pt x="8342" y="5322"/>
                  </a:lnTo>
                  <a:lnTo>
                    <a:pt x="8270" y="6149"/>
                  </a:lnTo>
                  <a:lnTo>
                    <a:pt x="8235" y="6436"/>
                  </a:lnTo>
                  <a:lnTo>
                    <a:pt x="8163" y="6149"/>
                  </a:lnTo>
                  <a:lnTo>
                    <a:pt x="7875" y="5393"/>
                  </a:lnTo>
                  <a:lnTo>
                    <a:pt x="7695" y="4890"/>
                  </a:lnTo>
                  <a:lnTo>
                    <a:pt x="7443" y="4351"/>
                  </a:lnTo>
                  <a:lnTo>
                    <a:pt x="7156" y="3775"/>
                  </a:lnTo>
                  <a:lnTo>
                    <a:pt x="6832" y="3200"/>
                  </a:lnTo>
                  <a:lnTo>
                    <a:pt x="6437" y="2661"/>
                  </a:lnTo>
                  <a:lnTo>
                    <a:pt x="6005" y="2122"/>
                  </a:lnTo>
                  <a:lnTo>
                    <a:pt x="5790" y="1906"/>
                  </a:lnTo>
                  <a:lnTo>
                    <a:pt x="5538" y="1690"/>
                  </a:lnTo>
                  <a:lnTo>
                    <a:pt x="5286" y="1510"/>
                  </a:lnTo>
                  <a:lnTo>
                    <a:pt x="5034" y="1330"/>
                  </a:lnTo>
                  <a:lnTo>
                    <a:pt x="4747" y="1187"/>
                  </a:lnTo>
                  <a:lnTo>
                    <a:pt x="4459" y="1079"/>
                  </a:lnTo>
                  <a:lnTo>
                    <a:pt x="4172" y="1007"/>
                  </a:lnTo>
                  <a:lnTo>
                    <a:pt x="3848" y="971"/>
                  </a:lnTo>
                  <a:lnTo>
                    <a:pt x="3524" y="971"/>
                  </a:lnTo>
                  <a:lnTo>
                    <a:pt x="3201" y="1007"/>
                  </a:lnTo>
                  <a:lnTo>
                    <a:pt x="2841" y="1115"/>
                  </a:lnTo>
                  <a:lnTo>
                    <a:pt x="2482" y="1223"/>
                  </a:lnTo>
                  <a:lnTo>
                    <a:pt x="2014" y="1474"/>
                  </a:lnTo>
                  <a:lnTo>
                    <a:pt x="1583" y="1798"/>
                  </a:lnTo>
                  <a:lnTo>
                    <a:pt x="1187" y="2157"/>
                  </a:lnTo>
                  <a:lnTo>
                    <a:pt x="864" y="2589"/>
                  </a:lnTo>
                  <a:lnTo>
                    <a:pt x="576" y="3056"/>
                  </a:lnTo>
                  <a:lnTo>
                    <a:pt x="360" y="3560"/>
                  </a:lnTo>
                  <a:lnTo>
                    <a:pt x="180" y="4135"/>
                  </a:lnTo>
                  <a:lnTo>
                    <a:pt x="73" y="4710"/>
                  </a:lnTo>
                  <a:lnTo>
                    <a:pt x="1" y="5286"/>
                  </a:lnTo>
                  <a:lnTo>
                    <a:pt x="1" y="5933"/>
                  </a:lnTo>
                  <a:lnTo>
                    <a:pt x="73" y="6580"/>
                  </a:lnTo>
                  <a:lnTo>
                    <a:pt x="180" y="7227"/>
                  </a:lnTo>
                  <a:lnTo>
                    <a:pt x="360" y="7874"/>
                  </a:lnTo>
                  <a:lnTo>
                    <a:pt x="612" y="8522"/>
                  </a:lnTo>
                  <a:lnTo>
                    <a:pt x="935" y="9169"/>
                  </a:lnTo>
                  <a:lnTo>
                    <a:pt x="1295" y="9816"/>
                  </a:lnTo>
                  <a:lnTo>
                    <a:pt x="1834" y="10571"/>
                  </a:lnTo>
                  <a:lnTo>
                    <a:pt x="2410" y="11254"/>
                  </a:lnTo>
                  <a:lnTo>
                    <a:pt x="3021" y="11901"/>
                  </a:lnTo>
                  <a:lnTo>
                    <a:pt x="3668" y="12477"/>
                  </a:lnTo>
                  <a:lnTo>
                    <a:pt x="4315" y="13016"/>
                  </a:lnTo>
                  <a:lnTo>
                    <a:pt x="4998" y="13519"/>
                  </a:lnTo>
                  <a:lnTo>
                    <a:pt x="5646" y="13951"/>
                  </a:lnTo>
                  <a:lnTo>
                    <a:pt x="6293" y="14346"/>
                  </a:lnTo>
                  <a:lnTo>
                    <a:pt x="6904" y="14706"/>
                  </a:lnTo>
                  <a:lnTo>
                    <a:pt x="7479" y="15030"/>
                  </a:lnTo>
                  <a:lnTo>
                    <a:pt x="8450" y="15497"/>
                  </a:lnTo>
                  <a:lnTo>
                    <a:pt x="9097" y="15749"/>
                  </a:lnTo>
                  <a:lnTo>
                    <a:pt x="9349" y="15857"/>
                  </a:lnTo>
                  <a:lnTo>
                    <a:pt x="9529" y="15713"/>
                  </a:lnTo>
                  <a:lnTo>
                    <a:pt x="10104" y="15281"/>
                  </a:lnTo>
                  <a:lnTo>
                    <a:pt x="10931" y="14598"/>
                  </a:lnTo>
                  <a:lnTo>
                    <a:pt x="11435" y="14203"/>
                  </a:lnTo>
                  <a:lnTo>
                    <a:pt x="11938" y="13699"/>
                  </a:lnTo>
                  <a:lnTo>
                    <a:pt x="12477" y="13160"/>
                  </a:lnTo>
                  <a:lnTo>
                    <a:pt x="13017" y="12585"/>
                  </a:lnTo>
                  <a:lnTo>
                    <a:pt x="13556" y="11937"/>
                  </a:lnTo>
                  <a:lnTo>
                    <a:pt x="14059" y="11254"/>
                  </a:lnTo>
                  <a:lnTo>
                    <a:pt x="14563" y="10535"/>
                  </a:lnTo>
                  <a:lnTo>
                    <a:pt x="15030" y="9780"/>
                  </a:lnTo>
                  <a:lnTo>
                    <a:pt x="15426" y="8989"/>
                  </a:lnTo>
                  <a:lnTo>
                    <a:pt x="15749" y="8126"/>
                  </a:lnTo>
                  <a:lnTo>
                    <a:pt x="15965" y="7407"/>
                  </a:lnTo>
                  <a:lnTo>
                    <a:pt x="16145" y="6724"/>
                  </a:lnTo>
                  <a:lnTo>
                    <a:pt x="16217" y="6005"/>
                  </a:lnTo>
                  <a:lnTo>
                    <a:pt x="16253" y="5322"/>
                  </a:lnTo>
                  <a:lnTo>
                    <a:pt x="16217" y="4674"/>
                  </a:lnTo>
                  <a:lnTo>
                    <a:pt x="16145" y="4027"/>
                  </a:lnTo>
                  <a:lnTo>
                    <a:pt x="16001" y="3416"/>
                  </a:lnTo>
                  <a:lnTo>
                    <a:pt x="15785" y="2841"/>
                  </a:lnTo>
                  <a:lnTo>
                    <a:pt x="15534" y="2301"/>
                  </a:lnTo>
                  <a:lnTo>
                    <a:pt x="15246" y="1834"/>
                  </a:lnTo>
                  <a:lnTo>
                    <a:pt x="14922" y="1366"/>
                  </a:lnTo>
                  <a:lnTo>
                    <a:pt x="14527" y="1007"/>
                  </a:lnTo>
                  <a:lnTo>
                    <a:pt x="14131" y="647"/>
                  </a:lnTo>
                  <a:lnTo>
                    <a:pt x="13664" y="396"/>
                  </a:lnTo>
                  <a:lnTo>
                    <a:pt x="13160" y="180"/>
                  </a:lnTo>
                  <a:lnTo>
                    <a:pt x="12621" y="36"/>
                  </a:lnTo>
                  <a:lnTo>
                    <a:pt x="1226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184;p31">
              <a:extLst>
                <a:ext uri="{FF2B5EF4-FFF2-40B4-BE49-F238E27FC236}">
                  <a16:creationId xmlns:a16="http://schemas.microsoft.com/office/drawing/2014/main" id="{2A0E1B2A-BE98-D43F-8E2B-CCED72B358C5}"/>
                </a:ext>
              </a:extLst>
            </p:cNvPr>
            <p:cNvSpPr/>
            <p:nvPr/>
          </p:nvSpPr>
          <p:spPr>
            <a:xfrm>
              <a:off x="5363275" y="2779275"/>
              <a:ext cx="712850" cy="712850"/>
            </a:xfrm>
            <a:custGeom>
              <a:avLst/>
              <a:gdLst/>
              <a:ahLst/>
              <a:cxnLst/>
              <a:rect l="l" t="t" r="r" b="b"/>
              <a:pathLst>
                <a:path w="28514" h="28514" extrusionOk="0">
                  <a:moveTo>
                    <a:pt x="13520" y="1"/>
                  </a:moveTo>
                  <a:lnTo>
                    <a:pt x="12801" y="73"/>
                  </a:lnTo>
                  <a:lnTo>
                    <a:pt x="12082" y="145"/>
                  </a:lnTo>
                  <a:lnTo>
                    <a:pt x="11362" y="289"/>
                  </a:lnTo>
                  <a:lnTo>
                    <a:pt x="10643" y="432"/>
                  </a:lnTo>
                  <a:lnTo>
                    <a:pt x="9960" y="648"/>
                  </a:lnTo>
                  <a:lnTo>
                    <a:pt x="9277" y="864"/>
                  </a:lnTo>
                  <a:lnTo>
                    <a:pt x="8630" y="1151"/>
                  </a:lnTo>
                  <a:lnTo>
                    <a:pt x="7983" y="1439"/>
                  </a:lnTo>
                  <a:lnTo>
                    <a:pt x="7371" y="1763"/>
                  </a:lnTo>
                  <a:lnTo>
                    <a:pt x="6760" y="2122"/>
                  </a:lnTo>
                  <a:lnTo>
                    <a:pt x="6185" y="2482"/>
                  </a:lnTo>
                  <a:lnTo>
                    <a:pt x="5610" y="2913"/>
                  </a:lnTo>
                  <a:lnTo>
                    <a:pt x="5070" y="3309"/>
                  </a:lnTo>
                  <a:lnTo>
                    <a:pt x="4567" y="3776"/>
                  </a:lnTo>
                  <a:lnTo>
                    <a:pt x="4063" y="4244"/>
                  </a:lnTo>
                  <a:lnTo>
                    <a:pt x="3596" y="4747"/>
                  </a:lnTo>
                  <a:lnTo>
                    <a:pt x="3165" y="5286"/>
                  </a:lnTo>
                  <a:lnTo>
                    <a:pt x="2733" y="5826"/>
                  </a:lnTo>
                  <a:lnTo>
                    <a:pt x="2374" y="6401"/>
                  </a:lnTo>
                  <a:lnTo>
                    <a:pt x="1978" y="6976"/>
                  </a:lnTo>
                  <a:lnTo>
                    <a:pt x="1654" y="7552"/>
                  </a:lnTo>
                  <a:lnTo>
                    <a:pt x="1367" y="8163"/>
                  </a:lnTo>
                  <a:lnTo>
                    <a:pt x="1079" y="8810"/>
                  </a:lnTo>
                  <a:lnTo>
                    <a:pt x="827" y="9457"/>
                  </a:lnTo>
                  <a:lnTo>
                    <a:pt x="612" y="10104"/>
                  </a:lnTo>
                  <a:lnTo>
                    <a:pt x="432" y="10788"/>
                  </a:lnTo>
                  <a:lnTo>
                    <a:pt x="252" y="11471"/>
                  </a:lnTo>
                  <a:lnTo>
                    <a:pt x="144" y="12154"/>
                  </a:lnTo>
                  <a:lnTo>
                    <a:pt x="72" y="12837"/>
                  </a:lnTo>
                  <a:lnTo>
                    <a:pt x="0" y="13556"/>
                  </a:lnTo>
                  <a:lnTo>
                    <a:pt x="0" y="14275"/>
                  </a:lnTo>
                  <a:lnTo>
                    <a:pt x="0" y="14994"/>
                  </a:lnTo>
                  <a:lnTo>
                    <a:pt x="72" y="15714"/>
                  </a:lnTo>
                  <a:lnTo>
                    <a:pt x="180" y="16433"/>
                  </a:lnTo>
                  <a:lnTo>
                    <a:pt x="288" y="17152"/>
                  </a:lnTo>
                  <a:lnTo>
                    <a:pt x="468" y="17871"/>
                  </a:lnTo>
                  <a:lnTo>
                    <a:pt x="648" y="18554"/>
                  </a:lnTo>
                  <a:lnTo>
                    <a:pt x="899" y="19237"/>
                  </a:lnTo>
                  <a:lnTo>
                    <a:pt x="1151" y="19884"/>
                  </a:lnTo>
                  <a:lnTo>
                    <a:pt x="1439" y="20532"/>
                  </a:lnTo>
                  <a:lnTo>
                    <a:pt x="1762" y="21143"/>
                  </a:lnTo>
                  <a:lnTo>
                    <a:pt x="2122" y="21754"/>
                  </a:lnTo>
                  <a:lnTo>
                    <a:pt x="2517" y="22329"/>
                  </a:lnTo>
                  <a:lnTo>
                    <a:pt x="2913" y="22869"/>
                  </a:lnTo>
                  <a:lnTo>
                    <a:pt x="3344" y="23408"/>
                  </a:lnTo>
                  <a:lnTo>
                    <a:pt x="3776" y="23947"/>
                  </a:lnTo>
                  <a:lnTo>
                    <a:pt x="4279" y="24415"/>
                  </a:lnTo>
                  <a:lnTo>
                    <a:pt x="4783" y="24882"/>
                  </a:lnTo>
                  <a:lnTo>
                    <a:pt x="5286" y="25350"/>
                  </a:lnTo>
                  <a:lnTo>
                    <a:pt x="5825" y="25745"/>
                  </a:lnTo>
                  <a:lnTo>
                    <a:pt x="6401" y="26141"/>
                  </a:lnTo>
                  <a:lnTo>
                    <a:pt x="6976" y="26500"/>
                  </a:lnTo>
                  <a:lnTo>
                    <a:pt x="7587" y="26860"/>
                  </a:lnTo>
                  <a:lnTo>
                    <a:pt x="8198" y="27147"/>
                  </a:lnTo>
                  <a:lnTo>
                    <a:pt x="8810" y="27435"/>
                  </a:lnTo>
                  <a:lnTo>
                    <a:pt x="9457" y="27687"/>
                  </a:lnTo>
                  <a:lnTo>
                    <a:pt x="10104" y="27903"/>
                  </a:lnTo>
                  <a:lnTo>
                    <a:pt x="10787" y="28082"/>
                  </a:lnTo>
                  <a:lnTo>
                    <a:pt x="11470" y="28226"/>
                  </a:lnTo>
                  <a:lnTo>
                    <a:pt x="12153" y="28370"/>
                  </a:lnTo>
                  <a:lnTo>
                    <a:pt x="12837" y="28442"/>
                  </a:lnTo>
                  <a:lnTo>
                    <a:pt x="13556" y="28514"/>
                  </a:lnTo>
                  <a:lnTo>
                    <a:pt x="14275" y="28514"/>
                  </a:lnTo>
                  <a:lnTo>
                    <a:pt x="14994" y="28478"/>
                  </a:lnTo>
                  <a:lnTo>
                    <a:pt x="15713" y="28442"/>
                  </a:lnTo>
                  <a:lnTo>
                    <a:pt x="16432" y="28334"/>
                  </a:lnTo>
                  <a:lnTo>
                    <a:pt x="17008" y="28262"/>
                  </a:lnTo>
                  <a:lnTo>
                    <a:pt x="17547" y="28118"/>
                  </a:lnTo>
                  <a:lnTo>
                    <a:pt x="18086" y="27974"/>
                  </a:lnTo>
                  <a:lnTo>
                    <a:pt x="18626" y="27831"/>
                  </a:lnTo>
                  <a:lnTo>
                    <a:pt x="19129" y="27651"/>
                  </a:lnTo>
                  <a:lnTo>
                    <a:pt x="19668" y="27435"/>
                  </a:lnTo>
                  <a:lnTo>
                    <a:pt x="20172" y="27219"/>
                  </a:lnTo>
                  <a:lnTo>
                    <a:pt x="20675" y="26968"/>
                  </a:lnTo>
                  <a:lnTo>
                    <a:pt x="21178" y="26716"/>
                  </a:lnTo>
                  <a:lnTo>
                    <a:pt x="21682" y="26428"/>
                  </a:lnTo>
                  <a:lnTo>
                    <a:pt x="22185" y="26105"/>
                  </a:lnTo>
                  <a:lnTo>
                    <a:pt x="22653" y="25781"/>
                  </a:lnTo>
                  <a:lnTo>
                    <a:pt x="23084" y="25458"/>
                  </a:lnTo>
                  <a:lnTo>
                    <a:pt x="23516" y="25098"/>
                  </a:lnTo>
                  <a:lnTo>
                    <a:pt x="23947" y="24738"/>
                  </a:lnTo>
                  <a:lnTo>
                    <a:pt x="24342" y="24343"/>
                  </a:lnTo>
                  <a:lnTo>
                    <a:pt x="24738" y="23947"/>
                  </a:lnTo>
                  <a:lnTo>
                    <a:pt x="25098" y="23516"/>
                  </a:lnTo>
                  <a:lnTo>
                    <a:pt x="25781" y="22653"/>
                  </a:lnTo>
                  <a:lnTo>
                    <a:pt x="26392" y="21718"/>
                  </a:lnTo>
                  <a:lnTo>
                    <a:pt x="26931" y="20783"/>
                  </a:lnTo>
                  <a:lnTo>
                    <a:pt x="27399" y="19777"/>
                  </a:lnTo>
                  <a:lnTo>
                    <a:pt x="27794" y="18734"/>
                  </a:lnTo>
                  <a:lnTo>
                    <a:pt x="28118" y="17655"/>
                  </a:lnTo>
                  <a:lnTo>
                    <a:pt x="28226" y="17116"/>
                  </a:lnTo>
                  <a:lnTo>
                    <a:pt x="28334" y="16576"/>
                  </a:lnTo>
                  <a:lnTo>
                    <a:pt x="28405" y="16037"/>
                  </a:lnTo>
                  <a:lnTo>
                    <a:pt x="28477" y="15462"/>
                  </a:lnTo>
                  <a:lnTo>
                    <a:pt x="28513" y="14922"/>
                  </a:lnTo>
                  <a:lnTo>
                    <a:pt x="28513" y="14347"/>
                  </a:lnTo>
                  <a:lnTo>
                    <a:pt x="28513" y="13772"/>
                  </a:lnTo>
                  <a:lnTo>
                    <a:pt x="28477" y="13197"/>
                  </a:lnTo>
                  <a:lnTo>
                    <a:pt x="28441" y="12621"/>
                  </a:lnTo>
                  <a:lnTo>
                    <a:pt x="28370" y="12082"/>
                  </a:lnTo>
                  <a:lnTo>
                    <a:pt x="28226" y="11327"/>
                  </a:lnTo>
                  <a:lnTo>
                    <a:pt x="28046" y="10644"/>
                  </a:lnTo>
                  <a:lnTo>
                    <a:pt x="27866" y="9961"/>
                  </a:lnTo>
                  <a:lnTo>
                    <a:pt x="27614" y="9277"/>
                  </a:lnTo>
                  <a:lnTo>
                    <a:pt x="27363" y="8594"/>
                  </a:lnTo>
                  <a:lnTo>
                    <a:pt x="27075" y="7983"/>
                  </a:lnTo>
                  <a:lnTo>
                    <a:pt x="26752" y="7336"/>
                  </a:lnTo>
                  <a:lnTo>
                    <a:pt x="26392" y="6761"/>
                  </a:lnTo>
                  <a:lnTo>
                    <a:pt x="26032" y="6185"/>
                  </a:lnTo>
                  <a:lnTo>
                    <a:pt x="25601" y="5610"/>
                  </a:lnTo>
                  <a:lnTo>
                    <a:pt x="25169" y="5071"/>
                  </a:lnTo>
                  <a:lnTo>
                    <a:pt x="24738" y="4567"/>
                  </a:lnTo>
                  <a:lnTo>
                    <a:pt x="24235" y="4064"/>
                  </a:lnTo>
                  <a:lnTo>
                    <a:pt x="23731" y="3596"/>
                  </a:lnTo>
                  <a:lnTo>
                    <a:pt x="23228" y="3165"/>
                  </a:lnTo>
                  <a:lnTo>
                    <a:pt x="22689" y="2733"/>
                  </a:lnTo>
                  <a:lnTo>
                    <a:pt x="22113" y="2338"/>
                  </a:lnTo>
                  <a:lnTo>
                    <a:pt x="21538" y="1978"/>
                  </a:lnTo>
                  <a:lnTo>
                    <a:pt x="20927" y="1655"/>
                  </a:lnTo>
                  <a:lnTo>
                    <a:pt x="20315" y="1331"/>
                  </a:lnTo>
                  <a:lnTo>
                    <a:pt x="19704" y="1080"/>
                  </a:lnTo>
                  <a:lnTo>
                    <a:pt x="19057" y="828"/>
                  </a:lnTo>
                  <a:lnTo>
                    <a:pt x="18410" y="612"/>
                  </a:lnTo>
                  <a:lnTo>
                    <a:pt x="17727" y="396"/>
                  </a:lnTo>
                  <a:lnTo>
                    <a:pt x="17043" y="253"/>
                  </a:lnTo>
                  <a:lnTo>
                    <a:pt x="16360" y="145"/>
                  </a:lnTo>
                  <a:lnTo>
                    <a:pt x="15677" y="37"/>
                  </a:lnTo>
                  <a:lnTo>
                    <a:pt x="1495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185;p31">
              <a:extLst>
                <a:ext uri="{FF2B5EF4-FFF2-40B4-BE49-F238E27FC236}">
                  <a16:creationId xmlns:a16="http://schemas.microsoft.com/office/drawing/2014/main" id="{07CDB523-D486-9741-643B-61DD7432C998}"/>
                </a:ext>
              </a:extLst>
            </p:cNvPr>
            <p:cNvSpPr/>
            <p:nvPr/>
          </p:nvSpPr>
          <p:spPr>
            <a:xfrm>
              <a:off x="5614975" y="2986925"/>
              <a:ext cx="216650" cy="216650"/>
            </a:xfrm>
            <a:custGeom>
              <a:avLst/>
              <a:gdLst/>
              <a:ahLst/>
              <a:cxnLst/>
              <a:rect l="l" t="t" r="r" b="b"/>
              <a:pathLst>
                <a:path w="8666" h="8666" extrusionOk="0">
                  <a:moveTo>
                    <a:pt x="3811" y="1"/>
                  </a:moveTo>
                  <a:lnTo>
                    <a:pt x="3416" y="73"/>
                  </a:lnTo>
                  <a:lnTo>
                    <a:pt x="2984" y="180"/>
                  </a:lnTo>
                  <a:lnTo>
                    <a:pt x="2589" y="324"/>
                  </a:lnTo>
                  <a:lnTo>
                    <a:pt x="2229" y="540"/>
                  </a:lnTo>
                  <a:lnTo>
                    <a:pt x="1870" y="756"/>
                  </a:lnTo>
                  <a:lnTo>
                    <a:pt x="1546" y="1007"/>
                  </a:lnTo>
                  <a:lnTo>
                    <a:pt x="1223" y="1295"/>
                  </a:lnTo>
                  <a:lnTo>
                    <a:pt x="971" y="1583"/>
                  </a:lnTo>
                  <a:lnTo>
                    <a:pt x="719" y="1942"/>
                  </a:lnTo>
                  <a:lnTo>
                    <a:pt x="503" y="2302"/>
                  </a:lnTo>
                  <a:lnTo>
                    <a:pt x="324" y="2661"/>
                  </a:lnTo>
                  <a:lnTo>
                    <a:pt x="180" y="3093"/>
                  </a:lnTo>
                  <a:lnTo>
                    <a:pt x="72" y="3488"/>
                  </a:lnTo>
                  <a:lnTo>
                    <a:pt x="0" y="3956"/>
                  </a:lnTo>
                  <a:lnTo>
                    <a:pt x="0" y="4387"/>
                  </a:lnTo>
                  <a:lnTo>
                    <a:pt x="36" y="4819"/>
                  </a:lnTo>
                  <a:lnTo>
                    <a:pt x="72" y="5250"/>
                  </a:lnTo>
                  <a:lnTo>
                    <a:pt x="216" y="5646"/>
                  </a:lnTo>
                  <a:lnTo>
                    <a:pt x="360" y="6041"/>
                  </a:lnTo>
                  <a:lnTo>
                    <a:pt x="539" y="6437"/>
                  </a:lnTo>
                  <a:lnTo>
                    <a:pt x="755" y="6796"/>
                  </a:lnTo>
                  <a:lnTo>
                    <a:pt x="1007" y="7120"/>
                  </a:lnTo>
                  <a:lnTo>
                    <a:pt x="1294" y="7408"/>
                  </a:lnTo>
                  <a:lnTo>
                    <a:pt x="1618" y="7695"/>
                  </a:lnTo>
                  <a:lnTo>
                    <a:pt x="1942" y="7947"/>
                  </a:lnTo>
                  <a:lnTo>
                    <a:pt x="2301" y="8163"/>
                  </a:lnTo>
                  <a:lnTo>
                    <a:pt x="2697" y="8342"/>
                  </a:lnTo>
                  <a:lnTo>
                    <a:pt x="3092" y="8486"/>
                  </a:lnTo>
                  <a:lnTo>
                    <a:pt x="3524" y="8594"/>
                  </a:lnTo>
                  <a:lnTo>
                    <a:pt x="3955" y="8630"/>
                  </a:lnTo>
                  <a:lnTo>
                    <a:pt x="4387" y="8666"/>
                  </a:lnTo>
                  <a:lnTo>
                    <a:pt x="4818" y="8630"/>
                  </a:lnTo>
                  <a:lnTo>
                    <a:pt x="5250" y="8558"/>
                  </a:lnTo>
                  <a:lnTo>
                    <a:pt x="5681" y="8450"/>
                  </a:lnTo>
                  <a:lnTo>
                    <a:pt x="6041" y="8306"/>
                  </a:lnTo>
                  <a:lnTo>
                    <a:pt x="6436" y="8127"/>
                  </a:lnTo>
                  <a:lnTo>
                    <a:pt x="6796" y="7911"/>
                  </a:lnTo>
                  <a:lnTo>
                    <a:pt x="7119" y="7659"/>
                  </a:lnTo>
                  <a:lnTo>
                    <a:pt x="7407" y="7372"/>
                  </a:lnTo>
                  <a:lnTo>
                    <a:pt x="7695" y="7048"/>
                  </a:lnTo>
                  <a:lnTo>
                    <a:pt x="7946" y="6724"/>
                  </a:lnTo>
                  <a:lnTo>
                    <a:pt x="8162" y="6365"/>
                  </a:lnTo>
                  <a:lnTo>
                    <a:pt x="8342" y="5969"/>
                  </a:lnTo>
                  <a:lnTo>
                    <a:pt x="8486" y="5574"/>
                  </a:lnTo>
                  <a:lnTo>
                    <a:pt x="8593" y="5142"/>
                  </a:lnTo>
                  <a:lnTo>
                    <a:pt x="8665" y="4711"/>
                  </a:lnTo>
                  <a:lnTo>
                    <a:pt x="8665" y="4243"/>
                  </a:lnTo>
                  <a:lnTo>
                    <a:pt x="8629" y="3812"/>
                  </a:lnTo>
                  <a:lnTo>
                    <a:pt x="8558" y="3380"/>
                  </a:lnTo>
                  <a:lnTo>
                    <a:pt x="8450" y="2985"/>
                  </a:lnTo>
                  <a:lnTo>
                    <a:pt x="8306" y="2589"/>
                  </a:lnTo>
                  <a:lnTo>
                    <a:pt x="8126" y="2230"/>
                  </a:lnTo>
                  <a:lnTo>
                    <a:pt x="7910" y="1870"/>
                  </a:lnTo>
                  <a:lnTo>
                    <a:pt x="7659" y="1547"/>
                  </a:lnTo>
                  <a:lnTo>
                    <a:pt x="7371" y="1223"/>
                  </a:lnTo>
                  <a:lnTo>
                    <a:pt x="7047" y="935"/>
                  </a:lnTo>
                  <a:lnTo>
                    <a:pt x="6724" y="720"/>
                  </a:lnTo>
                  <a:lnTo>
                    <a:pt x="6364" y="504"/>
                  </a:lnTo>
                  <a:lnTo>
                    <a:pt x="5969" y="324"/>
                  </a:lnTo>
                  <a:lnTo>
                    <a:pt x="5573" y="180"/>
                  </a:lnTo>
                  <a:lnTo>
                    <a:pt x="5142" y="73"/>
                  </a:lnTo>
                  <a:lnTo>
                    <a:pt x="471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86;p31">
              <a:extLst>
                <a:ext uri="{FF2B5EF4-FFF2-40B4-BE49-F238E27FC236}">
                  <a16:creationId xmlns:a16="http://schemas.microsoft.com/office/drawing/2014/main" id="{E41F5EFC-4D5D-81CC-54EF-5CC04C9F19B4}"/>
                </a:ext>
              </a:extLst>
            </p:cNvPr>
            <p:cNvSpPr/>
            <p:nvPr/>
          </p:nvSpPr>
          <p:spPr>
            <a:xfrm>
              <a:off x="5507100" y="3205350"/>
              <a:ext cx="377550" cy="286775"/>
            </a:xfrm>
            <a:custGeom>
              <a:avLst/>
              <a:gdLst/>
              <a:ahLst/>
              <a:cxnLst/>
              <a:rect l="l" t="t" r="r" b="b"/>
              <a:pathLst>
                <a:path w="15102" h="11471" extrusionOk="0">
                  <a:moveTo>
                    <a:pt x="7479" y="1"/>
                  </a:moveTo>
                  <a:lnTo>
                    <a:pt x="6760" y="73"/>
                  </a:lnTo>
                  <a:lnTo>
                    <a:pt x="6005" y="181"/>
                  </a:lnTo>
                  <a:lnTo>
                    <a:pt x="5322" y="396"/>
                  </a:lnTo>
                  <a:lnTo>
                    <a:pt x="4639" y="648"/>
                  </a:lnTo>
                  <a:lnTo>
                    <a:pt x="3991" y="972"/>
                  </a:lnTo>
                  <a:lnTo>
                    <a:pt x="3380" y="1331"/>
                  </a:lnTo>
                  <a:lnTo>
                    <a:pt x="2805" y="1763"/>
                  </a:lnTo>
                  <a:lnTo>
                    <a:pt x="2266" y="2266"/>
                  </a:lnTo>
                  <a:lnTo>
                    <a:pt x="1798" y="2805"/>
                  </a:lnTo>
                  <a:lnTo>
                    <a:pt x="1367" y="3381"/>
                  </a:lnTo>
                  <a:lnTo>
                    <a:pt x="1007" y="4028"/>
                  </a:lnTo>
                  <a:lnTo>
                    <a:pt x="684" y="4675"/>
                  </a:lnTo>
                  <a:lnTo>
                    <a:pt x="432" y="5394"/>
                  </a:lnTo>
                  <a:lnTo>
                    <a:pt x="252" y="6113"/>
                  </a:lnTo>
                  <a:lnTo>
                    <a:pt x="144" y="6868"/>
                  </a:lnTo>
                  <a:lnTo>
                    <a:pt x="0" y="8666"/>
                  </a:lnTo>
                  <a:lnTo>
                    <a:pt x="576" y="9062"/>
                  </a:lnTo>
                  <a:lnTo>
                    <a:pt x="1187" y="9457"/>
                  </a:lnTo>
                  <a:lnTo>
                    <a:pt x="1798" y="9781"/>
                  </a:lnTo>
                  <a:lnTo>
                    <a:pt x="2445" y="10104"/>
                  </a:lnTo>
                  <a:lnTo>
                    <a:pt x="3093" y="10392"/>
                  </a:lnTo>
                  <a:lnTo>
                    <a:pt x="3740" y="10644"/>
                  </a:lnTo>
                  <a:lnTo>
                    <a:pt x="4387" y="10860"/>
                  </a:lnTo>
                  <a:lnTo>
                    <a:pt x="5070" y="11039"/>
                  </a:lnTo>
                  <a:lnTo>
                    <a:pt x="5753" y="11219"/>
                  </a:lnTo>
                  <a:lnTo>
                    <a:pt x="6472" y="11327"/>
                  </a:lnTo>
                  <a:lnTo>
                    <a:pt x="7156" y="11399"/>
                  </a:lnTo>
                  <a:lnTo>
                    <a:pt x="7839" y="11471"/>
                  </a:lnTo>
                  <a:lnTo>
                    <a:pt x="8558" y="11471"/>
                  </a:lnTo>
                  <a:lnTo>
                    <a:pt x="9277" y="11435"/>
                  </a:lnTo>
                  <a:lnTo>
                    <a:pt x="9996" y="11399"/>
                  </a:lnTo>
                  <a:lnTo>
                    <a:pt x="10679" y="11291"/>
                  </a:lnTo>
                  <a:lnTo>
                    <a:pt x="11255" y="11219"/>
                  </a:lnTo>
                  <a:lnTo>
                    <a:pt x="11794" y="11075"/>
                  </a:lnTo>
                  <a:lnTo>
                    <a:pt x="12333" y="10931"/>
                  </a:lnTo>
                  <a:lnTo>
                    <a:pt x="12873" y="10788"/>
                  </a:lnTo>
                  <a:lnTo>
                    <a:pt x="13376" y="10608"/>
                  </a:lnTo>
                  <a:lnTo>
                    <a:pt x="13915" y="10392"/>
                  </a:lnTo>
                  <a:lnTo>
                    <a:pt x="14419" y="10176"/>
                  </a:lnTo>
                  <a:lnTo>
                    <a:pt x="14922" y="9925"/>
                  </a:lnTo>
                  <a:lnTo>
                    <a:pt x="15102" y="8163"/>
                  </a:lnTo>
                  <a:lnTo>
                    <a:pt x="15102" y="7372"/>
                  </a:lnTo>
                  <a:lnTo>
                    <a:pt x="15066" y="6617"/>
                  </a:lnTo>
                  <a:lnTo>
                    <a:pt x="14958" y="5898"/>
                  </a:lnTo>
                  <a:lnTo>
                    <a:pt x="14742" y="5179"/>
                  </a:lnTo>
                  <a:lnTo>
                    <a:pt x="14491" y="4531"/>
                  </a:lnTo>
                  <a:lnTo>
                    <a:pt x="14167" y="3884"/>
                  </a:lnTo>
                  <a:lnTo>
                    <a:pt x="13807" y="3273"/>
                  </a:lnTo>
                  <a:lnTo>
                    <a:pt x="13340" y="2698"/>
                  </a:lnTo>
                  <a:lnTo>
                    <a:pt x="12873" y="2158"/>
                  </a:lnTo>
                  <a:lnTo>
                    <a:pt x="12333" y="1691"/>
                  </a:lnTo>
                  <a:lnTo>
                    <a:pt x="11758" y="1259"/>
                  </a:lnTo>
                  <a:lnTo>
                    <a:pt x="11111" y="864"/>
                  </a:lnTo>
                  <a:lnTo>
                    <a:pt x="10463" y="576"/>
                  </a:lnTo>
                  <a:lnTo>
                    <a:pt x="9744" y="324"/>
                  </a:lnTo>
                  <a:lnTo>
                    <a:pt x="9025" y="145"/>
                  </a:lnTo>
                  <a:lnTo>
                    <a:pt x="8270" y="37"/>
                  </a:lnTo>
                  <a:lnTo>
                    <a:pt x="747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87;p31">
              <a:extLst>
                <a:ext uri="{FF2B5EF4-FFF2-40B4-BE49-F238E27FC236}">
                  <a16:creationId xmlns:a16="http://schemas.microsoft.com/office/drawing/2014/main" id="{75CFD07C-A769-A920-4FC0-BC9639A21C25}"/>
                </a:ext>
              </a:extLst>
            </p:cNvPr>
            <p:cNvSpPr/>
            <p:nvPr/>
          </p:nvSpPr>
          <p:spPr>
            <a:xfrm>
              <a:off x="5162825" y="238125"/>
              <a:ext cx="783850" cy="782950"/>
            </a:xfrm>
            <a:custGeom>
              <a:avLst/>
              <a:gdLst/>
              <a:ahLst/>
              <a:cxnLst/>
              <a:rect l="l" t="t" r="r" b="b"/>
              <a:pathLst>
                <a:path w="31354" h="31318" extrusionOk="0">
                  <a:moveTo>
                    <a:pt x="15641" y="0"/>
                  </a:moveTo>
                  <a:lnTo>
                    <a:pt x="14850" y="36"/>
                  </a:lnTo>
                  <a:lnTo>
                    <a:pt x="14095" y="72"/>
                  </a:lnTo>
                  <a:lnTo>
                    <a:pt x="13340" y="180"/>
                  </a:lnTo>
                  <a:lnTo>
                    <a:pt x="12549" y="324"/>
                  </a:lnTo>
                  <a:lnTo>
                    <a:pt x="11794" y="503"/>
                  </a:lnTo>
                  <a:lnTo>
                    <a:pt x="11039" y="683"/>
                  </a:lnTo>
                  <a:lnTo>
                    <a:pt x="10284" y="971"/>
                  </a:lnTo>
                  <a:lnTo>
                    <a:pt x="9529" y="1258"/>
                  </a:lnTo>
                  <a:lnTo>
                    <a:pt x="8809" y="1582"/>
                  </a:lnTo>
                  <a:lnTo>
                    <a:pt x="8090" y="1942"/>
                  </a:lnTo>
                  <a:lnTo>
                    <a:pt x="7407" y="2337"/>
                  </a:lnTo>
                  <a:lnTo>
                    <a:pt x="6760" y="2769"/>
                  </a:lnTo>
                  <a:lnTo>
                    <a:pt x="6113" y="3236"/>
                  </a:lnTo>
                  <a:lnTo>
                    <a:pt x="5538" y="3739"/>
                  </a:lnTo>
                  <a:lnTo>
                    <a:pt x="4962" y="4243"/>
                  </a:lnTo>
                  <a:lnTo>
                    <a:pt x="4423" y="4782"/>
                  </a:lnTo>
                  <a:lnTo>
                    <a:pt x="3884" y="5321"/>
                  </a:lnTo>
                  <a:lnTo>
                    <a:pt x="3416" y="5933"/>
                  </a:lnTo>
                  <a:lnTo>
                    <a:pt x="2949" y="6508"/>
                  </a:lnTo>
                  <a:lnTo>
                    <a:pt x="2517" y="7155"/>
                  </a:lnTo>
                  <a:lnTo>
                    <a:pt x="2122" y="7802"/>
                  </a:lnTo>
                  <a:lnTo>
                    <a:pt x="1762" y="8450"/>
                  </a:lnTo>
                  <a:lnTo>
                    <a:pt x="1439" y="9133"/>
                  </a:lnTo>
                  <a:lnTo>
                    <a:pt x="1151" y="9816"/>
                  </a:lnTo>
                  <a:lnTo>
                    <a:pt x="863" y="10535"/>
                  </a:lnTo>
                  <a:lnTo>
                    <a:pt x="648" y="11218"/>
                  </a:lnTo>
                  <a:lnTo>
                    <a:pt x="468" y="11973"/>
                  </a:lnTo>
                  <a:lnTo>
                    <a:pt x="288" y="12692"/>
                  </a:lnTo>
                  <a:lnTo>
                    <a:pt x="180" y="13447"/>
                  </a:lnTo>
                  <a:lnTo>
                    <a:pt x="72" y="14203"/>
                  </a:lnTo>
                  <a:lnTo>
                    <a:pt x="36" y="14958"/>
                  </a:lnTo>
                  <a:lnTo>
                    <a:pt x="0" y="15713"/>
                  </a:lnTo>
                  <a:lnTo>
                    <a:pt x="36" y="16468"/>
                  </a:lnTo>
                  <a:lnTo>
                    <a:pt x="72" y="17259"/>
                  </a:lnTo>
                  <a:lnTo>
                    <a:pt x="180" y="18014"/>
                  </a:lnTo>
                  <a:lnTo>
                    <a:pt x="324" y="18769"/>
                  </a:lnTo>
                  <a:lnTo>
                    <a:pt x="504" y="19524"/>
                  </a:lnTo>
                  <a:lnTo>
                    <a:pt x="719" y="20315"/>
                  </a:lnTo>
                  <a:lnTo>
                    <a:pt x="971" y="21070"/>
                  </a:lnTo>
                  <a:lnTo>
                    <a:pt x="1259" y="21789"/>
                  </a:lnTo>
                  <a:lnTo>
                    <a:pt x="1582" y="22544"/>
                  </a:lnTo>
                  <a:lnTo>
                    <a:pt x="1978" y="23263"/>
                  </a:lnTo>
                  <a:lnTo>
                    <a:pt x="2373" y="23911"/>
                  </a:lnTo>
                  <a:lnTo>
                    <a:pt x="2805" y="24594"/>
                  </a:lnTo>
                  <a:lnTo>
                    <a:pt x="3236" y="25205"/>
                  </a:lnTo>
                  <a:lnTo>
                    <a:pt x="3740" y="25816"/>
                  </a:lnTo>
                  <a:lnTo>
                    <a:pt x="4243" y="26392"/>
                  </a:lnTo>
                  <a:lnTo>
                    <a:pt x="4782" y="26931"/>
                  </a:lnTo>
                  <a:lnTo>
                    <a:pt x="5358" y="27434"/>
                  </a:lnTo>
                  <a:lnTo>
                    <a:pt x="5933" y="27938"/>
                  </a:lnTo>
                  <a:lnTo>
                    <a:pt x="6544" y="28405"/>
                  </a:lnTo>
                  <a:lnTo>
                    <a:pt x="7156" y="28801"/>
                  </a:lnTo>
                  <a:lnTo>
                    <a:pt x="7803" y="29196"/>
                  </a:lnTo>
                  <a:lnTo>
                    <a:pt x="8450" y="29556"/>
                  </a:lnTo>
                  <a:lnTo>
                    <a:pt x="9133" y="29915"/>
                  </a:lnTo>
                  <a:lnTo>
                    <a:pt x="9816" y="30203"/>
                  </a:lnTo>
                  <a:lnTo>
                    <a:pt x="10535" y="30455"/>
                  </a:lnTo>
                  <a:lnTo>
                    <a:pt x="11254" y="30706"/>
                  </a:lnTo>
                  <a:lnTo>
                    <a:pt x="11974" y="30886"/>
                  </a:lnTo>
                  <a:lnTo>
                    <a:pt x="12693" y="31066"/>
                  </a:lnTo>
                  <a:lnTo>
                    <a:pt x="13448" y="31174"/>
                  </a:lnTo>
                  <a:lnTo>
                    <a:pt x="14203" y="31281"/>
                  </a:lnTo>
                  <a:lnTo>
                    <a:pt x="14958" y="31317"/>
                  </a:lnTo>
                  <a:lnTo>
                    <a:pt x="16468" y="31317"/>
                  </a:lnTo>
                  <a:lnTo>
                    <a:pt x="17259" y="31246"/>
                  </a:lnTo>
                  <a:lnTo>
                    <a:pt x="18014" y="31174"/>
                  </a:lnTo>
                  <a:lnTo>
                    <a:pt x="18769" y="31030"/>
                  </a:lnTo>
                  <a:lnTo>
                    <a:pt x="19560" y="30850"/>
                  </a:lnTo>
                  <a:lnTo>
                    <a:pt x="20315" y="30634"/>
                  </a:lnTo>
                  <a:lnTo>
                    <a:pt x="21070" y="30383"/>
                  </a:lnTo>
                  <a:lnTo>
                    <a:pt x="21825" y="30095"/>
                  </a:lnTo>
                  <a:lnTo>
                    <a:pt x="22545" y="29735"/>
                  </a:lnTo>
                  <a:lnTo>
                    <a:pt x="23264" y="29376"/>
                  </a:lnTo>
                  <a:lnTo>
                    <a:pt x="23947" y="28980"/>
                  </a:lnTo>
                  <a:lnTo>
                    <a:pt x="24594" y="28549"/>
                  </a:lnTo>
                  <a:lnTo>
                    <a:pt x="25205" y="28081"/>
                  </a:lnTo>
                  <a:lnTo>
                    <a:pt x="25817" y="27614"/>
                  </a:lnTo>
                  <a:lnTo>
                    <a:pt x="26392" y="27075"/>
                  </a:lnTo>
                  <a:lnTo>
                    <a:pt x="26931" y="26571"/>
                  </a:lnTo>
                  <a:lnTo>
                    <a:pt x="27471" y="25996"/>
                  </a:lnTo>
                  <a:lnTo>
                    <a:pt x="27938" y="25421"/>
                  </a:lnTo>
                  <a:lnTo>
                    <a:pt x="28405" y="24809"/>
                  </a:lnTo>
                  <a:lnTo>
                    <a:pt x="28837" y="24198"/>
                  </a:lnTo>
                  <a:lnTo>
                    <a:pt x="29232" y="23551"/>
                  </a:lnTo>
                  <a:lnTo>
                    <a:pt x="29592" y="22868"/>
                  </a:lnTo>
                  <a:lnTo>
                    <a:pt x="29915" y="22221"/>
                  </a:lnTo>
                  <a:lnTo>
                    <a:pt x="30203" y="21502"/>
                  </a:lnTo>
                  <a:lnTo>
                    <a:pt x="30455" y="20818"/>
                  </a:lnTo>
                  <a:lnTo>
                    <a:pt x="30707" y="20099"/>
                  </a:lnTo>
                  <a:lnTo>
                    <a:pt x="30886" y="19380"/>
                  </a:lnTo>
                  <a:lnTo>
                    <a:pt x="31066" y="18625"/>
                  </a:lnTo>
                  <a:lnTo>
                    <a:pt x="31174" y="17906"/>
                  </a:lnTo>
                  <a:lnTo>
                    <a:pt x="31282" y="17151"/>
                  </a:lnTo>
                  <a:lnTo>
                    <a:pt x="31318" y="16396"/>
                  </a:lnTo>
                  <a:lnTo>
                    <a:pt x="31354" y="15605"/>
                  </a:lnTo>
                  <a:lnTo>
                    <a:pt x="31318" y="14850"/>
                  </a:lnTo>
                  <a:lnTo>
                    <a:pt x="31246" y="14095"/>
                  </a:lnTo>
                  <a:lnTo>
                    <a:pt x="31174" y="13340"/>
                  </a:lnTo>
                  <a:lnTo>
                    <a:pt x="31030" y="12549"/>
                  </a:lnTo>
                  <a:lnTo>
                    <a:pt x="30850" y="11793"/>
                  </a:lnTo>
                  <a:lnTo>
                    <a:pt x="30635" y="11038"/>
                  </a:lnTo>
                  <a:lnTo>
                    <a:pt x="30383" y="10283"/>
                  </a:lnTo>
                  <a:lnTo>
                    <a:pt x="30095" y="9528"/>
                  </a:lnTo>
                  <a:lnTo>
                    <a:pt x="29736" y="8809"/>
                  </a:lnTo>
                  <a:lnTo>
                    <a:pt x="29376" y="8090"/>
                  </a:lnTo>
                  <a:lnTo>
                    <a:pt x="28981" y="7407"/>
                  </a:lnTo>
                  <a:lnTo>
                    <a:pt x="28549" y="6760"/>
                  </a:lnTo>
                  <a:lnTo>
                    <a:pt x="28082" y="6112"/>
                  </a:lnTo>
                  <a:lnTo>
                    <a:pt x="27614" y="5501"/>
                  </a:lnTo>
                  <a:lnTo>
                    <a:pt x="27111" y="4962"/>
                  </a:lnTo>
                  <a:lnTo>
                    <a:pt x="26572" y="4387"/>
                  </a:lnTo>
                  <a:lnTo>
                    <a:pt x="25996" y="3883"/>
                  </a:lnTo>
                  <a:lnTo>
                    <a:pt x="25421" y="3416"/>
                  </a:lnTo>
                  <a:lnTo>
                    <a:pt x="24810" y="2948"/>
                  </a:lnTo>
                  <a:lnTo>
                    <a:pt x="24199" y="2517"/>
                  </a:lnTo>
                  <a:lnTo>
                    <a:pt x="23551" y="2121"/>
                  </a:lnTo>
                  <a:lnTo>
                    <a:pt x="22904" y="1762"/>
                  </a:lnTo>
                  <a:lnTo>
                    <a:pt x="22221" y="1438"/>
                  </a:lnTo>
                  <a:lnTo>
                    <a:pt x="21538" y="1151"/>
                  </a:lnTo>
                  <a:lnTo>
                    <a:pt x="20819" y="863"/>
                  </a:lnTo>
                  <a:lnTo>
                    <a:pt x="20100" y="647"/>
                  </a:lnTo>
                  <a:lnTo>
                    <a:pt x="19380" y="431"/>
                  </a:lnTo>
                  <a:lnTo>
                    <a:pt x="18625" y="288"/>
                  </a:lnTo>
                  <a:lnTo>
                    <a:pt x="17906" y="144"/>
                  </a:lnTo>
                  <a:lnTo>
                    <a:pt x="17151" y="72"/>
                  </a:lnTo>
                  <a:lnTo>
                    <a:pt x="163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88;p31">
              <a:extLst>
                <a:ext uri="{FF2B5EF4-FFF2-40B4-BE49-F238E27FC236}">
                  <a16:creationId xmlns:a16="http://schemas.microsoft.com/office/drawing/2014/main" id="{CC0804FB-7A9B-B57C-8DEA-9D5E14B291B0}"/>
                </a:ext>
              </a:extLst>
            </p:cNvPr>
            <p:cNvSpPr/>
            <p:nvPr/>
          </p:nvSpPr>
          <p:spPr>
            <a:xfrm>
              <a:off x="5463950" y="365750"/>
              <a:ext cx="340700" cy="425200"/>
            </a:xfrm>
            <a:custGeom>
              <a:avLst/>
              <a:gdLst/>
              <a:ahLst/>
              <a:cxnLst/>
              <a:rect l="l" t="t" r="r" b="b"/>
              <a:pathLst>
                <a:path w="13628" h="17008" extrusionOk="0">
                  <a:moveTo>
                    <a:pt x="5502" y="1"/>
                  </a:moveTo>
                  <a:lnTo>
                    <a:pt x="5322" y="37"/>
                  </a:lnTo>
                  <a:lnTo>
                    <a:pt x="5142" y="73"/>
                  </a:lnTo>
                  <a:lnTo>
                    <a:pt x="4890" y="145"/>
                  </a:lnTo>
                  <a:lnTo>
                    <a:pt x="4783" y="216"/>
                  </a:lnTo>
                  <a:lnTo>
                    <a:pt x="4675" y="324"/>
                  </a:lnTo>
                  <a:lnTo>
                    <a:pt x="4639" y="396"/>
                  </a:lnTo>
                  <a:lnTo>
                    <a:pt x="4603" y="540"/>
                  </a:lnTo>
                  <a:lnTo>
                    <a:pt x="4567" y="684"/>
                  </a:lnTo>
                  <a:lnTo>
                    <a:pt x="4567" y="828"/>
                  </a:lnTo>
                  <a:lnTo>
                    <a:pt x="4639" y="1475"/>
                  </a:lnTo>
                  <a:lnTo>
                    <a:pt x="4675" y="2086"/>
                  </a:lnTo>
                  <a:lnTo>
                    <a:pt x="4603" y="2697"/>
                  </a:lnTo>
                  <a:lnTo>
                    <a:pt x="4495" y="3309"/>
                  </a:lnTo>
                  <a:lnTo>
                    <a:pt x="4315" y="3920"/>
                  </a:lnTo>
                  <a:lnTo>
                    <a:pt x="4064" y="4495"/>
                  </a:lnTo>
                  <a:lnTo>
                    <a:pt x="3776" y="5035"/>
                  </a:lnTo>
                  <a:lnTo>
                    <a:pt x="3416" y="5574"/>
                  </a:lnTo>
                  <a:lnTo>
                    <a:pt x="3057" y="6077"/>
                  </a:lnTo>
                  <a:lnTo>
                    <a:pt x="2733" y="6617"/>
                  </a:lnTo>
                  <a:lnTo>
                    <a:pt x="2374" y="7120"/>
                  </a:lnTo>
                  <a:lnTo>
                    <a:pt x="2014" y="7659"/>
                  </a:lnTo>
                  <a:lnTo>
                    <a:pt x="1654" y="8127"/>
                  </a:lnTo>
                  <a:lnTo>
                    <a:pt x="1223" y="8558"/>
                  </a:lnTo>
                  <a:lnTo>
                    <a:pt x="971" y="8774"/>
                  </a:lnTo>
                  <a:lnTo>
                    <a:pt x="720" y="8990"/>
                  </a:lnTo>
                  <a:lnTo>
                    <a:pt x="468" y="9133"/>
                  </a:lnTo>
                  <a:lnTo>
                    <a:pt x="180" y="9313"/>
                  </a:lnTo>
                  <a:lnTo>
                    <a:pt x="72" y="9385"/>
                  </a:lnTo>
                  <a:lnTo>
                    <a:pt x="1" y="9457"/>
                  </a:lnTo>
                  <a:lnTo>
                    <a:pt x="1" y="9565"/>
                  </a:lnTo>
                  <a:lnTo>
                    <a:pt x="1" y="9673"/>
                  </a:lnTo>
                  <a:lnTo>
                    <a:pt x="1" y="15929"/>
                  </a:lnTo>
                  <a:lnTo>
                    <a:pt x="1" y="16109"/>
                  </a:lnTo>
                  <a:lnTo>
                    <a:pt x="36" y="16181"/>
                  </a:lnTo>
                  <a:lnTo>
                    <a:pt x="360" y="16181"/>
                  </a:lnTo>
                  <a:lnTo>
                    <a:pt x="540" y="16217"/>
                  </a:lnTo>
                  <a:lnTo>
                    <a:pt x="720" y="16289"/>
                  </a:lnTo>
                  <a:lnTo>
                    <a:pt x="863" y="16361"/>
                  </a:lnTo>
                  <a:lnTo>
                    <a:pt x="1187" y="16576"/>
                  </a:lnTo>
                  <a:lnTo>
                    <a:pt x="1475" y="16792"/>
                  </a:lnTo>
                  <a:lnTo>
                    <a:pt x="1654" y="16900"/>
                  </a:lnTo>
                  <a:lnTo>
                    <a:pt x="1870" y="16972"/>
                  </a:lnTo>
                  <a:lnTo>
                    <a:pt x="2050" y="17008"/>
                  </a:lnTo>
                  <a:lnTo>
                    <a:pt x="2266" y="16972"/>
                  </a:lnTo>
                  <a:lnTo>
                    <a:pt x="11039" y="16972"/>
                  </a:lnTo>
                  <a:lnTo>
                    <a:pt x="11255" y="16900"/>
                  </a:lnTo>
                  <a:lnTo>
                    <a:pt x="11470" y="16756"/>
                  </a:lnTo>
                  <a:lnTo>
                    <a:pt x="11722" y="16612"/>
                  </a:lnTo>
                  <a:lnTo>
                    <a:pt x="11974" y="16397"/>
                  </a:lnTo>
                  <a:lnTo>
                    <a:pt x="12154" y="16181"/>
                  </a:lnTo>
                  <a:lnTo>
                    <a:pt x="12261" y="15929"/>
                  </a:lnTo>
                  <a:lnTo>
                    <a:pt x="12297" y="15677"/>
                  </a:lnTo>
                  <a:lnTo>
                    <a:pt x="12261" y="15426"/>
                  </a:lnTo>
                  <a:lnTo>
                    <a:pt x="12154" y="15210"/>
                  </a:lnTo>
                  <a:lnTo>
                    <a:pt x="11974" y="14958"/>
                  </a:lnTo>
                  <a:lnTo>
                    <a:pt x="11722" y="14743"/>
                  </a:lnTo>
                  <a:lnTo>
                    <a:pt x="11614" y="14671"/>
                  </a:lnTo>
                  <a:lnTo>
                    <a:pt x="11614" y="14599"/>
                  </a:lnTo>
                  <a:lnTo>
                    <a:pt x="11650" y="14563"/>
                  </a:lnTo>
                  <a:lnTo>
                    <a:pt x="11722" y="14491"/>
                  </a:lnTo>
                  <a:lnTo>
                    <a:pt x="12010" y="14383"/>
                  </a:lnTo>
                  <a:lnTo>
                    <a:pt x="12297" y="14239"/>
                  </a:lnTo>
                  <a:lnTo>
                    <a:pt x="12477" y="14023"/>
                  </a:lnTo>
                  <a:lnTo>
                    <a:pt x="12657" y="13772"/>
                  </a:lnTo>
                  <a:lnTo>
                    <a:pt x="12729" y="13520"/>
                  </a:lnTo>
                  <a:lnTo>
                    <a:pt x="12765" y="13232"/>
                  </a:lnTo>
                  <a:lnTo>
                    <a:pt x="12765" y="12981"/>
                  </a:lnTo>
                  <a:lnTo>
                    <a:pt x="12657" y="12765"/>
                  </a:lnTo>
                  <a:lnTo>
                    <a:pt x="12513" y="12549"/>
                  </a:lnTo>
                  <a:lnTo>
                    <a:pt x="12369" y="12477"/>
                  </a:lnTo>
                  <a:lnTo>
                    <a:pt x="12225" y="12405"/>
                  </a:lnTo>
                  <a:lnTo>
                    <a:pt x="12082" y="12334"/>
                  </a:lnTo>
                  <a:lnTo>
                    <a:pt x="12046" y="12262"/>
                  </a:lnTo>
                  <a:lnTo>
                    <a:pt x="12046" y="12190"/>
                  </a:lnTo>
                  <a:lnTo>
                    <a:pt x="12082" y="12118"/>
                  </a:lnTo>
                  <a:lnTo>
                    <a:pt x="12118" y="12046"/>
                  </a:lnTo>
                  <a:lnTo>
                    <a:pt x="12261" y="11974"/>
                  </a:lnTo>
                  <a:lnTo>
                    <a:pt x="12441" y="11938"/>
                  </a:lnTo>
                  <a:lnTo>
                    <a:pt x="12585" y="11866"/>
                  </a:lnTo>
                  <a:lnTo>
                    <a:pt x="12837" y="11650"/>
                  </a:lnTo>
                  <a:lnTo>
                    <a:pt x="13016" y="11399"/>
                  </a:lnTo>
                  <a:lnTo>
                    <a:pt x="13160" y="11147"/>
                  </a:lnTo>
                  <a:lnTo>
                    <a:pt x="13196" y="10895"/>
                  </a:lnTo>
                  <a:lnTo>
                    <a:pt x="13196" y="10644"/>
                  </a:lnTo>
                  <a:lnTo>
                    <a:pt x="13124" y="10392"/>
                  </a:lnTo>
                  <a:lnTo>
                    <a:pt x="13016" y="10176"/>
                  </a:lnTo>
                  <a:lnTo>
                    <a:pt x="12801" y="9996"/>
                  </a:lnTo>
                  <a:lnTo>
                    <a:pt x="12693" y="9960"/>
                  </a:lnTo>
                  <a:lnTo>
                    <a:pt x="12585" y="9924"/>
                  </a:lnTo>
                  <a:lnTo>
                    <a:pt x="12477" y="9853"/>
                  </a:lnTo>
                  <a:lnTo>
                    <a:pt x="12441" y="9817"/>
                  </a:lnTo>
                  <a:lnTo>
                    <a:pt x="12441" y="9745"/>
                  </a:lnTo>
                  <a:lnTo>
                    <a:pt x="12477" y="9673"/>
                  </a:lnTo>
                  <a:lnTo>
                    <a:pt x="12513" y="9601"/>
                  </a:lnTo>
                  <a:lnTo>
                    <a:pt x="12585" y="9565"/>
                  </a:lnTo>
                  <a:lnTo>
                    <a:pt x="12729" y="9565"/>
                  </a:lnTo>
                  <a:lnTo>
                    <a:pt x="12837" y="9529"/>
                  </a:lnTo>
                  <a:lnTo>
                    <a:pt x="13052" y="9385"/>
                  </a:lnTo>
                  <a:lnTo>
                    <a:pt x="13196" y="9241"/>
                  </a:lnTo>
                  <a:lnTo>
                    <a:pt x="13376" y="9062"/>
                  </a:lnTo>
                  <a:lnTo>
                    <a:pt x="13484" y="8882"/>
                  </a:lnTo>
                  <a:lnTo>
                    <a:pt x="13556" y="8666"/>
                  </a:lnTo>
                  <a:lnTo>
                    <a:pt x="13628" y="8450"/>
                  </a:lnTo>
                  <a:lnTo>
                    <a:pt x="13628" y="8235"/>
                  </a:lnTo>
                  <a:lnTo>
                    <a:pt x="13592" y="7983"/>
                  </a:lnTo>
                  <a:lnTo>
                    <a:pt x="13556" y="7803"/>
                  </a:lnTo>
                  <a:lnTo>
                    <a:pt x="13484" y="7659"/>
                  </a:lnTo>
                  <a:lnTo>
                    <a:pt x="13376" y="7551"/>
                  </a:lnTo>
                  <a:lnTo>
                    <a:pt x="13232" y="7444"/>
                  </a:lnTo>
                  <a:lnTo>
                    <a:pt x="13088" y="7372"/>
                  </a:lnTo>
                  <a:lnTo>
                    <a:pt x="12873" y="7336"/>
                  </a:lnTo>
                  <a:lnTo>
                    <a:pt x="12657" y="7300"/>
                  </a:lnTo>
                  <a:lnTo>
                    <a:pt x="6760" y="7300"/>
                  </a:lnTo>
                  <a:lnTo>
                    <a:pt x="6652" y="7228"/>
                  </a:lnTo>
                  <a:lnTo>
                    <a:pt x="6832" y="6365"/>
                  </a:lnTo>
                  <a:lnTo>
                    <a:pt x="6976" y="5502"/>
                  </a:lnTo>
                  <a:lnTo>
                    <a:pt x="7084" y="4927"/>
                  </a:lnTo>
                  <a:lnTo>
                    <a:pt x="7192" y="4351"/>
                  </a:lnTo>
                  <a:lnTo>
                    <a:pt x="7264" y="3776"/>
                  </a:lnTo>
                  <a:lnTo>
                    <a:pt x="7264" y="3452"/>
                  </a:lnTo>
                  <a:lnTo>
                    <a:pt x="7264" y="3165"/>
                  </a:lnTo>
                  <a:lnTo>
                    <a:pt x="7120" y="2482"/>
                  </a:lnTo>
                  <a:lnTo>
                    <a:pt x="6940" y="1763"/>
                  </a:lnTo>
                  <a:lnTo>
                    <a:pt x="6652" y="1079"/>
                  </a:lnTo>
                  <a:lnTo>
                    <a:pt x="6365" y="432"/>
                  </a:lnTo>
                  <a:lnTo>
                    <a:pt x="6221" y="324"/>
                  </a:lnTo>
                  <a:lnTo>
                    <a:pt x="6113" y="216"/>
                  </a:lnTo>
                  <a:lnTo>
                    <a:pt x="5969" y="109"/>
                  </a:lnTo>
                  <a:lnTo>
                    <a:pt x="5825" y="73"/>
                  </a:lnTo>
                  <a:lnTo>
                    <a:pt x="5646" y="37"/>
                  </a:lnTo>
                  <a:lnTo>
                    <a:pt x="550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89;p31">
              <a:extLst>
                <a:ext uri="{FF2B5EF4-FFF2-40B4-BE49-F238E27FC236}">
                  <a16:creationId xmlns:a16="http://schemas.microsoft.com/office/drawing/2014/main" id="{435AD8E2-B68F-C393-4B62-ED04E7383EFC}"/>
                </a:ext>
              </a:extLst>
            </p:cNvPr>
            <p:cNvSpPr/>
            <p:nvPr/>
          </p:nvSpPr>
          <p:spPr>
            <a:xfrm>
              <a:off x="5304850" y="584175"/>
              <a:ext cx="139350" cy="220275"/>
            </a:xfrm>
            <a:custGeom>
              <a:avLst/>
              <a:gdLst/>
              <a:ahLst/>
              <a:cxnLst/>
              <a:rect l="l" t="t" r="r" b="b"/>
              <a:pathLst>
                <a:path w="5574" h="8811" extrusionOk="0">
                  <a:moveTo>
                    <a:pt x="144" y="1"/>
                  </a:moveTo>
                  <a:lnTo>
                    <a:pt x="108" y="37"/>
                  </a:lnTo>
                  <a:lnTo>
                    <a:pt x="36" y="73"/>
                  </a:lnTo>
                  <a:lnTo>
                    <a:pt x="0" y="217"/>
                  </a:lnTo>
                  <a:lnTo>
                    <a:pt x="0" y="396"/>
                  </a:lnTo>
                  <a:lnTo>
                    <a:pt x="0" y="4352"/>
                  </a:lnTo>
                  <a:lnTo>
                    <a:pt x="0" y="6365"/>
                  </a:lnTo>
                  <a:lnTo>
                    <a:pt x="0" y="8307"/>
                  </a:lnTo>
                  <a:lnTo>
                    <a:pt x="0" y="8558"/>
                  </a:lnTo>
                  <a:lnTo>
                    <a:pt x="36" y="8630"/>
                  </a:lnTo>
                  <a:lnTo>
                    <a:pt x="72" y="8702"/>
                  </a:lnTo>
                  <a:lnTo>
                    <a:pt x="108" y="8738"/>
                  </a:lnTo>
                  <a:lnTo>
                    <a:pt x="180" y="8774"/>
                  </a:lnTo>
                  <a:lnTo>
                    <a:pt x="432" y="8810"/>
                  </a:lnTo>
                  <a:lnTo>
                    <a:pt x="5142" y="8810"/>
                  </a:lnTo>
                  <a:lnTo>
                    <a:pt x="5358" y="8774"/>
                  </a:lnTo>
                  <a:lnTo>
                    <a:pt x="5466" y="8738"/>
                  </a:lnTo>
                  <a:lnTo>
                    <a:pt x="5538" y="8594"/>
                  </a:lnTo>
                  <a:lnTo>
                    <a:pt x="5573" y="8379"/>
                  </a:lnTo>
                  <a:lnTo>
                    <a:pt x="5573" y="361"/>
                  </a:lnTo>
                  <a:lnTo>
                    <a:pt x="5538" y="181"/>
                  </a:lnTo>
                  <a:lnTo>
                    <a:pt x="5502" y="73"/>
                  </a:lnTo>
                  <a:lnTo>
                    <a:pt x="539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90;p31">
              <a:extLst>
                <a:ext uri="{FF2B5EF4-FFF2-40B4-BE49-F238E27FC236}">
                  <a16:creationId xmlns:a16="http://schemas.microsoft.com/office/drawing/2014/main" id="{55B44D2B-5B26-1872-3E9B-95C5D7D9109B}"/>
                </a:ext>
              </a:extLst>
            </p:cNvPr>
            <p:cNvSpPr/>
            <p:nvPr/>
          </p:nvSpPr>
          <p:spPr>
            <a:xfrm>
              <a:off x="1698500" y="4149200"/>
              <a:ext cx="435075" cy="432400"/>
            </a:xfrm>
            <a:custGeom>
              <a:avLst/>
              <a:gdLst/>
              <a:ahLst/>
              <a:cxnLst/>
              <a:rect l="l" t="t" r="r" b="b"/>
              <a:pathLst>
                <a:path w="17403" h="17296" extrusionOk="0">
                  <a:moveTo>
                    <a:pt x="11182" y="0"/>
                  </a:moveTo>
                  <a:lnTo>
                    <a:pt x="10607" y="72"/>
                  </a:lnTo>
                  <a:lnTo>
                    <a:pt x="10283" y="108"/>
                  </a:lnTo>
                  <a:lnTo>
                    <a:pt x="9996" y="216"/>
                  </a:lnTo>
                  <a:lnTo>
                    <a:pt x="9636" y="360"/>
                  </a:lnTo>
                  <a:lnTo>
                    <a:pt x="9277" y="540"/>
                  </a:lnTo>
                  <a:lnTo>
                    <a:pt x="8953" y="755"/>
                  </a:lnTo>
                  <a:lnTo>
                    <a:pt x="8701" y="1007"/>
                  </a:lnTo>
                  <a:lnTo>
                    <a:pt x="8486" y="1259"/>
                  </a:lnTo>
                  <a:lnTo>
                    <a:pt x="8270" y="1546"/>
                  </a:lnTo>
                  <a:lnTo>
                    <a:pt x="8126" y="1834"/>
                  </a:lnTo>
                  <a:lnTo>
                    <a:pt x="8018" y="2158"/>
                  </a:lnTo>
                  <a:lnTo>
                    <a:pt x="7910" y="2481"/>
                  </a:lnTo>
                  <a:lnTo>
                    <a:pt x="7838" y="2805"/>
                  </a:lnTo>
                  <a:lnTo>
                    <a:pt x="7802" y="3164"/>
                  </a:lnTo>
                  <a:lnTo>
                    <a:pt x="7802" y="3524"/>
                  </a:lnTo>
                  <a:lnTo>
                    <a:pt x="7802" y="4243"/>
                  </a:lnTo>
                  <a:lnTo>
                    <a:pt x="7910" y="4962"/>
                  </a:lnTo>
                  <a:lnTo>
                    <a:pt x="8054" y="5681"/>
                  </a:lnTo>
                  <a:lnTo>
                    <a:pt x="8234" y="6365"/>
                  </a:lnTo>
                  <a:lnTo>
                    <a:pt x="8450" y="6976"/>
                  </a:lnTo>
                  <a:lnTo>
                    <a:pt x="8629" y="7551"/>
                  </a:lnTo>
                  <a:lnTo>
                    <a:pt x="8989" y="8342"/>
                  </a:lnTo>
                  <a:lnTo>
                    <a:pt x="9133" y="8666"/>
                  </a:lnTo>
                  <a:lnTo>
                    <a:pt x="8881" y="8414"/>
                  </a:lnTo>
                  <a:lnTo>
                    <a:pt x="8234" y="7839"/>
                  </a:lnTo>
                  <a:lnTo>
                    <a:pt x="7766" y="7443"/>
                  </a:lnTo>
                  <a:lnTo>
                    <a:pt x="7263" y="7048"/>
                  </a:lnTo>
                  <a:lnTo>
                    <a:pt x="6688" y="6652"/>
                  </a:lnTo>
                  <a:lnTo>
                    <a:pt x="6077" y="6293"/>
                  </a:lnTo>
                  <a:lnTo>
                    <a:pt x="5429" y="5933"/>
                  </a:lnTo>
                  <a:lnTo>
                    <a:pt x="4746" y="5681"/>
                  </a:lnTo>
                  <a:lnTo>
                    <a:pt x="4387" y="5574"/>
                  </a:lnTo>
                  <a:lnTo>
                    <a:pt x="4063" y="5502"/>
                  </a:lnTo>
                  <a:lnTo>
                    <a:pt x="3703" y="5430"/>
                  </a:lnTo>
                  <a:lnTo>
                    <a:pt x="3380" y="5394"/>
                  </a:lnTo>
                  <a:lnTo>
                    <a:pt x="3020" y="5430"/>
                  </a:lnTo>
                  <a:lnTo>
                    <a:pt x="2697" y="5466"/>
                  </a:lnTo>
                  <a:lnTo>
                    <a:pt x="2373" y="5538"/>
                  </a:lnTo>
                  <a:lnTo>
                    <a:pt x="2050" y="5681"/>
                  </a:lnTo>
                  <a:lnTo>
                    <a:pt x="1726" y="5861"/>
                  </a:lnTo>
                  <a:lnTo>
                    <a:pt x="1438" y="6077"/>
                  </a:lnTo>
                  <a:lnTo>
                    <a:pt x="1151" y="6329"/>
                  </a:lnTo>
                  <a:lnTo>
                    <a:pt x="863" y="6652"/>
                  </a:lnTo>
                  <a:lnTo>
                    <a:pt x="683" y="6868"/>
                  </a:lnTo>
                  <a:lnTo>
                    <a:pt x="539" y="7156"/>
                  </a:lnTo>
                  <a:lnTo>
                    <a:pt x="288" y="7659"/>
                  </a:lnTo>
                  <a:lnTo>
                    <a:pt x="108" y="8234"/>
                  </a:lnTo>
                  <a:lnTo>
                    <a:pt x="0" y="8810"/>
                  </a:lnTo>
                  <a:lnTo>
                    <a:pt x="0" y="9421"/>
                  </a:lnTo>
                  <a:lnTo>
                    <a:pt x="36" y="10032"/>
                  </a:lnTo>
                  <a:lnTo>
                    <a:pt x="144" y="10643"/>
                  </a:lnTo>
                  <a:lnTo>
                    <a:pt x="360" y="11255"/>
                  </a:lnTo>
                  <a:lnTo>
                    <a:pt x="611" y="11866"/>
                  </a:lnTo>
                  <a:lnTo>
                    <a:pt x="935" y="12477"/>
                  </a:lnTo>
                  <a:lnTo>
                    <a:pt x="1330" y="13052"/>
                  </a:lnTo>
                  <a:lnTo>
                    <a:pt x="1798" y="13628"/>
                  </a:lnTo>
                  <a:lnTo>
                    <a:pt x="2301" y="14167"/>
                  </a:lnTo>
                  <a:lnTo>
                    <a:pt x="2912" y="14670"/>
                  </a:lnTo>
                  <a:lnTo>
                    <a:pt x="3524" y="15102"/>
                  </a:lnTo>
                  <a:lnTo>
                    <a:pt x="4243" y="15533"/>
                  </a:lnTo>
                  <a:lnTo>
                    <a:pt x="5142" y="15965"/>
                  </a:lnTo>
                  <a:lnTo>
                    <a:pt x="6041" y="16324"/>
                  </a:lnTo>
                  <a:lnTo>
                    <a:pt x="6975" y="16612"/>
                  </a:lnTo>
                  <a:lnTo>
                    <a:pt x="7910" y="16864"/>
                  </a:lnTo>
                  <a:lnTo>
                    <a:pt x="8845" y="17043"/>
                  </a:lnTo>
                  <a:lnTo>
                    <a:pt x="9744" y="17151"/>
                  </a:lnTo>
                  <a:lnTo>
                    <a:pt x="10607" y="17259"/>
                  </a:lnTo>
                  <a:lnTo>
                    <a:pt x="11434" y="17295"/>
                  </a:lnTo>
                  <a:lnTo>
                    <a:pt x="12908" y="17295"/>
                  </a:lnTo>
                  <a:lnTo>
                    <a:pt x="14095" y="17259"/>
                  </a:lnTo>
                  <a:lnTo>
                    <a:pt x="14850" y="17187"/>
                  </a:lnTo>
                  <a:lnTo>
                    <a:pt x="15137" y="17151"/>
                  </a:lnTo>
                  <a:lnTo>
                    <a:pt x="15245" y="16900"/>
                  </a:lnTo>
                  <a:lnTo>
                    <a:pt x="15569" y="16180"/>
                  </a:lnTo>
                  <a:lnTo>
                    <a:pt x="16036" y="15102"/>
                  </a:lnTo>
                  <a:lnTo>
                    <a:pt x="16252" y="14455"/>
                  </a:lnTo>
                  <a:lnTo>
                    <a:pt x="16504" y="13735"/>
                  </a:lnTo>
                  <a:lnTo>
                    <a:pt x="16719" y="12909"/>
                  </a:lnTo>
                  <a:lnTo>
                    <a:pt x="16935" y="12082"/>
                  </a:lnTo>
                  <a:lnTo>
                    <a:pt x="17115" y="11183"/>
                  </a:lnTo>
                  <a:lnTo>
                    <a:pt x="17259" y="10248"/>
                  </a:lnTo>
                  <a:lnTo>
                    <a:pt x="17367" y="9313"/>
                  </a:lnTo>
                  <a:lnTo>
                    <a:pt x="17403" y="8342"/>
                  </a:lnTo>
                  <a:lnTo>
                    <a:pt x="17367" y="7335"/>
                  </a:lnTo>
                  <a:lnTo>
                    <a:pt x="17259" y="6365"/>
                  </a:lnTo>
                  <a:lnTo>
                    <a:pt x="17115" y="5538"/>
                  </a:lnTo>
                  <a:lnTo>
                    <a:pt x="16899" y="4783"/>
                  </a:lnTo>
                  <a:lnTo>
                    <a:pt x="16612" y="4063"/>
                  </a:lnTo>
                  <a:lnTo>
                    <a:pt x="16288" y="3416"/>
                  </a:lnTo>
                  <a:lnTo>
                    <a:pt x="15892" y="2769"/>
                  </a:lnTo>
                  <a:lnTo>
                    <a:pt x="15497" y="2230"/>
                  </a:lnTo>
                  <a:lnTo>
                    <a:pt x="15030" y="1690"/>
                  </a:lnTo>
                  <a:lnTo>
                    <a:pt x="14562" y="1259"/>
                  </a:lnTo>
                  <a:lnTo>
                    <a:pt x="14023" y="863"/>
                  </a:lnTo>
                  <a:lnTo>
                    <a:pt x="13483" y="540"/>
                  </a:lnTo>
                  <a:lnTo>
                    <a:pt x="12908" y="288"/>
                  </a:lnTo>
                  <a:lnTo>
                    <a:pt x="12369" y="108"/>
                  </a:lnTo>
                  <a:lnTo>
                    <a:pt x="1175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91;p31">
              <a:extLst>
                <a:ext uri="{FF2B5EF4-FFF2-40B4-BE49-F238E27FC236}">
                  <a16:creationId xmlns:a16="http://schemas.microsoft.com/office/drawing/2014/main" id="{CC92479F-152A-0E9A-882C-B7F158798C5A}"/>
                </a:ext>
              </a:extLst>
            </p:cNvPr>
            <p:cNvSpPr/>
            <p:nvPr/>
          </p:nvSpPr>
          <p:spPr>
            <a:xfrm>
              <a:off x="2106575" y="3773450"/>
              <a:ext cx="327225" cy="322725"/>
            </a:xfrm>
            <a:custGeom>
              <a:avLst/>
              <a:gdLst/>
              <a:ahLst/>
              <a:cxnLst/>
              <a:rect l="l" t="t" r="r" b="b"/>
              <a:pathLst>
                <a:path w="13089" h="12909" extrusionOk="0">
                  <a:moveTo>
                    <a:pt x="3201" y="1"/>
                  </a:moveTo>
                  <a:lnTo>
                    <a:pt x="2770" y="73"/>
                  </a:lnTo>
                  <a:lnTo>
                    <a:pt x="2374" y="217"/>
                  </a:lnTo>
                  <a:lnTo>
                    <a:pt x="1979" y="396"/>
                  </a:lnTo>
                  <a:lnTo>
                    <a:pt x="1619" y="648"/>
                  </a:lnTo>
                  <a:lnTo>
                    <a:pt x="1295" y="936"/>
                  </a:lnTo>
                  <a:lnTo>
                    <a:pt x="1008" y="1295"/>
                  </a:lnTo>
                  <a:lnTo>
                    <a:pt x="756" y="1655"/>
                  </a:lnTo>
                  <a:lnTo>
                    <a:pt x="504" y="2086"/>
                  </a:lnTo>
                  <a:lnTo>
                    <a:pt x="325" y="2518"/>
                  </a:lnTo>
                  <a:lnTo>
                    <a:pt x="181" y="3021"/>
                  </a:lnTo>
                  <a:lnTo>
                    <a:pt x="73" y="3525"/>
                  </a:lnTo>
                  <a:lnTo>
                    <a:pt x="1" y="4064"/>
                  </a:lnTo>
                  <a:lnTo>
                    <a:pt x="1" y="4603"/>
                  </a:lnTo>
                  <a:lnTo>
                    <a:pt x="37" y="5179"/>
                  </a:lnTo>
                  <a:lnTo>
                    <a:pt x="109" y="5754"/>
                  </a:lnTo>
                  <a:lnTo>
                    <a:pt x="253" y="6329"/>
                  </a:lnTo>
                  <a:lnTo>
                    <a:pt x="468" y="7012"/>
                  </a:lnTo>
                  <a:lnTo>
                    <a:pt x="756" y="7695"/>
                  </a:lnTo>
                  <a:lnTo>
                    <a:pt x="1080" y="8343"/>
                  </a:lnTo>
                  <a:lnTo>
                    <a:pt x="1439" y="8954"/>
                  </a:lnTo>
                  <a:lnTo>
                    <a:pt x="1835" y="9529"/>
                  </a:lnTo>
                  <a:lnTo>
                    <a:pt x="2230" y="10069"/>
                  </a:lnTo>
                  <a:lnTo>
                    <a:pt x="2626" y="10572"/>
                  </a:lnTo>
                  <a:lnTo>
                    <a:pt x="3021" y="11039"/>
                  </a:lnTo>
                  <a:lnTo>
                    <a:pt x="3776" y="11794"/>
                  </a:lnTo>
                  <a:lnTo>
                    <a:pt x="4388" y="12406"/>
                  </a:lnTo>
                  <a:lnTo>
                    <a:pt x="4999" y="12909"/>
                  </a:lnTo>
                  <a:lnTo>
                    <a:pt x="5718" y="12621"/>
                  </a:lnTo>
                  <a:lnTo>
                    <a:pt x="6509" y="12298"/>
                  </a:lnTo>
                  <a:lnTo>
                    <a:pt x="7516" y="11866"/>
                  </a:lnTo>
                  <a:lnTo>
                    <a:pt x="8055" y="11579"/>
                  </a:lnTo>
                  <a:lnTo>
                    <a:pt x="8594" y="11255"/>
                  </a:lnTo>
                  <a:lnTo>
                    <a:pt x="9170" y="10860"/>
                  </a:lnTo>
                  <a:lnTo>
                    <a:pt x="9745" y="10464"/>
                  </a:lnTo>
                  <a:lnTo>
                    <a:pt x="10284" y="10033"/>
                  </a:lnTo>
                  <a:lnTo>
                    <a:pt x="10824" y="9565"/>
                  </a:lnTo>
                  <a:lnTo>
                    <a:pt x="11327" y="9026"/>
                  </a:lnTo>
                  <a:lnTo>
                    <a:pt x="11794" y="8450"/>
                  </a:lnTo>
                  <a:lnTo>
                    <a:pt x="12118" y="7983"/>
                  </a:lnTo>
                  <a:lnTo>
                    <a:pt x="12406" y="7444"/>
                  </a:lnTo>
                  <a:lnTo>
                    <a:pt x="12657" y="6940"/>
                  </a:lnTo>
                  <a:lnTo>
                    <a:pt x="12837" y="6437"/>
                  </a:lnTo>
                  <a:lnTo>
                    <a:pt x="12981" y="5898"/>
                  </a:lnTo>
                  <a:lnTo>
                    <a:pt x="13053" y="5394"/>
                  </a:lnTo>
                  <a:lnTo>
                    <a:pt x="13089" y="4891"/>
                  </a:lnTo>
                  <a:lnTo>
                    <a:pt x="13089" y="4423"/>
                  </a:lnTo>
                  <a:lnTo>
                    <a:pt x="13017" y="3956"/>
                  </a:lnTo>
                  <a:lnTo>
                    <a:pt x="12909" y="3489"/>
                  </a:lnTo>
                  <a:lnTo>
                    <a:pt x="12729" y="3057"/>
                  </a:lnTo>
                  <a:lnTo>
                    <a:pt x="12549" y="2698"/>
                  </a:lnTo>
                  <a:lnTo>
                    <a:pt x="12298" y="2338"/>
                  </a:lnTo>
                  <a:lnTo>
                    <a:pt x="12010" y="2014"/>
                  </a:lnTo>
                  <a:lnTo>
                    <a:pt x="11687" y="1727"/>
                  </a:lnTo>
                  <a:lnTo>
                    <a:pt x="11291" y="1511"/>
                  </a:lnTo>
                  <a:lnTo>
                    <a:pt x="11003" y="1367"/>
                  </a:lnTo>
                  <a:lnTo>
                    <a:pt x="10752" y="1295"/>
                  </a:lnTo>
                  <a:lnTo>
                    <a:pt x="10464" y="1259"/>
                  </a:lnTo>
                  <a:lnTo>
                    <a:pt x="10212" y="1223"/>
                  </a:lnTo>
                  <a:lnTo>
                    <a:pt x="9961" y="1223"/>
                  </a:lnTo>
                  <a:lnTo>
                    <a:pt x="9709" y="1295"/>
                  </a:lnTo>
                  <a:lnTo>
                    <a:pt x="9457" y="1367"/>
                  </a:lnTo>
                  <a:lnTo>
                    <a:pt x="9242" y="1439"/>
                  </a:lnTo>
                  <a:lnTo>
                    <a:pt x="9026" y="1583"/>
                  </a:lnTo>
                  <a:lnTo>
                    <a:pt x="8810" y="1727"/>
                  </a:lnTo>
                  <a:lnTo>
                    <a:pt x="8415" y="2050"/>
                  </a:lnTo>
                  <a:lnTo>
                    <a:pt x="8019" y="2446"/>
                  </a:lnTo>
                  <a:lnTo>
                    <a:pt x="7695" y="2841"/>
                  </a:lnTo>
                  <a:lnTo>
                    <a:pt x="7408" y="3309"/>
                  </a:lnTo>
                  <a:lnTo>
                    <a:pt x="7120" y="3740"/>
                  </a:lnTo>
                  <a:lnTo>
                    <a:pt x="6725" y="4567"/>
                  </a:lnTo>
                  <a:lnTo>
                    <a:pt x="6473" y="5143"/>
                  </a:lnTo>
                  <a:lnTo>
                    <a:pt x="6365" y="5394"/>
                  </a:lnTo>
                  <a:lnTo>
                    <a:pt x="6365" y="5143"/>
                  </a:lnTo>
                  <a:lnTo>
                    <a:pt x="6365" y="4495"/>
                  </a:lnTo>
                  <a:lnTo>
                    <a:pt x="6257" y="3596"/>
                  </a:lnTo>
                  <a:lnTo>
                    <a:pt x="6185" y="3057"/>
                  </a:lnTo>
                  <a:lnTo>
                    <a:pt x="6077" y="2554"/>
                  </a:lnTo>
                  <a:lnTo>
                    <a:pt x="5898" y="2050"/>
                  </a:lnTo>
                  <a:lnTo>
                    <a:pt x="5718" y="1547"/>
                  </a:lnTo>
                  <a:lnTo>
                    <a:pt x="5430" y="1080"/>
                  </a:lnTo>
                  <a:lnTo>
                    <a:pt x="5286" y="864"/>
                  </a:lnTo>
                  <a:lnTo>
                    <a:pt x="5143" y="684"/>
                  </a:lnTo>
                  <a:lnTo>
                    <a:pt x="4963" y="504"/>
                  </a:lnTo>
                  <a:lnTo>
                    <a:pt x="4747" y="360"/>
                  </a:lnTo>
                  <a:lnTo>
                    <a:pt x="4531" y="217"/>
                  </a:lnTo>
                  <a:lnTo>
                    <a:pt x="4316" y="109"/>
                  </a:lnTo>
                  <a:lnTo>
                    <a:pt x="4064" y="37"/>
                  </a:lnTo>
                  <a:lnTo>
                    <a:pt x="38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92;p31">
              <a:extLst>
                <a:ext uri="{FF2B5EF4-FFF2-40B4-BE49-F238E27FC236}">
                  <a16:creationId xmlns:a16="http://schemas.microsoft.com/office/drawing/2014/main" id="{6142712E-5EE2-442F-D5DE-9F8D4315BB38}"/>
                </a:ext>
              </a:extLst>
            </p:cNvPr>
            <p:cNvSpPr/>
            <p:nvPr/>
          </p:nvSpPr>
          <p:spPr>
            <a:xfrm>
              <a:off x="1862075" y="4954600"/>
              <a:ext cx="3895850" cy="522275"/>
            </a:xfrm>
            <a:custGeom>
              <a:avLst/>
              <a:gdLst/>
              <a:ahLst/>
              <a:cxnLst/>
              <a:rect l="l" t="t" r="r" b="b"/>
              <a:pathLst>
                <a:path w="155834" h="20891" extrusionOk="0">
                  <a:moveTo>
                    <a:pt x="77917" y="1"/>
                  </a:moveTo>
                  <a:lnTo>
                    <a:pt x="73926" y="37"/>
                  </a:lnTo>
                  <a:lnTo>
                    <a:pt x="69971" y="73"/>
                  </a:lnTo>
                  <a:lnTo>
                    <a:pt x="66052" y="145"/>
                  </a:lnTo>
                  <a:lnTo>
                    <a:pt x="62240" y="216"/>
                  </a:lnTo>
                  <a:lnTo>
                    <a:pt x="58465" y="324"/>
                  </a:lnTo>
                  <a:lnTo>
                    <a:pt x="54762" y="468"/>
                  </a:lnTo>
                  <a:lnTo>
                    <a:pt x="51130" y="648"/>
                  </a:lnTo>
                  <a:lnTo>
                    <a:pt x="47606" y="828"/>
                  </a:lnTo>
                  <a:lnTo>
                    <a:pt x="44155" y="1043"/>
                  </a:lnTo>
                  <a:lnTo>
                    <a:pt x="40811" y="1259"/>
                  </a:lnTo>
                  <a:lnTo>
                    <a:pt x="37539" y="1511"/>
                  </a:lnTo>
                  <a:lnTo>
                    <a:pt x="34375" y="1799"/>
                  </a:lnTo>
                  <a:lnTo>
                    <a:pt x="31318" y="2086"/>
                  </a:lnTo>
                  <a:lnTo>
                    <a:pt x="28370" y="2410"/>
                  </a:lnTo>
                  <a:lnTo>
                    <a:pt x="25530" y="2733"/>
                  </a:lnTo>
                  <a:lnTo>
                    <a:pt x="22833" y="3057"/>
                  </a:lnTo>
                  <a:lnTo>
                    <a:pt x="20244" y="3417"/>
                  </a:lnTo>
                  <a:lnTo>
                    <a:pt x="17799" y="3812"/>
                  </a:lnTo>
                  <a:lnTo>
                    <a:pt x="15498" y="4208"/>
                  </a:lnTo>
                  <a:lnTo>
                    <a:pt x="13341" y="4603"/>
                  </a:lnTo>
                  <a:lnTo>
                    <a:pt x="11291" y="5035"/>
                  </a:lnTo>
                  <a:lnTo>
                    <a:pt x="9421" y="5466"/>
                  </a:lnTo>
                  <a:lnTo>
                    <a:pt x="7696" y="5933"/>
                  </a:lnTo>
                  <a:lnTo>
                    <a:pt x="6149" y="6401"/>
                  </a:lnTo>
                  <a:lnTo>
                    <a:pt x="4747" y="6868"/>
                  </a:lnTo>
                  <a:lnTo>
                    <a:pt x="3525" y="7336"/>
                  </a:lnTo>
                  <a:lnTo>
                    <a:pt x="2482" y="7839"/>
                  </a:lnTo>
                  <a:lnTo>
                    <a:pt x="2015" y="8091"/>
                  </a:lnTo>
                  <a:lnTo>
                    <a:pt x="1619" y="8342"/>
                  </a:lnTo>
                  <a:lnTo>
                    <a:pt x="1223" y="8594"/>
                  </a:lnTo>
                  <a:lnTo>
                    <a:pt x="900" y="8846"/>
                  </a:lnTo>
                  <a:lnTo>
                    <a:pt x="648" y="9133"/>
                  </a:lnTo>
                  <a:lnTo>
                    <a:pt x="432" y="9385"/>
                  </a:lnTo>
                  <a:lnTo>
                    <a:pt x="253" y="9637"/>
                  </a:lnTo>
                  <a:lnTo>
                    <a:pt x="109" y="9925"/>
                  </a:lnTo>
                  <a:lnTo>
                    <a:pt x="37" y="10176"/>
                  </a:lnTo>
                  <a:lnTo>
                    <a:pt x="1" y="10428"/>
                  </a:lnTo>
                  <a:lnTo>
                    <a:pt x="37" y="10716"/>
                  </a:lnTo>
                  <a:lnTo>
                    <a:pt x="109" y="10967"/>
                  </a:lnTo>
                  <a:lnTo>
                    <a:pt x="253" y="11255"/>
                  </a:lnTo>
                  <a:lnTo>
                    <a:pt x="432" y="11507"/>
                  </a:lnTo>
                  <a:lnTo>
                    <a:pt x="648" y="11758"/>
                  </a:lnTo>
                  <a:lnTo>
                    <a:pt x="900" y="12046"/>
                  </a:lnTo>
                  <a:lnTo>
                    <a:pt x="1223" y="12298"/>
                  </a:lnTo>
                  <a:lnTo>
                    <a:pt x="1619" y="12549"/>
                  </a:lnTo>
                  <a:lnTo>
                    <a:pt x="2015" y="12801"/>
                  </a:lnTo>
                  <a:lnTo>
                    <a:pt x="2482" y="13053"/>
                  </a:lnTo>
                  <a:lnTo>
                    <a:pt x="3525" y="13556"/>
                  </a:lnTo>
                  <a:lnTo>
                    <a:pt x="4747" y="14023"/>
                  </a:lnTo>
                  <a:lnTo>
                    <a:pt x="6149" y="14491"/>
                  </a:lnTo>
                  <a:lnTo>
                    <a:pt x="7696" y="14958"/>
                  </a:lnTo>
                  <a:lnTo>
                    <a:pt x="9421" y="15426"/>
                  </a:lnTo>
                  <a:lnTo>
                    <a:pt x="11291" y="15857"/>
                  </a:lnTo>
                  <a:lnTo>
                    <a:pt x="13341" y="16289"/>
                  </a:lnTo>
                  <a:lnTo>
                    <a:pt x="15498" y="16684"/>
                  </a:lnTo>
                  <a:lnTo>
                    <a:pt x="17799" y="17080"/>
                  </a:lnTo>
                  <a:lnTo>
                    <a:pt x="20244" y="17475"/>
                  </a:lnTo>
                  <a:lnTo>
                    <a:pt x="22833" y="17835"/>
                  </a:lnTo>
                  <a:lnTo>
                    <a:pt x="25530" y="18158"/>
                  </a:lnTo>
                  <a:lnTo>
                    <a:pt x="28370" y="18482"/>
                  </a:lnTo>
                  <a:lnTo>
                    <a:pt x="31318" y="18806"/>
                  </a:lnTo>
                  <a:lnTo>
                    <a:pt x="34375" y="19093"/>
                  </a:lnTo>
                  <a:lnTo>
                    <a:pt x="37539" y="19381"/>
                  </a:lnTo>
                  <a:lnTo>
                    <a:pt x="40811" y="19633"/>
                  </a:lnTo>
                  <a:lnTo>
                    <a:pt x="44155" y="19848"/>
                  </a:lnTo>
                  <a:lnTo>
                    <a:pt x="47606" y="20064"/>
                  </a:lnTo>
                  <a:lnTo>
                    <a:pt x="51130" y="20244"/>
                  </a:lnTo>
                  <a:lnTo>
                    <a:pt x="54762" y="20424"/>
                  </a:lnTo>
                  <a:lnTo>
                    <a:pt x="58465" y="20531"/>
                  </a:lnTo>
                  <a:lnTo>
                    <a:pt x="62240" y="20675"/>
                  </a:lnTo>
                  <a:lnTo>
                    <a:pt x="66052" y="20747"/>
                  </a:lnTo>
                  <a:lnTo>
                    <a:pt x="69971" y="20819"/>
                  </a:lnTo>
                  <a:lnTo>
                    <a:pt x="73926" y="20855"/>
                  </a:lnTo>
                  <a:lnTo>
                    <a:pt x="77917" y="20891"/>
                  </a:lnTo>
                  <a:lnTo>
                    <a:pt x="81944" y="20855"/>
                  </a:lnTo>
                  <a:lnTo>
                    <a:pt x="85899" y="20819"/>
                  </a:lnTo>
                  <a:lnTo>
                    <a:pt x="89782" y="20747"/>
                  </a:lnTo>
                  <a:lnTo>
                    <a:pt x="93630" y="20675"/>
                  </a:lnTo>
                  <a:lnTo>
                    <a:pt x="97405" y="20531"/>
                  </a:lnTo>
                  <a:lnTo>
                    <a:pt x="101108" y="20424"/>
                  </a:lnTo>
                  <a:lnTo>
                    <a:pt x="104704" y="20244"/>
                  </a:lnTo>
                  <a:lnTo>
                    <a:pt x="108264" y="20064"/>
                  </a:lnTo>
                  <a:lnTo>
                    <a:pt x="111715" y="19848"/>
                  </a:lnTo>
                  <a:lnTo>
                    <a:pt x="115059" y="19633"/>
                  </a:lnTo>
                  <a:lnTo>
                    <a:pt x="118331" y="19381"/>
                  </a:lnTo>
                  <a:lnTo>
                    <a:pt x="121495" y="19093"/>
                  </a:lnTo>
                  <a:lnTo>
                    <a:pt x="124552" y="18806"/>
                  </a:lnTo>
                  <a:lnTo>
                    <a:pt x="127500" y="18482"/>
                  </a:lnTo>
                  <a:lnTo>
                    <a:pt x="130304" y="18158"/>
                  </a:lnTo>
                  <a:lnTo>
                    <a:pt x="133037" y="17835"/>
                  </a:lnTo>
                  <a:lnTo>
                    <a:pt x="135590" y="17475"/>
                  </a:lnTo>
                  <a:lnTo>
                    <a:pt x="138071" y="17080"/>
                  </a:lnTo>
                  <a:lnTo>
                    <a:pt x="140372" y="16684"/>
                  </a:lnTo>
                  <a:lnTo>
                    <a:pt x="142529" y="16289"/>
                  </a:lnTo>
                  <a:lnTo>
                    <a:pt x="144579" y="15857"/>
                  </a:lnTo>
                  <a:lnTo>
                    <a:pt x="146449" y="15426"/>
                  </a:lnTo>
                  <a:lnTo>
                    <a:pt x="148174" y="14958"/>
                  </a:lnTo>
                  <a:lnTo>
                    <a:pt x="149721" y="14491"/>
                  </a:lnTo>
                  <a:lnTo>
                    <a:pt x="151123" y="14023"/>
                  </a:lnTo>
                  <a:lnTo>
                    <a:pt x="152345" y="13556"/>
                  </a:lnTo>
                  <a:lnTo>
                    <a:pt x="153388" y="13053"/>
                  </a:lnTo>
                  <a:lnTo>
                    <a:pt x="153855" y="12801"/>
                  </a:lnTo>
                  <a:lnTo>
                    <a:pt x="154251" y="12549"/>
                  </a:lnTo>
                  <a:lnTo>
                    <a:pt x="154611" y="12298"/>
                  </a:lnTo>
                  <a:lnTo>
                    <a:pt x="154934" y="12046"/>
                  </a:lnTo>
                  <a:lnTo>
                    <a:pt x="155222" y="11758"/>
                  </a:lnTo>
                  <a:lnTo>
                    <a:pt x="155438" y="11507"/>
                  </a:lnTo>
                  <a:lnTo>
                    <a:pt x="155617" y="11255"/>
                  </a:lnTo>
                  <a:lnTo>
                    <a:pt x="155761" y="10967"/>
                  </a:lnTo>
                  <a:lnTo>
                    <a:pt x="155833" y="10716"/>
                  </a:lnTo>
                  <a:lnTo>
                    <a:pt x="155833" y="10428"/>
                  </a:lnTo>
                  <a:lnTo>
                    <a:pt x="155833" y="10176"/>
                  </a:lnTo>
                  <a:lnTo>
                    <a:pt x="155761" y="9925"/>
                  </a:lnTo>
                  <a:lnTo>
                    <a:pt x="155617" y="9637"/>
                  </a:lnTo>
                  <a:lnTo>
                    <a:pt x="155438" y="9385"/>
                  </a:lnTo>
                  <a:lnTo>
                    <a:pt x="155222" y="9133"/>
                  </a:lnTo>
                  <a:lnTo>
                    <a:pt x="154934" y="8846"/>
                  </a:lnTo>
                  <a:lnTo>
                    <a:pt x="154611" y="8594"/>
                  </a:lnTo>
                  <a:lnTo>
                    <a:pt x="154251" y="8342"/>
                  </a:lnTo>
                  <a:lnTo>
                    <a:pt x="153855" y="8091"/>
                  </a:lnTo>
                  <a:lnTo>
                    <a:pt x="153388" y="7839"/>
                  </a:lnTo>
                  <a:lnTo>
                    <a:pt x="152345" y="7336"/>
                  </a:lnTo>
                  <a:lnTo>
                    <a:pt x="151123" y="6868"/>
                  </a:lnTo>
                  <a:lnTo>
                    <a:pt x="149721" y="6401"/>
                  </a:lnTo>
                  <a:lnTo>
                    <a:pt x="148174" y="5933"/>
                  </a:lnTo>
                  <a:lnTo>
                    <a:pt x="146449" y="5466"/>
                  </a:lnTo>
                  <a:lnTo>
                    <a:pt x="144579" y="5035"/>
                  </a:lnTo>
                  <a:lnTo>
                    <a:pt x="142529" y="4603"/>
                  </a:lnTo>
                  <a:lnTo>
                    <a:pt x="140372" y="4208"/>
                  </a:lnTo>
                  <a:lnTo>
                    <a:pt x="138071" y="3812"/>
                  </a:lnTo>
                  <a:lnTo>
                    <a:pt x="135590" y="3417"/>
                  </a:lnTo>
                  <a:lnTo>
                    <a:pt x="133037" y="3057"/>
                  </a:lnTo>
                  <a:lnTo>
                    <a:pt x="130304" y="2733"/>
                  </a:lnTo>
                  <a:lnTo>
                    <a:pt x="127500" y="2410"/>
                  </a:lnTo>
                  <a:lnTo>
                    <a:pt x="124552" y="2086"/>
                  </a:lnTo>
                  <a:lnTo>
                    <a:pt x="121495" y="1799"/>
                  </a:lnTo>
                  <a:lnTo>
                    <a:pt x="118331" y="1511"/>
                  </a:lnTo>
                  <a:lnTo>
                    <a:pt x="115059" y="1259"/>
                  </a:lnTo>
                  <a:lnTo>
                    <a:pt x="111715" y="1043"/>
                  </a:lnTo>
                  <a:lnTo>
                    <a:pt x="108264" y="828"/>
                  </a:lnTo>
                  <a:lnTo>
                    <a:pt x="104704" y="648"/>
                  </a:lnTo>
                  <a:lnTo>
                    <a:pt x="101108" y="468"/>
                  </a:lnTo>
                  <a:lnTo>
                    <a:pt x="97405" y="324"/>
                  </a:lnTo>
                  <a:lnTo>
                    <a:pt x="93630" y="216"/>
                  </a:lnTo>
                  <a:lnTo>
                    <a:pt x="89782" y="145"/>
                  </a:lnTo>
                  <a:lnTo>
                    <a:pt x="85899" y="73"/>
                  </a:lnTo>
                  <a:lnTo>
                    <a:pt x="81944" y="37"/>
                  </a:lnTo>
                  <a:lnTo>
                    <a:pt x="779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93;p31">
              <a:extLst>
                <a:ext uri="{FF2B5EF4-FFF2-40B4-BE49-F238E27FC236}">
                  <a16:creationId xmlns:a16="http://schemas.microsoft.com/office/drawing/2014/main" id="{345FADF5-75B0-1C42-98A2-D050EDA90481}"/>
                </a:ext>
              </a:extLst>
            </p:cNvPr>
            <p:cNvSpPr/>
            <p:nvPr/>
          </p:nvSpPr>
          <p:spPr>
            <a:xfrm>
              <a:off x="1313775" y="4985175"/>
              <a:ext cx="4992450" cy="12600"/>
            </a:xfrm>
            <a:custGeom>
              <a:avLst/>
              <a:gdLst/>
              <a:ahLst/>
              <a:cxnLst/>
              <a:rect l="l" t="t" r="r" b="b"/>
              <a:pathLst>
                <a:path w="199698" h="504" extrusionOk="0">
                  <a:moveTo>
                    <a:pt x="99849" y="0"/>
                  </a:moveTo>
                  <a:lnTo>
                    <a:pt x="49942" y="72"/>
                  </a:lnTo>
                  <a:lnTo>
                    <a:pt x="24989" y="144"/>
                  </a:lnTo>
                  <a:lnTo>
                    <a:pt x="0" y="252"/>
                  </a:lnTo>
                  <a:lnTo>
                    <a:pt x="24989" y="360"/>
                  </a:lnTo>
                  <a:lnTo>
                    <a:pt x="49942" y="396"/>
                  </a:lnTo>
                  <a:lnTo>
                    <a:pt x="99849" y="504"/>
                  </a:lnTo>
                  <a:lnTo>
                    <a:pt x="149791" y="396"/>
                  </a:lnTo>
                  <a:lnTo>
                    <a:pt x="174745" y="360"/>
                  </a:lnTo>
                  <a:lnTo>
                    <a:pt x="199698" y="252"/>
                  </a:lnTo>
                  <a:lnTo>
                    <a:pt x="174745" y="144"/>
                  </a:lnTo>
                  <a:lnTo>
                    <a:pt x="149791" y="72"/>
                  </a:lnTo>
                  <a:lnTo>
                    <a:pt x="9984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94;p31">
              <a:extLst>
                <a:ext uri="{FF2B5EF4-FFF2-40B4-BE49-F238E27FC236}">
                  <a16:creationId xmlns:a16="http://schemas.microsoft.com/office/drawing/2014/main" id="{0C1D7EF0-D1FE-A47C-62BC-97708E92A3E6}"/>
                </a:ext>
              </a:extLst>
            </p:cNvPr>
            <p:cNvSpPr/>
            <p:nvPr/>
          </p:nvSpPr>
          <p:spPr>
            <a:xfrm>
              <a:off x="2561425" y="426875"/>
              <a:ext cx="2498950" cy="4707525"/>
            </a:xfrm>
            <a:custGeom>
              <a:avLst/>
              <a:gdLst/>
              <a:ahLst/>
              <a:cxnLst/>
              <a:rect l="l" t="t" r="r" b="b"/>
              <a:pathLst>
                <a:path w="99958" h="188301" extrusionOk="0">
                  <a:moveTo>
                    <a:pt x="87912" y="5430"/>
                  </a:moveTo>
                  <a:lnTo>
                    <a:pt x="88631" y="5502"/>
                  </a:lnTo>
                  <a:lnTo>
                    <a:pt x="89350" y="5610"/>
                  </a:lnTo>
                  <a:lnTo>
                    <a:pt x="90070" y="5754"/>
                  </a:lnTo>
                  <a:lnTo>
                    <a:pt x="90717" y="5969"/>
                  </a:lnTo>
                  <a:lnTo>
                    <a:pt x="91040" y="6113"/>
                  </a:lnTo>
                  <a:lnTo>
                    <a:pt x="91328" y="6257"/>
                  </a:lnTo>
                  <a:lnTo>
                    <a:pt x="91616" y="6437"/>
                  </a:lnTo>
                  <a:lnTo>
                    <a:pt x="91903" y="6617"/>
                  </a:lnTo>
                  <a:lnTo>
                    <a:pt x="92191" y="6832"/>
                  </a:lnTo>
                  <a:lnTo>
                    <a:pt x="92443" y="7084"/>
                  </a:lnTo>
                  <a:lnTo>
                    <a:pt x="92694" y="7372"/>
                  </a:lnTo>
                  <a:lnTo>
                    <a:pt x="92946" y="7659"/>
                  </a:lnTo>
                  <a:lnTo>
                    <a:pt x="93162" y="7983"/>
                  </a:lnTo>
                  <a:lnTo>
                    <a:pt x="93378" y="8306"/>
                  </a:lnTo>
                  <a:lnTo>
                    <a:pt x="93557" y="8702"/>
                  </a:lnTo>
                  <a:lnTo>
                    <a:pt x="93737" y="9098"/>
                  </a:lnTo>
                  <a:lnTo>
                    <a:pt x="93917" y="9529"/>
                  </a:lnTo>
                  <a:lnTo>
                    <a:pt x="94061" y="9996"/>
                  </a:lnTo>
                  <a:lnTo>
                    <a:pt x="94204" y="10500"/>
                  </a:lnTo>
                  <a:lnTo>
                    <a:pt x="94312" y="11039"/>
                  </a:lnTo>
                  <a:lnTo>
                    <a:pt x="94420" y="11614"/>
                  </a:lnTo>
                  <a:lnTo>
                    <a:pt x="94492" y="12226"/>
                  </a:lnTo>
                  <a:lnTo>
                    <a:pt x="94564" y="12873"/>
                  </a:lnTo>
                  <a:lnTo>
                    <a:pt x="94636" y="13556"/>
                  </a:lnTo>
                  <a:lnTo>
                    <a:pt x="94672" y="15066"/>
                  </a:lnTo>
                  <a:lnTo>
                    <a:pt x="94672" y="174422"/>
                  </a:lnTo>
                  <a:lnTo>
                    <a:pt x="94636" y="175249"/>
                  </a:lnTo>
                  <a:lnTo>
                    <a:pt x="94528" y="176076"/>
                  </a:lnTo>
                  <a:lnTo>
                    <a:pt x="94348" y="176867"/>
                  </a:lnTo>
                  <a:lnTo>
                    <a:pt x="94097" y="177586"/>
                  </a:lnTo>
                  <a:lnTo>
                    <a:pt x="93773" y="178305"/>
                  </a:lnTo>
                  <a:lnTo>
                    <a:pt x="93413" y="178988"/>
                  </a:lnTo>
                  <a:lnTo>
                    <a:pt x="92946" y="179600"/>
                  </a:lnTo>
                  <a:lnTo>
                    <a:pt x="92479" y="180175"/>
                  </a:lnTo>
                  <a:lnTo>
                    <a:pt x="91939" y="180714"/>
                  </a:lnTo>
                  <a:lnTo>
                    <a:pt x="91364" y="181182"/>
                  </a:lnTo>
                  <a:lnTo>
                    <a:pt x="90753" y="181613"/>
                  </a:lnTo>
                  <a:lnTo>
                    <a:pt x="90070" y="181937"/>
                  </a:lnTo>
                  <a:lnTo>
                    <a:pt x="89386" y="182224"/>
                  </a:lnTo>
                  <a:lnTo>
                    <a:pt x="88667" y="182404"/>
                  </a:lnTo>
                  <a:lnTo>
                    <a:pt x="87912" y="182548"/>
                  </a:lnTo>
                  <a:lnTo>
                    <a:pt x="87157" y="182584"/>
                  </a:lnTo>
                  <a:lnTo>
                    <a:pt x="12765" y="182584"/>
                  </a:lnTo>
                  <a:lnTo>
                    <a:pt x="12010" y="182548"/>
                  </a:lnTo>
                  <a:lnTo>
                    <a:pt x="11255" y="182404"/>
                  </a:lnTo>
                  <a:lnTo>
                    <a:pt x="10536" y="182224"/>
                  </a:lnTo>
                  <a:lnTo>
                    <a:pt x="9816" y="181937"/>
                  </a:lnTo>
                  <a:lnTo>
                    <a:pt x="9169" y="181613"/>
                  </a:lnTo>
                  <a:lnTo>
                    <a:pt x="8558" y="181182"/>
                  </a:lnTo>
                  <a:lnTo>
                    <a:pt x="7983" y="180714"/>
                  </a:lnTo>
                  <a:lnTo>
                    <a:pt x="7443" y="180175"/>
                  </a:lnTo>
                  <a:lnTo>
                    <a:pt x="6940" y="179600"/>
                  </a:lnTo>
                  <a:lnTo>
                    <a:pt x="6509" y="178988"/>
                  </a:lnTo>
                  <a:lnTo>
                    <a:pt x="6149" y="178305"/>
                  </a:lnTo>
                  <a:lnTo>
                    <a:pt x="5825" y="177586"/>
                  </a:lnTo>
                  <a:lnTo>
                    <a:pt x="5574" y="176867"/>
                  </a:lnTo>
                  <a:lnTo>
                    <a:pt x="5394" y="176076"/>
                  </a:lnTo>
                  <a:lnTo>
                    <a:pt x="5250" y="175249"/>
                  </a:lnTo>
                  <a:lnTo>
                    <a:pt x="5214" y="174422"/>
                  </a:lnTo>
                  <a:lnTo>
                    <a:pt x="5214" y="15066"/>
                  </a:lnTo>
                  <a:lnTo>
                    <a:pt x="5250" y="13448"/>
                  </a:lnTo>
                  <a:lnTo>
                    <a:pt x="5322" y="12693"/>
                  </a:lnTo>
                  <a:lnTo>
                    <a:pt x="5394" y="12010"/>
                  </a:lnTo>
                  <a:lnTo>
                    <a:pt x="5466" y="11363"/>
                  </a:lnTo>
                  <a:lnTo>
                    <a:pt x="5574" y="10751"/>
                  </a:lnTo>
                  <a:lnTo>
                    <a:pt x="5682" y="10212"/>
                  </a:lnTo>
                  <a:lnTo>
                    <a:pt x="5825" y="9673"/>
                  </a:lnTo>
                  <a:lnTo>
                    <a:pt x="5969" y="9205"/>
                  </a:lnTo>
                  <a:lnTo>
                    <a:pt x="6149" y="8738"/>
                  </a:lnTo>
                  <a:lnTo>
                    <a:pt x="6329" y="8342"/>
                  </a:lnTo>
                  <a:lnTo>
                    <a:pt x="6509" y="7983"/>
                  </a:lnTo>
                  <a:lnTo>
                    <a:pt x="6724" y="7623"/>
                  </a:lnTo>
                  <a:lnTo>
                    <a:pt x="6940" y="7336"/>
                  </a:lnTo>
                  <a:lnTo>
                    <a:pt x="7192" y="7048"/>
                  </a:lnTo>
                  <a:lnTo>
                    <a:pt x="7443" y="6796"/>
                  </a:lnTo>
                  <a:lnTo>
                    <a:pt x="7695" y="6581"/>
                  </a:lnTo>
                  <a:lnTo>
                    <a:pt x="7983" y="6365"/>
                  </a:lnTo>
                  <a:lnTo>
                    <a:pt x="8270" y="6221"/>
                  </a:lnTo>
                  <a:lnTo>
                    <a:pt x="8558" y="6041"/>
                  </a:lnTo>
                  <a:lnTo>
                    <a:pt x="8846" y="5933"/>
                  </a:lnTo>
                  <a:lnTo>
                    <a:pt x="9169" y="5826"/>
                  </a:lnTo>
                  <a:lnTo>
                    <a:pt x="9816" y="5646"/>
                  </a:lnTo>
                  <a:lnTo>
                    <a:pt x="10536" y="5538"/>
                  </a:lnTo>
                  <a:lnTo>
                    <a:pt x="11255" y="5466"/>
                  </a:lnTo>
                  <a:lnTo>
                    <a:pt x="12010" y="5430"/>
                  </a:lnTo>
                  <a:lnTo>
                    <a:pt x="27830" y="5430"/>
                  </a:lnTo>
                  <a:lnTo>
                    <a:pt x="27974" y="5466"/>
                  </a:lnTo>
                  <a:lnTo>
                    <a:pt x="28298" y="5610"/>
                  </a:lnTo>
                  <a:lnTo>
                    <a:pt x="28549" y="5790"/>
                  </a:lnTo>
                  <a:lnTo>
                    <a:pt x="28765" y="6077"/>
                  </a:lnTo>
                  <a:lnTo>
                    <a:pt x="28981" y="6401"/>
                  </a:lnTo>
                  <a:lnTo>
                    <a:pt x="29125" y="6760"/>
                  </a:lnTo>
                  <a:lnTo>
                    <a:pt x="29197" y="7192"/>
                  </a:lnTo>
                  <a:lnTo>
                    <a:pt x="29233" y="7623"/>
                  </a:lnTo>
                  <a:lnTo>
                    <a:pt x="29233" y="8163"/>
                  </a:lnTo>
                  <a:lnTo>
                    <a:pt x="29268" y="8666"/>
                  </a:lnTo>
                  <a:lnTo>
                    <a:pt x="29304" y="9098"/>
                  </a:lnTo>
                  <a:lnTo>
                    <a:pt x="29412" y="9493"/>
                  </a:lnTo>
                  <a:lnTo>
                    <a:pt x="29520" y="9817"/>
                  </a:lnTo>
                  <a:lnTo>
                    <a:pt x="29664" y="10104"/>
                  </a:lnTo>
                  <a:lnTo>
                    <a:pt x="29844" y="10320"/>
                  </a:lnTo>
                  <a:lnTo>
                    <a:pt x="30024" y="10500"/>
                  </a:lnTo>
                  <a:lnTo>
                    <a:pt x="30275" y="10680"/>
                  </a:lnTo>
                  <a:lnTo>
                    <a:pt x="30527" y="10787"/>
                  </a:lnTo>
                  <a:lnTo>
                    <a:pt x="30779" y="10859"/>
                  </a:lnTo>
                  <a:lnTo>
                    <a:pt x="31066" y="10931"/>
                  </a:lnTo>
                  <a:lnTo>
                    <a:pt x="31390" y="10967"/>
                  </a:lnTo>
                  <a:lnTo>
                    <a:pt x="32037" y="11003"/>
                  </a:lnTo>
                  <a:lnTo>
                    <a:pt x="32720" y="11039"/>
                  </a:lnTo>
                  <a:lnTo>
                    <a:pt x="67166" y="11039"/>
                  </a:lnTo>
                  <a:lnTo>
                    <a:pt x="67885" y="11003"/>
                  </a:lnTo>
                  <a:lnTo>
                    <a:pt x="68532" y="10967"/>
                  </a:lnTo>
                  <a:lnTo>
                    <a:pt x="68820" y="10931"/>
                  </a:lnTo>
                  <a:lnTo>
                    <a:pt x="69107" y="10859"/>
                  </a:lnTo>
                  <a:lnTo>
                    <a:pt x="69395" y="10787"/>
                  </a:lnTo>
                  <a:lnTo>
                    <a:pt x="69647" y="10680"/>
                  </a:lnTo>
                  <a:lnTo>
                    <a:pt x="69862" y="10500"/>
                  </a:lnTo>
                  <a:lnTo>
                    <a:pt x="70042" y="10320"/>
                  </a:lnTo>
                  <a:lnTo>
                    <a:pt x="70222" y="10104"/>
                  </a:lnTo>
                  <a:lnTo>
                    <a:pt x="70366" y="9817"/>
                  </a:lnTo>
                  <a:lnTo>
                    <a:pt x="70474" y="9493"/>
                  </a:lnTo>
                  <a:lnTo>
                    <a:pt x="70582" y="9098"/>
                  </a:lnTo>
                  <a:lnTo>
                    <a:pt x="70618" y="8666"/>
                  </a:lnTo>
                  <a:lnTo>
                    <a:pt x="70653" y="8163"/>
                  </a:lnTo>
                  <a:lnTo>
                    <a:pt x="70653" y="7623"/>
                  </a:lnTo>
                  <a:lnTo>
                    <a:pt x="70689" y="7192"/>
                  </a:lnTo>
                  <a:lnTo>
                    <a:pt x="70761" y="6760"/>
                  </a:lnTo>
                  <a:lnTo>
                    <a:pt x="70905" y="6401"/>
                  </a:lnTo>
                  <a:lnTo>
                    <a:pt x="71121" y="6077"/>
                  </a:lnTo>
                  <a:lnTo>
                    <a:pt x="71337" y="5790"/>
                  </a:lnTo>
                  <a:lnTo>
                    <a:pt x="71588" y="5610"/>
                  </a:lnTo>
                  <a:lnTo>
                    <a:pt x="71912" y="5466"/>
                  </a:lnTo>
                  <a:lnTo>
                    <a:pt x="72056" y="5430"/>
                  </a:lnTo>
                  <a:close/>
                  <a:moveTo>
                    <a:pt x="7983" y="1"/>
                  </a:moveTo>
                  <a:lnTo>
                    <a:pt x="7551" y="37"/>
                  </a:lnTo>
                  <a:lnTo>
                    <a:pt x="7120" y="109"/>
                  </a:lnTo>
                  <a:lnTo>
                    <a:pt x="6688" y="180"/>
                  </a:lnTo>
                  <a:lnTo>
                    <a:pt x="5897" y="396"/>
                  </a:lnTo>
                  <a:lnTo>
                    <a:pt x="5106" y="684"/>
                  </a:lnTo>
                  <a:lnTo>
                    <a:pt x="4351" y="1043"/>
                  </a:lnTo>
                  <a:lnTo>
                    <a:pt x="3668" y="1475"/>
                  </a:lnTo>
                  <a:lnTo>
                    <a:pt x="3021" y="1978"/>
                  </a:lnTo>
                  <a:lnTo>
                    <a:pt x="2410" y="2518"/>
                  </a:lnTo>
                  <a:lnTo>
                    <a:pt x="1870" y="3129"/>
                  </a:lnTo>
                  <a:lnTo>
                    <a:pt x="1403" y="3812"/>
                  </a:lnTo>
                  <a:lnTo>
                    <a:pt x="971" y="4495"/>
                  </a:lnTo>
                  <a:lnTo>
                    <a:pt x="612" y="5250"/>
                  </a:lnTo>
                  <a:lnTo>
                    <a:pt x="360" y="6041"/>
                  </a:lnTo>
                  <a:lnTo>
                    <a:pt x="144" y="6832"/>
                  </a:lnTo>
                  <a:lnTo>
                    <a:pt x="72" y="7264"/>
                  </a:lnTo>
                  <a:lnTo>
                    <a:pt x="36" y="7695"/>
                  </a:lnTo>
                  <a:lnTo>
                    <a:pt x="1" y="8127"/>
                  </a:lnTo>
                  <a:lnTo>
                    <a:pt x="1" y="8558"/>
                  </a:lnTo>
                  <a:lnTo>
                    <a:pt x="1" y="179707"/>
                  </a:lnTo>
                  <a:lnTo>
                    <a:pt x="1" y="180139"/>
                  </a:lnTo>
                  <a:lnTo>
                    <a:pt x="36" y="180570"/>
                  </a:lnTo>
                  <a:lnTo>
                    <a:pt x="72" y="181002"/>
                  </a:lnTo>
                  <a:lnTo>
                    <a:pt x="144" y="181433"/>
                  </a:lnTo>
                  <a:lnTo>
                    <a:pt x="360" y="182260"/>
                  </a:lnTo>
                  <a:lnTo>
                    <a:pt x="612" y="183015"/>
                  </a:lnTo>
                  <a:lnTo>
                    <a:pt x="971" y="183770"/>
                  </a:lnTo>
                  <a:lnTo>
                    <a:pt x="1403" y="184490"/>
                  </a:lnTo>
                  <a:lnTo>
                    <a:pt x="1870" y="185137"/>
                  </a:lnTo>
                  <a:lnTo>
                    <a:pt x="2410" y="185748"/>
                  </a:lnTo>
                  <a:lnTo>
                    <a:pt x="3021" y="186287"/>
                  </a:lnTo>
                  <a:lnTo>
                    <a:pt x="3668" y="186791"/>
                  </a:lnTo>
                  <a:lnTo>
                    <a:pt x="4351" y="187222"/>
                  </a:lnTo>
                  <a:lnTo>
                    <a:pt x="5106" y="187582"/>
                  </a:lnTo>
                  <a:lnTo>
                    <a:pt x="5897" y="187869"/>
                  </a:lnTo>
                  <a:lnTo>
                    <a:pt x="6688" y="188085"/>
                  </a:lnTo>
                  <a:lnTo>
                    <a:pt x="7120" y="188157"/>
                  </a:lnTo>
                  <a:lnTo>
                    <a:pt x="7551" y="188229"/>
                  </a:lnTo>
                  <a:lnTo>
                    <a:pt x="7983" y="188265"/>
                  </a:lnTo>
                  <a:lnTo>
                    <a:pt x="8414" y="188301"/>
                  </a:lnTo>
                  <a:lnTo>
                    <a:pt x="91508" y="188301"/>
                  </a:lnTo>
                  <a:lnTo>
                    <a:pt x="91975" y="188265"/>
                  </a:lnTo>
                  <a:lnTo>
                    <a:pt x="92407" y="188229"/>
                  </a:lnTo>
                  <a:lnTo>
                    <a:pt x="92802" y="188157"/>
                  </a:lnTo>
                  <a:lnTo>
                    <a:pt x="93234" y="188085"/>
                  </a:lnTo>
                  <a:lnTo>
                    <a:pt x="94061" y="187869"/>
                  </a:lnTo>
                  <a:lnTo>
                    <a:pt x="94816" y="187582"/>
                  </a:lnTo>
                  <a:lnTo>
                    <a:pt x="95571" y="187222"/>
                  </a:lnTo>
                  <a:lnTo>
                    <a:pt x="96254" y="186791"/>
                  </a:lnTo>
                  <a:lnTo>
                    <a:pt x="96901" y="186287"/>
                  </a:lnTo>
                  <a:lnTo>
                    <a:pt x="97512" y="185748"/>
                  </a:lnTo>
                  <a:lnTo>
                    <a:pt x="98052" y="185137"/>
                  </a:lnTo>
                  <a:lnTo>
                    <a:pt x="98519" y="184490"/>
                  </a:lnTo>
                  <a:lnTo>
                    <a:pt x="98951" y="183770"/>
                  </a:lnTo>
                  <a:lnTo>
                    <a:pt x="99310" y="183015"/>
                  </a:lnTo>
                  <a:lnTo>
                    <a:pt x="99598" y="182260"/>
                  </a:lnTo>
                  <a:lnTo>
                    <a:pt x="99778" y="181433"/>
                  </a:lnTo>
                  <a:lnTo>
                    <a:pt x="99850" y="181002"/>
                  </a:lnTo>
                  <a:lnTo>
                    <a:pt x="99921" y="180570"/>
                  </a:lnTo>
                  <a:lnTo>
                    <a:pt x="99921" y="180139"/>
                  </a:lnTo>
                  <a:lnTo>
                    <a:pt x="99957" y="179707"/>
                  </a:lnTo>
                  <a:lnTo>
                    <a:pt x="99957" y="8558"/>
                  </a:lnTo>
                  <a:lnTo>
                    <a:pt x="99921" y="8127"/>
                  </a:lnTo>
                  <a:lnTo>
                    <a:pt x="99921" y="7695"/>
                  </a:lnTo>
                  <a:lnTo>
                    <a:pt x="99850" y="7264"/>
                  </a:lnTo>
                  <a:lnTo>
                    <a:pt x="99778" y="6868"/>
                  </a:lnTo>
                  <a:lnTo>
                    <a:pt x="99598" y="6041"/>
                  </a:lnTo>
                  <a:lnTo>
                    <a:pt x="99310" y="5250"/>
                  </a:lnTo>
                  <a:lnTo>
                    <a:pt x="98951" y="4495"/>
                  </a:lnTo>
                  <a:lnTo>
                    <a:pt x="98519" y="3812"/>
                  </a:lnTo>
                  <a:lnTo>
                    <a:pt x="98052" y="3129"/>
                  </a:lnTo>
                  <a:lnTo>
                    <a:pt x="97512" y="2554"/>
                  </a:lnTo>
                  <a:lnTo>
                    <a:pt x="96901" y="1978"/>
                  </a:lnTo>
                  <a:lnTo>
                    <a:pt x="96254" y="1475"/>
                  </a:lnTo>
                  <a:lnTo>
                    <a:pt x="95571" y="1043"/>
                  </a:lnTo>
                  <a:lnTo>
                    <a:pt x="94816" y="684"/>
                  </a:lnTo>
                  <a:lnTo>
                    <a:pt x="94061" y="396"/>
                  </a:lnTo>
                  <a:lnTo>
                    <a:pt x="93234" y="180"/>
                  </a:lnTo>
                  <a:lnTo>
                    <a:pt x="92802" y="109"/>
                  </a:lnTo>
                  <a:lnTo>
                    <a:pt x="92407" y="37"/>
                  </a:lnTo>
                  <a:lnTo>
                    <a:pt x="919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95;p31">
              <a:extLst>
                <a:ext uri="{FF2B5EF4-FFF2-40B4-BE49-F238E27FC236}">
                  <a16:creationId xmlns:a16="http://schemas.microsoft.com/office/drawing/2014/main" id="{C26B3073-9D98-4F59-89DE-82AA25809FC0}"/>
                </a:ext>
              </a:extLst>
            </p:cNvPr>
            <p:cNvSpPr/>
            <p:nvPr/>
          </p:nvSpPr>
          <p:spPr>
            <a:xfrm>
              <a:off x="3678750" y="584175"/>
              <a:ext cx="263400" cy="28800"/>
            </a:xfrm>
            <a:custGeom>
              <a:avLst/>
              <a:gdLst/>
              <a:ahLst/>
              <a:cxnLst/>
              <a:rect l="l" t="t" r="r" b="b"/>
              <a:pathLst>
                <a:path w="10536" h="1152" extrusionOk="0">
                  <a:moveTo>
                    <a:pt x="432" y="1"/>
                  </a:moveTo>
                  <a:lnTo>
                    <a:pt x="324" y="37"/>
                  </a:lnTo>
                  <a:lnTo>
                    <a:pt x="252" y="109"/>
                  </a:lnTo>
                  <a:lnTo>
                    <a:pt x="144" y="181"/>
                  </a:lnTo>
                  <a:lnTo>
                    <a:pt x="72" y="253"/>
                  </a:lnTo>
                  <a:lnTo>
                    <a:pt x="36" y="361"/>
                  </a:lnTo>
                  <a:lnTo>
                    <a:pt x="0" y="468"/>
                  </a:lnTo>
                  <a:lnTo>
                    <a:pt x="0" y="576"/>
                  </a:lnTo>
                  <a:lnTo>
                    <a:pt x="0" y="684"/>
                  </a:lnTo>
                  <a:lnTo>
                    <a:pt x="36" y="792"/>
                  </a:lnTo>
                  <a:lnTo>
                    <a:pt x="72" y="900"/>
                  </a:lnTo>
                  <a:lnTo>
                    <a:pt x="144" y="1008"/>
                  </a:lnTo>
                  <a:lnTo>
                    <a:pt x="252" y="1080"/>
                  </a:lnTo>
                  <a:lnTo>
                    <a:pt x="324" y="1116"/>
                  </a:lnTo>
                  <a:lnTo>
                    <a:pt x="432" y="1152"/>
                  </a:lnTo>
                  <a:lnTo>
                    <a:pt x="10068" y="1152"/>
                  </a:lnTo>
                  <a:lnTo>
                    <a:pt x="10176" y="1116"/>
                  </a:lnTo>
                  <a:lnTo>
                    <a:pt x="10284" y="1080"/>
                  </a:lnTo>
                  <a:lnTo>
                    <a:pt x="10356" y="1008"/>
                  </a:lnTo>
                  <a:lnTo>
                    <a:pt x="10428" y="900"/>
                  </a:lnTo>
                  <a:lnTo>
                    <a:pt x="10500" y="792"/>
                  </a:lnTo>
                  <a:lnTo>
                    <a:pt x="10535" y="684"/>
                  </a:lnTo>
                  <a:lnTo>
                    <a:pt x="10535" y="576"/>
                  </a:lnTo>
                  <a:lnTo>
                    <a:pt x="10535" y="468"/>
                  </a:lnTo>
                  <a:lnTo>
                    <a:pt x="10500" y="361"/>
                  </a:lnTo>
                  <a:lnTo>
                    <a:pt x="10428" y="253"/>
                  </a:lnTo>
                  <a:lnTo>
                    <a:pt x="10356" y="181"/>
                  </a:lnTo>
                  <a:lnTo>
                    <a:pt x="10284" y="109"/>
                  </a:lnTo>
                  <a:lnTo>
                    <a:pt x="10176" y="37"/>
                  </a:lnTo>
                  <a:lnTo>
                    <a:pt x="1006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96;p31">
              <a:extLst>
                <a:ext uri="{FF2B5EF4-FFF2-40B4-BE49-F238E27FC236}">
                  <a16:creationId xmlns:a16="http://schemas.microsoft.com/office/drawing/2014/main" id="{FE3E9190-F876-2983-B90D-293750796D2B}"/>
                </a:ext>
              </a:extLst>
            </p:cNvPr>
            <p:cNvSpPr/>
            <p:nvPr/>
          </p:nvSpPr>
          <p:spPr>
            <a:xfrm>
              <a:off x="2691775" y="562625"/>
              <a:ext cx="2236450" cy="4428850"/>
            </a:xfrm>
            <a:custGeom>
              <a:avLst/>
              <a:gdLst/>
              <a:ahLst/>
              <a:cxnLst/>
              <a:rect l="l" t="t" r="r" b="b"/>
              <a:pathLst>
                <a:path w="89458" h="177154" extrusionOk="0">
                  <a:moveTo>
                    <a:pt x="6796" y="0"/>
                  </a:moveTo>
                  <a:lnTo>
                    <a:pt x="6041" y="36"/>
                  </a:lnTo>
                  <a:lnTo>
                    <a:pt x="5322" y="108"/>
                  </a:lnTo>
                  <a:lnTo>
                    <a:pt x="4602" y="216"/>
                  </a:lnTo>
                  <a:lnTo>
                    <a:pt x="3955" y="396"/>
                  </a:lnTo>
                  <a:lnTo>
                    <a:pt x="3632" y="503"/>
                  </a:lnTo>
                  <a:lnTo>
                    <a:pt x="3344" y="611"/>
                  </a:lnTo>
                  <a:lnTo>
                    <a:pt x="3056" y="791"/>
                  </a:lnTo>
                  <a:lnTo>
                    <a:pt x="2769" y="935"/>
                  </a:lnTo>
                  <a:lnTo>
                    <a:pt x="2481" y="1151"/>
                  </a:lnTo>
                  <a:lnTo>
                    <a:pt x="2229" y="1366"/>
                  </a:lnTo>
                  <a:lnTo>
                    <a:pt x="1978" y="1618"/>
                  </a:lnTo>
                  <a:lnTo>
                    <a:pt x="1726" y="1906"/>
                  </a:lnTo>
                  <a:lnTo>
                    <a:pt x="1510" y="2193"/>
                  </a:lnTo>
                  <a:lnTo>
                    <a:pt x="1295" y="2553"/>
                  </a:lnTo>
                  <a:lnTo>
                    <a:pt x="1115" y="2912"/>
                  </a:lnTo>
                  <a:lnTo>
                    <a:pt x="935" y="3308"/>
                  </a:lnTo>
                  <a:lnTo>
                    <a:pt x="755" y="3775"/>
                  </a:lnTo>
                  <a:lnTo>
                    <a:pt x="611" y="4243"/>
                  </a:lnTo>
                  <a:lnTo>
                    <a:pt x="468" y="4782"/>
                  </a:lnTo>
                  <a:lnTo>
                    <a:pt x="360" y="5321"/>
                  </a:lnTo>
                  <a:lnTo>
                    <a:pt x="252" y="5933"/>
                  </a:lnTo>
                  <a:lnTo>
                    <a:pt x="180" y="6580"/>
                  </a:lnTo>
                  <a:lnTo>
                    <a:pt x="108" y="7263"/>
                  </a:lnTo>
                  <a:lnTo>
                    <a:pt x="36" y="8018"/>
                  </a:lnTo>
                  <a:lnTo>
                    <a:pt x="0" y="9636"/>
                  </a:lnTo>
                  <a:lnTo>
                    <a:pt x="0" y="168992"/>
                  </a:lnTo>
                  <a:lnTo>
                    <a:pt x="36" y="169819"/>
                  </a:lnTo>
                  <a:lnTo>
                    <a:pt x="180" y="170646"/>
                  </a:lnTo>
                  <a:lnTo>
                    <a:pt x="360" y="171437"/>
                  </a:lnTo>
                  <a:lnTo>
                    <a:pt x="611" y="172156"/>
                  </a:lnTo>
                  <a:lnTo>
                    <a:pt x="935" y="172875"/>
                  </a:lnTo>
                  <a:lnTo>
                    <a:pt x="1295" y="173558"/>
                  </a:lnTo>
                  <a:lnTo>
                    <a:pt x="1726" y="174170"/>
                  </a:lnTo>
                  <a:lnTo>
                    <a:pt x="2229" y="174745"/>
                  </a:lnTo>
                  <a:lnTo>
                    <a:pt x="2769" y="175284"/>
                  </a:lnTo>
                  <a:lnTo>
                    <a:pt x="3344" y="175752"/>
                  </a:lnTo>
                  <a:lnTo>
                    <a:pt x="3955" y="176183"/>
                  </a:lnTo>
                  <a:lnTo>
                    <a:pt x="4602" y="176507"/>
                  </a:lnTo>
                  <a:lnTo>
                    <a:pt x="5322" y="176794"/>
                  </a:lnTo>
                  <a:lnTo>
                    <a:pt x="6041" y="176974"/>
                  </a:lnTo>
                  <a:lnTo>
                    <a:pt x="6796" y="177118"/>
                  </a:lnTo>
                  <a:lnTo>
                    <a:pt x="7551" y="177154"/>
                  </a:lnTo>
                  <a:lnTo>
                    <a:pt x="81943" y="177154"/>
                  </a:lnTo>
                  <a:lnTo>
                    <a:pt x="82698" y="177118"/>
                  </a:lnTo>
                  <a:lnTo>
                    <a:pt x="83453" y="176974"/>
                  </a:lnTo>
                  <a:lnTo>
                    <a:pt x="84172" y="176794"/>
                  </a:lnTo>
                  <a:lnTo>
                    <a:pt x="84856" y="176507"/>
                  </a:lnTo>
                  <a:lnTo>
                    <a:pt x="85539" y="176183"/>
                  </a:lnTo>
                  <a:lnTo>
                    <a:pt x="86150" y="175752"/>
                  </a:lnTo>
                  <a:lnTo>
                    <a:pt x="86725" y="175284"/>
                  </a:lnTo>
                  <a:lnTo>
                    <a:pt x="87265" y="174745"/>
                  </a:lnTo>
                  <a:lnTo>
                    <a:pt x="87732" y="174170"/>
                  </a:lnTo>
                  <a:lnTo>
                    <a:pt x="88199" y="173558"/>
                  </a:lnTo>
                  <a:lnTo>
                    <a:pt x="88559" y="172875"/>
                  </a:lnTo>
                  <a:lnTo>
                    <a:pt x="88883" y="172156"/>
                  </a:lnTo>
                  <a:lnTo>
                    <a:pt x="89134" y="171437"/>
                  </a:lnTo>
                  <a:lnTo>
                    <a:pt x="89314" y="170646"/>
                  </a:lnTo>
                  <a:lnTo>
                    <a:pt x="89422" y="169819"/>
                  </a:lnTo>
                  <a:lnTo>
                    <a:pt x="89458" y="168992"/>
                  </a:lnTo>
                  <a:lnTo>
                    <a:pt x="89458" y="9636"/>
                  </a:lnTo>
                  <a:lnTo>
                    <a:pt x="89422" y="8126"/>
                  </a:lnTo>
                  <a:lnTo>
                    <a:pt x="89386" y="7443"/>
                  </a:lnTo>
                  <a:lnTo>
                    <a:pt x="89314" y="6796"/>
                  </a:lnTo>
                  <a:lnTo>
                    <a:pt x="89242" y="6184"/>
                  </a:lnTo>
                  <a:lnTo>
                    <a:pt x="89134" y="5609"/>
                  </a:lnTo>
                  <a:lnTo>
                    <a:pt x="89026" y="5070"/>
                  </a:lnTo>
                  <a:lnTo>
                    <a:pt x="88883" y="4566"/>
                  </a:lnTo>
                  <a:lnTo>
                    <a:pt x="88739" y="4099"/>
                  </a:lnTo>
                  <a:lnTo>
                    <a:pt x="88559" y="3668"/>
                  </a:lnTo>
                  <a:lnTo>
                    <a:pt x="88379" y="3272"/>
                  </a:lnTo>
                  <a:lnTo>
                    <a:pt x="88164" y="2876"/>
                  </a:lnTo>
                  <a:lnTo>
                    <a:pt x="87984" y="2553"/>
                  </a:lnTo>
                  <a:lnTo>
                    <a:pt x="87732" y="2229"/>
                  </a:lnTo>
                  <a:lnTo>
                    <a:pt x="87516" y="1942"/>
                  </a:lnTo>
                  <a:lnTo>
                    <a:pt x="87265" y="1654"/>
                  </a:lnTo>
                  <a:lnTo>
                    <a:pt x="87013" y="1438"/>
                  </a:lnTo>
                  <a:lnTo>
                    <a:pt x="86725" y="1223"/>
                  </a:lnTo>
                  <a:lnTo>
                    <a:pt x="86438" y="1007"/>
                  </a:lnTo>
                  <a:lnTo>
                    <a:pt x="86150" y="827"/>
                  </a:lnTo>
                  <a:lnTo>
                    <a:pt x="85826" y="683"/>
                  </a:lnTo>
                  <a:lnTo>
                    <a:pt x="85503" y="539"/>
                  </a:lnTo>
                  <a:lnTo>
                    <a:pt x="84856" y="324"/>
                  </a:lnTo>
                  <a:lnTo>
                    <a:pt x="84172" y="180"/>
                  </a:lnTo>
                  <a:lnTo>
                    <a:pt x="83453" y="72"/>
                  </a:lnTo>
                  <a:lnTo>
                    <a:pt x="82698" y="0"/>
                  </a:lnTo>
                  <a:lnTo>
                    <a:pt x="66842" y="0"/>
                  </a:lnTo>
                  <a:lnTo>
                    <a:pt x="66698" y="36"/>
                  </a:lnTo>
                  <a:lnTo>
                    <a:pt x="66374" y="180"/>
                  </a:lnTo>
                  <a:lnTo>
                    <a:pt x="66123" y="360"/>
                  </a:lnTo>
                  <a:lnTo>
                    <a:pt x="65907" y="647"/>
                  </a:lnTo>
                  <a:lnTo>
                    <a:pt x="65691" y="971"/>
                  </a:lnTo>
                  <a:lnTo>
                    <a:pt x="65547" y="1330"/>
                  </a:lnTo>
                  <a:lnTo>
                    <a:pt x="65475" y="1762"/>
                  </a:lnTo>
                  <a:lnTo>
                    <a:pt x="65439" y="2193"/>
                  </a:lnTo>
                  <a:lnTo>
                    <a:pt x="65439" y="2733"/>
                  </a:lnTo>
                  <a:lnTo>
                    <a:pt x="65404" y="3236"/>
                  </a:lnTo>
                  <a:lnTo>
                    <a:pt x="65368" y="3668"/>
                  </a:lnTo>
                  <a:lnTo>
                    <a:pt x="65260" y="4063"/>
                  </a:lnTo>
                  <a:lnTo>
                    <a:pt x="65152" y="4387"/>
                  </a:lnTo>
                  <a:lnTo>
                    <a:pt x="65008" y="4674"/>
                  </a:lnTo>
                  <a:lnTo>
                    <a:pt x="64828" y="4890"/>
                  </a:lnTo>
                  <a:lnTo>
                    <a:pt x="64648" y="5070"/>
                  </a:lnTo>
                  <a:lnTo>
                    <a:pt x="64433" y="5250"/>
                  </a:lnTo>
                  <a:lnTo>
                    <a:pt x="64181" y="5357"/>
                  </a:lnTo>
                  <a:lnTo>
                    <a:pt x="63893" y="5429"/>
                  </a:lnTo>
                  <a:lnTo>
                    <a:pt x="63606" y="5501"/>
                  </a:lnTo>
                  <a:lnTo>
                    <a:pt x="63318" y="5537"/>
                  </a:lnTo>
                  <a:lnTo>
                    <a:pt x="62671" y="5573"/>
                  </a:lnTo>
                  <a:lnTo>
                    <a:pt x="61952" y="5609"/>
                  </a:lnTo>
                  <a:lnTo>
                    <a:pt x="27506" y="5609"/>
                  </a:lnTo>
                  <a:lnTo>
                    <a:pt x="26823" y="5573"/>
                  </a:lnTo>
                  <a:lnTo>
                    <a:pt x="26176" y="5537"/>
                  </a:lnTo>
                  <a:lnTo>
                    <a:pt x="25852" y="5501"/>
                  </a:lnTo>
                  <a:lnTo>
                    <a:pt x="25565" y="5429"/>
                  </a:lnTo>
                  <a:lnTo>
                    <a:pt x="25313" y="5357"/>
                  </a:lnTo>
                  <a:lnTo>
                    <a:pt x="25061" y="5250"/>
                  </a:lnTo>
                  <a:lnTo>
                    <a:pt x="24810" y="5070"/>
                  </a:lnTo>
                  <a:lnTo>
                    <a:pt x="24630" y="4890"/>
                  </a:lnTo>
                  <a:lnTo>
                    <a:pt x="24450" y="4674"/>
                  </a:lnTo>
                  <a:lnTo>
                    <a:pt x="24306" y="4387"/>
                  </a:lnTo>
                  <a:lnTo>
                    <a:pt x="24198" y="4063"/>
                  </a:lnTo>
                  <a:lnTo>
                    <a:pt x="24090" y="3668"/>
                  </a:lnTo>
                  <a:lnTo>
                    <a:pt x="24054" y="3236"/>
                  </a:lnTo>
                  <a:lnTo>
                    <a:pt x="24019" y="2733"/>
                  </a:lnTo>
                  <a:lnTo>
                    <a:pt x="24019" y="2193"/>
                  </a:lnTo>
                  <a:lnTo>
                    <a:pt x="23983" y="1762"/>
                  </a:lnTo>
                  <a:lnTo>
                    <a:pt x="23911" y="1330"/>
                  </a:lnTo>
                  <a:lnTo>
                    <a:pt x="23767" y="971"/>
                  </a:lnTo>
                  <a:lnTo>
                    <a:pt x="23551" y="647"/>
                  </a:lnTo>
                  <a:lnTo>
                    <a:pt x="23335" y="360"/>
                  </a:lnTo>
                  <a:lnTo>
                    <a:pt x="23084" y="180"/>
                  </a:lnTo>
                  <a:lnTo>
                    <a:pt x="22760" y="36"/>
                  </a:lnTo>
                  <a:lnTo>
                    <a:pt x="2261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97;p31">
              <a:extLst>
                <a:ext uri="{FF2B5EF4-FFF2-40B4-BE49-F238E27FC236}">
                  <a16:creationId xmlns:a16="http://schemas.microsoft.com/office/drawing/2014/main" id="{53BB4EFB-347C-CB94-D844-90F4E5008AB4}"/>
                </a:ext>
              </a:extLst>
            </p:cNvPr>
            <p:cNvSpPr/>
            <p:nvPr/>
          </p:nvSpPr>
          <p:spPr>
            <a:xfrm>
              <a:off x="2691775" y="562625"/>
              <a:ext cx="2236450" cy="4428850"/>
            </a:xfrm>
            <a:custGeom>
              <a:avLst/>
              <a:gdLst/>
              <a:ahLst/>
              <a:cxnLst/>
              <a:rect l="l" t="t" r="r" b="b"/>
              <a:pathLst>
                <a:path w="89458" h="177154" fill="none" extrusionOk="0">
                  <a:moveTo>
                    <a:pt x="89458" y="9636"/>
                  </a:moveTo>
                  <a:lnTo>
                    <a:pt x="89458" y="168992"/>
                  </a:lnTo>
                  <a:lnTo>
                    <a:pt x="89458" y="168992"/>
                  </a:lnTo>
                  <a:lnTo>
                    <a:pt x="89422" y="169819"/>
                  </a:lnTo>
                  <a:lnTo>
                    <a:pt x="89314" y="170646"/>
                  </a:lnTo>
                  <a:lnTo>
                    <a:pt x="89134" y="171437"/>
                  </a:lnTo>
                  <a:lnTo>
                    <a:pt x="88883" y="172156"/>
                  </a:lnTo>
                  <a:lnTo>
                    <a:pt x="88559" y="172875"/>
                  </a:lnTo>
                  <a:lnTo>
                    <a:pt x="88199" y="173558"/>
                  </a:lnTo>
                  <a:lnTo>
                    <a:pt x="87732" y="174170"/>
                  </a:lnTo>
                  <a:lnTo>
                    <a:pt x="87265" y="174745"/>
                  </a:lnTo>
                  <a:lnTo>
                    <a:pt x="86725" y="175284"/>
                  </a:lnTo>
                  <a:lnTo>
                    <a:pt x="86150" y="175752"/>
                  </a:lnTo>
                  <a:lnTo>
                    <a:pt x="85539" y="176183"/>
                  </a:lnTo>
                  <a:lnTo>
                    <a:pt x="84856" y="176507"/>
                  </a:lnTo>
                  <a:lnTo>
                    <a:pt x="84172" y="176794"/>
                  </a:lnTo>
                  <a:lnTo>
                    <a:pt x="83453" y="176974"/>
                  </a:lnTo>
                  <a:lnTo>
                    <a:pt x="82698" y="177118"/>
                  </a:lnTo>
                  <a:lnTo>
                    <a:pt x="81943" y="177154"/>
                  </a:lnTo>
                  <a:lnTo>
                    <a:pt x="7551" y="177154"/>
                  </a:lnTo>
                  <a:lnTo>
                    <a:pt x="7551" y="177154"/>
                  </a:lnTo>
                  <a:lnTo>
                    <a:pt x="6796" y="177118"/>
                  </a:lnTo>
                  <a:lnTo>
                    <a:pt x="6041" y="176974"/>
                  </a:lnTo>
                  <a:lnTo>
                    <a:pt x="5322" y="176794"/>
                  </a:lnTo>
                  <a:lnTo>
                    <a:pt x="4602" y="176507"/>
                  </a:lnTo>
                  <a:lnTo>
                    <a:pt x="3955" y="176183"/>
                  </a:lnTo>
                  <a:lnTo>
                    <a:pt x="3344" y="175752"/>
                  </a:lnTo>
                  <a:lnTo>
                    <a:pt x="2769" y="175284"/>
                  </a:lnTo>
                  <a:lnTo>
                    <a:pt x="2229" y="174745"/>
                  </a:lnTo>
                  <a:lnTo>
                    <a:pt x="1726" y="174170"/>
                  </a:lnTo>
                  <a:lnTo>
                    <a:pt x="1295" y="173558"/>
                  </a:lnTo>
                  <a:lnTo>
                    <a:pt x="935" y="172875"/>
                  </a:lnTo>
                  <a:lnTo>
                    <a:pt x="611" y="172156"/>
                  </a:lnTo>
                  <a:lnTo>
                    <a:pt x="360" y="171437"/>
                  </a:lnTo>
                  <a:lnTo>
                    <a:pt x="180" y="170646"/>
                  </a:lnTo>
                  <a:lnTo>
                    <a:pt x="36" y="169819"/>
                  </a:lnTo>
                  <a:lnTo>
                    <a:pt x="0" y="168992"/>
                  </a:lnTo>
                  <a:lnTo>
                    <a:pt x="0" y="9636"/>
                  </a:lnTo>
                  <a:lnTo>
                    <a:pt x="0" y="9636"/>
                  </a:lnTo>
                  <a:lnTo>
                    <a:pt x="36" y="8018"/>
                  </a:lnTo>
                  <a:lnTo>
                    <a:pt x="108" y="7263"/>
                  </a:lnTo>
                  <a:lnTo>
                    <a:pt x="180" y="6580"/>
                  </a:lnTo>
                  <a:lnTo>
                    <a:pt x="252" y="5933"/>
                  </a:lnTo>
                  <a:lnTo>
                    <a:pt x="360" y="5321"/>
                  </a:lnTo>
                  <a:lnTo>
                    <a:pt x="468" y="4782"/>
                  </a:lnTo>
                  <a:lnTo>
                    <a:pt x="611" y="4243"/>
                  </a:lnTo>
                  <a:lnTo>
                    <a:pt x="755" y="3775"/>
                  </a:lnTo>
                  <a:lnTo>
                    <a:pt x="935" y="3308"/>
                  </a:lnTo>
                  <a:lnTo>
                    <a:pt x="1115" y="2912"/>
                  </a:lnTo>
                  <a:lnTo>
                    <a:pt x="1295" y="2553"/>
                  </a:lnTo>
                  <a:lnTo>
                    <a:pt x="1510" y="2193"/>
                  </a:lnTo>
                  <a:lnTo>
                    <a:pt x="1726" y="1906"/>
                  </a:lnTo>
                  <a:lnTo>
                    <a:pt x="1978" y="1618"/>
                  </a:lnTo>
                  <a:lnTo>
                    <a:pt x="2229" y="1366"/>
                  </a:lnTo>
                  <a:lnTo>
                    <a:pt x="2481" y="1151"/>
                  </a:lnTo>
                  <a:lnTo>
                    <a:pt x="2769" y="935"/>
                  </a:lnTo>
                  <a:lnTo>
                    <a:pt x="3056" y="791"/>
                  </a:lnTo>
                  <a:lnTo>
                    <a:pt x="3344" y="611"/>
                  </a:lnTo>
                  <a:lnTo>
                    <a:pt x="3632" y="503"/>
                  </a:lnTo>
                  <a:lnTo>
                    <a:pt x="3955" y="396"/>
                  </a:lnTo>
                  <a:lnTo>
                    <a:pt x="4602" y="216"/>
                  </a:lnTo>
                  <a:lnTo>
                    <a:pt x="5322" y="108"/>
                  </a:lnTo>
                  <a:lnTo>
                    <a:pt x="6041" y="36"/>
                  </a:lnTo>
                  <a:lnTo>
                    <a:pt x="6796" y="0"/>
                  </a:lnTo>
                  <a:lnTo>
                    <a:pt x="7551" y="0"/>
                  </a:lnTo>
                  <a:lnTo>
                    <a:pt x="22472" y="0"/>
                  </a:lnTo>
                  <a:lnTo>
                    <a:pt x="22472" y="0"/>
                  </a:lnTo>
                  <a:lnTo>
                    <a:pt x="22616" y="0"/>
                  </a:lnTo>
                  <a:lnTo>
                    <a:pt x="22760" y="36"/>
                  </a:lnTo>
                  <a:lnTo>
                    <a:pt x="23084" y="180"/>
                  </a:lnTo>
                  <a:lnTo>
                    <a:pt x="23335" y="360"/>
                  </a:lnTo>
                  <a:lnTo>
                    <a:pt x="23551" y="647"/>
                  </a:lnTo>
                  <a:lnTo>
                    <a:pt x="23767" y="971"/>
                  </a:lnTo>
                  <a:lnTo>
                    <a:pt x="23911" y="1330"/>
                  </a:lnTo>
                  <a:lnTo>
                    <a:pt x="23983" y="1762"/>
                  </a:lnTo>
                  <a:lnTo>
                    <a:pt x="24019" y="2193"/>
                  </a:lnTo>
                  <a:lnTo>
                    <a:pt x="24019" y="2733"/>
                  </a:lnTo>
                  <a:lnTo>
                    <a:pt x="24019" y="2733"/>
                  </a:lnTo>
                  <a:lnTo>
                    <a:pt x="24054" y="3236"/>
                  </a:lnTo>
                  <a:lnTo>
                    <a:pt x="24090" y="3668"/>
                  </a:lnTo>
                  <a:lnTo>
                    <a:pt x="24198" y="4063"/>
                  </a:lnTo>
                  <a:lnTo>
                    <a:pt x="24306" y="4387"/>
                  </a:lnTo>
                  <a:lnTo>
                    <a:pt x="24450" y="4674"/>
                  </a:lnTo>
                  <a:lnTo>
                    <a:pt x="24630" y="4890"/>
                  </a:lnTo>
                  <a:lnTo>
                    <a:pt x="24810" y="5070"/>
                  </a:lnTo>
                  <a:lnTo>
                    <a:pt x="25061" y="5250"/>
                  </a:lnTo>
                  <a:lnTo>
                    <a:pt x="25313" y="5357"/>
                  </a:lnTo>
                  <a:lnTo>
                    <a:pt x="25565" y="5429"/>
                  </a:lnTo>
                  <a:lnTo>
                    <a:pt x="25852" y="5501"/>
                  </a:lnTo>
                  <a:lnTo>
                    <a:pt x="26176" y="5537"/>
                  </a:lnTo>
                  <a:lnTo>
                    <a:pt x="26823" y="5573"/>
                  </a:lnTo>
                  <a:lnTo>
                    <a:pt x="27506" y="5609"/>
                  </a:lnTo>
                  <a:lnTo>
                    <a:pt x="61952" y="5609"/>
                  </a:lnTo>
                  <a:lnTo>
                    <a:pt x="61952" y="5609"/>
                  </a:lnTo>
                  <a:lnTo>
                    <a:pt x="62671" y="5573"/>
                  </a:lnTo>
                  <a:lnTo>
                    <a:pt x="63318" y="5537"/>
                  </a:lnTo>
                  <a:lnTo>
                    <a:pt x="63606" y="5501"/>
                  </a:lnTo>
                  <a:lnTo>
                    <a:pt x="63893" y="5429"/>
                  </a:lnTo>
                  <a:lnTo>
                    <a:pt x="64181" y="5357"/>
                  </a:lnTo>
                  <a:lnTo>
                    <a:pt x="64433" y="5250"/>
                  </a:lnTo>
                  <a:lnTo>
                    <a:pt x="64648" y="5070"/>
                  </a:lnTo>
                  <a:lnTo>
                    <a:pt x="64828" y="4890"/>
                  </a:lnTo>
                  <a:lnTo>
                    <a:pt x="65008" y="4674"/>
                  </a:lnTo>
                  <a:lnTo>
                    <a:pt x="65152" y="4387"/>
                  </a:lnTo>
                  <a:lnTo>
                    <a:pt x="65260" y="4063"/>
                  </a:lnTo>
                  <a:lnTo>
                    <a:pt x="65368" y="3668"/>
                  </a:lnTo>
                  <a:lnTo>
                    <a:pt x="65404" y="3236"/>
                  </a:lnTo>
                  <a:lnTo>
                    <a:pt x="65439" y="2733"/>
                  </a:lnTo>
                  <a:lnTo>
                    <a:pt x="65439" y="2193"/>
                  </a:lnTo>
                  <a:lnTo>
                    <a:pt x="65439" y="2193"/>
                  </a:lnTo>
                  <a:lnTo>
                    <a:pt x="65475" y="1762"/>
                  </a:lnTo>
                  <a:lnTo>
                    <a:pt x="65547" y="1330"/>
                  </a:lnTo>
                  <a:lnTo>
                    <a:pt x="65691" y="971"/>
                  </a:lnTo>
                  <a:lnTo>
                    <a:pt x="65907" y="647"/>
                  </a:lnTo>
                  <a:lnTo>
                    <a:pt x="66123" y="360"/>
                  </a:lnTo>
                  <a:lnTo>
                    <a:pt x="66374" y="180"/>
                  </a:lnTo>
                  <a:lnTo>
                    <a:pt x="66698" y="36"/>
                  </a:lnTo>
                  <a:lnTo>
                    <a:pt x="66842" y="0"/>
                  </a:lnTo>
                  <a:lnTo>
                    <a:pt x="67022" y="0"/>
                  </a:lnTo>
                  <a:lnTo>
                    <a:pt x="81907" y="0"/>
                  </a:lnTo>
                  <a:lnTo>
                    <a:pt x="81907" y="0"/>
                  </a:lnTo>
                  <a:lnTo>
                    <a:pt x="82698" y="0"/>
                  </a:lnTo>
                  <a:lnTo>
                    <a:pt x="83453" y="72"/>
                  </a:lnTo>
                  <a:lnTo>
                    <a:pt x="84172" y="180"/>
                  </a:lnTo>
                  <a:lnTo>
                    <a:pt x="84856" y="324"/>
                  </a:lnTo>
                  <a:lnTo>
                    <a:pt x="85503" y="539"/>
                  </a:lnTo>
                  <a:lnTo>
                    <a:pt x="85826" y="683"/>
                  </a:lnTo>
                  <a:lnTo>
                    <a:pt x="86150" y="827"/>
                  </a:lnTo>
                  <a:lnTo>
                    <a:pt x="86438" y="1007"/>
                  </a:lnTo>
                  <a:lnTo>
                    <a:pt x="86725" y="1223"/>
                  </a:lnTo>
                  <a:lnTo>
                    <a:pt x="87013" y="1438"/>
                  </a:lnTo>
                  <a:lnTo>
                    <a:pt x="87265" y="1654"/>
                  </a:lnTo>
                  <a:lnTo>
                    <a:pt x="87516" y="1942"/>
                  </a:lnTo>
                  <a:lnTo>
                    <a:pt x="87732" y="2229"/>
                  </a:lnTo>
                  <a:lnTo>
                    <a:pt x="87984" y="2553"/>
                  </a:lnTo>
                  <a:lnTo>
                    <a:pt x="88164" y="2876"/>
                  </a:lnTo>
                  <a:lnTo>
                    <a:pt x="88379" y="3272"/>
                  </a:lnTo>
                  <a:lnTo>
                    <a:pt x="88559" y="3668"/>
                  </a:lnTo>
                  <a:lnTo>
                    <a:pt x="88739" y="4099"/>
                  </a:lnTo>
                  <a:lnTo>
                    <a:pt x="88883" y="4566"/>
                  </a:lnTo>
                  <a:lnTo>
                    <a:pt x="89026" y="5070"/>
                  </a:lnTo>
                  <a:lnTo>
                    <a:pt x="89134" y="5609"/>
                  </a:lnTo>
                  <a:lnTo>
                    <a:pt x="89242" y="6184"/>
                  </a:lnTo>
                  <a:lnTo>
                    <a:pt x="89314" y="6796"/>
                  </a:lnTo>
                  <a:lnTo>
                    <a:pt x="89386" y="7443"/>
                  </a:lnTo>
                  <a:lnTo>
                    <a:pt x="89422" y="8126"/>
                  </a:lnTo>
                  <a:lnTo>
                    <a:pt x="89458" y="963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8;p31">
              <a:extLst>
                <a:ext uri="{FF2B5EF4-FFF2-40B4-BE49-F238E27FC236}">
                  <a16:creationId xmlns:a16="http://schemas.microsoft.com/office/drawing/2014/main" id="{1E0DD6F8-B1B7-3460-DCBC-A164FE1B0073}"/>
                </a:ext>
              </a:extLst>
            </p:cNvPr>
            <p:cNvSpPr/>
            <p:nvPr/>
          </p:nvSpPr>
          <p:spPr>
            <a:xfrm>
              <a:off x="2691775" y="562625"/>
              <a:ext cx="2236450" cy="537550"/>
            </a:xfrm>
            <a:custGeom>
              <a:avLst/>
              <a:gdLst/>
              <a:ahLst/>
              <a:cxnLst/>
              <a:rect l="l" t="t" r="r" b="b"/>
              <a:pathLst>
                <a:path w="89458" h="21502" extrusionOk="0">
                  <a:moveTo>
                    <a:pt x="7551" y="0"/>
                  </a:moveTo>
                  <a:lnTo>
                    <a:pt x="6796" y="36"/>
                  </a:lnTo>
                  <a:lnTo>
                    <a:pt x="6041" y="36"/>
                  </a:lnTo>
                  <a:lnTo>
                    <a:pt x="5322" y="108"/>
                  </a:lnTo>
                  <a:lnTo>
                    <a:pt x="4602" y="216"/>
                  </a:lnTo>
                  <a:lnTo>
                    <a:pt x="3955" y="396"/>
                  </a:lnTo>
                  <a:lnTo>
                    <a:pt x="3632" y="503"/>
                  </a:lnTo>
                  <a:lnTo>
                    <a:pt x="3344" y="647"/>
                  </a:lnTo>
                  <a:lnTo>
                    <a:pt x="3020" y="791"/>
                  </a:lnTo>
                  <a:lnTo>
                    <a:pt x="2733" y="971"/>
                  </a:lnTo>
                  <a:lnTo>
                    <a:pt x="2481" y="1151"/>
                  </a:lnTo>
                  <a:lnTo>
                    <a:pt x="2193" y="1366"/>
                  </a:lnTo>
                  <a:lnTo>
                    <a:pt x="1942" y="1618"/>
                  </a:lnTo>
                  <a:lnTo>
                    <a:pt x="1726" y="1906"/>
                  </a:lnTo>
                  <a:lnTo>
                    <a:pt x="1510" y="2193"/>
                  </a:lnTo>
                  <a:lnTo>
                    <a:pt x="1295" y="2553"/>
                  </a:lnTo>
                  <a:lnTo>
                    <a:pt x="1079" y="2912"/>
                  </a:lnTo>
                  <a:lnTo>
                    <a:pt x="899" y="3344"/>
                  </a:lnTo>
                  <a:lnTo>
                    <a:pt x="719" y="3775"/>
                  </a:lnTo>
                  <a:lnTo>
                    <a:pt x="575" y="4243"/>
                  </a:lnTo>
                  <a:lnTo>
                    <a:pt x="432" y="4782"/>
                  </a:lnTo>
                  <a:lnTo>
                    <a:pt x="324" y="5321"/>
                  </a:lnTo>
                  <a:lnTo>
                    <a:pt x="216" y="5933"/>
                  </a:lnTo>
                  <a:lnTo>
                    <a:pt x="144" y="6580"/>
                  </a:lnTo>
                  <a:lnTo>
                    <a:pt x="72" y="7263"/>
                  </a:lnTo>
                  <a:lnTo>
                    <a:pt x="36" y="8018"/>
                  </a:lnTo>
                  <a:lnTo>
                    <a:pt x="0" y="9636"/>
                  </a:lnTo>
                  <a:lnTo>
                    <a:pt x="0" y="21502"/>
                  </a:lnTo>
                  <a:lnTo>
                    <a:pt x="89458" y="21502"/>
                  </a:lnTo>
                  <a:lnTo>
                    <a:pt x="89458" y="9636"/>
                  </a:lnTo>
                  <a:lnTo>
                    <a:pt x="89422" y="8126"/>
                  </a:lnTo>
                  <a:lnTo>
                    <a:pt x="89386" y="7443"/>
                  </a:lnTo>
                  <a:lnTo>
                    <a:pt x="89314" y="6796"/>
                  </a:lnTo>
                  <a:lnTo>
                    <a:pt x="89242" y="6184"/>
                  </a:lnTo>
                  <a:lnTo>
                    <a:pt x="89134" y="5609"/>
                  </a:lnTo>
                  <a:lnTo>
                    <a:pt x="89026" y="5070"/>
                  </a:lnTo>
                  <a:lnTo>
                    <a:pt x="88883" y="4566"/>
                  </a:lnTo>
                  <a:lnTo>
                    <a:pt x="88739" y="4099"/>
                  </a:lnTo>
                  <a:lnTo>
                    <a:pt x="88559" y="3668"/>
                  </a:lnTo>
                  <a:lnTo>
                    <a:pt x="88379" y="3272"/>
                  </a:lnTo>
                  <a:lnTo>
                    <a:pt x="88199" y="2876"/>
                  </a:lnTo>
                  <a:lnTo>
                    <a:pt x="87984" y="2553"/>
                  </a:lnTo>
                  <a:lnTo>
                    <a:pt x="87732" y="2229"/>
                  </a:lnTo>
                  <a:lnTo>
                    <a:pt x="87516" y="1942"/>
                  </a:lnTo>
                  <a:lnTo>
                    <a:pt x="87265" y="1654"/>
                  </a:lnTo>
                  <a:lnTo>
                    <a:pt x="87013" y="1438"/>
                  </a:lnTo>
                  <a:lnTo>
                    <a:pt x="86725" y="1223"/>
                  </a:lnTo>
                  <a:lnTo>
                    <a:pt x="86438" y="1007"/>
                  </a:lnTo>
                  <a:lnTo>
                    <a:pt x="86150" y="827"/>
                  </a:lnTo>
                  <a:lnTo>
                    <a:pt x="85826" y="683"/>
                  </a:lnTo>
                  <a:lnTo>
                    <a:pt x="85539" y="539"/>
                  </a:lnTo>
                  <a:lnTo>
                    <a:pt x="84856" y="324"/>
                  </a:lnTo>
                  <a:lnTo>
                    <a:pt x="84172" y="180"/>
                  </a:lnTo>
                  <a:lnTo>
                    <a:pt x="83453" y="72"/>
                  </a:lnTo>
                  <a:lnTo>
                    <a:pt x="82698" y="0"/>
                  </a:lnTo>
                  <a:lnTo>
                    <a:pt x="66878" y="0"/>
                  </a:lnTo>
                  <a:lnTo>
                    <a:pt x="66698" y="36"/>
                  </a:lnTo>
                  <a:lnTo>
                    <a:pt x="66410" y="180"/>
                  </a:lnTo>
                  <a:lnTo>
                    <a:pt x="66159" y="360"/>
                  </a:lnTo>
                  <a:lnTo>
                    <a:pt x="65907" y="647"/>
                  </a:lnTo>
                  <a:lnTo>
                    <a:pt x="65727" y="971"/>
                  </a:lnTo>
                  <a:lnTo>
                    <a:pt x="65583" y="1330"/>
                  </a:lnTo>
                  <a:lnTo>
                    <a:pt x="65475" y="1762"/>
                  </a:lnTo>
                  <a:lnTo>
                    <a:pt x="65439" y="2193"/>
                  </a:lnTo>
                  <a:lnTo>
                    <a:pt x="65439" y="2733"/>
                  </a:lnTo>
                  <a:lnTo>
                    <a:pt x="65439" y="3236"/>
                  </a:lnTo>
                  <a:lnTo>
                    <a:pt x="65368" y="3703"/>
                  </a:lnTo>
                  <a:lnTo>
                    <a:pt x="65296" y="4063"/>
                  </a:lnTo>
                  <a:lnTo>
                    <a:pt x="65188" y="4387"/>
                  </a:lnTo>
                  <a:lnTo>
                    <a:pt x="65044" y="4674"/>
                  </a:lnTo>
                  <a:lnTo>
                    <a:pt x="64864" y="4926"/>
                  </a:lnTo>
                  <a:lnTo>
                    <a:pt x="64648" y="5106"/>
                  </a:lnTo>
                  <a:lnTo>
                    <a:pt x="64433" y="5250"/>
                  </a:lnTo>
                  <a:lnTo>
                    <a:pt x="64181" y="5357"/>
                  </a:lnTo>
                  <a:lnTo>
                    <a:pt x="63929" y="5465"/>
                  </a:lnTo>
                  <a:lnTo>
                    <a:pt x="63642" y="5537"/>
                  </a:lnTo>
                  <a:lnTo>
                    <a:pt x="63318" y="5573"/>
                  </a:lnTo>
                  <a:lnTo>
                    <a:pt x="62671" y="5609"/>
                  </a:lnTo>
                  <a:lnTo>
                    <a:pt x="26823" y="5609"/>
                  </a:lnTo>
                  <a:lnTo>
                    <a:pt x="26140" y="5573"/>
                  </a:lnTo>
                  <a:lnTo>
                    <a:pt x="25852" y="5537"/>
                  </a:lnTo>
                  <a:lnTo>
                    <a:pt x="25565" y="5465"/>
                  </a:lnTo>
                  <a:lnTo>
                    <a:pt x="25313" y="5357"/>
                  </a:lnTo>
                  <a:lnTo>
                    <a:pt x="25061" y="5250"/>
                  </a:lnTo>
                  <a:lnTo>
                    <a:pt x="24810" y="5106"/>
                  </a:lnTo>
                  <a:lnTo>
                    <a:pt x="24630" y="4926"/>
                  </a:lnTo>
                  <a:lnTo>
                    <a:pt x="24450" y="4674"/>
                  </a:lnTo>
                  <a:lnTo>
                    <a:pt x="24306" y="4387"/>
                  </a:lnTo>
                  <a:lnTo>
                    <a:pt x="24198" y="4063"/>
                  </a:lnTo>
                  <a:lnTo>
                    <a:pt x="24090" y="3703"/>
                  </a:lnTo>
                  <a:lnTo>
                    <a:pt x="24054" y="3236"/>
                  </a:lnTo>
                  <a:lnTo>
                    <a:pt x="24019" y="2733"/>
                  </a:lnTo>
                  <a:lnTo>
                    <a:pt x="24019" y="2229"/>
                  </a:lnTo>
                  <a:lnTo>
                    <a:pt x="23983" y="1762"/>
                  </a:lnTo>
                  <a:lnTo>
                    <a:pt x="23911" y="1366"/>
                  </a:lnTo>
                  <a:lnTo>
                    <a:pt x="23767" y="971"/>
                  </a:lnTo>
                  <a:lnTo>
                    <a:pt x="23551" y="647"/>
                  </a:lnTo>
                  <a:lnTo>
                    <a:pt x="23335" y="396"/>
                  </a:lnTo>
                  <a:lnTo>
                    <a:pt x="23084" y="180"/>
                  </a:lnTo>
                  <a:lnTo>
                    <a:pt x="22760" y="72"/>
                  </a:lnTo>
                  <a:lnTo>
                    <a:pt x="22616" y="36"/>
                  </a:lnTo>
                  <a:lnTo>
                    <a:pt x="2247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99;p31">
              <a:extLst>
                <a:ext uri="{FF2B5EF4-FFF2-40B4-BE49-F238E27FC236}">
                  <a16:creationId xmlns:a16="http://schemas.microsoft.com/office/drawing/2014/main" id="{117901F8-4BB2-0066-CF40-CD507D3D5C49}"/>
                </a:ext>
              </a:extLst>
            </p:cNvPr>
            <p:cNvSpPr/>
            <p:nvPr/>
          </p:nvSpPr>
          <p:spPr>
            <a:xfrm>
              <a:off x="2838275" y="831375"/>
              <a:ext cx="75550" cy="124075"/>
            </a:xfrm>
            <a:custGeom>
              <a:avLst/>
              <a:gdLst/>
              <a:ahLst/>
              <a:cxnLst/>
              <a:rect l="l" t="t" r="r" b="b"/>
              <a:pathLst>
                <a:path w="3022" h="4963" extrusionOk="0">
                  <a:moveTo>
                    <a:pt x="2626" y="1"/>
                  </a:moveTo>
                  <a:lnTo>
                    <a:pt x="1" y="2482"/>
                  </a:lnTo>
                  <a:lnTo>
                    <a:pt x="2626" y="4963"/>
                  </a:lnTo>
                  <a:lnTo>
                    <a:pt x="3021" y="4531"/>
                  </a:lnTo>
                  <a:lnTo>
                    <a:pt x="864" y="2482"/>
                  </a:lnTo>
                  <a:lnTo>
                    <a:pt x="3021" y="432"/>
                  </a:lnTo>
                  <a:lnTo>
                    <a:pt x="262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00;p31">
              <a:extLst>
                <a:ext uri="{FF2B5EF4-FFF2-40B4-BE49-F238E27FC236}">
                  <a16:creationId xmlns:a16="http://schemas.microsoft.com/office/drawing/2014/main" id="{02F638A1-D6E3-ED20-B2BB-BC004792AA12}"/>
                </a:ext>
              </a:extLst>
            </p:cNvPr>
            <p:cNvSpPr/>
            <p:nvPr/>
          </p:nvSpPr>
          <p:spPr>
            <a:xfrm>
              <a:off x="4635175" y="826900"/>
              <a:ext cx="136650" cy="133050"/>
            </a:xfrm>
            <a:custGeom>
              <a:avLst/>
              <a:gdLst/>
              <a:ahLst/>
              <a:cxnLst/>
              <a:rect l="l" t="t" r="r" b="b"/>
              <a:pathLst>
                <a:path w="5466" h="5322" extrusionOk="0">
                  <a:moveTo>
                    <a:pt x="2733" y="1690"/>
                  </a:moveTo>
                  <a:lnTo>
                    <a:pt x="2913" y="1726"/>
                  </a:lnTo>
                  <a:lnTo>
                    <a:pt x="3093" y="1798"/>
                  </a:lnTo>
                  <a:lnTo>
                    <a:pt x="3272" y="1870"/>
                  </a:lnTo>
                  <a:lnTo>
                    <a:pt x="3416" y="1978"/>
                  </a:lnTo>
                  <a:lnTo>
                    <a:pt x="3524" y="2121"/>
                  </a:lnTo>
                  <a:lnTo>
                    <a:pt x="3632" y="2301"/>
                  </a:lnTo>
                  <a:lnTo>
                    <a:pt x="3668" y="2481"/>
                  </a:lnTo>
                  <a:lnTo>
                    <a:pt x="3704" y="2697"/>
                  </a:lnTo>
                  <a:lnTo>
                    <a:pt x="3668" y="2912"/>
                  </a:lnTo>
                  <a:lnTo>
                    <a:pt x="3596" y="3092"/>
                  </a:lnTo>
                  <a:lnTo>
                    <a:pt x="3524" y="3236"/>
                  </a:lnTo>
                  <a:lnTo>
                    <a:pt x="3380" y="3380"/>
                  </a:lnTo>
                  <a:lnTo>
                    <a:pt x="3236" y="3524"/>
                  </a:lnTo>
                  <a:lnTo>
                    <a:pt x="3057" y="3596"/>
                  </a:lnTo>
                  <a:lnTo>
                    <a:pt x="2877" y="3632"/>
                  </a:lnTo>
                  <a:lnTo>
                    <a:pt x="2697" y="3667"/>
                  </a:lnTo>
                  <a:lnTo>
                    <a:pt x="2481" y="3632"/>
                  </a:lnTo>
                  <a:lnTo>
                    <a:pt x="2302" y="3560"/>
                  </a:lnTo>
                  <a:lnTo>
                    <a:pt x="2122" y="3488"/>
                  </a:lnTo>
                  <a:lnTo>
                    <a:pt x="1978" y="3344"/>
                  </a:lnTo>
                  <a:lnTo>
                    <a:pt x="1870" y="3200"/>
                  </a:lnTo>
                  <a:lnTo>
                    <a:pt x="1798" y="3056"/>
                  </a:lnTo>
                  <a:lnTo>
                    <a:pt x="1726" y="2841"/>
                  </a:lnTo>
                  <a:lnTo>
                    <a:pt x="1726" y="2661"/>
                  </a:lnTo>
                  <a:lnTo>
                    <a:pt x="1762" y="2445"/>
                  </a:lnTo>
                  <a:lnTo>
                    <a:pt x="1798" y="2265"/>
                  </a:lnTo>
                  <a:lnTo>
                    <a:pt x="1906" y="2121"/>
                  </a:lnTo>
                  <a:lnTo>
                    <a:pt x="2014" y="1978"/>
                  </a:lnTo>
                  <a:lnTo>
                    <a:pt x="2194" y="1834"/>
                  </a:lnTo>
                  <a:lnTo>
                    <a:pt x="2337" y="1762"/>
                  </a:lnTo>
                  <a:lnTo>
                    <a:pt x="2517" y="1726"/>
                  </a:lnTo>
                  <a:lnTo>
                    <a:pt x="2733" y="1690"/>
                  </a:lnTo>
                  <a:close/>
                  <a:moveTo>
                    <a:pt x="2733" y="1330"/>
                  </a:moveTo>
                  <a:lnTo>
                    <a:pt x="2445" y="1366"/>
                  </a:lnTo>
                  <a:lnTo>
                    <a:pt x="2194" y="1438"/>
                  </a:lnTo>
                  <a:lnTo>
                    <a:pt x="1978" y="1546"/>
                  </a:lnTo>
                  <a:lnTo>
                    <a:pt x="1798" y="1726"/>
                  </a:lnTo>
                  <a:lnTo>
                    <a:pt x="1618" y="1906"/>
                  </a:lnTo>
                  <a:lnTo>
                    <a:pt x="1510" y="2157"/>
                  </a:lnTo>
                  <a:lnTo>
                    <a:pt x="1439" y="2409"/>
                  </a:lnTo>
                  <a:lnTo>
                    <a:pt x="1403" y="2661"/>
                  </a:lnTo>
                  <a:lnTo>
                    <a:pt x="1439" y="2912"/>
                  </a:lnTo>
                  <a:lnTo>
                    <a:pt x="1510" y="3164"/>
                  </a:lnTo>
                  <a:lnTo>
                    <a:pt x="1618" y="3416"/>
                  </a:lnTo>
                  <a:lnTo>
                    <a:pt x="1798" y="3596"/>
                  </a:lnTo>
                  <a:lnTo>
                    <a:pt x="1978" y="3775"/>
                  </a:lnTo>
                  <a:lnTo>
                    <a:pt x="2230" y="3883"/>
                  </a:lnTo>
                  <a:lnTo>
                    <a:pt x="2481" y="3955"/>
                  </a:lnTo>
                  <a:lnTo>
                    <a:pt x="2733" y="3991"/>
                  </a:lnTo>
                  <a:lnTo>
                    <a:pt x="2985" y="3955"/>
                  </a:lnTo>
                  <a:lnTo>
                    <a:pt x="3236" y="3883"/>
                  </a:lnTo>
                  <a:lnTo>
                    <a:pt x="3488" y="3775"/>
                  </a:lnTo>
                  <a:lnTo>
                    <a:pt x="3668" y="3596"/>
                  </a:lnTo>
                  <a:lnTo>
                    <a:pt x="3848" y="3416"/>
                  </a:lnTo>
                  <a:lnTo>
                    <a:pt x="3955" y="3164"/>
                  </a:lnTo>
                  <a:lnTo>
                    <a:pt x="4027" y="2912"/>
                  </a:lnTo>
                  <a:lnTo>
                    <a:pt x="4063" y="2661"/>
                  </a:lnTo>
                  <a:lnTo>
                    <a:pt x="4027" y="2373"/>
                  </a:lnTo>
                  <a:lnTo>
                    <a:pt x="3955" y="2121"/>
                  </a:lnTo>
                  <a:lnTo>
                    <a:pt x="3848" y="1906"/>
                  </a:lnTo>
                  <a:lnTo>
                    <a:pt x="3668" y="1726"/>
                  </a:lnTo>
                  <a:lnTo>
                    <a:pt x="3452" y="1546"/>
                  </a:lnTo>
                  <a:lnTo>
                    <a:pt x="3236" y="1438"/>
                  </a:lnTo>
                  <a:lnTo>
                    <a:pt x="2985" y="1366"/>
                  </a:lnTo>
                  <a:lnTo>
                    <a:pt x="2733" y="1330"/>
                  </a:lnTo>
                  <a:close/>
                  <a:moveTo>
                    <a:pt x="3236" y="360"/>
                  </a:moveTo>
                  <a:lnTo>
                    <a:pt x="3236" y="611"/>
                  </a:lnTo>
                  <a:lnTo>
                    <a:pt x="3272" y="755"/>
                  </a:lnTo>
                  <a:lnTo>
                    <a:pt x="3344" y="899"/>
                  </a:lnTo>
                  <a:lnTo>
                    <a:pt x="3416" y="1007"/>
                  </a:lnTo>
                  <a:lnTo>
                    <a:pt x="3524" y="1079"/>
                  </a:lnTo>
                  <a:lnTo>
                    <a:pt x="3704" y="1187"/>
                  </a:lnTo>
                  <a:lnTo>
                    <a:pt x="3812" y="1223"/>
                  </a:lnTo>
                  <a:lnTo>
                    <a:pt x="3955" y="1258"/>
                  </a:lnTo>
                  <a:lnTo>
                    <a:pt x="4099" y="1223"/>
                  </a:lnTo>
                  <a:lnTo>
                    <a:pt x="4243" y="1187"/>
                  </a:lnTo>
                  <a:lnTo>
                    <a:pt x="4459" y="1043"/>
                  </a:lnTo>
                  <a:lnTo>
                    <a:pt x="4962" y="1942"/>
                  </a:lnTo>
                  <a:lnTo>
                    <a:pt x="4747" y="2085"/>
                  </a:lnTo>
                  <a:lnTo>
                    <a:pt x="4639" y="2157"/>
                  </a:lnTo>
                  <a:lnTo>
                    <a:pt x="4567" y="2265"/>
                  </a:lnTo>
                  <a:lnTo>
                    <a:pt x="4495" y="2409"/>
                  </a:lnTo>
                  <a:lnTo>
                    <a:pt x="4495" y="2553"/>
                  </a:lnTo>
                  <a:lnTo>
                    <a:pt x="4495" y="2733"/>
                  </a:lnTo>
                  <a:lnTo>
                    <a:pt x="4495" y="2912"/>
                  </a:lnTo>
                  <a:lnTo>
                    <a:pt x="4531" y="3020"/>
                  </a:lnTo>
                  <a:lnTo>
                    <a:pt x="4639" y="3164"/>
                  </a:lnTo>
                  <a:lnTo>
                    <a:pt x="4747" y="3236"/>
                  </a:lnTo>
                  <a:lnTo>
                    <a:pt x="4962" y="3380"/>
                  </a:lnTo>
                  <a:lnTo>
                    <a:pt x="4459" y="4243"/>
                  </a:lnTo>
                  <a:lnTo>
                    <a:pt x="4243" y="4135"/>
                  </a:lnTo>
                  <a:lnTo>
                    <a:pt x="4099" y="4063"/>
                  </a:lnTo>
                  <a:lnTo>
                    <a:pt x="3812" y="4063"/>
                  </a:lnTo>
                  <a:lnTo>
                    <a:pt x="3704" y="4135"/>
                  </a:lnTo>
                  <a:lnTo>
                    <a:pt x="3524" y="4243"/>
                  </a:lnTo>
                  <a:lnTo>
                    <a:pt x="3416" y="4315"/>
                  </a:lnTo>
                  <a:lnTo>
                    <a:pt x="3308" y="4423"/>
                  </a:lnTo>
                  <a:lnTo>
                    <a:pt x="3272" y="4566"/>
                  </a:lnTo>
                  <a:lnTo>
                    <a:pt x="3236" y="4674"/>
                  </a:lnTo>
                  <a:lnTo>
                    <a:pt x="3236" y="4926"/>
                  </a:lnTo>
                  <a:lnTo>
                    <a:pt x="2230" y="4926"/>
                  </a:lnTo>
                  <a:lnTo>
                    <a:pt x="2230" y="4674"/>
                  </a:lnTo>
                  <a:lnTo>
                    <a:pt x="2194" y="4566"/>
                  </a:lnTo>
                  <a:lnTo>
                    <a:pt x="2122" y="4423"/>
                  </a:lnTo>
                  <a:lnTo>
                    <a:pt x="2050" y="4315"/>
                  </a:lnTo>
                  <a:lnTo>
                    <a:pt x="1942" y="4243"/>
                  </a:lnTo>
                  <a:lnTo>
                    <a:pt x="1762" y="4135"/>
                  </a:lnTo>
                  <a:lnTo>
                    <a:pt x="1654" y="4063"/>
                  </a:lnTo>
                  <a:lnTo>
                    <a:pt x="1367" y="4063"/>
                  </a:lnTo>
                  <a:lnTo>
                    <a:pt x="1223" y="4135"/>
                  </a:lnTo>
                  <a:lnTo>
                    <a:pt x="1007" y="4243"/>
                  </a:lnTo>
                  <a:lnTo>
                    <a:pt x="540" y="3380"/>
                  </a:lnTo>
                  <a:lnTo>
                    <a:pt x="719" y="3236"/>
                  </a:lnTo>
                  <a:lnTo>
                    <a:pt x="863" y="3164"/>
                  </a:lnTo>
                  <a:lnTo>
                    <a:pt x="935" y="3020"/>
                  </a:lnTo>
                  <a:lnTo>
                    <a:pt x="971" y="2912"/>
                  </a:lnTo>
                  <a:lnTo>
                    <a:pt x="1007" y="2733"/>
                  </a:lnTo>
                  <a:lnTo>
                    <a:pt x="1007" y="2553"/>
                  </a:lnTo>
                  <a:lnTo>
                    <a:pt x="971" y="2409"/>
                  </a:lnTo>
                  <a:lnTo>
                    <a:pt x="935" y="2265"/>
                  </a:lnTo>
                  <a:lnTo>
                    <a:pt x="863" y="2157"/>
                  </a:lnTo>
                  <a:lnTo>
                    <a:pt x="719" y="2085"/>
                  </a:lnTo>
                  <a:lnTo>
                    <a:pt x="540" y="1942"/>
                  </a:lnTo>
                  <a:lnTo>
                    <a:pt x="1007" y="1043"/>
                  </a:lnTo>
                  <a:lnTo>
                    <a:pt x="1223" y="1187"/>
                  </a:lnTo>
                  <a:lnTo>
                    <a:pt x="1367" y="1223"/>
                  </a:lnTo>
                  <a:lnTo>
                    <a:pt x="1510" y="1258"/>
                  </a:lnTo>
                  <a:lnTo>
                    <a:pt x="1654" y="1223"/>
                  </a:lnTo>
                  <a:lnTo>
                    <a:pt x="1762" y="1187"/>
                  </a:lnTo>
                  <a:lnTo>
                    <a:pt x="1942" y="1079"/>
                  </a:lnTo>
                  <a:lnTo>
                    <a:pt x="2050" y="1007"/>
                  </a:lnTo>
                  <a:lnTo>
                    <a:pt x="2122" y="899"/>
                  </a:lnTo>
                  <a:lnTo>
                    <a:pt x="2194" y="755"/>
                  </a:lnTo>
                  <a:lnTo>
                    <a:pt x="2230" y="611"/>
                  </a:lnTo>
                  <a:lnTo>
                    <a:pt x="2230" y="360"/>
                  </a:lnTo>
                  <a:close/>
                  <a:moveTo>
                    <a:pt x="1834" y="0"/>
                  </a:moveTo>
                  <a:lnTo>
                    <a:pt x="1834" y="647"/>
                  </a:lnTo>
                  <a:lnTo>
                    <a:pt x="1834" y="719"/>
                  </a:lnTo>
                  <a:lnTo>
                    <a:pt x="1762" y="755"/>
                  </a:lnTo>
                  <a:lnTo>
                    <a:pt x="1582" y="863"/>
                  </a:lnTo>
                  <a:lnTo>
                    <a:pt x="1475" y="899"/>
                  </a:lnTo>
                  <a:lnTo>
                    <a:pt x="1403" y="863"/>
                  </a:lnTo>
                  <a:lnTo>
                    <a:pt x="863" y="575"/>
                  </a:lnTo>
                  <a:lnTo>
                    <a:pt x="0" y="2085"/>
                  </a:lnTo>
                  <a:lnTo>
                    <a:pt x="540" y="2409"/>
                  </a:lnTo>
                  <a:lnTo>
                    <a:pt x="576" y="2481"/>
                  </a:lnTo>
                  <a:lnTo>
                    <a:pt x="612" y="2553"/>
                  </a:lnTo>
                  <a:lnTo>
                    <a:pt x="612" y="2661"/>
                  </a:lnTo>
                  <a:lnTo>
                    <a:pt x="612" y="2769"/>
                  </a:lnTo>
                  <a:lnTo>
                    <a:pt x="576" y="2841"/>
                  </a:lnTo>
                  <a:lnTo>
                    <a:pt x="540" y="2912"/>
                  </a:lnTo>
                  <a:lnTo>
                    <a:pt x="0" y="3236"/>
                  </a:lnTo>
                  <a:lnTo>
                    <a:pt x="863" y="4746"/>
                  </a:lnTo>
                  <a:lnTo>
                    <a:pt x="1403" y="4459"/>
                  </a:lnTo>
                  <a:lnTo>
                    <a:pt x="1475" y="4423"/>
                  </a:lnTo>
                  <a:lnTo>
                    <a:pt x="1582" y="4459"/>
                  </a:lnTo>
                  <a:lnTo>
                    <a:pt x="1762" y="4566"/>
                  </a:lnTo>
                  <a:lnTo>
                    <a:pt x="1834" y="4602"/>
                  </a:lnTo>
                  <a:lnTo>
                    <a:pt x="1834" y="4674"/>
                  </a:lnTo>
                  <a:lnTo>
                    <a:pt x="1834" y="5321"/>
                  </a:lnTo>
                  <a:lnTo>
                    <a:pt x="3632" y="5321"/>
                  </a:lnTo>
                  <a:lnTo>
                    <a:pt x="3596" y="4674"/>
                  </a:lnTo>
                  <a:lnTo>
                    <a:pt x="3632" y="4602"/>
                  </a:lnTo>
                  <a:lnTo>
                    <a:pt x="3704" y="4566"/>
                  </a:lnTo>
                  <a:lnTo>
                    <a:pt x="3884" y="4459"/>
                  </a:lnTo>
                  <a:lnTo>
                    <a:pt x="3955" y="4423"/>
                  </a:lnTo>
                  <a:lnTo>
                    <a:pt x="4063" y="4459"/>
                  </a:lnTo>
                  <a:lnTo>
                    <a:pt x="4567" y="4746"/>
                  </a:lnTo>
                  <a:lnTo>
                    <a:pt x="5466" y="3200"/>
                  </a:lnTo>
                  <a:lnTo>
                    <a:pt x="4926" y="2912"/>
                  </a:lnTo>
                  <a:lnTo>
                    <a:pt x="4890" y="2841"/>
                  </a:lnTo>
                  <a:lnTo>
                    <a:pt x="4854" y="2769"/>
                  </a:lnTo>
                  <a:lnTo>
                    <a:pt x="4854" y="2661"/>
                  </a:lnTo>
                  <a:lnTo>
                    <a:pt x="4854" y="2553"/>
                  </a:lnTo>
                  <a:lnTo>
                    <a:pt x="4890" y="2481"/>
                  </a:lnTo>
                  <a:lnTo>
                    <a:pt x="4926" y="2409"/>
                  </a:lnTo>
                  <a:lnTo>
                    <a:pt x="5466" y="2085"/>
                  </a:lnTo>
                  <a:lnTo>
                    <a:pt x="4603" y="575"/>
                  </a:lnTo>
                  <a:lnTo>
                    <a:pt x="4063" y="863"/>
                  </a:lnTo>
                  <a:lnTo>
                    <a:pt x="3991" y="899"/>
                  </a:lnTo>
                  <a:lnTo>
                    <a:pt x="3884" y="863"/>
                  </a:lnTo>
                  <a:lnTo>
                    <a:pt x="3704" y="755"/>
                  </a:lnTo>
                  <a:lnTo>
                    <a:pt x="3632" y="719"/>
                  </a:lnTo>
                  <a:lnTo>
                    <a:pt x="3632" y="611"/>
                  </a:lnTo>
                  <a:lnTo>
                    <a:pt x="363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01;p31">
              <a:extLst>
                <a:ext uri="{FF2B5EF4-FFF2-40B4-BE49-F238E27FC236}">
                  <a16:creationId xmlns:a16="http://schemas.microsoft.com/office/drawing/2014/main" id="{C992CEA5-F826-2E1F-72B3-27378C9A9A19}"/>
                </a:ext>
              </a:extLst>
            </p:cNvPr>
            <p:cNvSpPr/>
            <p:nvPr/>
          </p:nvSpPr>
          <p:spPr>
            <a:xfrm>
              <a:off x="3107950" y="635425"/>
              <a:ext cx="80925" cy="22500"/>
            </a:xfrm>
            <a:custGeom>
              <a:avLst/>
              <a:gdLst/>
              <a:ahLst/>
              <a:cxnLst/>
              <a:rect l="l" t="t" r="r" b="b"/>
              <a:pathLst>
                <a:path w="3237" h="900" extrusionOk="0">
                  <a:moveTo>
                    <a:pt x="1439" y="0"/>
                  </a:moveTo>
                  <a:lnTo>
                    <a:pt x="1331" y="36"/>
                  </a:lnTo>
                  <a:lnTo>
                    <a:pt x="1187" y="36"/>
                  </a:lnTo>
                  <a:lnTo>
                    <a:pt x="899" y="108"/>
                  </a:lnTo>
                  <a:lnTo>
                    <a:pt x="612" y="252"/>
                  </a:lnTo>
                  <a:lnTo>
                    <a:pt x="396" y="360"/>
                  </a:lnTo>
                  <a:lnTo>
                    <a:pt x="180" y="504"/>
                  </a:lnTo>
                  <a:lnTo>
                    <a:pt x="1" y="648"/>
                  </a:lnTo>
                  <a:lnTo>
                    <a:pt x="144" y="791"/>
                  </a:lnTo>
                  <a:lnTo>
                    <a:pt x="252" y="899"/>
                  </a:lnTo>
                  <a:lnTo>
                    <a:pt x="540" y="648"/>
                  </a:lnTo>
                  <a:lnTo>
                    <a:pt x="864" y="468"/>
                  </a:lnTo>
                  <a:lnTo>
                    <a:pt x="1223" y="360"/>
                  </a:lnTo>
                  <a:lnTo>
                    <a:pt x="1619" y="324"/>
                  </a:lnTo>
                  <a:lnTo>
                    <a:pt x="2014" y="360"/>
                  </a:lnTo>
                  <a:lnTo>
                    <a:pt x="2374" y="468"/>
                  </a:lnTo>
                  <a:lnTo>
                    <a:pt x="2697" y="648"/>
                  </a:lnTo>
                  <a:lnTo>
                    <a:pt x="3021" y="899"/>
                  </a:lnTo>
                  <a:lnTo>
                    <a:pt x="3057" y="827"/>
                  </a:lnTo>
                  <a:lnTo>
                    <a:pt x="3093" y="791"/>
                  </a:lnTo>
                  <a:lnTo>
                    <a:pt x="3237" y="648"/>
                  </a:lnTo>
                  <a:lnTo>
                    <a:pt x="3201" y="648"/>
                  </a:lnTo>
                  <a:lnTo>
                    <a:pt x="3057" y="540"/>
                  </a:lnTo>
                  <a:lnTo>
                    <a:pt x="2733" y="288"/>
                  </a:lnTo>
                  <a:lnTo>
                    <a:pt x="2374" y="144"/>
                  </a:lnTo>
                  <a:lnTo>
                    <a:pt x="2122" y="72"/>
                  </a:lnTo>
                  <a:lnTo>
                    <a:pt x="18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02;p31">
              <a:extLst>
                <a:ext uri="{FF2B5EF4-FFF2-40B4-BE49-F238E27FC236}">
                  <a16:creationId xmlns:a16="http://schemas.microsoft.com/office/drawing/2014/main" id="{1BFB531F-4AAF-8FD6-FD45-12836E8A88AD}"/>
                </a:ext>
              </a:extLst>
            </p:cNvPr>
            <p:cNvSpPr/>
            <p:nvPr/>
          </p:nvSpPr>
          <p:spPr>
            <a:xfrm>
              <a:off x="3119650" y="651600"/>
              <a:ext cx="57550" cy="17100"/>
            </a:xfrm>
            <a:custGeom>
              <a:avLst/>
              <a:gdLst/>
              <a:ahLst/>
              <a:cxnLst/>
              <a:rect l="l" t="t" r="r" b="b"/>
              <a:pathLst>
                <a:path w="2302" h="684" extrusionOk="0">
                  <a:moveTo>
                    <a:pt x="1151" y="1"/>
                  </a:moveTo>
                  <a:lnTo>
                    <a:pt x="827" y="37"/>
                  </a:lnTo>
                  <a:lnTo>
                    <a:pt x="539" y="109"/>
                  </a:lnTo>
                  <a:lnTo>
                    <a:pt x="252" y="252"/>
                  </a:lnTo>
                  <a:lnTo>
                    <a:pt x="0" y="468"/>
                  </a:lnTo>
                  <a:lnTo>
                    <a:pt x="216" y="684"/>
                  </a:lnTo>
                  <a:lnTo>
                    <a:pt x="431" y="540"/>
                  </a:lnTo>
                  <a:lnTo>
                    <a:pt x="647" y="396"/>
                  </a:lnTo>
                  <a:lnTo>
                    <a:pt x="899" y="324"/>
                  </a:lnTo>
                  <a:lnTo>
                    <a:pt x="1402" y="324"/>
                  </a:lnTo>
                  <a:lnTo>
                    <a:pt x="1654" y="396"/>
                  </a:lnTo>
                  <a:lnTo>
                    <a:pt x="1870" y="540"/>
                  </a:lnTo>
                  <a:lnTo>
                    <a:pt x="2085" y="684"/>
                  </a:lnTo>
                  <a:lnTo>
                    <a:pt x="2301" y="468"/>
                  </a:lnTo>
                  <a:lnTo>
                    <a:pt x="2049" y="252"/>
                  </a:lnTo>
                  <a:lnTo>
                    <a:pt x="1762" y="109"/>
                  </a:lnTo>
                  <a:lnTo>
                    <a:pt x="147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03;p31">
              <a:extLst>
                <a:ext uri="{FF2B5EF4-FFF2-40B4-BE49-F238E27FC236}">
                  <a16:creationId xmlns:a16="http://schemas.microsoft.com/office/drawing/2014/main" id="{433F9C33-47DE-936A-FCC4-172B28E955C9}"/>
                </a:ext>
              </a:extLst>
            </p:cNvPr>
            <p:cNvSpPr/>
            <p:nvPr/>
          </p:nvSpPr>
          <p:spPr>
            <a:xfrm>
              <a:off x="3130425" y="666875"/>
              <a:ext cx="35975" cy="13525"/>
            </a:xfrm>
            <a:custGeom>
              <a:avLst/>
              <a:gdLst/>
              <a:ahLst/>
              <a:cxnLst/>
              <a:rect l="l" t="t" r="r" b="b"/>
              <a:pathLst>
                <a:path w="1439" h="541" extrusionOk="0">
                  <a:moveTo>
                    <a:pt x="684" y="1"/>
                  </a:moveTo>
                  <a:lnTo>
                    <a:pt x="504" y="37"/>
                  </a:lnTo>
                  <a:lnTo>
                    <a:pt x="324" y="73"/>
                  </a:lnTo>
                  <a:lnTo>
                    <a:pt x="144" y="181"/>
                  </a:lnTo>
                  <a:lnTo>
                    <a:pt x="0" y="324"/>
                  </a:lnTo>
                  <a:lnTo>
                    <a:pt x="216" y="540"/>
                  </a:lnTo>
                  <a:lnTo>
                    <a:pt x="324" y="468"/>
                  </a:lnTo>
                  <a:lnTo>
                    <a:pt x="432" y="396"/>
                  </a:lnTo>
                  <a:lnTo>
                    <a:pt x="576" y="360"/>
                  </a:lnTo>
                  <a:lnTo>
                    <a:pt x="720" y="324"/>
                  </a:lnTo>
                  <a:lnTo>
                    <a:pt x="827" y="360"/>
                  </a:lnTo>
                  <a:lnTo>
                    <a:pt x="971" y="396"/>
                  </a:lnTo>
                  <a:lnTo>
                    <a:pt x="1079" y="468"/>
                  </a:lnTo>
                  <a:lnTo>
                    <a:pt x="1187" y="540"/>
                  </a:lnTo>
                  <a:lnTo>
                    <a:pt x="1439" y="324"/>
                  </a:lnTo>
                  <a:lnTo>
                    <a:pt x="1367" y="253"/>
                  </a:lnTo>
                  <a:lnTo>
                    <a:pt x="1223" y="145"/>
                  </a:lnTo>
                  <a:lnTo>
                    <a:pt x="1043" y="73"/>
                  </a:lnTo>
                  <a:lnTo>
                    <a:pt x="86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04;p31">
              <a:extLst>
                <a:ext uri="{FF2B5EF4-FFF2-40B4-BE49-F238E27FC236}">
                  <a16:creationId xmlns:a16="http://schemas.microsoft.com/office/drawing/2014/main" id="{EE2F0FE4-4074-EA46-1761-BDC144F3FC48}"/>
                </a:ext>
              </a:extLst>
            </p:cNvPr>
            <p:cNvSpPr/>
            <p:nvPr/>
          </p:nvSpPr>
          <p:spPr>
            <a:xfrm>
              <a:off x="3143000" y="681275"/>
              <a:ext cx="10825" cy="9900"/>
            </a:xfrm>
            <a:custGeom>
              <a:avLst/>
              <a:gdLst/>
              <a:ahLst/>
              <a:cxnLst/>
              <a:rect l="l" t="t" r="r" b="b"/>
              <a:pathLst>
                <a:path w="433" h="396" extrusionOk="0">
                  <a:moveTo>
                    <a:pt x="73" y="0"/>
                  </a:moveTo>
                  <a:lnTo>
                    <a:pt x="37" y="72"/>
                  </a:lnTo>
                  <a:lnTo>
                    <a:pt x="1" y="144"/>
                  </a:lnTo>
                  <a:lnTo>
                    <a:pt x="1" y="216"/>
                  </a:lnTo>
                  <a:lnTo>
                    <a:pt x="1" y="288"/>
                  </a:lnTo>
                  <a:lnTo>
                    <a:pt x="73" y="360"/>
                  </a:lnTo>
                  <a:lnTo>
                    <a:pt x="145" y="396"/>
                  </a:lnTo>
                  <a:lnTo>
                    <a:pt x="217" y="396"/>
                  </a:lnTo>
                  <a:lnTo>
                    <a:pt x="289" y="360"/>
                  </a:lnTo>
                  <a:lnTo>
                    <a:pt x="360" y="324"/>
                  </a:lnTo>
                  <a:lnTo>
                    <a:pt x="396" y="252"/>
                  </a:lnTo>
                  <a:lnTo>
                    <a:pt x="432" y="180"/>
                  </a:lnTo>
                  <a:lnTo>
                    <a:pt x="396" y="108"/>
                  </a:lnTo>
                  <a:lnTo>
                    <a:pt x="360" y="36"/>
                  </a:lnTo>
                  <a:lnTo>
                    <a:pt x="2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05;p31">
              <a:extLst>
                <a:ext uri="{FF2B5EF4-FFF2-40B4-BE49-F238E27FC236}">
                  <a16:creationId xmlns:a16="http://schemas.microsoft.com/office/drawing/2014/main" id="{ABD48B71-17E6-273D-0B66-7223613E27E9}"/>
                </a:ext>
              </a:extLst>
            </p:cNvPr>
            <p:cNvSpPr/>
            <p:nvPr/>
          </p:nvSpPr>
          <p:spPr>
            <a:xfrm>
              <a:off x="2837375" y="648000"/>
              <a:ext cx="30600" cy="29700"/>
            </a:xfrm>
            <a:custGeom>
              <a:avLst/>
              <a:gdLst/>
              <a:ahLst/>
              <a:cxnLst/>
              <a:rect l="l" t="t" r="r" b="b"/>
              <a:pathLst>
                <a:path w="1224" h="1188" extrusionOk="0">
                  <a:moveTo>
                    <a:pt x="504" y="1"/>
                  </a:moveTo>
                  <a:lnTo>
                    <a:pt x="396" y="37"/>
                  </a:lnTo>
                  <a:lnTo>
                    <a:pt x="289" y="109"/>
                  </a:lnTo>
                  <a:lnTo>
                    <a:pt x="181" y="181"/>
                  </a:lnTo>
                  <a:lnTo>
                    <a:pt x="109" y="253"/>
                  </a:lnTo>
                  <a:lnTo>
                    <a:pt x="73" y="360"/>
                  </a:lnTo>
                  <a:lnTo>
                    <a:pt x="37" y="468"/>
                  </a:lnTo>
                  <a:lnTo>
                    <a:pt x="1" y="612"/>
                  </a:lnTo>
                  <a:lnTo>
                    <a:pt x="37" y="720"/>
                  </a:lnTo>
                  <a:lnTo>
                    <a:pt x="73" y="828"/>
                  </a:lnTo>
                  <a:lnTo>
                    <a:pt x="109" y="936"/>
                  </a:lnTo>
                  <a:lnTo>
                    <a:pt x="181" y="1008"/>
                  </a:lnTo>
                  <a:lnTo>
                    <a:pt x="289" y="1079"/>
                  </a:lnTo>
                  <a:lnTo>
                    <a:pt x="396" y="1151"/>
                  </a:lnTo>
                  <a:lnTo>
                    <a:pt x="504" y="1187"/>
                  </a:lnTo>
                  <a:lnTo>
                    <a:pt x="720" y="1187"/>
                  </a:lnTo>
                  <a:lnTo>
                    <a:pt x="828" y="1151"/>
                  </a:lnTo>
                  <a:lnTo>
                    <a:pt x="936" y="1079"/>
                  </a:lnTo>
                  <a:lnTo>
                    <a:pt x="1044" y="1008"/>
                  </a:lnTo>
                  <a:lnTo>
                    <a:pt x="1116" y="936"/>
                  </a:lnTo>
                  <a:lnTo>
                    <a:pt x="1152" y="828"/>
                  </a:lnTo>
                  <a:lnTo>
                    <a:pt x="1187" y="720"/>
                  </a:lnTo>
                  <a:lnTo>
                    <a:pt x="1223" y="612"/>
                  </a:lnTo>
                  <a:lnTo>
                    <a:pt x="1187" y="468"/>
                  </a:lnTo>
                  <a:lnTo>
                    <a:pt x="1152" y="360"/>
                  </a:lnTo>
                  <a:lnTo>
                    <a:pt x="1116" y="253"/>
                  </a:lnTo>
                  <a:lnTo>
                    <a:pt x="1044" y="181"/>
                  </a:lnTo>
                  <a:lnTo>
                    <a:pt x="936" y="109"/>
                  </a:lnTo>
                  <a:lnTo>
                    <a:pt x="828" y="37"/>
                  </a:lnTo>
                  <a:lnTo>
                    <a:pt x="72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06;p31">
              <a:extLst>
                <a:ext uri="{FF2B5EF4-FFF2-40B4-BE49-F238E27FC236}">
                  <a16:creationId xmlns:a16="http://schemas.microsoft.com/office/drawing/2014/main" id="{8ADB747A-7053-7B9F-DDE7-AF3B9988F46A}"/>
                </a:ext>
              </a:extLst>
            </p:cNvPr>
            <p:cNvSpPr/>
            <p:nvPr/>
          </p:nvSpPr>
          <p:spPr>
            <a:xfrm>
              <a:off x="2884125" y="648000"/>
              <a:ext cx="30600" cy="29700"/>
            </a:xfrm>
            <a:custGeom>
              <a:avLst/>
              <a:gdLst/>
              <a:ahLst/>
              <a:cxnLst/>
              <a:rect l="l" t="t" r="r" b="b"/>
              <a:pathLst>
                <a:path w="1224" h="1188" extrusionOk="0">
                  <a:moveTo>
                    <a:pt x="504" y="1"/>
                  </a:moveTo>
                  <a:lnTo>
                    <a:pt x="396" y="37"/>
                  </a:lnTo>
                  <a:lnTo>
                    <a:pt x="288" y="109"/>
                  </a:lnTo>
                  <a:lnTo>
                    <a:pt x="180" y="181"/>
                  </a:lnTo>
                  <a:lnTo>
                    <a:pt x="108" y="253"/>
                  </a:lnTo>
                  <a:lnTo>
                    <a:pt x="73" y="360"/>
                  </a:lnTo>
                  <a:lnTo>
                    <a:pt x="37" y="468"/>
                  </a:lnTo>
                  <a:lnTo>
                    <a:pt x="1" y="612"/>
                  </a:lnTo>
                  <a:lnTo>
                    <a:pt x="37" y="720"/>
                  </a:lnTo>
                  <a:lnTo>
                    <a:pt x="73" y="828"/>
                  </a:lnTo>
                  <a:lnTo>
                    <a:pt x="108" y="936"/>
                  </a:lnTo>
                  <a:lnTo>
                    <a:pt x="180" y="1008"/>
                  </a:lnTo>
                  <a:lnTo>
                    <a:pt x="288" y="1079"/>
                  </a:lnTo>
                  <a:lnTo>
                    <a:pt x="396" y="1151"/>
                  </a:lnTo>
                  <a:lnTo>
                    <a:pt x="504" y="1187"/>
                  </a:lnTo>
                  <a:lnTo>
                    <a:pt x="720" y="1187"/>
                  </a:lnTo>
                  <a:lnTo>
                    <a:pt x="828" y="1151"/>
                  </a:lnTo>
                  <a:lnTo>
                    <a:pt x="935" y="1079"/>
                  </a:lnTo>
                  <a:lnTo>
                    <a:pt x="1043" y="1008"/>
                  </a:lnTo>
                  <a:lnTo>
                    <a:pt x="1115" y="936"/>
                  </a:lnTo>
                  <a:lnTo>
                    <a:pt x="1151" y="828"/>
                  </a:lnTo>
                  <a:lnTo>
                    <a:pt x="1187" y="720"/>
                  </a:lnTo>
                  <a:lnTo>
                    <a:pt x="1223" y="612"/>
                  </a:lnTo>
                  <a:lnTo>
                    <a:pt x="1187" y="468"/>
                  </a:lnTo>
                  <a:lnTo>
                    <a:pt x="1151" y="360"/>
                  </a:lnTo>
                  <a:lnTo>
                    <a:pt x="1115" y="253"/>
                  </a:lnTo>
                  <a:lnTo>
                    <a:pt x="1043" y="181"/>
                  </a:lnTo>
                  <a:lnTo>
                    <a:pt x="935" y="109"/>
                  </a:lnTo>
                  <a:lnTo>
                    <a:pt x="828" y="37"/>
                  </a:lnTo>
                  <a:lnTo>
                    <a:pt x="72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07;p31">
              <a:extLst>
                <a:ext uri="{FF2B5EF4-FFF2-40B4-BE49-F238E27FC236}">
                  <a16:creationId xmlns:a16="http://schemas.microsoft.com/office/drawing/2014/main" id="{D4E2D558-4549-5269-44EB-E50FD94FAE1D}"/>
                </a:ext>
              </a:extLst>
            </p:cNvPr>
            <p:cNvSpPr/>
            <p:nvPr/>
          </p:nvSpPr>
          <p:spPr>
            <a:xfrm>
              <a:off x="2930875" y="648000"/>
              <a:ext cx="30575" cy="29700"/>
            </a:xfrm>
            <a:custGeom>
              <a:avLst/>
              <a:gdLst/>
              <a:ahLst/>
              <a:cxnLst/>
              <a:rect l="l" t="t" r="r" b="b"/>
              <a:pathLst>
                <a:path w="1223" h="1188" extrusionOk="0">
                  <a:moveTo>
                    <a:pt x="504" y="1"/>
                  </a:moveTo>
                  <a:lnTo>
                    <a:pt x="396" y="37"/>
                  </a:lnTo>
                  <a:lnTo>
                    <a:pt x="288" y="109"/>
                  </a:lnTo>
                  <a:lnTo>
                    <a:pt x="180" y="181"/>
                  </a:lnTo>
                  <a:lnTo>
                    <a:pt x="108" y="253"/>
                  </a:lnTo>
                  <a:lnTo>
                    <a:pt x="72" y="360"/>
                  </a:lnTo>
                  <a:lnTo>
                    <a:pt x="36" y="468"/>
                  </a:lnTo>
                  <a:lnTo>
                    <a:pt x="0" y="612"/>
                  </a:lnTo>
                  <a:lnTo>
                    <a:pt x="36" y="720"/>
                  </a:lnTo>
                  <a:lnTo>
                    <a:pt x="72" y="828"/>
                  </a:lnTo>
                  <a:lnTo>
                    <a:pt x="108" y="936"/>
                  </a:lnTo>
                  <a:lnTo>
                    <a:pt x="180" y="1008"/>
                  </a:lnTo>
                  <a:lnTo>
                    <a:pt x="288" y="1079"/>
                  </a:lnTo>
                  <a:lnTo>
                    <a:pt x="360" y="1151"/>
                  </a:lnTo>
                  <a:lnTo>
                    <a:pt x="504" y="1187"/>
                  </a:lnTo>
                  <a:lnTo>
                    <a:pt x="719" y="1187"/>
                  </a:lnTo>
                  <a:lnTo>
                    <a:pt x="827" y="1151"/>
                  </a:lnTo>
                  <a:lnTo>
                    <a:pt x="935" y="1079"/>
                  </a:lnTo>
                  <a:lnTo>
                    <a:pt x="1043" y="1008"/>
                  </a:lnTo>
                  <a:lnTo>
                    <a:pt x="1115" y="936"/>
                  </a:lnTo>
                  <a:lnTo>
                    <a:pt x="1151" y="828"/>
                  </a:lnTo>
                  <a:lnTo>
                    <a:pt x="1187" y="720"/>
                  </a:lnTo>
                  <a:lnTo>
                    <a:pt x="1223" y="612"/>
                  </a:lnTo>
                  <a:lnTo>
                    <a:pt x="1187" y="468"/>
                  </a:lnTo>
                  <a:lnTo>
                    <a:pt x="1151" y="360"/>
                  </a:lnTo>
                  <a:lnTo>
                    <a:pt x="1115" y="253"/>
                  </a:lnTo>
                  <a:lnTo>
                    <a:pt x="1043" y="181"/>
                  </a:lnTo>
                  <a:lnTo>
                    <a:pt x="935" y="109"/>
                  </a:lnTo>
                  <a:lnTo>
                    <a:pt x="827" y="37"/>
                  </a:lnTo>
                  <a:lnTo>
                    <a:pt x="71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08;p31">
              <a:extLst>
                <a:ext uri="{FF2B5EF4-FFF2-40B4-BE49-F238E27FC236}">
                  <a16:creationId xmlns:a16="http://schemas.microsoft.com/office/drawing/2014/main" id="{C20ACA40-739F-3C27-4A77-3C27F2529E85}"/>
                </a:ext>
              </a:extLst>
            </p:cNvPr>
            <p:cNvSpPr/>
            <p:nvPr/>
          </p:nvSpPr>
          <p:spPr>
            <a:xfrm>
              <a:off x="2977625" y="648000"/>
              <a:ext cx="29675" cy="29700"/>
            </a:xfrm>
            <a:custGeom>
              <a:avLst/>
              <a:gdLst/>
              <a:ahLst/>
              <a:cxnLst/>
              <a:rect l="l" t="t" r="r" b="b"/>
              <a:pathLst>
                <a:path w="1187" h="1188" extrusionOk="0">
                  <a:moveTo>
                    <a:pt x="503" y="1"/>
                  </a:moveTo>
                  <a:lnTo>
                    <a:pt x="360" y="37"/>
                  </a:lnTo>
                  <a:lnTo>
                    <a:pt x="288" y="109"/>
                  </a:lnTo>
                  <a:lnTo>
                    <a:pt x="180" y="181"/>
                  </a:lnTo>
                  <a:lnTo>
                    <a:pt x="108" y="253"/>
                  </a:lnTo>
                  <a:lnTo>
                    <a:pt x="72" y="360"/>
                  </a:lnTo>
                  <a:lnTo>
                    <a:pt x="36" y="468"/>
                  </a:lnTo>
                  <a:lnTo>
                    <a:pt x="0" y="612"/>
                  </a:lnTo>
                  <a:lnTo>
                    <a:pt x="36" y="720"/>
                  </a:lnTo>
                  <a:lnTo>
                    <a:pt x="72" y="828"/>
                  </a:lnTo>
                  <a:lnTo>
                    <a:pt x="108" y="936"/>
                  </a:lnTo>
                  <a:lnTo>
                    <a:pt x="180" y="1008"/>
                  </a:lnTo>
                  <a:lnTo>
                    <a:pt x="288" y="1079"/>
                  </a:lnTo>
                  <a:lnTo>
                    <a:pt x="360" y="1151"/>
                  </a:lnTo>
                  <a:lnTo>
                    <a:pt x="467" y="1187"/>
                  </a:lnTo>
                  <a:lnTo>
                    <a:pt x="719" y="1187"/>
                  </a:lnTo>
                  <a:lnTo>
                    <a:pt x="827" y="1151"/>
                  </a:lnTo>
                  <a:lnTo>
                    <a:pt x="935" y="1079"/>
                  </a:lnTo>
                  <a:lnTo>
                    <a:pt x="1043" y="1008"/>
                  </a:lnTo>
                  <a:lnTo>
                    <a:pt x="1115" y="936"/>
                  </a:lnTo>
                  <a:lnTo>
                    <a:pt x="1151" y="828"/>
                  </a:lnTo>
                  <a:lnTo>
                    <a:pt x="1187" y="720"/>
                  </a:lnTo>
                  <a:lnTo>
                    <a:pt x="1187" y="612"/>
                  </a:lnTo>
                  <a:lnTo>
                    <a:pt x="1187" y="468"/>
                  </a:lnTo>
                  <a:lnTo>
                    <a:pt x="1151" y="360"/>
                  </a:lnTo>
                  <a:lnTo>
                    <a:pt x="1115" y="253"/>
                  </a:lnTo>
                  <a:lnTo>
                    <a:pt x="1043" y="181"/>
                  </a:lnTo>
                  <a:lnTo>
                    <a:pt x="935" y="109"/>
                  </a:lnTo>
                  <a:lnTo>
                    <a:pt x="827" y="37"/>
                  </a:lnTo>
                  <a:lnTo>
                    <a:pt x="71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09;p31">
              <a:extLst>
                <a:ext uri="{FF2B5EF4-FFF2-40B4-BE49-F238E27FC236}">
                  <a16:creationId xmlns:a16="http://schemas.microsoft.com/office/drawing/2014/main" id="{0E263BBC-84E3-4D24-F012-093DB49E9502}"/>
                </a:ext>
              </a:extLst>
            </p:cNvPr>
            <p:cNvSpPr/>
            <p:nvPr/>
          </p:nvSpPr>
          <p:spPr>
            <a:xfrm>
              <a:off x="3024350" y="648000"/>
              <a:ext cx="29700" cy="29700"/>
            </a:xfrm>
            <a:custGeom>
              <a:avLst/>
              <a:gdLst/>
              <a:ahLst/>
              <a:cxnLst/>
              <a:rect l="l" t="t" r="r" b="b"/>
              <a:pathLst>
                <a:path w="1188" h="1188" extrusionOk="0">
                  <a:moveTo>
                    <a:pt x="468" y="1"/>
                  </a:moveTo>
                  <a:lnTo>
                    <a:pt x="360" y="37"/>
                  </a:lnTo>
                  <a:lnTo>
                    <a:pt x="288" y="109"/>
                  </a:lnTo>
                  <a:lnTo>
                    <a:pt x="180" y="181"/>
                  </a:lnTo>
                  <a:lnTo>
                    <a:pt x="109" y="253"/>
                  </a:lnTo>
                  <a:lnTo>
                    <a:pt x="73" y="360"/>
                  </a:lnTo>
                  <a:lnTo>
                    <a:pt x="37" y="468"/>
                  </a:lnTo>
                  <a:lnTo>
                    <a:pt x="1" y="612"/>
                  </a:lnTo>
                  <a:lnTo>
                    <a:pt x="37" y="720"/>
                  </a:lnTo>
                  <a:lnTo>
                    <a:pt x="73" y="828"/>
                  </a:lnTo>
                  <a:lnTo>
                    <a:pt x="109" y="936"/>
                  </a:lnTo>
                  <a:lnTo>
                    <a:pt x="180" y="1008"/>
                  </a:lnTo>
                  <a:lnTo>
                    <a:pt x="288" y="1079"/>
                  </a:lnTo>
                  <a:lnTo>
                    <a:pt x="360" y="1151"/>
                  </a:lnTo>
                  <a:lnTo>
                    <a:pt x="468" y="1187"/>
                  </a:lnTo>
                  <a:lnTo>
                    <a:pt x="720" y="1187"/>
                  </a:lnTo>
                  <a:lnTo>
                    <a:pt x="828" y="1151"/>
                  </a:lnTo>
                  <a:lnTo>
                    <a:pt x="936" y="1079"/>
                  </a:lnTo>
                  <a:lnTo>
                    <a:pt x="1007" y="1008"/>
                  </a:lnTo>
                  <a:lnTo>
                    <a:pt x="1115" y="936"/>
                  </a:lnTo>
                  <a:lnTo>
                    <a:pt x="1151" y="828"/>
                  </a:lnTo>
                  <a:lnTo>
                    <a:pt x="1187" y="720"/>
                  </a:lnTo>
                  <a:lnTo>
                    <a:pt x="1187" y="612"/>
                  </a:lnTo>
                  <a:lnTo>
                    <a:pt x="1187" y="468"/>
                  </a:lnTo>
                  <a:lnTo>
                    <a:pt x="1151" y="360"/>
                  </a:lnTo>
                  <a:lnTo>
                    <a:pt x="1115" y="253"/>
                  </a:lnTo>
                  <a:lnTo>
                    <a:pt x="1007" y="181"/>
                  </a:lnTo>
                  <a:lnTo>
                    <a:pt x="936" y="109"/>
                  </a:lnTo>
                  <a:lnTo>
                    <a:pt x="828" y="37"/>
                  </a:lnTo>
                  <a:lnTo>
                    <a:pt x="72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10;p31">
              <a:extLst>
                <a:ext uri="{FF2B5EF4-FFF2-40B4-BE49-F238E27FC236}">
                  <a16:creationId xmlns:a16="http://schemas.microsoft.com/office/drawing/2014/main" id="{499EBDBB-B9F1-209E-43D4-559FF405C0FF}"/>
                </a:ext>
              </a:extLst>
            </p:cNvPr>
            <p:cNvSpPr/>
            <p:nvPr/>
          </p:nvSpPr>
          <p:spPr>
            <a:xfrm>
              <a:off x="4639675" y="639025"/>
              <a:ext cx="121375" cy="56650"/>
            </a:xfrm>
            <a:custGeom>
              <a:avLst/>
              <a:gdLst/>
              <a:ahLst/>
              <a:cxnLst/>
              <a:rect l="l" t="t" r="r" b="b"/>
              <a:pathLst>
                <a:path w="4855" h="2266" extrusionOk="0">
                  <a:moveTo>
                    <a:pt x="4602" y="252"/>
                  </a:moveTo>
                  <a:lnTo>
                    <a:pt x="4602" y="2014"/>
                  </a:lnTo>
                  <a:lnTo>
                    <a:pt x="252" y="2014"/>
                  </a:lnTo>
                  <a:lnTo>
                    <a:pt x="288" y="252"/>
                  </a:lnTo>
                  <a:close/>
                  <a:moveTo>
                    <a:pt x="0" y="0"/>
                  </a:moveTo>
                  <a:lnTo>
                    <a:pt x="0" y="2265"/>
                  </a:lnTo>
                  <a:lnTo>
                    <a:pt x="4854" y="2265"/>
                  </a:lnTo>
                  <a:lnTo>
                    <a:pt x="485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11;p31">
              <a:extLst>
                <a:ext uri="{FF2B5EF4-FFF2-40B4-BE49-F238E27FC236}">
                  <a16:creationId xmlns:a16="http://schemas.microsoft.com/office/drawing/2014/main" id="{4F3BA55C-688B-3A7D-14AD-A3D49E1BF3A9}"/>
                </a:ext>
              </a:extLst>
            </p:cNvPr>
            <p:cNvSpPr/>
            <p:nvPr/>
          </p:nvSpPr>
          <p:spPr>
            <a:xfrm>
              <a:off x="4650450" y="648900"/>
              <a:ext cx="77325" cy="36875"/>
            </a:xfrm>
            <a:custGeom>
              <a:avLst/>
              <a:gdLst/>
              <a:ahLst/>
              <a:cxnLst/>
              <a:rect l="l" t="t" r="r" b="b"/>
              <a:pathLst>
                <a:path w="3093" h="1475" extrusionOk="0">
                  <a:moveTo>
                    <a:pt x="1" y="1"/>
                  </a:moveTo>
                  <a:lnTo>
                    <a:pt x="1" y="1475"/>
                  </a:lnTo>
                  <a:lnTo>
                    <a:pt x="3093" y="1475"/>
                  </a:lnTo>
                  <a:lnTo>
                    <a:pt x="309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12;p31">
              <a:extLst>
                <a:ext uri="{FF2B5EF4-FFF2-40B4-BE49-F238E27FC236}">
                  <a16:creationId xmlns:a16="http://schemas.microsoft.com/office/drawing/2014/main" id="{94094D60-770A-4840-CCDE-F64EF7784861}"/>
                </a:ext>
              </a:extLst>
            </p:cNvPr>
            <p:cNvSpPr/>
            <p:nvPr/>
          </p:nvSpPr>
          <p:spPr>
            <a:xfrm>
              <a:off x="4761025" y="652500"/>
              <a:ext cx="10800" cy="29700"/>
            </a:xfrm>
            <a:custGeom>
              <a:avLst/>
              <a:gdLst/>
              <a:ahLst/>
              <a:cxnLst/>
              <a:rect l="l" t="t" r="r" b="b"/>
              <a:pathLst>
                <a:path w="432" h="1188" extrusionOk="0">
                  <a:moveTo>
                    <a:pt x="0" y="1"/>
                  </a:moveTo>
                  <a:lnTo>
                    <a:pt x="0" y="1187"/>
                  </a:lnTo>
                  <a:lnTo>
                    <a:pt x="432" y="1187"/>
                  </a:lnTo>
                  <a:lnTo>
                    <a:pt x="43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13;p31">
              <a:extLst>
                <a:ext uri="{FF2B5EF4-FFF2-40B4-BE49-F238E27FC236}">
                  <a16:creationId xmlns:a16="http://schemas.microsoft.com/office/drawing/2014/main" id="{7FAB5207-FABF-BA37-CDAC-9AA4690B1C9A}"/>
                </a:ext>
              </a:extLst>
            </p:cNvPr>
            <p:cNvSpPr/>
            <p:nvPr/>
          </p:nvSpPr>
          <p:spPr>
            <a:xfrm>
              <a:off x="2877825" y="4668750"/>
              <a:ext cx="153750" cy="157350"/>
            </a:xfrm>
            <a:custGeom>
              <a:avLst/>
              <a:gdLst/>
              <a:ahLst/>
              <a:cxnLst/>
              <a:rect l="l" t="t" r="r" b="b"/>
              <a:pathLst>
                <a:path w="6150" h="6294" extrusionOk="0">
                  <a:moveTo>
                    <a:pt x="3093" y="1"/>
                  </a:moveTo>
                  <a:lnTo>
                    <a:pt x="1" y="3165"/>
                  </a:lnTo>
                  <a:lnTo>
                    <a:pt x="684" y="3165"/>
                  </a:lnTo>
                  <a:lnTo>
                    <a:pt x="684" y="6293"/>
                  </a:lnTo>
                  <a:lnTo>
                    <a:pt x="1943" y="6293"/>
                  </a:lnTo>
                  <a:lnTo>
                    <a:pt x="1943" y="4675"/>
                  </a:lnTo>
                  <a:lnTo>
                    <a:pt x="4208" y="4675"/>
                  </a:lnTo>
                  <a:lnTo>
                    <a:pt x="4208" y="6293"/>
                  </a:lnTo>
                  <a:lnTo>
                    <a:pt x="5466" y="6293"/>
                  </a:lnTo>
                  <a:lnTo>
                    <a:pt x="5466" y="3165"/>
                  </a:lnTo>
                  <a:lnTo>
                    <a:pt x="6149" y="3165"/>
                  </a:lnTo>
                  <a:lnTo>
                    <a:pt x="30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14;p31">
              <a:extLst>
                <a:ext uri="{FF2B5EF4-FFF2-40B4-BE49-F238E27FC236}">
                  <a16:creationId xmlns:a16="http://schemas.microsoft.com/office/drawing/2014/main" id="{D4FB5FAF-0F73-C08B-073D-3151280395CE}"/>
                </a:ext>
              </a:extLst>
            </p:cNvPr>
            <p:cNvSpPr/>
            <p:nvPr/>
          </p:nvSpPr>
          <p:spPr>
            <a:xfrm>
              <a:off x="4556975" y="4668750"/>
              <a:ext cx="186100" cy="26100"/>
            </a:xfrm>
            <a:custGeom>
              <a:avLst/>
              <a:gdLst/>
              <a:ahLst/>
              <a:cxnLst/>
              <a:rect l="l" t="t" r="r" b="b"/>
              <a:pathLst>
                <a:path w="7444" h="1044" extrusionOk="0">
                  <a:moveTo>
                    <a:pt x="0" y="1"/>
                  </a:moveTo>
                  <a:lnTo>
                    <a:pt x="0" y="1044"/>
                  </a:lnTo>
                  <a:lnTo>
                    <a:pt x="7443" y="1044"/>
                  </a:lnTo>
                  <a:lnTo>
                    <a:pt x="74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15;p31">
              <a:extLst>
                <a:ext uri="{FF2B5EF4-FFF2-40B4-BE49-F238E27FC236}">
                  <a16:creationId xmlns:a16="http://schemas.microsoft.com/office/drawing/2014/main" id="{30BC0DCF-8307-EF7E-F028-EEE9BC578B36}"/>
                </a:ext>
              </a:extLst>
            </p:cNvPr>
            <p:cNvSpPr/>
            <p:nvPr/>
          </p:nvSpPr>
          <p:spPr>
            <a:xfrm>
              <a:off x="4556975" y="4733475"/>
              <a:ext cx="186100" cy="27000"/>
            </a:xfrm>
            <a:custGeom>
              <a:avLst/>
              <a:gdLst/>
              <a:ahLst/>
              <a:cxnLst/>
              <a:rect l="l" t="t" r="r" b="b"/>
              <a:pathLst>
                <a:path w="7444" h="1080" extrusionOk="0">
                  <a:moveTo>
                    <a:pt x="0" y="1"/>
                  </a:moveTo>
                  <a:lnTo>
                    <a:pt x="0" y="1079"/>
                  </a:lnTo>
                  <a:lnTo>
                    <a:pt x="7443" y="1079"/>
                  </a:lnTo>
                  <a:lnTo>
                    <a:pt x="74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16;p31">
              <a:extLst>
                <a:ext uri="{FF2B5EF4-FFF2-40B4-BE49-F238E27FC236}">
                  <a16:creationId xmlns:a16="http://schemas.microsoft.com/office/drawing/2014/main" id="{2DF36C2A-2AD3-FBDF-0734-CE31B664A1D8}"/>
                </a:ext>
              </a:extLst>
            </p:cNvPr>
            <p:cNvSpPr/>
            <p:nvPr/>
          </p:nvSpPr>
          <p:spPr>
            <a:xfrm>
              <a:off x="4556975" y="4799100"/>
              <a:ext cx="186100" cy="27000"/>
            </a:xfrm>
            <a:custGeom>
              <a:avLst/>
              <a:gdLst/>
              <a:ahLst/>
              <a:cxnLst/>
              <a:rect l="l" t="t" r="r" b="b"/>
              <a:pathLst>
                <a:path w="7444" h="1080" extrusionOk="0">
                  <a:moveTo>
                    <a:pt x="0" y="0"/>
                  </a:moveTo>
                  <a:lnTo>
                    <a:pt x="0" y="1079"/>
                  </a:lnTo>
                  <a:lnTo>
                    <a:pt x="7443" y="1079"/>
                  </a:lnTo>
                  <a:lnTo>
                    <a:pt x="74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17;p31">
              <a:extLst>
                <a:ext uri="{FF2B5EF4-FFF2-40B4-BE49-F238E27FC236}">
                  <a16:creationId xmlns:a16="http://schemas.microsoft.com/office/drawing/2014/main" id="{6B6BBC6B-2667-13CD-F909-070D2EFD2FF1}"/>
                </a:ext>
              </a:extLst>
            </p:cNvPr>
            <p:cNvSpPr/>
            <p:nvPr/>
          </p:nvSpPr>
          <p:spPr>
            <a:xfrm>
              <a:off x="2837375" y="1260150"/>
              <a:ext cx="249925" cy="249925"/>
            </a:xfrm>
            <a:custGeom>
              <a:avLst/>
              <a:gdLst/>
              <a:ahLst/>
              <a:cxnLst/>
              <a:rect l="l" t="t" r="r" b="b"/>
              <a:pathLst>
                <a:path w="9997" h="9997" extrusionOk="0">
                  <a:moveTo>
                    <a:pt x="4819" y="1"/>
                  </a:moveTo>
                  <a:lnTo>
                    <a:pt x="4316" y="37"/>
                  </a:lnTo>
                  <a:lnTo>
                    <a:pt x="3812" y="144"/>
                  </a:lnTo>
                  <a:lnTo>
                    <a:pt x="3309" y="288"/>
                  </a:lnTo>
                  <a:lnTo>
                    <a:pt x="2841" y="468"/>
                  </a:lnTo>
                  <a:lnTo>
                    <a:pt x="2410" y="720"/>
                  </a:lnTo>
                  <a:lnTo>
                    <a:pt x="2014" y="1007"/>
                  </a:lnTo>
                  <a:lnTo>
                    <a:pt x="1655" y="1295"/>
                  </a:lnTo>
                  <a:lnTo>
                    <a:pt x="1295" y="1655"/>
                  </a:lnTo>
                  <a:lnTo>
                    <a:pt x="1008" y="2014"/>
                  </a:lnTo>
                  <a:lnTo>
                    <a:pt x="720" y="2410"/>
                  </a:lnTo>
                  <a:lnTo>
                    <a:pt x="504" y="2841"/>
                  </a:lnTo>
                  <a:lnTo>
                    <a:pt x="325" y="3273"/>
                  </a:lnTo>
                  <a:lnTo>
                    <a:pt x="181" y="3740"/>
                  </a:lnTo>
                  <a:lnTo>
                    <a:pt x="73" y="4207"/>
                  </a:lnTo>
                  <a:lnTo>
                    <a:pt x="1" y="4711"/>
                  </a:lnTo>
                  <a:lnTo>
                    <a:pt x="1" y="5178"/>
                  </a:lnTo>
                  <a:lnTo>
                    <a:pt x="37" y="5682"/>
                  </a:lnTo>
                  <a:lnTo>
                    <a:pt x="145" y="6185"/>
                  </a:lnTo>
                  <a:lnTo>
                    <a:pt x="289" y="6688"/>
                  </a:lnTo>
                  <a:lnTo>
                    <a:pt x="468" y="7156"/>
                  </a:lnTo>
                  <a:lnTo>
                    <a:pt x="720" y="7587"/>
                  </a:lnTo>
                  <a:lnTo>
                    <a:pt x="1008" y="7983"/>
                  </a:lnTo>
                  <a:lnTo>
                    <a:pt x="1295" y="8378"/>
                  </a:lnTo>
                  <a:lnTo>
                    <a:pt x="1655" y="8702"/>
                  </a:lnTo>
                  <a:lnTo>
                    <a:pt x="2014" y="9026"/>
                  </a:lnTo>
                  <a:lnTo>
                    <a:pt x="2410" y="9277"/>
                  </a:lnTo>
                  <a:lnTo>
                    <a:pt x="2841" y="9529"/>
                  </a:lnTo>
                  <a:lnTo>
                    <a:pt x="3273" y="9709"/>
                  </a:lnTo>
                  <a:lnTo>
                    <a:pt x="3740" y="9853"/>
                  </a:lnTo>
                  <a:lnTo>
                    <a:pt x="4208" y="9960"/>
                  </a:lnTo>
                  <a:lnTo>
                    <a:pt x="4711" y="9996"/>
                  </a:lnTo>
                  <a:lnTo>
                    <a:pt x="5179" y="9996"/>
                  </a:lnTo>
                  <a:lnTo>
                    <a:pt x="5682" y="9960"/>
                  </a:lnTo>
                  <a:lnTo>
                    <a:pt x="6185" y="9853"/>
                  </a:lnTo>
                  <a:lnTo>
                    <a:pt x="6581" y="9745"/>
                  </a:lnTo>
                  <a:lnTo>
                    <a:pt x="6940" y="9601"/>
                  </a:lnTo>
                  <a:lnTo>
                    <a:pt x="7300" y="9457"/>
                  </a:lnTo>
                  <a:lnTo>
                    <a:pt x="7624" y="9241"/>
                  </a:lnTo>
                  <a:lnTo>
                    <a:pt x="7983" y="9026"/>
                  </a:lnTo>
                  <a:lnTo>
                    <a:pt x="8271" y="8774"/>
                  </a:lnTo>
                  <a:lnTo>
                    <a:pt x="8558" y="8522"/>
                  </a:lnTo>
                  <a:lnTo>
                    <a:pt x="8846" y="8235"/>
                  </a:lnTo>
                  <a:lnTo>
                    <a:pt x="9062" y="7911"/>
                  </a:lnTo>
                  <a:lnTo>
                    <a:pt x="9278" y="7587"/>
                  </a:lnTo>
                  <a:lnTo>
                    <a:pt x="9457" y="7264"/>
                  </a:lnTo>
                  <a:lnTo>
                    <a:pt x="9637" y="6904"/>
                  </a:lnTo>
                  <a:lnTo>
                    <a:pt x="9781" y="6545"/>
                  </a:lnTo>
                  <a:lnTo>
                    <a:pt x="9853" y="6149"/>
                  </a:lnTo>
                  <a:lnTo>
                    <a:pt x="9961" y="5790"/>
                  </a:lnTo>
                  <a:lnTo>
                    <a:pt x="9997" y="5394"/>
                  </a:lnTo>
                  <a:lnTo>
                    <a:pt x="9997" y="4999"/>
                  </a:lnTo>
                  <a:lnTo>
                    <a:pt x="9997" y="4603"/>
                  </a:lnTo>
                  <a:lnTo>
                    <a:pt x="9925" y="4207"/>
                  </a:lnTo>
                  <a:lnTo>
                    <a:pt x="9853" y="3812"/>
                  </a:lnTo>
                  <a:lnTo>
                    <a:pt x="9709" y="3309"/>
                  </a:lnTo>
                  <a:lnTo>
                    <a:pt x="9529" y="2841"/>
                  </a:lnTo>
                  <a:lnTo>
                    <a:pt x="9278" y="2410"/>
                  </a:lnTo>
                  <a:lnTo>
                    <a:pt x="9026" y="2014"/>
                  </a:lnTo>
                  <a:lnTo>
                    <a:pt x="8702" y="1655"/>
                  </a:lnTo>
                  <a:lnTo>
                    <a:pt x="8379" y="1295"/>
                  </a:lnTo>
                  <a:lnTo>
                    <a:pt x="7983" y="1007"/>
                  </a:lnTo>
                  <a:lnTo>
                    <a:pt x="7588" y="720"/>
                  </a:lnTo>
                  <a:lnTo>
                    <a:pt x="7156" y="504"/>
                  </a:lnTo>
                  <a:lnTo>
                    <a:pt x="6725" y="324"/>
                  </a:lnTo>
                  <a:lnTo>
                    <a:pt x="6257" y="180"/>
                  </a:lnTo>
                  <a:lnTo>
                    <a:pt x="5790" y="73"/>
                  </a:lnTo>
                  <a:lnTo>
                    <a:pt x="5322" y="1"/>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18;p31">
              <a:extLst>
                <a:ext uri="{FF2B5EF4-FFF2-40B4-BE49-F238E27FC236}">
                  <a16:creationId xmlns:a16="http://schemas.microsoft.com/office/drawing/2014/main" id="{CA9292A5-9412-A00E-FC19-974B30FC61B2}"/>
                </a:ext>
              </a:extLst>
            </p:cNvPr>
            <p:cNvSpPr/>
            <p:nvPr/>
          </p:nvSpPr>
          <p:spPr>
            <a:xfrm>
              <a:off x="2837375" y="1260150"/>
              <a:ext cx="249925" cy="249925"/>
            </a:xfrm>
            <a:custGeom>
              <a:avLst/>
              <a:gdLst/>
              <a:ahLst/>
              <a:cxnLst/>
              <a:rect l="l" t="t" r="r" b="b"/>
              <a:pathLst>
                <a:path w="9997" h="9997" fill="none" extrusionOk="0">
                  <a:moveTo>
                    <a:pt x="7624" y="9241"/>
                  </a:moveTo>
                  <a:lnTo>
                    <a:pt x="7624" y="9241"/>
                  </a:lnTo>
                  <a:lnTo>
                    <a:pt x="7300" y="9457"/>
                  </a:lnTo>
                  <a:lnTo>
                    <a:pt x="6940" y="9601"/>
                  </a:lnTo>
                  <a:lnTo>
                    <a:pt x="6581" y="9745"/>
                  </a:lnTo>
                  <a:lnTo>
                    <a:pt x="6185" y="9853"/>
                  </a:lnTo>
                  <a:lnTo>
                    <a:pt x="6185" y="9853"/>
                  </a:lnTo>
                  <a:lnTo>
                    <a:pt x="5682" y="9960"/>
                  </a:lnTo>
                  <a:lnTo>
                    <a:pt x="5179" y="9996"/>
                  </a:lnTo>
                  <a:lnTo>
                    <a:pt x="4711" y="9996"/>
                  </a:lnTo>
                  <a:lnTo>
                    <a:pt x="4208" y="9960"/>
                  </a:lnTo>
                  <a:lnTo>
                    <a:pt x="3740" y="9853"/>
                  </a:lnTo>
                  <a:lnTo>
                    <a:pt x="3273" y="9709"/>
                  </a:lnTo>
                  <a:lnTo>
                    <a:pt x="2841" y="9529"/>
                  </a:lnTo>
                  <a:lnTo>
                    <a:pt x="2410" y="9277"/>
                  </a:lnTo>
                  <a:lnTo>
                    <a:pt x="2014" y="9026"/>
                  </a:lnTo>
                  <a:lnTo>
                    <a:pt x="1655" y="8702"/>
                  </a:lnTo>
                  <a:lnTo>
                    <a:pt x="1295" y="8378"/>
                  </a:lnTo>
                  <a:lnTo>
                    <a:pt x="1008" y="7983"/>
                  </a:lnTo>
                  <a:lnTo>
                    <a:pt x="720" y="7587"/>
                  </a:lnTo>
                  <a:lnTo>
                    <a:pt x="468" y="7156"/>
                  </a:lnTo>
                  <a:lnTo>
                    <a:pt x="289" y="6688"/>
                  </a:lnTo>
                  <a:lnTo>
                    <a:pt x="145" y="6185"/>
                  </a:lnTo>
                  <a:lnTo>
                    <a:pt x="145" y="6185"/>
                  </a:lnTo>
                  <a:lnTo>
                    <a:pt x="37" y="5682"/>
                  </a:lnTo>
                  <a:lnTo>
                    <a:pt x="1" y="5178"/>
                  </a:lnTo>
                  <a:lnTo>
                    <a:pt x="1" y="4711"/>
                  </a:lnTo>
                  <a:lnTo>
                    <a:pt x="73" y="4207"/>
                  </a:lnTo>
                  <a:lnTo>
                    <a:pt x="181" y="3740"/>
                  </a:lnTo>
                  <a:lnTo>
                    <a:pt x="325" y="3273"/>
                  </a:lnTo>
                  <a:lnTo>
                    <a:pt x="504" y="2841"/>
                  </a:lnTo>
                  <a:lnTo>
                    <a:pt x="720" y="2410"/>
                  </a:lnTo>
                  <a:lnTo>
                    <a:pt x="1008" y="2014"/>
                  </a:lnTo>
                  <a:lnTo>
                    <a:pt x="1295" y="1655"/>
                  </a:lnTo>
                  <a:lnTo>
                    <a:pt x="1655" y="1295"/>
                  </a:lnTo>
                  <a:lnTo>
                    <a:pt x="2014" y="1007"/>
                  </a:lnTo>
                  <a:lnTo>
                    <a:pt x="2410" y="720"/>
                  </a:lnTo>
                  <a:lnTo>
                    <a:pt x="2841" y="468"/>
                  </a:lnTo>
                  <a:lnTo>
                    <a:pt x="3309" y="288"/>
                  </a:lnTo>
                  <a:lnTo>
                    <a:pt x="3812" y="144"/>
                  </a:lnTo>
                  <a:lnTo>
                    <a:pt x="3812" y="144"/>
                  </a:lnTo>
                  <a:lnTo>
                    <a:pt x="4316" y="37"/>
                  </a:lnTo>
                  <a:lnTo>
                    <a:pt x="4819" y="1"/>
                  </a:lnTo>
                  <a:lnTo>
                    <a:pt x="5322" y="1"/>
                  </a:lnTo>
                  <a:lnTo>
                    <a:pt x="5790" y="73"/>
                  </a:lnTo>
                  <a:lnTo>
                    <a:pt x="6257" y="180"/>
                  </a:lnTo>
                  <a:lnTo>
                    <a:pt x="6725" y="324"/>
                  </a:lnTo>
                  <a:lnTo>
                    <a:pt x="7156" y="504"/>
                  </a:lnTo>
                  <a:lnTo>
                    <a:pt x="7588" y="720"/>
                  </a:lnTo>
                  <a:lnTo>
                    <a:pt x="7983" y="1007"/>
                  </a:lnTo>
                  <a:lnTo>
                    <a:pt x="8379" y="1295"/>
                  </a:lnTo>
                  <a:lnTo>
                    <a:pt x="8702" y="1655"/>
                  </a:lnTo>
                  <a:lnTo>
                    <a:pt x="9026" y="2014"/>
                  </a:lnTo>
                  <a:lnTo>
                    <a:pt x="9278" y="2410"/>
                  </a:lnTo>
                  <a:lnTo>
                    <a:pt x="9529" y="2841"/>
                  </a:lnTo>
                  <a:lnTo>
                    <a:pt x="9709" y="3309"/>
                  </a:lnTo>
                  <a:lnTo>
                    <a:pt x="9853" y="3812"/>
                  </a:lnTo>
                  <a:lnTo>
                    <a:pt x="9853" y="3812"/>
                  </a:lnTo>
                  <a:lnTo>
                    <a:pt x="9925" y="4207"/>
                  </a:lnTo>
                  <a:lnTo>
                    <a:pt x="9997" y="4603"/>
                  </a:lnTo>
                  <a:lnTo>
                    <a:pt x="9997" y="4999"/>
                  </a:lnTo>
                  <a:lnTo>
                    <a:pt x="9997" y="5394"/>
                  </a:lnTo>
                  <a:lnTo>
                    <a:pt x="9961" y="5790"/>
                  </a:lnTo>
                  <a:lnTo>
                    <a:pt x="9853" y="6149"/>
                  </a:lnTo>
                  <a:lnTo>
                    <a:pt x="9781" y="6545"/>
                  </a:lnTo>
                  <a:lnTo>
                    <a:pt x="9637" y="6904"/>
                  </a:lnTo>
                  <a:lnTo>
                    <a:pt x="9457" y="7264"/>
                  </a:lnTo>
                  <a:lnTo>
                    <a:pt x="9278" y="7587"/>
                  </a:lnTo>
                  <a:lnTo>
                    <a:pt x="9062" y="7911"/>
                  </a:lnTo>
                  <a:lnTo>
                    <a:pt x="8846" y="8235"/>
                  </a:lnTo>
                  <a:lnTo>
                    <a:pt x="8558" y="8522"/>
                  </a:lnTo>
                  <a:lnTo>
                    <a:pt x="8271" y="8774"/>
                  </a:lnTo>
                  <a:lnTo>
                    <a:pt x="7983" y="9026"/>
                  </a:lnTo>
                  <a:lnTo>
                    <a:pt x="7624" y="924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19;p31">
              <a:extLst>
                <a:ext uri="{FF2B5EF4-FFF2-40B4-BE49-F238E27FC236}">
                  <a16:creationId xmlns:a16="http://schemas.microsoft.com/office/drawing/2014/main" id="{5356170D-6FA7-7B9D-B58E-583341F15B2A}"/>
                </a:ext>
              </a:extLst>
            </p:cNvPr>
            <p:cNvSpPr/>
            <p:nvPr/>
          </p:nvSpPr>
          <p:spPr>
            <a:xfrm>
              <a:off x="2924575" y="1332975"/>
              <a:ext cx="76425" cy="76425"/>
            </a:xfrm>
            <a:custGeom>
              <a:avLst/>
              <a:gdLst/>
              <a:ahLst/>
              <a:cxnLst/>
              <a:rect l="l" t="t" r="r" b="b"/>
              <a:pathLst>
                <a:path w="3057" h="3057" extrusionOk="0">
                  <a:moveTo>
                    <a:pt x="1511" y="0"/>
                  </a:moveTo>
                  <a:lnTo>
                    <a:pt x="1223" y="36"/>
                  </a:lnTo>
                  <a:lnTo>
                    <a:pt x="935" y="144"/>
                  </a:lnTo>
                  <a:lnTo>
                    <a:pt x="684" y="252"/>
                  </a:lnTo>
                  <a:lnTo>
                    <a:pt x="432" y="468"/>
                  </a:lnTo>
                  <a:lnTo>
                    <a:pt x="252" y="683"/>
                  </a:lnTo>
                  <a:lnTo>
                    <a:pt x="108" y="935"/>
                  </a:lnTo>
                  <a:lnTo>
                    <a:pt x="37" y="1223"/>
                  </a:lnTo>
                  <a:lnTo>
                    <a:pt x="1" y="1546"/>
                  </a:lnTo>
                  <a:lnTo>
                    <a:pt x="37" y="1834"/>
                  </a:lnTo>
                  <a:lnTo>
                    <a:pt x="108" y="2121"/>
                  </a:lnTo>
                  <a:lnTo>
                    <a:pt x="252" y="2373"/>
                  </a:lnTo>
                  <a:lnTo>
                    <a:pt x="432" y="2589"/>
                  </a:lnTo>
                  <a:lnTo>
                    <a:pt x="684" y="2805"/>
                  </a:lnTo>
                  <a:lnTo>
                    <a:pt x="935" y="2912"/>
                  </a:lnTo>
                  <a:lnTo>
                    <a:pt x="1223" y="3020"/>
                  </a:lnTo>
                  <a:lnTo>
                    <a:pt x="1511" y="3056"/>
                  </a:lnTo>
                  <a:lnTo>
                    <a:pt x="1834" y="3020"/>
                  </a:lnTo>
                  <a:lnTo>
                    <a:pt x="2122" y="2912"/>
                  </a:lnTo>
                  <a:lnTo>
                    <a:pt x="2374" y="2805"/>
                  </a:lnTo>
                  <a:lnTo>
                    <a:pt x="2589" y="2589"/>
                  </a:lnTo>
                  <a:lnTo>
                    <a:pt x="2769" y="2373"/>
                  </a:lnTo>
                  <a:lnTo>
                    <a:pt x="2913" y="2121"/>
                  </a:lnTo>
                  <a:lnTo>
                    <a:pt x="3021" y="1834"/>
                  </a:lnTo>
                  <a:lnTo>
                    <a:pt x="3057" y="1546"/>
                  </a:lnTo>
                  <a:lnTo>
                    <a:pt x="3021" y="1223"/>
                  </a:lnTo>
                  <a:lnTo>
                    <a:pt x="2913" y="935"/>
                  </a:lnTo>
                  <a:lnTo>
                    <a:pt x="2769" y="683"/>
                  </a:lnTo>
                  <a:lnTo>
                    <a:pt x="2589" y="468"/>
                  </a:lnTo>
                  <a:lnTo>
                    <a:pt x="2374" y="252"/>
                  </a:lnTo>
                  <a:lnTo>
                    <a:pt x="2122" y="144"/>
                  </a:lnTo>
                  <a:lnTo>
                    <a:pt x="1834" y="36"/>
                  </a:lnTo>
                  <a:lnTo>
                    <a:pt x="15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20;p31">
              <a:extLst>
                <a:ext uri="{FF2B5EF4-FFF2-40B4-BE49-F238E27FC236}">
                  <a16:creationId xmlns:a16="http://schemas.microsoft.com/office/drawing/2014/main" id="{FC0AC837-F1F6-F2FF-8D49-20E8F7D278B4}"/>
                </a:ext>
              </a:extLst>
            </p:cNvPr>
            <p:cNvSpPr/>
            <p:nvPr/>
          </p:nvSpPr>
          <p:spPr>
            <a:xfrm>
              <a:off x="2896725" y="1407575"/>
              <a:ext cx="131250" cy="102500"/>
            </a:xfrm>
            <a:custGeom>
              <a:avLst/>
              <a:gdLst/>
              <a:ahLst/>
              <a:cxnLst/>
              <a:rect l="l" t="t" r="r" b="b"/>
              <a:pathLst>
                <a:path w="5250" h="4100" extrusionOk="0">
                  <a:moveTo>
                    <a:pt x="2517" y="0"/>
                  </a:moveTo>
                  <a:lnTo>
                    <a:pt x="2265" y="36"/>
                  </a:lnTo>
                  <a:lnTo>
                    <a:pt x="2014" y="72"/>
                  </a:lnTo>
                  <a:lnTo>
                    <a:pt x="1762" y="144"/>
                  </a:lnTo>
                  <a:lnTo>
                    <a:pt x="1510" y="252"/>
                  </a:lnTo>
                  <a:lnTo>
                    <a:pt x="1294" y="360"/>
                  </a:lnTo>
                  <a:lnTo>
                    <a:pt x="1079" y="504"/>
                  </a:lnTo>
                  <a:lnTo>
                    <a:pt x="899" y="684"/>
                  </a:lnTo>
                  <a:lnTo>
                    <a:pt x="719" y="863"/>
                  </a:lnTo>
                  <a:lnTo>
                    <a:pt x="539" y="1043"/>
                  </a:lnTo>
                  <a:lnTo>
                    <a:pt x="396" y="1259"/>
                  </a:lnTo>
                  <a:lnTo>
                    <a:pt x="288" y="1475"/>
                  </a:lnTo>
                  <a:lnTo>
                    <a:pt x="180" y="1690"/>
                  </a:lnTo>
                  <a:lnTo>
                    <a:pt x="108" y="1942"/>
                  </a:lnTo>
                  <a:lnTo>
                    <a:pt x="36" y="2194"/>
                  </a:lnTo>
                  <a:lnTo>
                    <a:pt x="0" y="2481"/>
                  </a:lnTo>
                  <a:lnTo>
                    <a:pt x="0" y="2733"/>
                  </a:lnTo>
                  <a:lnTo>
                    <a:pt x="0" y="3344"/>
                  </a:lnTo>
                  <a:lnTo>
                    <a:pt x="467" y="3596"/>
                  </a:lnTo>
                  <a:lnTo>
                    <a:pt x="899" y="3812"/>
                  </a:lnTo>
                  <a:lnTo>
                    <a:pt x="1366" y="3956"/>
                  </a:lnTo>
                  <a:lnTo>
                    <a:pt x="1870" y="4063"/>
                  </a:lnTo>
                  <a:lnTo>
                    <a:pt x="2337" y="4099"/>
                  </a:lnTo>
                  <a:lnTo>
                    <a:pt x="2841" y="4099"/>
                  </a:lnTo>
                  <a:lnTo>
                    <a:pt x="3344" y="4063"/>
                  </a:lnTo>
                  <a:lnTo>
                    <a:pt x="3811" y="3956"/>
                  </a:lnTo>
                  <a:lnTo>
                    <a:pt x="4207" y="3848"/>
                  </a:lnTo>
                  <a:lnTo>
                    <a:pt x="4566" y="3704"/>
                  </a:lnTo>
                  <a:lnTo>
                    <a:pt x="4926" y="3560"/>
                  </a:lnTo>
                  <a:lnTo>
                    <a:pt x="5250" y="3344"/>
                  </a:lnTo>
                  <a:lnTo>
                    <a:pt x="5250" y="2733"/>
                  </a:lnTo>
                  <a:lnTo>
                    <a:pt x="5250" y="2517"/>
                  </a:lnTo>
                  <a:lnTo>
                    <a:pt x="5250" y="2230"/>
                  </a:lnTo>
                  <a:lnTo>
                    <a:pt x="5178" y="1978"/>
                  </a:lnTo>
                  <a:lnTo>
                    <a:pt x="5106" y="1726"/>
                  </a:lnTo>
                  <a:lnTo>
                    <a:pt x="4998" y="1511"/>
                  </a:lnTo>
                  <a:lnTo>
                    <a:pt x="4890" y="1259"/>
                  </a:lnTo>
                  <a:lnTo>
                    <a:pt x="4746" y="1043"/>
                  </a:lnTo>
                  <a:lnTo>
                    <a:pt x="4602" y="863"/>
                  </a:lnTo>
                  <a:lnTo>
                    <a:pt x="4423" y="684"/>
                  </a:lnTo>
                  <a:lnTo>
                    <a:pt x="4207" y="540"/>
                  </a:lnTo>
                  <a:lnTo>
                    <a:pt x="4027" y="396"/>
                  </a:lnTo>
                  <a:lnTo>
                    <a:pt x="3775" y="252"/>
                  </a:lnTo>
                  <a:lnTo>
                    <a:pt x="3560" y="144"/>
                  </a:lnTo>
                  <a:lnTo>
                    <a:pt x="3308" y="72"/>
                  </a:lnTo>
                  <a:lnTo>
                    <a:pt x="3056" y="36"/>
                  </a:lnTo>
                  <a:lnTo>
                    <a:pt x="280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21;p31">
              <a:extLst>
                <a:ext uri="{FF2B5EF4-FFF2-40B4-BE49-F238E27FC236}">
                  <a16:creationId xmlns:a16="http://schemas.microsoft.com/office/drawing/2014/main" id="{E712F4E6-2CFA-67FB-2742-8392D6702122}"/>
                </a:ext>
              </a:extLst>
            </p:cNvPr>
            <p:cNvSpPr/>
            <p:nvPr/>
          </p:nvSpPr>
          <p:spPr>
            <a:xfrm>
              <a:off x="2896725" y="1407575"/>
              <a:ext cx="131250" cy="102500"/>
            </a:xfrm>
            <a:custGeom>
              <a:avLst/>
              <a:gdLst/>
              <a:ahLst/>
              <a:cxnLst/>
              <a:rect l="l" t="t" r="r" b="b"/>
              <a:pathLst>
                <a:path w="5250" h="4100" fill="none" extrusionOk="0">
                  <a:moveTo>
                    <a:pt x="5250" y="2733"/>
                  </a:moveTo>
                  <a:lnTo>
                    <a:pt x="5250" y="3344"/>
                  </a:lnTo>
                  <a:lnTo>
                    <a:pt x="5250" y="3344"/>
                  </a:lnTo>
                  <a:lnTo>
                    <a:pt x="4926" y="3560"/>
                  </a:lnTo>
                  <a:lnTo>
                    <a:pt x="4566" y="3704"/>
                  </a:lnTo>
                  <a:lnTo>
                    <a:pt x="4207" y="3848"/>
                  </a:lnTo>
                  <a:lnTo>
                    <a:pt x="3811" y="3956"/>
                  </a:lnTo>
                  <a:lnTo>
                    <a:pt x="3811" y="3956"/>
                  </a:lnTo>
                  <a:lnTo>
                    <a:pt x="3344" y="4063"/>
                  </a:lnTo>
                  <a:lnTo>
                    <a:pt x="2841" y="4099"/>
                  </a:lnTo>
                  <a:lnTo>
                    <a:pt x="2337" y="4099"/>
                  </a:lnTo>
                  <a:lnTo>
                    <a:pt x="1870" y="4063"/>
                  </a:lnTo>
                  <a:lnTo>
                    <a:pt x="1366" y="3956"/>
                  </a:lnTo>
                  <a:lnTo>
                    <a:pt x="899" y="3812"/>
                  </a:lnTo>
                  <a:lnTo>
                    <a:pt x="467" y="3596"/>
                  </a:lnTo>
                  <a:lnTo>
                    <a:pt x="0" y="3344"/>
                  </a:lnTo>
                  <a:lnTo>
                    <a:pt x="0" y="2733"/>
                  </a:lnTo>
                  <a:lnTo>
                    <a:pt x="0" y="2733"/>
                  </a:lnTo>
                  <a:lnTo>
                    <a:pt x="0" y="2481"/>
                  </a:lnTo>
                  <a:lnTo>
                    <a:pt x="36" y="2194"/>
                  </a:lnTo>
                  <a:lnTo>
                    <a:pt x="108" y="1942"/>
                  </a:lnTo>
                  <a:lnTo>
                    <a:pt x="180" y="1690"/>
                  </a:lnTo>
                  <a:lnTo>
                    <a:pt x="288" y="1475"/>
                  </a:lnTo>
                  <a:lnTo>
                    <a:pt x="396" y="1259"/>
                  </a:lnTo>
                  <a:lnTo>
                    <a:pt x="539" y="1043"/>
                  </a:lnTo>
                  <a:lnTo>
                    <a:pt x="719" y="863"/>
                  </a:lnTo>
                  <a:lnTo>
                    <a:pt x="899" y="684"/>
                  </a:lnTo>
                  <a:lnTo>
                    <a:pt x="1079" y="504"/>
                  </a:lnTo>
                  <a:lnTo>
                    <a:pt x="1294" y="360"/>
                  </a:lnTo>
                  <a:lnTo>
                    <a:pt x="1510" y="252"/>
                  </a:lnTo>
                  <a:lnTo>
                    <a:pt x="1762" y="144"/>
                  </a:lnTo>
                  <a:lnTo>
                    <a:pt x="2014" y="72"/>
                  </a:lnTo>
                  <a:lnTo>
                    <a:pt x="2265" y="36"/>
                  </a:lnTo>
                  <a:lnTo>
                    <a:pt x="2517" y="0"/>
                  </a:lnTo>
                  <a:lnTo>
                    <a:pt x="2517" y="0"/>
                  </a:lnTo>
                  <a:lnTo>
                    <a:pt x="2805" y="0"/>
                  </a:lnTo>
                  <a:lnTo>
                    <a:pt x="3056" y="36"/>
                  </a:lnTo>
                  <a:lnTo>
                    <a:pt x="3308" y="72"/>
                  </a:lnTo>
                  <a:lnTo>
                    <a:pt x="3560" y="144"/>
                  </a:lnTo>
                  <a:lnTo>
                    <a:pt x="3775" y="252"/>
                  </a:lnTo>
                  <a:lnTo>
                    <a:pt x="4027" y="396"/>
                  </a:lnTo>
                  <a:lnTo>
                    <a:pt x="4207" y="540"/>
                  </a:lnTo>
                  <a:lnTo>
                    <a:pt x="4423" y="684"/>
                  </a:lnTo>
                  <a:lnTo>
                    <a:pt x="4602" y="863"/>
                  </a:lnTo>
                  <a:lnTo>
                    <a:pt x="4746" y="1043"/>
                  </a:lnTo>
                  <a:lnTo>
                    <a:pt x="4890" y="1259"/>
                  </a:lnTo>
                  <a:lnTo>
                    <a:pt x="4998" y="1511"/>
                  </a:lnTo>
                  <a:lnTo>
                    <a:pt x="5106" y="1726"/>
                  </a:lnTo>
                  <a:lnTo>
                    <a:pt x="5178" y="1978"/>
                  </a:lnTo>
                  <a:lnTo>
                    <a:pt x="5250" y="2230"/>
                  </a:lnTo>
                  <a:lnTo>
                    <a:pt x="5250" y="2517"/>
                  </a:lnTo>
                  <a:lnTo>
                    <a:pt x="5250" y="2517"/>
                  </a:lnTo>
                  <a:lnTo>
                    <a:pt x="5250" y="273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22;p31">
              <a:extLst>
                <a:ext uri="{FF2B5EF4-FFF2-40B4-BE49-F238E27FC236}">
                  <a16:creationId xmlns:a16="http://schemas.microsoft.com/office/drawing/2014/main" id="{8D76EA3A-FFE0-1937-B78C-4C7BBF578890}"/>
                </a:ext>
              </a:extLst>
            </p:cNvPr>
            <p:cNvSpPr/>
            <p:nvPr/>
          </p:nvSpPr>
          <p:spPr>
            <a:xfrm>
              <a:off x="3243675" y="1268250"/>
              <a:ext cx="793750" cy="64750"/>
            </a:xfrm>
            <a:custGeom>
              <a:avLst/>
              <a:gdLst/>
              <a:ahLst/>
              <a:cxnLst/>
              <a:rect l="l" t="t" r="r" b="b"/>
              <a:pathLst>
                <a:path w="31750" h="2590" extrusionOk="0">
                  <a:moveTo>
                    <a:pt x="1" y="0"/>
                  </a:moveTo>
                  <a:lnTo>
                    <a:pt x="1" y="2589"/>
                  </a:lnTo>
                  <a:lnTo>
                    <a:pt x="31750" y="2589"/>
                  </a:lnTo>
                  <a:lnTo>
                    <a:pt x="3175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23;p31">
              <a:extLst>
                <a:ext uri="{FF2B5EF4-FFF2-40B4-BE49-F238E27FC236}">
                  <a16:creationId xmlns:a16="http://schemas.microsoft.com/office/drawing/2014/main" id="{DC0A581B-1417-554F-7FCE-3BF51BC1FF18}"/>
                </a:ext>
              </a:extLst>
            </p:cNvPr>
            <p:cNvSpPr/>
            <p:nvPr/>
          </p:nvSpPr>
          <p:spPr>
            <a:xfrm>
              <a:off x="3243675" y="1268250"/>
              <a:ext cx="793750" cy="64750"/>
            </a:xfrm>
            <a:custGeom>
              <a:avLst/>
              <a:gdLst/>
              <a:ahLst/>
              <a:cxnLst/>
              <a:rect l="l" t="t" r="r" b="b"/>
              <a:pathLst>
                <a:path w="31750" h="2590" fill="none" extrusionOk="0">
                  <a:moveTo>
                    <a:pt x="1" y="0"/>
                  </a:moveTo>
                  <a:lnTo>
                    <a:pt x="31750" y="0"/>
                  </a:lnTo>
                  <a:lnTo>
                    <a:pt x="31750" y="2589"/>
                  </a:lnTo>
                  <a:lnTo>
                    <a:pt x="1" y="2589"/>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224;p31">
              <a:extLst>
                <a:ext uri="{FF2B5EF4-FFF2-40B4-BE49-F238E27FC236}">
                  <a16:creationId xmlns:a16="http://schemas.microsoft.com/office/drawing/2014/main" id="{458EB5FC-71D8-B4C4-0C22-E7F175EB6B5C}"/>
                </a:ext>
              </a:extLst>
            </p:cNvPr>
            <p:cNvSpPr/>
            <p:nvPr/>
          </p:nvSpPr>
          <p:spPr>
            <a:xfrm>
              <a:off x="3243675" y="1377000"/>
              <a:ext cx="692175" cy="43175"/>
            </a:xfrm>
            <a:custGeom>
              <a:avLst/>
              <a:gdLst/>
              <a:ahLst/>
              <a:cxnLst/>
              <a:rect l="l" t="t" r="r" b="b"/>
              <a:pathLst>
                <a:path w="27687" h="1727" extrusionOk="0">
                  <a:moveTo>
                    <a:pt x="1" y="1"/>
                  </a:moveTo>
                  <a:lnTo>
                    <a:pt x="1" y="1727"/>
                  </a:lnTo>
                  <a:lnTo>
                    <a:pt x="27687" y="1727"/>
                  </a:lnTo>
                  <a:lnTo>
                    <a:pt x="2768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25;p31">
              <a:extLst>
                <a:ext uri="{FF2B5EF4-FFF2-40B4-BE49-F238E27FC236}">
                  <a16:creationId xmlns:a16="http://schemas.microsoft.com/office/drawing/2014/main" id="{71AAF554-7517-1F74-17AF-86A4A8BCC3DC}"/>
                </a:ext>
              </a:extLst>
            </p:cNvPr>
            <p:cNvSpPr/>
            <p:nvPr/>
          </p:nvSpPr>
          <p:spPr>
            <a:xfrm>
              <a:off x="3243675" y="1377000"/>
              <a:ext cx="692175" cy="43175"/>
            </a:xfrm>
            <a:custGeom>
              <a:avLst/>
              <a:gdLst/>
              <a:ahLst/>
              <a:cxnLst/>
              <a:rect l="l" t="t" r="r" b="b"/>
              <a:pathLst>
                <a:path w="27687" h="1727" fill="none" extrusionOk="0">
                  <a:moveTo>
                    <a:pt x="1" y="1"/>
                  </a:moveTo>
                  <a:lnTo>
                    <a:pt x="27687" y="1"/>
                  </a:lnTo>
                  <a:lnTo>
                    <a:pt x="27687" y="1727"/>
                  </a:lnTo>
                  <a:lnTo>
                    <a:pt x="1" y="1727"/>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226;p31">
              <a:extLst>
                <a:ext uri="{FF2B5EF4-FFF2-40B4-BE49-F238E27FC236}">
                  <a16:creationId xmlns:a16="http://schemas.microsoft.com/office/drawing/2014/main" id="{6CA4C503-F70F-7D2D-116E-83C349FEF586}"/>
                </a:ext>
              </a:extLst>
            </p:cNvPr>
            <p:cNvSpPr/>
            <p:nvPr/>
          </p:nvSpPr>
          <p:spPr>
            <a:xfrm>
              <a:off x="3243675" y="1460600"/>
              <a:ext cx="1145225" cy="43175"/>
            </a:xfrm>
            <a:custGeom>
              <a:avLst/>
              <a:gdLst/>
              <a:ahLst/>
              <a:cxnLst/>
              <a:rect l="l" t="t" r="r" b="b"/>
              <a:pathLst>
                <a:path w="45809" h="1727" extrusionOk="0">
                  <a:moveTo>
                    <a:pt x="1" y="1"/>
                  </a:moveTo>
                  <a:lnTo>
                    <a:pt x="1" y="1727"/>
                  </a:lnTo>
                  <a:lnTo>
                    <a:pt x="45808" y="1727"/>
                  </a:lnTo>
                  <a:lnTo>
                    <a:pt x="4580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27;p31">
              <a:extLst>
                <a:ext uri="{FF2B5EF4-FFF2-40B4-BE49-F238E27FC236}">
                  <a16:creationId xmlns:a16="http://schemas.microsoft.com/office/drawing/2014/main" id="{407790C6-7D6E-0CBC-9385-4C60354EE805}"/>
                </a:ext>
              </a:extLst>
            </p:cNvPr>
            <p:cNvSpPr/>
            <p:nvPr/>
          </p:nvSpPr>
          <p:spPr>
            <a:xfrm>
              <a:off x="3243675" y="1460600"/>
              <a:ext cx="1145225" cy="43175"/>
            </a:xfrm>
            <a:custGeom>
              <a:avLst/>
              <a:gdLst/>
              <a:ahLst/>
              <a:cxnLst/>
              <a:rect l="l" t="t" r="r" b="b"/>
              <a:pathLst>
                <a:path w="45809" h="1727" fill="none" extrusionOk="0">
                  <a:moveTo>
                    <a:pt x="1" y="1"/>
                  </a:moveTo>
                  <a:lnTo>
                    <a:pt x="45808" y="1"/>
                  </a:lnTo>
                  <a:lnTo>
                    <a:pt x="45808" y="1727"/>
                  </a:lnTo>
                  <a:lnTo>
                    <a:pt x="1" y="1727"/>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228;p31">
              <a:extLst>
                <a:ext uri="{FF2B5EF4-FFF2-40B4-BE49-F238E27FC236}">
                  <a16:creationId xmlns:a16="http://schemas.microsoft.com/office/drawing/2014/main" id="{47F24B6F-AE69-D877-9533-DDA231E297D0}"/>
                </a:ext>
              </a:extLst>
            </p:cNvPr>
            <p:cNvSpPr/>
            <p:nvPr/>
          </p:nvSpPr>
          <p:spPr>
            <a:xfrm>
              <a:off x="2691775" y="1613425"/>
              <a:ext cx="2236450" cy="1565900"/>
            </a:xfrm>
            <a:custGeom>
              <a:avLst/>
              <a:gdLst/>
              <a:ahLst/>
              <a:cxnLst/>
              <a:rect l="l" t="t" r="r" b="b"/>
              <a:pathLst>
                <a:path w="89458" h="62636" extrusionOk="0">
                  <a:moveTo>
                    <a:pt x="0" y="0"/>
                  </a:moveTo>
                  <a:lnTo>
                    <a:pt x="0" y="62635"/>
                  </a:lnTo>
                  <a:lnTo>
                    <a:pt x="89458" y="62635"/>
                  </a:lnTo>
                  <a:lnTo>
                    <a:pt x="8945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29;p31">
              <a:extLst>
                <a:ext uri="{FF2B5EF4-FFF2-40B4-BE49-F238E27FC236}">
                  <a16:creationId xmlns:a16="http://schemas.microsoft.com/office/drawing/2014/main" id="{FF7D5BD9-EE9F-8C28-EB11-EE4E31349F8C}"/>
                </a:ext>
              </a:extLst>
            </p:cNvPr>
            <p:cNvSpPr/>
            <p:nvPr/>
          </p:nvSpPr>
          <p:spPr>
            <a:xfrm>
              <a:off x="2691775" y="1613425"/>
              <a:ext cx="2236450" cy="1565900"/>
            </a:xfrm>
            <a:custGeom>
              <a:avLst/>
              <a:gdLst/>
              <a:ahLst/>
              <a:cxnLst/>
              <a:rect l="l" t="t" r="r" b="b"/>
              <a:pathLst>
                <a:path w="89458" h="62636" fill="none" extrusionOk="0">
                  <a:moveTo>
                    <a:pt x="89458" y="62635"/>
                  </a:moveTo>
                  <a:lnTo>
                    <a:pt x="0" y="62635"/>
                  </a:lnTo>
                  <a:lnTo>
                    <a:pt x="0" y="0"/>
                  </a:lnTo>
                  <a:lnTo>
                    <a:pt x="89458" y="0"/>
                  </a:lnTo>
                  <a:lnTo>
                    <a:pt x="89458" y="6263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230;p31">
              <a:extLst>
                <a:ext uri="{FF2B5EF4-FFF2-40B4-BE49-F238E27FC236}">
                  <a16:creationId xmlns:a16="http://schemas.microsoft.com/office/drawing/2014/main" id="{C256895A-A086-8BFC-9740-F239A80073BF}"/>
                </a:ext>
              </a:extLst>
            </p:cNvPr>
            <p:cNvSpPr/>
            <p:nvPr/>
          </p:nvSpPr>
          <p:spPr>
            <a:xfrm>
              <a:off x="2953350" y="1873200"/>
              <a:ext cx="370350" cy="371275"/>
            </a:xfrm>
            <a:custGeom>
              <a:avLst/>
              <a:gdLst/>
              <a:ahLst/>
              <a:cxnLst/>
              <a:rect l="l" t="t" r="r" b="b"/>
              <a:pathLst>
                <a:path w="14814" h="14851" extrusionOk="0">
                  <a:moveTo>
                    <a:pt x="7407" y="0"/>
                  </a:moveTo>
                  <a:lnTo>
                    <a:pt x="6652" y="36"/>
                  </a:lnTo>
                  <a:lnTo>
                    <a:pt x="5933" y="144"/>
                  </a:lnTo>
                  <a:lnTo>
                    <a:pt x="5214" y="360"/>
                  </a:lnTo>
                  <a:lnTo>
                    <a:pt x="4531" y="576"/>
                  </a:lnTo>
                  <a:lnTo>
                    <a:pt x="3883" y="899"/>
                  </a:lnTo>
                  <a:lnTo>
                    <a:pt x="3272" y="1259"/>
                  </a:lnTo>
                  <a:lnTo>
                    <a:pt x="2697" y="1690"/>
                  </a:lnTo>
                  <a:lnTo>
                    <a:pt x="2158" y="2194"/>
                  </a:lnTo>
                  <a:lnTo>
                    <a:pt x="1690" y="2697"/>
                  </a:lnTo>
                  <a:lnTo>
                    <a:pt x="1259" y="3272"/>
                  </a:lnTo>
                  <a:lnTo>
                    <a:pt x="899" y="3884"/>
                  </a:lnTo>
                  <a:lnTo>
                    <a:pt x="576" y="4531"/>
                  </a:lnTo>
                  <a:lnTo>
                    <a:pt x="324" y="5214"/>
                  </a:lnTo>
                  <a:lnTo>
                    <a:pt x="144" y="5933"/>
                  </a:lnTo>
                  <a:lnTo>
                    <a:pt x="36" y="6652"/>
                  </a:lnTo>
                  <a:lnTo>
                    <a:pt x="0" y="7407"/>
                  </a:lnTo>
                  <a:lnTo>
                    <a:pt x="36" y="8198"/>
                  </a:lnTo>
                  <a:lnTo>
                    <a:pt x="144" y="8917"/>
                  </a:lnTo>
                  <a:lnTo>
                    <a:pt x="324" y="9637"/>
                  </a:lnTo>
                  <a:lnTo>
                    <a:pt x="576" y="10320"/>
                  </a:lnTo>
                  <a:lnTo>
                    <a:pt x="899" y="10967"/>
                  </a:lnTo>
                  <a:lnTo>
                    <a:pt x="1259" y="11578"/>
                  </a:lnTo>
                  <a:lnTo>
                    <a:pt x="1690" y="12154"/>
                  </a:lnTo>
                  <a:lnTo>
                    <a:pt x="2158" y="12657"/>
                  </a:lnTo>
                  <a:lnTo>
                    <a:pt x="2697" y="13124"/>
                  </a:lnTo>
                  <a:lnTo>
                    <a:pt x="3272" y="13556"/>
                  </a:lnTo>
                  <a:lnTo>
                    <a:pt x="3883" y="13951"/>
                  </a:lnTo>
                  <a:lnTo>
                    <a:pt x="4531" y="14239"/>
                  </a:lnTo>
                  <a:lnTo>
                    <a:pt x="5214" y="14491"/>
                  </a:lnTo>
                  <a:lnTo>
                    <a:pt x="5933" y="14670"/>
                  </a:lnTo>
                  <a:lnTo>
                    <a:pt x="6652" y="14778"/>
                  </a:lnTo>
                  <a:lnTo>
                    <a:pt x="7407" y="14850"/>
                  </a:lnTo>
                  <a:lnTo>
                    <a:pt x="8162" y="14778"/>
                  </a:lnTo>
                  <a:lnTo>
                    <a:pt x="8917" y="14670"/>
                  </a:lnTo>
                  <a:lnTo>
                    <a:pt x="9600" y="14491"/>
                  </a:lnTo>
                  <a:lnTo>
                    <a:pt x="10284" y="14239"/>
                  </a:lnTo>
                  <a:lnTo>
                    <a:pt x="10931" y="13951"/>
                  </a:lnTo>
                  <a:lnTo>
                    <a:pt x="11542" y="13556"/>
                  </a:lnTo>
                  <a:lnTo>
                    <a:pt x="12117" y="13124"/>
                  </a:lnTo>
                  <a:lnTo>
                    <a:pt x="12657" y="12657"/>
                  </a:lnTo>
                  <a:lnTo>
                    <a:pt x="13124" y="12154"/>
                  </a:lnTo>
                  <a:lnTo>
                    <a:pt x="13556" y="11578"/>
                  </a:lnTo>
                  <a:lnTo>
                    <a:pt x="13915" y="10967"/>
                  </a:lnTo>
                  <a:lnTo>
                    <a:pt x="14239" y="10320"/>
                  </a:lnTo>
                  <a:lnTo>
                    <a:pt x="14490" y="9637"/>
                  </a:lnTo>
                  <a:lnTo>
                    <a:pt x="14670" y="8917"/>
                  </a:lnTo>
                  <a:lnTo>
                    <a:pt x="14778" y="8198"/>
                  </a:lnTo>
                  <a:lnTo>
                    <a:pt x="14814" y="7407"/>
                  </a:lnTo>
                  <a:lnTo>
                    <a:pt x="14778" y="6652"/>
                  </a:lnTo>
                  <a:lnTo>
                    <a:pt x="14670" y="5933"/>
                  </a:lnTo>
                  <a:lnTo>
                    <a:pt x="14490" y="5214"/>
                  </a:lnTo>
                  <a:lnTo>
                    <a:pt x="14239" y="4531"/>
                  </a:lnTo>
                  <a:lnTo>
                    <a:pt x="13915" y="3884"/>
                  </a:lnTo>
                  <a:lnTo>
                    <a:pt x="13556" y="3272"/>
                  </a:lnTo>
                  <a:lnTo>
                    <a:pt x="13124" y="2697"/>
                  </a:lnTo>
                  <a:lnTo>
                    <a:pt x="12657" y="2194"/>
                  </a:lnTo>
                  <a:lnTo>
                    <a:pt x="12117" y="1690"/>
                  </a:lnTo>
                  <a:lnTo>
                    <a:pt x="11542" y="1259"/>
                  </a:lnTo>
                  <a:lnTo>
                    <a:pt x="10931" y="899"/>
                  </a:lnTo>
                  <a:lnTo>
                    <a:pt x="10284" y="576"/>
                  </a:lnTo>
                  <a:lnTo>
                    <a:pt x="9600" y="360"/>
                  </a:lnTo>
                  <a:lnTo>
                    <a:pt x="8917" y="144"/>
                  </a:lnTo>
                  <a:lnTo>
                    <a:pt x="8162" y="36"/>
                  </a:lnTo>
                  <a:lnTo>
                    <a:pt x="7407" y="0"/>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31;p31">
              <a:extLst>
                <a:ext uri="{FF2B5EF4-FFF2-40B4-BE49-F238E27FC236}">
                  <a16:creationId xmlns:a16="http://schemas.microsoft.com/office/drawing/2014/main" id="{482AD07E-EB86-1CC6-F55A-2B5AA321486D}"/>
                </a:ext>
              </a:extLst>
            </p:cNvPr>
            <p:cNvSpPr/>
            <p:nvPr/>
          </p:nvSpPr>
          <p:spPr>
            <a:xfrm>
              <a:off x="2953350" y="1873200"/>
              <a:ext cx="370350" cy="371275"/>
            </a:xfrm>
            <a:custGeom>
              <a:avLst/>
              <a:gdLst/>
              <a:ahLst/>
              <a:cxnLst/>
              <a:rect l="l" t="t" r="r" b="b"/>
              <a:pathLst>
                <a:path w="14814" h="14851" fill="none" extrusionOk="0">
                  <a:moveTo>
                    <a:pt x="0" y="7407"/>
                  </a:moveTo>
                  <a:lnTo>
                    <a:pt x="0" y="7407"/>
                  </a:lnTo>
                  <a:lnTo>
                    <a:pt x="36" y="8198"/>
                  </a:lnTo>
                  <a:lnTo>
                    <a:pt x="144" y="8917"/>
                  </a:lnTo>
                  <a:lnTo>
                    <a:pt x="324" y="9637"/>
                  </a:lnTo>
                  <a:lnTo>
                    <a:pt x="576" y="10320"/>
                  </a:lnTo>
                  <a:lnTo>
                    <a:pt x="899" y="10967"/>
                  </a:lnTo>
                  <a:lnTo>
                    <a:pt x="1259" y="11578"/>
                  </a:lnTo>
                  <a:lnTo>
                    <a:pt x="1690" y="12154"/>
                  </a:lnTo>
                  <a:lnTo>
                    <a:pt x="2158" y="12657"/>
                  </a:lnTo>
                  <a:lnTo>
                    <a:pt x="2697" y="13124"/>
                  </a:lnTo>
                  <a:lnTo>
                    <a:pt x="3272" y="13556"/>
                  </a:lnTo>
                  <a:lnTo>
                    <a:pt x="3883" y="13951"/>
                  </a:lnTo>
                  <a:lnTo>
                    <a:pt x="4531" y="14239"/>
                  </a:lnTo>
                  <a:lnTo>
                    <a:pt x="5214" y="14491"/>
                  </a:lnTo>
                  <a:lnTo>
                    <a:pt x="5933" y="14670"/>
                  </a:lnTo>
                  <a:lnTo>
                    <a:pt x="6652" y="14778"/>
                  </a:lnTo>
                  <a:lnTo>
                    <a:pt x="7407" y="14850"/>
                  </a:lnTo>
                  <a:lnTo>
                    <a:pt x="7407" y="14850"/>
                  </a:lnTo>
                  <a:lnTo>
                    <a:pt x="8162" y="14778"/>
                  </a:lnTo>
                  <a:lnTo>
                    <a:pt x="8917" y="14670"/>
                  </a:lnTo>
                  <a:lnTo>
                    <a:pt x="9600" y="14491"/>
                  </a:lnTo>
                  <a:lnTo>
                    <a:pt x="10284" y="14239"/>
                  </a:lnTo>
                  <a:lnTo>
                    <a:pt x="10931" y="13951"/>
                  </a:lnTo>
                  <a:lnTo>
                    <a:pt x="11542" y="13556"/>
                  </a:lnTo>
                  <a:lnTo>
                    <a:pt x="12117" y="13124"/>
                  </a:lnTo>
                  <a:lnTo>
                    <a:pt x="12657" y="12657"/>
                  </a:lnTo>
                  <a:lnTo>
                    <a:pt x="13124" y="12154"/>
                  </a:lnTo>
                  <a:lnTo>
                    <a:pt x="13556" y="11578"/>
                  </a:lnTo>
                  <a:lnTo>
                    <a:pt x="13915" y="10967"/>
                  </a:lnTo>
                  <a:lnTo>
                    <a:pt x="14239" y="10320"/>
                  </a:lnTo>
                  <a:lnTo>
                    <a:pt x="14490" y="9637"/>
                  </a:lnTo>
                  <a:lnTo>
                    <a:pt x="14670" y="8917"/>
                  </a:lnTo>
                  <a:lnTo>
                    <a:pt x="14778" y="8198"/>
                  </a:lnTo>
                  <a:lnTo>
                    <a:pt x="14814" y="7407"/>
                  </a:lnTo>
                  <a:lnTo>
                    <a:pt x="14814" y="7407"/>
                  </a:lnTo>
                  <a:lnTo>
                    <a:pt x="14778" y="6652"/>
                  </a:lnTo>
                  <a:lnTo>
                    <a:pt x="14670" y="5933"/>
                  </a:lnTo>
                  <a:lnTo>
                    <a:pt x="14490" y="5214"/>
                  </a:lnTo>
                  <a:lnTo>
                    <a:pt x="14239" y="4531"/>
                  </a:lnTo>
                  <a:lnTo>
                    <a:pt x="13915" y="3884"/>
                  </a:lnTo>
                  <a:lnTo>
                    <a:pt x="13556" y="3272"/>
                  </a:lnTo>
                  <a:lnTo>
                    <a:pt x="13124" y="2697"/>
                  </a:lnTo>
                  <a:lnTo>
                    <a:pt x="12657" y="2194"/>
                  </a:lnTo>
                  <a:lnTo>
                    <a:pt x="12117" y="1690"/>
                  </a:lnTo>
                  <a:lnTo>
                    <a:pt x="11542" y="1259"/>
                  </a:lnTo>
                  <a:lnTo>
                    <a:pt x="10931" y="899"/>
                  </a:lnTo>
                  <a:lnTo>
                    <a:pt x="10284" y="576"/>
                  </a:lnTo>
                  <a:lnTo>
                    <a:pt x="9600" y="360"/>
                  </a:lnTo>
                  <a:lnTo>
                    <a:pt x="8917" y="144"/>
                  </a:lnTo>
                  <a:lnTo>
                    <a:pt x="8162" y="36"/>
                  </a:lnTo>
                  <a:lnTo>
                    <a:pt x="7407" y="0"/>
                  </a:lnTo>
                  <a:lnTo>
                    <a:pt x="7407" y="0"/>
                  </a:lnTo>
                  <a:lnTo>
                    <a:pt x="6652" y="36"/>
                  </a:lnTo>
                  <a:lnTo>
                    <a:pt x="5933" y="144"/>
                  </a:lnTo>
                  <a:lnTo>
                    <a:pt x="5214" y="360"/>
                  </a:lnTo>
                  <a:lnTo>
                    <a:pt x="4531" y="576"/>
                  </a:lnTo>
                  <a:lnTo>
                    <a:pt x="3883" y="899"/>
                  </a:lnTo>
                  <a:lnTo>
                    <a:pt x="3272" y="1259"/>
                  </a:lnTo>
                  <a:lnTo>
                    <a:pt x="2697" y="1690"/>
                  </a:lnTo>
                  <a:lnTo>
                    <a:pt x="2158" y="2194"/>
                  </a:lnTo>
                  <a:lnTo>
                    <a:pt x="1690" y="2697"/>
                  </a:lnTo>
                  <a:lnTo>
                    <a:pt x="1259" y="3272"/>
                  </a:lnTo>
                  <a:lnTo>
                    <a:pt x="899" y="3884"/>
                  </a:lnTo>
                  <a:lnTo>
                    <a:pt x="576" y="4531"/>
                  </a:lnTo>
                  <a:lnTo>
                    <a:pt x="324" y="5214"/>
                  </a:lnTo>
                  <a:lnTo>
                    <a:pt x="144" y="5933"/>
                  </a:lnTo>
                  <a:lnTo>
                    <a:pt x="36" y="6652"/>
                  </a:lnTo>
                  <a:lnTo>
                    <a:pt x="0" y="7407"/>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32;p31">
              <a:extLst>
                <a:ext uri="{FF2B5EF4-FFF2-40B4-BE49-F238E27FC236}">
                  <a16:creationId xmlns:a16="http://schemas.microsoft.com/office/drawing/2014/main" id="{917196B5-B093-A4ED-AE18-61400A075653}"/>
                </a:ext>
              </a:extLst>
            </p:cNvPr>
            <p:cNvSpPr/>
            <p:nvPr/>
          </p:nvSpPr>
          <p:spPr>
            <a:xfrm>
              <a:off x="3685050" y="1996350"/>
              <a:ext cx="1243175" cy="842275"/>
            </a:xfrm>
            <a:custGeom>
              <a:avLst/>
              <a:gdLst/>
              <a:ahLst/>
              <a:cxnLst/>
              <a:rect l="l" t="t" r="r" b="b"/>
              <a:pathLst>
                <a:path w="49727" h="33691" extrusionOk="0">
                  <a:moveTo>
                    <a:pt x="24882" y="0"/>
                  </a:moveTo>
                  <a:lnTo>
                    <a:pt x="0" y="33691"/>
                  </a:lnTo>
                  <a:lnTo>
                    <a:pt x="49727" y="33691"/>
                  </a:lnTo>
                  <a:lnTo>
                    <a:pt x="24882"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33;p31">
              <a:extLst>
                <a:ext uri="{FF2B5EF4-FFF2-40B4-BE49-F238E27FC236}">
                  <a16:creationId xmlns:a16="http://schemas.microsoft.com/office/drawing/2014/main" id="{48355680-BF74-0FB0-A9AC-1EAC3F191CBB}"/>
                </a:ext>
              </a:extLst>
            </p:cNvPr>
            <p:cNvSpPr/>
            <p:nvPr/>
          </p:nvSpPr>
          <p:spPr>
            <a:xfrm>
              <a:off x="3197850" y="2293875"/>
              <a:ext cx="1026550" cy="549250"/>
            </a:xfrm>
            <a:custGeom>
              <a:avLst/>
              <a:gdLst/>
              <a:ahLst/>
              <a:cxnLst/>
              <a:rect l="l" t="t" r="r" b="b"/>
              <a:pathLst>
                <a:path w="41062" h="21970" extrusionOk="0">
                  <a:moveTo>
                    <a:pt x="20531" y="1"/>
                  </a:moveTo>
                  <a:lnTo>
                    <a:pt x="0" y="21970"/>
                  </a:lnTo>
                  <a:lnTo>
                    <a:pt x="41062" y="21970"/>
                  </a:lnTo>
                  <a:lnTo>
                    <a:pt x="20531" y="1"/>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234;p31">
              <a:extLst>
                <a:ext uri="{FF2B5EF4-FFF2-40B4-BE49-F238E27FC236}">
                  <a16:creationId xmlns:a16="http://schemas.microsoft.com/office/drawing/2014/main" id="{CDEEC983-034D-2A77-14D3-376EAF48C26A}"/>
                </a:ext>
              </a:extLst>
            </p:cNvPr>
            <p:cNvSpPr/>
            <p:nvPr/>
          </p:nvSpPr>
          <p:spPr>
            <a:xfrm>
              <a:off x="2691775" y="2842200"/>
              <a:ext cx="2236450" cy="337125"/>
            </a:xfrm>
            <a:custGeom>
              <a:avLst/>
              <a:gdLst/>
              <a:ahLst/>
              <a:cxnLst/>
              <a:rect l="l" t="t" r="r" b="b"/>
              <a:pathLst>
                <a:path w="89458" h="13485" extrusionOk="0">
                  <a:moveTo>
                    <a:pt x="0" y="1"/>
                  </a:moveTo>
                  <a:lnTo>
                    <a:pt x="0" y="13484"/>
                  </a:lnTo>
                  <a:lnTo>
                    <a:pt x="89458" y="13484"/>
                  </a:lnTo>
                  <a:lnTo>
                    <a:pt x="89458" y="1"/>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235;p31">
              <a:extLst>
                <a:ext uri="{FF2B5EF4-FFF2-40B4-BE49-F238E27FC236}">
                  <a16:creationId xmlns:a16="http://schemas.microsoft.com/office/drawing/2014/main" id="{20A3D660-3679-3BD3-75D2-59BF041FE56D}"/>
                </a:ext>
              </a:extLst>
            </p:cNvPr>
            <p:cNvSpPr/>
            <p:nvPr/>
          </p:nvSpPr>
          <p:spPr>
            <a:xfrm>
              <a:off x="2838275" y="3775250"/>
              <a:ext cx="249025" cy="249025"/>
            </a:xfrm>
            <a:custGeom>
              <a:avLst/>
              <a:gdLst/>
              <a:ahLst/>
              <a:cxnLst/>
              <a:rect l="l" t="t" r="r" b="b"/>
              <a:pathLst>
                <a:path w="9961" h="9961" extrusionOk="0">
                  <a:moveTo>
                    <a:pt x="4819" y="1"/>
                  </a:moveTo>
                  <a:lnTo>
                    <a:pt x="4316" y="37"/>
                  </a:lnTo>
                  <a:lnTo>
                    <a:pt x="3812" y="109"/>
                  </a:lnTo>
                  <a:lnTo>
                    <a:pt x="3309" y="288"/>
                  </a:lnTo>
                  <a:lnTo>
                    <a:pt x="2841" y="468"/>
                  </a:lnTo>
                  <a:lnTo>
                    <a:pt x="2410" y="684"/>
                  </a:lnTo>
                  <a:lnTo>
                    <a:pt x="2014" y="972"/>
                  </a:lnTo>
                  <a:lnTo>
                    <a:pt x="1655" y="1259"/>
                  </a:lnTo>
                  <a:lnTo>
                    <a:pt x="1295" y="1619"/>
                  </a:lnTo>
                  <a:lnTo>
                    <a:pt x="1008" y="1978"/>
                  </a:lnTo>
                  <a:lnTo>
                    <a:pt x="720" y="2374"/>
                  </a:lnTo>
                  <a:lnTo>
                    <a:pt x="504" y="2805"/>
                  </a:lnTo>
                  <a:lnTo>
                    <a:pt x="324" y="3237"/>
                  </a:lnTo>
                  <a:lnTo>
                    <a:pt x="145" y="3704"/>
                  </a:lnTo>
                  <a:lnTo>
                    <a:pt x="73" y="4172"/>
                  </a:lnTo>
                  <a:lnTo>
                    <a:pt x="1" y="4639"/>
                  </a:lnTo>
                  <a:lnTo>
                    <a:pt x="1" y="5142"/>
                  </a:lnTo>
                  <a:lnTo>
                    <a:pt x="37" y="5646"/>
                  </a:lnTo>
                  <a:lnTo>
                    <a:pt x="145" y="6149"/>
                  </a:lnTo>
                  <a:lnTo>
                    <a:pt x="289" y="6653"/>
                  </a:lnTo>
                  <a:lnTo>
                    <a:pt x="468" y="7084"/>
                  </a:lnTo>
                  <a:lnTo>
                    <a:pt x="720" y="7552"/>
                  </a:lnTo>
                  <a:lnTo>
                    <a:pt x="972" y="7947"/>
                  </a:lnTo>
                  <a:lnTo>
                    <a:pt x="1295" y="8307"/>
                  </a:lnTo>
                  <a:lnTo>
                    <a:pt x="1619" y="8666"/>
                  </a:lnTo>
                  <a:lnTo>
                    <a:pt x="1978" y="8954"/>
                  </a:lnTo>
                  <a:lnTo>
                    <a:pt x="2374" y="9241"/>
                  </a:lnTo>
                  <a:lnTo>
                    <a:pt x="2805" y="9457"/>
                  </a:lnTo>
                  <a:lnTo>
                    <a:pt x="3237" y="9637"/>
                  </a:lnTo>
                  <a:lnTo>
                    <a:pt x="3704" y="9781"/>
                  </a:lnTo>
                  <a:lnTo>
                    <a:pt x="4172" y="9889"/>
                  </a:lnTo>
                  <a:lnTo>
                    <a:pt x="4675" y="9961"/>
                  </a:lnTo>
                  <a:lnTo>
                    <a:pt x="5143" y="9961"/>
                  </a:lnTo>
                  <a:lnTo>
                    <a:pt x="5646" y="9925"/>
                  </a:lnTo>
                  <a:lnTo>
                    <a:pt x="6149" y="9817"/>
                  </a:lnTo>
                  <a:lnTo>
                    <a:pt x="6545" y="9709"/>
                  </a:lnTo>
                  <a:lnTo>
                    <a:pt x="6904" y="9565"/>
                  </a:lnTo>
                  <a:lnTo>
                    <a:pt x="7264" y="9421"/>
                  </a:lnTo>
                  <a:lnTo>
                    <a:pt x="7588" y="9205"/>
                  </a:lnTo>
                  <a:lnTo>
                    <a:pt x="7947" y="8990"/>
                  </a:lnTo>
                  <a:lnTo>
                    <a:pt x="8235" y="8738"/>
                  </a:lnTo>
                  <a:lnTo>
                    <a:pt x="8522" y="8486"/>
                  </a:lnTo>
                  <a:lnTo>
                    <a:pt x="8810" y="8199"/>
                  </a:lnTo>
                  <a:lnTo>
                    <a:pt x="9026" y="7875"/>
                  </a:lnTo>
                  <a:lnTo>
                    <a:pt x="9242" y="7552"/>
                  </a:lnTo>
                  <a:lnTo>
                    <a:pt x="9421" y="7228"/>
                  </a:lnTo>
                  <a:lnTo>
                    <a:pt x="9601" y="6868"/>
                  </a:lnTo>
                  <a:lnTo>
                    <a:pt x="9709" y="6509"/>
                  </a:lnTo>
                  <a:lnTo>
                    <a:pt x="9817" y="6113"/>
                  </a:lnTo>
                  <a:lnTo>
                    <a:pt x="9889" y="5754"/>
                  </a:lnTo>
                  <a:lnTo>
                    <a:pt x="9961" y="5358"/>
                  </a:lnTo>
                  <a:lnTo>
                    <a:pt x="9961" y="4963"/>
                  </a:lnTo>
                  <a:lnTo>
                    <a:pt x="9961" y="4567"/>
                  </a:lnTo>
                  <a:lnTo>
                    <a:pt x="9889" y="4172"/>
                  </a:lnTo>
                  <a:lnTo>
                    <a:pt x="9817" y="3776"/>
                  </a:lnTo>
                  <a:lnTo>
                    <a:pt x="9673" y="3309"/>
                  </a:lnTo>
                  <a:lnTo>
                    <a:pt x="9493" y="2841"/>
                  </a:lnTo>
                  <a:lnTo>
                    <a:pt x="9242" y="2410"/>
                  </a:lnTo>
                  <a:lnTo>
                    <a:pt x="8990" y="2014"/>
                  </a:lnTo>
                  <a:lnTo>
                    <a:pt x="8666" y="1619"/>
                  </a:lnTo>
                  <a:lnTo>
                    <a:pt x="8343" y="1295"/>
                  </a:lnTo>
                  <a:lnTo>
                    <a:pt x="7983" y="972"/>
                  </a:lnTo>
                  <a:lnTo>
                    <a:pt x="7588" y="720"/>
                  </a:lnTo>
                  <a:lnTo>
                    <a:pt x="7156" y="468"/>
                  </a:lnTo>
                  <a:lnTo>
                    <a:pt x="6725" y="288"/>
                  </a:lnTo>
                  <a:lnTo>
                    <a:pt x="6257" y="145"/>
                  </a:lnTo>
                  <a:lnTo>
                    <a:pt x="5790" y="37"/>
                  </a:lnTo>
                  <a:lnTo>
                    <a:pt x="5286" y="1"/>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236;p31">
              <a:extLst>
                <a:ext uri="{FF2B5EF4-FFF2-40B4-BE49-F238E27FC236}">
                  <a16:creationId xmlns:a16="http://schemas.microsoft.com/office/drawing/2014/main" id="{5F57C057-8740-4EC5-31B3-7B6082C03DEC}"/>
                </a:ext>
              </a:extLst>
            </p:cNvPr>
            <p:cNvSpPr/>
            <p:nvPr/>
          </p:nvSpPr>
          <p:spPr>
            <a:xfrm>
              <a:off x="2924575" y="3847175"/>
              <a:ext cx="76425" cy="75525"/>
            </a:xfrm>
            <a:custGeom>
              <a:avLst/>
              <a:gdLst/>
              <a:ahLst/>
              <a:cxnLst/>
              <a:rect l="l" t="t" r="r" b="b"/>
              <a:pathLst>
                <a:path w="3057" h="3021" extrusionOk="0">
                  <a:moveTo>
                    <a:pt x="1511" y="0"/>
                  </a:moveTo>
                  <a:lnTo>
                    <a:pt x="1223" y="36"/>
                  </a:lnTo>
                  <a:lnTo>
                    <a:pt x="935" y="108"/>
                  </a:lnTo>
                  <a:lnTo>
                    <a:pt x="684" y="252"/>
                  </a:lnTo>
                  <a:lnTo>
                    <a:pt x="432" y="432"/>
                  </a:lnTo>
                  <a:lnTo>
                    <a:pt x="252" y="647"/>
                  </a:lnTo>
                  <a:lnTo>
                    <a:pt x="108" y="899"/>
                  </a:lnTo>
                  <a:lnTo>
                    <a:pt x="37" y="1187"/>
                  </a:lnTo>
                  <a:lnTo>
                    <a:pt x="1" y="1510"/>
                  </a:lnTo>
                  <a:lnTo>
                    <a:pt x="37" y="1798"/>
                  </a:lnTo>
                  <a:lnTo>
                    <a:pt x="108" y="2086"/>
                  </a:lnTo>
                  <a:lnTo>
                    <a:pt x="252" y="2373"/>
                  </a:lnTo>
                  <a:lnTo>
                    <a:pt x="432" y="2589"/>
                  </a:lnTo>
                  <a:lnTo>
                    <a:pt x="684" y="2769"/>
                  </a:lnTo>
                  <a:lnTo>
                    <a:pt x="935" y="2913"/>
                  </a:lnTo>
                  <a:lnTo>
                    <a:pt x="1223" y="2985"/>
                  </a:lnTo>
                  <a:lnTo>
                    <a:pt x="1511" y="3021"/>
                  </a:lnTo>
                  <a:lnTo>
                    <a:pt x="1834" y="2985"/>
                  </a:lnTo>
                  <a:lnTo>
                    <a:pt x="2122" y="2913"/>
                  </a:lnTo>
                  <a:lnTo>
                    <a:pt x="2374" y="2769"/>
                  </a:lnTo>
                  <a:lnTo>
                    <a:pt x="2589" y="2589"/>
                  </a:lnTo>
                  <a:lnTo>
                    <a:pt x="2769" y="2373"/>
                  </a:lnTo>
                  <a:lnTo>
                    <a:pt x="2913" y="2086"/>
                  </a:lnTo>
                  <a:lnTo>
                    <a:pt x="3021" y="1798"/>
                  </a:lnTo>
                  <a:lnTo>
                    <a:pt x="3057" y="1510"/>
                  </a:lnTo>
                  <a:lnTo>
                    <a:pt x="3021" y="1187"/>
                  </a:lnTo>
                  <a:lnTo>
                    <a:pt x="2913" y="899"/>
                  </a:lnTo>
                  <a:lnTo>
                    <a:pt x="2769" y="647"/>
                  </a:lnTo>
                  <a:lnTo>
                    <a:pt x="2589" y="432"/>
                  </a:lnTo>
                  <a:lnTo>
                    <a:pt x="2374" y="252"/>
                  </a:lnTo>
                  <a:lnTo>
                    <a:pt x="2122" y="108"/>
                  </a:lnTo>
                  <a:lnTo>
                    <a:pt x="1834" y="36"/>
                  </a:lnTo>
                  <a:lnTo>
                    <a:pt x="15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237;p31">
              <a:extLst>
                <a:ext uri="{FF2B5EF4-FFF2-40B4-BE49-F238E27FC236}">
                  <a16:creationId xmlns:a16="http://schemas.microsoft.com/office/drawing/2014/main" id="{9E1868C9-90EF-9128-8958-18C2D4FB832C}"/>
                </a:ext>
              </a:extLst>
            </p:cNvPr>
            <p:cNvSpPr/>
            <p:nvPr/>
          </p:nvSpPr>
          <p:spPr>
            <a:xfrm>
              <a:off x="2896725" y="3921775"/>
              <a:ext cx="131250" cy="102500"/>
            </a:xfrm>
            <a:custGeom>
              <a:avLst/>
              <a:gdLst/>
              <a:ahLst/>
              <a:cxnLst/>
              <a:rect l="l" t="t" r="r" b="b"/>
              <a:pathLst>
                <a:path w="5250" h="4100" extrusionOk="0">
                  <a:moveTo>
                    <a:pt x="2265" y="1"/>
                  </a:moveTo>
                  <a:lnTo>
                    <a:pt x="2014" y="73"/>
                  </a:lnTo>
                  <a:lnTo>
                    <a:pt x="1762" y="144"/>
                  </a:lnTo>
                  <a:lnTo>
                    <a:pt x="1510" y="252"/>
                  </a:lnTo>
                  <a:lnTo>
                    <a:pt x="1294" y="360"/>
                  </a:lnTo>
                  <a:lnTo>
                    <a:pt x="1079" y="504"/>
                  </a:lnTo>
                  <a:lnTo>
                    <a:pt x="899" y="648"/>
                  </a:lnTo>
                  <a:lnTo>
                    <a:pt x="719" y="828"/>
                  </a:lnTo>
                  <a:lnTo>
                    <a:pt x="539" y="1043"/>
                  </a:lnTo>
                  <a:lnTo>
                    <a:pt x="396" y="1259"/>
                  </a:lnTo>
                  <a:lnTo>
                    <a:pt x="288" y="1475"/>
                  </a:lnTo>
                  <a:lnTo>
                    <a:pt x="180" y="1691"/>
                  </a:lnTo>
                  <a:lnTo>
                    <a:pt x="108" y="1942"/>
                  </a:lnTo>
                  <a:lnTo>
                    <a:pt x="36" y="2194"/>
                  </a:lnTo>
                  <a:lnTo>
                    <a:pt x="0" y="2446"/>
                  </a:lnTo>
                  <a:lnTo>
                    <a:pt x="0" y="2733"/>
                  </a:lnTo>
                  <a:lnTo>
                    <a:pt x="0" y="3344"/>
                  </a:lnTo>
                  <a:lnTo>
                    <a:pt x="467" y="3596"/>
                  </a:lnTo>
                  <a:lnTo>
                    <a:pt x="899" y="3776"/>
                  </a:lnTo>
                  <a:lnTo>
                    <a:pt x="1366" y="3956"/>
                  </a:lnTo>
                  <a:lnTo>
                    <a:pt x="1870" y="4028"/>
                  </a:lnTo>
                  <a:lnTo>
                    <a:pt x="2337" y="4100"/>
                  </a:lnTo>
                  <a:lnTo>
                    <a:pt x="2841" y="4100"/>
                  </a:lnTo>
                  <a:lnTo>
                    <a:pt x="3344" y="4064"/>
                  </a:lnTo>
                  <a:lnTo>
                    <a:pt x="3811" y="3956"/>
                  </a:lnTo>
                  <a:lnTo>
                    <a:pt x="4207" y="3848"/>
                  </a:lnTo>
                  <a:lnTo>
                    <a:pt x="4566" y="3704"/>
                  </a:lnTo>
                  <a:lnTo>
                    <a:pt x="4926" y="3560"/>
                  </a:lnTo>
                  <a:lnTo>
                    <a:pt x="5250" y="3344"/>
                  </a:lnTo>
                  <a:lnTo>
                    <a:pt x="5250" y="2733"/>
                  </a:lnTo>
                  <a:lnTo>
                    <a:pt x="5250" y="2517"/>
                  </a:lnTo>
                  <a:lnTo>
                    <a:pt x="5250" y="2230"/>
                  </a:lnTo>
                  <a:lnTo>
                    <a:pt x="5178" y="1978"/>
                  </a:lnTo>
                  <a:lnTo>
                    <a:pt x="5106" y="1726"/>
                  </a:lnTo>
                  <a:lnTo>
                    <a:pt x="4998" y="1475"/>
                  </a:lnTo>
                  <a:lnTo>
                    <a:pt x="4890" y="1259"/>
                  </a:lnTo>
                  <a:lnTo>
                    <a:pt x="4746" y="1043"/>
                  </a:lnTo>
                  <a:lnTo>
                    <a:pt x="4602" y="864"/>
                  </a:lnTo>
                  <a:lnTo>
                    <a:pt x="4423" y="684"/>
                  </a:lnTo>
                  <a:lnTo>
                    <a:pt x="4207" y="504"/>
                  </a:lnTo>
                  <a:lnTo>
                    <a:pt x="4027" y="360"/>
                  </a:lnTo>
                  <a:lnTo>
                    <a:pt x="3775" y="252"/>
                  </a:lnTo>
                  <a:lnTo>
                    <a:pt x="3560" y="144"/>
                  </a:lnTo>
                  <a:lnTo>
                    <a:pt x="3308" y="73"/>
                  </a:lnTo>
                  <a:lnTo>
                    <a:pt x="3056" y="37"/>
                  </a:lnTo>
                  <a:lnTo>
                    <a:pt x="280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238;p31">
              <a:extLst>
                <a:ext uri="{FF2B5EF4-FFF2-40B4-BE49-F238E27FC236}">
                  <a16:creationId xmlns:a16="http://schemas.microsoft.com/office/drawing/2014/main" id="{3972960C-503E-245C-CB34-09848B13592A}"/>
                </a:ext>
              </a:extLst>
            </p:cNvPr>
            <p:cNvSpPr/>
            <p:nvPr/>
          </p:nvSpPr>
          <p:spPr>
            <a:xfrm>
              <a:off x="3243675" y="3781550"/>
              <a:ext cx="1020275" cy="65650"/>
            </a:xfrm>
            <a:custGeom>
              <a:avLst/>
              <a:gdLst/>
              <a:ahLst/>
              <a:cxnLst/>
              <a:rect l="l" t="t" r="r" b="b"/>
              <a:pathLst>
                <a:path w="40811" h="2626" extrusionOk="0">
                  <a:moveTo>
                    <a:pt x="1" y="0"/>
                  </a:moveTo>
                  <a:lnTo>
                    <a:pt x="1" y="2625"/>
                  </a:lnTo>
                  <a:lnTo>
                    <a:pt x="40811" y="2625"/>
                  </a:lnTo>
                  <a:lnTo>
                    <a:pt x="408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39;p31">
              <a:extLst>
                <a:ext uri="{FF2B5EF4-FFF2-40B4-BE49-F238E27FC236}">
                  <a16:creationId xmlns:a16="http://schemas.microsoft.com/office/drawing/2014/main" id="{E5C3D654-FA76-F915-C993-B4848B27CB6D}"/>
                </a:ext>
              </a:extLst>
            </p:cNvPr>
            <p:cNvSpPr/>
            <p:nvPr/>
          </p:nvSpPr>
          <p:spPr>
            <a:xfrm>
              <a:off x="3243675" y="3890325"/>
              <a:ext cx="1302525" cy="43175"/>
            </a:xfrm>
            <a:custGeom>
              <a:avLst/>
              <a:gdLst/>
              <a:ahLst/>
              <a:cxnLst/>
              <a:rect l="l" t="t" r="r" b="b"/>
              <a:pathLst>
                <a:path w="52101" h="1727" extrusionOk="0">
                  <a:moveTo>
                    <a:pt x="1" y="0"/>
                  </a:moveTo>
                  <a:lnTo>
                    <a:pt x="1" y="1726"/>
                  </a:lnTo>
                  <a:lnTo>
                    <a:pt x="52101" y="1726"/>
                  </a:lnTo>
                  <a:lnTo>
                    <a:pt x="521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40;p31">
              <a:extLst>
                <a:ext uri="{FF2B5EF4-FFF2-40B4-BE49-F238E27FC236}">
                  <a16:creationId xmlns:a16="http://schemas.microsoft.com/office/drawing/2014/main" id="{E0C8C567-8878-8B41-00E3-E61E3069FA96}"/>
                </a:ext>
              </a:extLst>
            </p:cNvPr>
            <p:cNvSpPr/>
            <p:nvPr/>
          </p:nvSpPr>
          <p:spPr>
            <a:xfrm>
              <a:off x="3243675" y="3973925"/>
              <a:ext cx="444100" cy="43150"/>
            </a:xfrm>
            <a:custGeom>
              <a:avLst/>
              <a:gdLst/>
              <a:ahLst/>
              <a:cxnLst/>
              <a:rect l="l" t="t" r="r" b="b"/>
              <a:pathLst>
                <a:path w="17764" h="1726" extrusionOk="0">
                  <a:moveTo>
                    <a:pt x="1" y="0"/>
                  </a:moveTo>
                  <a:lnTo>
                    <a:pt x="1" y="1726"/>
                  </a:lnTo>
                  <a:lnTo>
                    <a:pt x="17763" y="1726"/>
                  </a:lnTo>
                  <a:lnTo>
                    <a:pt x="177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41;p31">
              <a:extLst>
                <a:ext uri="{FF2B5EF4-FFF2-40B4-BE49-F238E27FC236}">
                  <a16:creationId xmlns:a16="http://schemas.microsoft.com/office/drawing/2014/main" id="{3ED75F36-9A10-347E-4BE5-BA360E25A1FF}"/>
                </a:ext>
              </a:extLst>
            </p:cNvPr>
            <p:cNvSpPr/>
            <p:nvPr/>
          </p:nvSpPr>
          <p:spPr>
            <a:xfrm>
              <a:off x="2691775" y="4127625"/>
              <a:ext cx="2236450" cy="382050"/>
            </a:xfrm>
            <a:custGeom>
              <a:avLst/>
              <a:gdLst/>
              <a:ahLst/>
              <a:cxnLst/>
              <a:rect l="l" t="t" r="r" b="b"/>
              <a:pathLst>
                <a:path w="89458" h="15282" extrusionOk="0">
                  <a:moveTo>
                    <a:pt x="0" y="0"/>
                  </a:moveTo>
                  <a:lnTo>
                    <a:pt x="0" y="15282"/>
                  </a:lnTo>
                  <a:lnTo>
                    <a:pt x="89458" y="15282"/>
                  </a:lnTo>
                  <a:lnTo>
                    <a:pt x="8945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42;p31">
              <a:extLst>
                <a:ext uri="{FF2B5EF4-FFF2-40B4-BE49-F238E27FC236}">
                  <a16:creationId xmlns:a16="http://schemas.microsoft.com/office/drawing/2014/main" id="{0932274A-B9B7-F4BD-6979-E331AB609AB6}"/>
                </a:ext>
              </a:extLst>
            </p:cNvPr>
            <p:cNvSpPr/>
            <p:nvPr/>
          </p:nvSpPr>
          <p:spPr>
            <a:xfrm>
              <a:off x="2964125" y="4387400"/>
              <a:ext cx="348800" cy="122275"/>
            </a:xfrm>
            <a:custGeom>
              <a:avLst/>
              <a:gdLst/>
              <a:ahLst/>
              <a:cxnLst/>
              <a:rect l="l" t="t" r="r" b="b"/>
              <a:pathLst>
                <a:path w="13952" h="4891" extrusionOk="0">
                  <a:moveTo>
                    <a:pt x="6581" y="1"/>
                  </a:moveTo>
                  <a:lnTo>
                    <a:pt x="5861" y="73"/>
                  </a:lnTo>
                  <a:lnTo>
                    <a:pt x="5178" y="216"/>
                  </a:lnTo>
                  <a:lnTo>
                    <a:pt x="4495" y="432"/>
                  </a:lnTo>
                  <a:lnTo>
                    <a:pt x="3812" y="684"/>
                  </a:lnTo>
                  <a:lnTo>
                    <a:pt x="3201" y="1043"/>
                  </a:lnTo>
                  <a:lnTo>
                    <a:pt x="2589" y="1439"/>
                  </a:lnTo>
                  <a:lnTo>
                    <a:pt x="2050" y="1870"/>
                  </a:lnTo>
                  <a:lnTo>
                    <a:pt x="1547" y="2374"/>
                  </a:lnTo>
                  <a:lnTo>
                    <a:pt x="1079" y="2949"/>
                  </a:lnTo>
                  <a:lnTo>
                    <a:pt x="648" y="3560"/>
                  </a:lnTo>
                  <a:lnTo>
                    <a:pt x="288" y="4207"/>
                  </a:lnTo>
                  <a:lnTo>
                    <a:pt x="1" y="4891"/>
                  </a:lnTo>
                  <a:lnTo>
                    <a:pt x="13952" y="4891"/>
                  </a:lnTo>
                  <a:lnTo>
                    <a:pt x="13808" y="4495"/>
                  </a:lnTo>
                  <a:lnTo>
                    <a:pt x="13628" y="4136"/>
                  </a:lnTo>
                  <a:lnTo>
                    <a:pt x="13448" y="3776"/>
                  </a:lnTo>
                  <a:lnTo>
                    <a:pt x="13232" y="3416"/>
                  </a:lnTo>
                  <a:lnTo>
                    <a:pt x="13017" y="3093"/>
                  </a:lnTo>
                  <a:lnTo>
                    <a:pt x="12765" y="2769"/>
                  </a:lnTo>
                  <a:lnTo>
                    <a:pt x="12513" y="2446"/>
                  </a:lnTo>
                  <a:lnTo>
                    <a:pt x="12226" y="2158"/>
                  </a:lnTo>
                  <a:lnTo>
                    <a:pt x="11938" y="1870"/>
                  </a:lnTo>
                  <a:lnTo>
                    <a:pt x="11614" y="1619"/>
                  </a:lnTo>
                  <a:lnTo>
                    <a:pt x="11291" y="1367"/>
                  </a:lnTo>
                  <a:lnTo>
                    <a:pt x="10967" y="1151"/>
                  </a:lnTo>
                  <a:lnTo>
                    <a:pt x="10608" y="936"/>
                  </a:lnTo>
                  <a:lnTo>
                    <a:pt x="10248" y="756"/>
                  </a:lnTo>
                  <a:lnTo>
                    <a:pt x="9889" y="576"/>
                  </a:lnTo>
                  <a:lnTo>
                    <a:pt x="9493" y="432"/>
                  </a:lnTo>
                  <a:lnTo>
                    <a:pt x="8774" y="216"/>
                  </a:lnTo>
                  <a:lnTo>
                    <a:pt x="8019" y="73"/>
                  </a:lnTo>
                  <a:lnTo>
                    <a:pt x="7300" y="1"/>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243;p31">
              <a:extLst>
                <a:ext uri="{FF2B5EF4-FFF2-40B4-BE49-F238E27FC236}">
                  <a16:creationId xmlns:a16="http://schemas.microsoft.com/office/drawing/2014/main" id="{A78EA2F8-09BB-E78A-E031-E4C017158DB8}"/>
                </a:ext>
              </a:extLst>
            </p:cNvPr>
            <p:cNvSpPr/>
            <p:nvPr/>
          </p:nvSpPr>
          <p:spPr>
            <a:xfrm>
              <a:off x="2840075" y="3271875"/>
              <a:ext cx="148350" cy="147450"/>
            </a:xfrm>
            <a:custGeom>
              <a:avLst/>
              <a:gdLst/>
              <a:ahLst/>
              <a:cxnLst/>
              <a:rect l="l" t="t" r="r" b="b"/>
              <a:pathLst>
                <a:path w="5934" h="5898" extrusionOk="0">
                  <a:moveTo>
                    <a:pt x="2662" y="1"/>
                  </a:moveTo>
                  <a:lnTo>
                    <a:pt x="2374" y="37"/>
                  </a:lnTo>
                  <a:lnTo>
                    <a:pt x="2086" y="108"/>
                  </a:lnTo>
                  <a:lnTo>
                    <a:pt x="1799" y="216"/>
                  </a:lnTo>
                  <a:lnTo>
                    <a:pt x="1547" y="324"/>
                  </a:lnTo>
                  <a:lnTo>
                    <a:pt x="1295" y="504"/>
                  </a:lnTo>
                  <a:lnTo>
                    <a:pt x="1079" y="648"/>
                  </a:lnTo>
                  <a:lnTo>
                    <a:pt x="864" y="864"/>
                  </a:lnTo>
                  <a:lnTo>
                    <a:pt x="684" y="1043"/>
                  </a:lnTo>
                  <a:lnTo>
                    <a:pt x="504" y="1295"/>
                  </a:lnTo>
                  <a:lnTo>
                    <a:pt x="360" y="1547"/>
                  </a:lnTo>
                  <a:lnTo>
                    <a:pt x="252" y="1798"/>
                  </a:lnTo>
                  <a:lnTo>
                    <a:pt x="145" y="2050"/>
                  </a:lnTo>
                  <a:lnTo>
                    <a:pt x="73" y="2338"/>
                  </a:lnTo>
                  <a:lnTo>
                    <a:pt x="1" y="2625"/>
                  </a:lnTo>
                  <a:lnTo>
                    <a:pt x="1" y="2949"/>
                  </a:lnTo>
                  <a:lnTo>
                    <a:pt x="1" y="3237"/>
                  </a:lnTo>
                  <a:lnTo>
                    <a:pt x="73" y="3524"/>
                  </a:lnTo>
                  <a:lnTo>
                    <a:pt x="145" y="3812"/>
                  </a:lnTo>
                  <a:lnTo>
                    <a:pt x="252" y="4100"/>
                  </a:lnTo>
                  <a:lnTo>
                    <a:pt x="360" y="4351"/>
                  </a:lnTo>
                  <a:lnTo>
                    <a:pt x="504" y="4603"/>
                  </a:lnTo>
                  <a:lnTo>
                    <a:pt x="684" y="4819"/>
                  </a:lnTo>
                  <a:lnTo>
                    <a:pt x="864" y="5034"/>
                  </a:lnTo>
                  <a:lnTo>
                    <a:pt x="1079" y="5214"/>
                  </a:lnTo>
                  <a:lnTo>
                    <a:pt x="1295" y="5394"/>
                  </a:lnTo>
                  <a:lnTo>
                    <a:pt x="1547" y="5538"/>
                  </a:lnTo>
                  <a:lnTo>
                    <a:pt x="1799" y="5682"/>
                  </a:lnTo>
                  <a:lnTo>
                    <a:pt x="2086" y="5754"/>
                  </a:lnTo>
                  <a:lnTo>
                    <a:pt x="2374" y="5861"/>
                  </a:lnTo>
                  <a:lnTo>
                    <a:pt x="2662" y="5897"/>
                  </a:lnTo>
                  <a:lnTo>
                    <a:pt x="3273" y="5897"/>
                  </a:lnTo>
                  <a:lnTo>
                    <a:pt x="3560" y="5861"/>
                  </a:lnTo>
                  <a:lnTo>
                    <a:pt x="3848" y="5754"/>
                  </a:lnTo>
                  <a:lnTo>
                    <a:pt x="4100" y="5682"/>
                  </a:lnTo>
                  <a:lnTo>
                    <a:pt x="4387" y="5538"/>
                  </a:lnTo>
                  <a:lnTo>
                    <a:pt x="4603" y="5394"/>
                  </a:lnTo>
                  <a:lnTo>
                    <a:pt x="4855" y="5214"/>
                  </a:lnTo>
                  <a:lnTo>
                    <a:pt x="5071" y="5034"/>
                  </a:lnTo>
                  <a:lnTo>
                    <a:pt x="5250" y="4819"/>
                  </a:lnTo>
                  <a:lnTo>
                    <a:pt x="5430" y="4603"/>
                  </a:lnTo>
                  <a:lnTo>
                    <a:pt x="5574" y="4351"/>
                  </a:lnTo>
                  <a:lnTo>
                    <a:pt x="5682" y="4100"/>
                  </a:lnTo>
                  <a:lnTo>
                    <a:pt x="5790" y="3812"/>
                  </a:lnTo>
                  <a:lnTo>
                    <a:pt x="5862" y="3524"/>
                  </a:lnTo>
                  <a:lnTo>
                    <a:pt x="5898" y="3237"/>
                  </a:lnTo>
                  <a:lnTo>
                    <a:pt x="5933" y="2949"/>
                  </a:lnTo>
                  <a:lnTo>
                    <a:pt x="5898" y="2625"/>
                  </a:lnTo>
                  <a:lnTo>
                    <a:pt x="5862" y="2338"/>
                  </a:lnTo>
                  <a:lnTo>
                    <a:pt x="5790" y="2050"/>
                  </a:lnTo>
                  <a:lnTo>
                    <a:pt x="5682" y="1798"/>
                  </a:lnTo>
                  <a:lnTo>
                    <a:pt x="5574" y="1547"/>
                  </a:lnTo>
                  <a:lnTo>
                    <a:pt x="5430" y="1295"/>
                  </a:lnTo>
                  <a:lnTo>
                    <a:pt x="5250" y="1043"/>
                  </a:lnTo>
                  <a:lnTo>
                    <a:pt x="5071" y="864"/>
                  </a:lnTo>
                  <a:lnTo>
                    <a:pt x="4855" y="648"/>
                  </a:lnTo>
                  <a:lnTo>
                    <a:pt x="4603" y="504"/>
                  </a:lnTo>
                  <a:lnTo>
                    <a:pt x="4387" y="324"/>
                  </a:lnTo>
                  <a:lnTo>
                    <a:pt x="4100" y="216"/>
                  </a:lnTo>
                  <a:lnTo>
                    <a:pt x="3848" y="108"/>
                  </a:lnTo>
                  <a:lnTo>
                    <a:pt x="3560" y="37"/>
                  </a:lnTo>
                  <a:lnTo>
                    <a:pt x="327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244;p31">
              <a:extLst>
                <a:ext uri="{FF2B5EF4-FFF2-40B4-BE49-F238E27FC236}">
                  <a16:creationId xmlns:a16="http://schemas.microsoft.com/office/drawing/2014/main" id="{F6571EAB-E526-C37C-3FA3-03F86A8FB2B8}"/>
                </a:ext>
              </a:extLst>
            </p:cNvPr>
            <p:cNvSpPr/>
            <p:nvPr/>
          </p:nvSpPr>
          <p:spPr>
            <a:xfrm>
              <a:off x="2896725" y="3296150"/>
              <a:ext cx="64725" cy="80025"/>
            </a:xfrm>
            <a:custGeom>
              <a:avLst/>
              <a:gdLst/>
              <a:ahLst/>
              <a:cxnLst/>
              <a:rect l="l" t="t" r="r" b="b"/>
              <a:pathLst>
                <a:path w="2589" h="3201" extrusionOk="0">
                  <a:moveTo>
                    <a:pt x="1007" y="0"/>
                  </a:moveTo>
                  <a:lnTo>
                    <a:pt x="899" y="36"/>
                  </a:lnTo>
                  <a:lnTo>
                    <a:pt x="899" y="144"/>
                  </a:lnTo>
                  <a:lnTo>
                    <a:pt x="899" y="360"/>
                  </a:lnTo>
                  <a:lnTo>
                    <a:pt x="863" y="612"/>
                  </a:lnTo>
                  <a:lnTo>
                    <a:pt x="791" y="827"/>
                  </a:lnTo>
                  <a:lnTo>
                    <a:pt x="683" y="1043"/>
                  </a:lnTo>
                  <a:lnTo>
                    <a:pt x="396" y="1439"/>
                  </a:lnTo>
                  <a:lnTo>
                    <a:pt x="252" y="1618"/>
                  </a:lnTo>
                  <a:lnTo>
                    <a:pt x="36" y="1726"/>
                  </a:lnTo>
                  <a:lnTo>
                    <a:pt x="36" y="1762"/>
                  </a:lnTo>
                  <a:lnTo>
                    <a:pt x="0" y="1798"/>
                  </a:lnTo>
                  <a:lnTo>
                    <a:pt x="0" y="2985"/>
                  </a:lnTo>
                  <a:lnTo>
                    <a:pt x="0" y="3021"/>
                  </a:lnTo>
                  <a:lnTo>
                    <a:pt x="0" y="3057"/>
                  </a:lnTo>
                  <a:lnTo>
                    <a:pt x="180" y="3057"/>
                  </a:lnTo>
                  <a:lnTo>
                    <a:pt x="288" y="3165"/>
                  </a:lnTo>
                  <a:lnTo>
                    <a:pt x="360" y="3165"/>
                  </a:lnTo>
                  <a:lnTo>
                    <a:pt x="431" y="3200"/>
                  </a:lnTo>
                  <a:lnTo>
                    <a:pt x="2014" y="3200"/>
                  </a:lnTo>
                  <a:lnTo>
                    <a:pt x="2085" y="3165"/>
                  </a:lnTo>
                  <a:lnTo>
                    <a:pt x="2157" y="3129"/>
                  </a:lnTo>
                  <a:lnTo>
                    <a:pt x="2229" y="3129"/>
                  </a:lnTo>
                  <a:lnTo>
                    <a:pt x="2265" y="3093"/>
                  </a:lnTo>
                  <a:lnTo>
                    <a:pt x="2301" y="3021"/>
                  </a:lnTo>
                  <a:lnTo>
                    <a:pt x="2337" y="2949"/>
                  </a:lnTo>
                  <a:lnTo>
                    <a:pt x="2301" y="2877"/>
                  </a:lnTo>
                  <a:lnTo>
                    <a:pt x="2265" y="2805"/>
                  </a:lnTo>
                  <a:lnTo>
                    <a:pt x="2229" y="2769"/>
                  </a:lnTo>
                  <a:lnTo>
                    <a:pt x="2193" y="2733"/>
                  </a:lnTo>
                  <a:lnTo>
                    <a:pt x="2229" y="2733"/>
                  </a:lnTo>
                  <a:lnTo>
                    <a:pt x="2265" y="2697"/>
                  </a:lnTo>
                  <a:lnTo>
                    <a:pt x="2337" y="2661"/>
                  </a:lnTo>
                  <a:lnTo>
                    <a:pt x="2373" y="2589"/>
                  </a:lnTo>
                  <a:lnTo>
                    <a:pt x="2409" y="2517"/>
                  </a:lnTo>
                  <a:lnTo>
                    <a:pt x="2409" y="2409"/>
                  </a:lnTo>
                  <a:lnTo>
                    <a:pt x="2373" y="2338"/>
                  </a:lnTo>
                  <a:lnTo>
                    <a:pt x="2301" y="2338"/>
                  </a:lnTo>
                  <a:lnTo>
                    <a:pt x="2301" y="2302"/>
                  </a:lnTo>
                  <a:lnTo>
                    <a:pt x="2265" y="2266"/>
                  </a:lnTo>
                  <a:lnTo>
                    <a:pt x="2301" y="2230"/>
                  </a:lnTo>
                  <a:lnTo>
                    <a:pt x="2373" y="2230"/>
                  </a:lnTo>
                  <a:lnTo>
                    <a:pt x="2481" y="2122"/>
                  </a:lnTo>
                  <a:lnTo>
                    <a:pt x="2517" y="2014"/>
                  </a:lnTo>
                  <a:lnTo>
                    <a:pt x="2481" y="1942"/>
                  </a:lnTo>
                  <a:lnTo>
                    <a:pt x="2409" y="1870"/>
                  </a:lnTo>
                  <a:lnTo>
                    <a:pt x="2373" y="1834"/>
                  </a:lnTo>
                  <a:lnTo>
                    <a:pt x="2337" y="1798"/>
                  </a:lnTo>
                  <a:lnTo>
                    <a:pt x="2373" y="1762"/>
                  </a:lnTo>
                  <a:lnTo>
                    <a:pt x="2445" y="1762"/>
                  </a:lnTo>
                  <a:lnTo>
                    <a:pt x="2517" y="1726"/>
                  </a:lnTo>
                  <a:lnTo>
                    <a:pt x="2553" y="1654"/>
                  </a:lnTo>
                  <a:lnTo>
                    <a:pt x="2589" y="1582"/>
                  </a:lnTo>
                  <a:lnTo>
                    <a:pt x="2589" y="1475"/>
                  </a:lnTo>
                  <a:lnTo>
                    <a:pt x="2553" y="1439"/>
                  </a:lnTo>
                  <a:lnTo>
                    <a:pt x="2517" y="1367"/>
                  </a:lnTo>
                  <a:lnTo>
                    <a:pt x="2337" y="1331"/>
                  </a:lnTo>
                  <a:lnTo>
                    <a:pt x="1294" y="1331"/>
                  </a:lnTo>
                  <a:lnTo>
                    <a:pt x="1330" y="1187"/>
                  </a:lnTo>
                  <a:lnTo>
                    <a:pt x="1330" y="1007"/>
                  </a:lnTo>
                  <a:lnTo>
                    <a:pt x="1366" y="791"/>
                  </a:lnTo>
                  <a:lnTo>
                    <a:pt x="1402" y="576"/>
                  </a:lnTo>
                  <a:lnTo>
                    <a:pt x="1330" y="324"/>
                  </a:lnTo>
                  <a:lnTo>
                    <a:pt x="1222" y="72"/>
                  </a:lnTo>
                  <a:lnTo>
                    <a:pt x="111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245;p31">
              <a:extLst>
                <a:ext uri="{FF2B5EF4-FFF2-40B4-BE49-F238E27FC236}">
                  <a16:creationId xmlns:a16="http://schemas.microsoft.com/office/drawing/2014/main" id="{C789C5E7-5177-9834-2D20-58966823205F}"/>
                </a:ext>
              </a:extLst>
            </p:cNvPr>
            <p:cNvSpPr/>
            <p:nvPr/>
          </p:nvSpPr>
          <p:spPr>
            <a:xfrm>
              <a:off x="2867050" y="3336600"/>
              <a:ext cx="26100" cy="42275"/>
            </a:xfrm>
            <a:custGeom>
              <a:avLst/>
              <a:gdLst/>
              <a:ahLst/>
              <a:cxnLst/>
              <a:rect l="l" t="t" r="r" b="b"/>
              <a:pathLst>
                <a:path w="1044" h="1691" extrusionOk="0">
                  <a:moveTo>
                    <a:pt x="72" y="0"/>
                  </a:moveTo>
                  <a:lnTo>
                    <a:pt x="0" y="36"/>
                  </a:lnTo>
                  <a:lnTo>
                    <a:pt x="0" y="72"/>
                  </a:lnTo>
                  <a:lnTo>
                    <a:pt x="0" y="827"/>
                  </a:lnTo>
                  <a:lnTo>
                    <a:pt x="0" y="1582"/>
                  </a:lnTo>
                  <a:lnTo>
                    <a:pt x="0" y="1654"/>
                  </a:lnTo>
                  <a:lnTo>
                    <a:pt x="72" y="1690"/>
                  </a:lnTo>
                  <a:lnTo>
                    <a:pt x="971" y="1690"/>
                  </a:lnTo>
                  <a:lnTo>
                    <a:pt x="1043" y="1654"/>
                  </a:lnTo>
                  <a:lnTo>
                    <a:pt x="1043" y="1582"/>
                  </a:lnTo>
                  <a:lnTo>
                    <a:pt x="1043" y="72"/>
                  </a:lnTo>
                  <a:lnTo>
                    <a:pt x="1043" y="36"/>
                  </a:lnTo>
                  <a:lnTo>
                    <a:pt x="97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246;p31">
              <a:extLst>
                <a:ext uri="{FF2B5EF4-FFF2-40B4-BE49-F238E27FC236}">
                  <a16:creationId xmlns:a16="http://schemas.microsoft.com/office/drawing/2014/main" id="{6E0993B9-8F6E-028C-39E2-B5B598974562}"/>
                </a:ext>
              </a:extLst>
            </p:cNvPr>
            <p:cNvSpPr/>
            <p:nvPr/>
          </p:nvSpPr>
          <p:spPr>
            <a:xfrm>
              <a:off x="2995600" y="3271875"/>
              <a:ext cx="147425" cy="147450"/>
            </a:xfrm>
            <a:custGeom>
              <a:avLst/>
              <a:gdLst/>
              <a:ahLst/>
              <a:cxnLst/>
              <a:rect l="l" t="t" r="r" b="b"/>
              <a:pathLst>
                <a:path w="5897" h="5898" extrusionOk="0">
                  <a:moveTo>
                    <a:pt x="2841" y="1"/>
                  </a:moveTo>
                  <a:lnTo>
                    <a:pt x="2553" y="37"/>
                  </a:lnTo>
                  <a:lnTo>
                    <a:pt x="2265" y="73"/>
                  </a:lnTo>
                  <a:lnTo>
                    <a:pt x="1978" y="180"/>
                  </a:lnTo>
                  <a:lnTo>
                    <a:pt x="1690" y="288"/>
                  </a:lnTo>
                  <a:lnTo>
                    <a:pt x="1438" y="432"/>
                  </a:lnTo>
                  <a:lnTo>
                    <a:pt x="1187" y="576"/>
                  </a:lnTo>
                  <a:lnTo>
                    <a:pt x="971" y="756"/>
                  </a:lnTo>
                  <a:lnTo>
                    <a:pt x="791" y="971"/>
                  </a:lnTo>
                  <a:lnTo>
                    <a:pt x="611" y="1187"/>
                  </a:lnTo>
                  <a:lnTo>
                    <a:pt x="432" y="1403"/>
                  </a:lnTo>
                  <a:lnTo>
                    <a:pt x="288" y="1655"/>
                  </a:lnTo>
                  <a:lnTo>
                    <a:pt x="180" y="1942"/>
                  </a:lnTo>
                  <a:lnTo>
                    <a:pt x="108" y="2194"/>
                  </a:lnTo>
                  <a:lnTo>
                    <a:pt x="36" y="2482"/>
                  </a:lnTo>
                  <a:lnTo>
                    <a:pt x="0" y="2769"/>
                  </a:lnTo>
                  <a:lnTo>
                    <a:pt x="0" y="3057"/>
                  </a:lnTo>
                  <a:lnTo>
                    <a:pt x="36" y="3344"/>
                  </a:lnTo>
                  <a:lnTo>
                    <a:pt x="72" y="3632"/>
                  </a:lnTo>
                  <a:lnTo>
                    <a:pt x="108" y="3668"/>
                  </a:lnTo>
                  <a:lnTo>
                    <a:pt x="180" y="3956"/>
                  </a:lnTo>
                  <a:lnTo>
                    <a:pt x="288" y="4243"/>
                  </a:lnTo>
                  <a:lnTo>
                    <a:pt x="432" y="4495"/>
                  </a:lnTo>
                  <a:lnTo>
                    <a:pt x="611" y="4711"/>
                  </a:lnTo>
                  <a:lnTo>
                    <a:pt x="791" y="4962"/>
                  </a:lnTo>
                  <a:lnTo>
                    <a:pt x="971" y="5142"/>
                  </a:lnTo>
                  <a:lnTo>
                    <a:pt x="1187" y="5322"/>
                  </a:lnTo>
                  <a:lnTo>
                    <a:pt x="1438" y="5502"/>
                  </a:lnTo>
                  <a:lnTo>
                    <a:pt x="1690" y="5610"/>
                  </a:lnTo>
                  <a:lnTo>
                    <a:pt x="1942" y="5718"/>
                  </a:lnTo>
                  <a:lnTo>
                    <a:pt x="2229" y="5825"/>
                  </a:lnTo>
                  <a:lnTo>
                    <a:pt x="2481" y="5861"/>
                  </a:lnTo>
                  <a:lnTo>
                    <a:pt x="2769" y="5897"/>
                  </a:lnTo>
                  <a:lnTo>
                    <a:pt x="3092" y="5897"/>
                  </a:lnTo>
                  <a:lnTo>
                    <a:pt x="3380" y="5861"/>
                  </a:lnTo>
                  <a:lnTo>
                    <a:pt x="3668" y="5825"/>
                  </a:lnTo>
                  <a:lnTo>
                    <a:pt x="3955" y="5718"/>
                  </a:lnTo>
                  <a:lnTo>
                    <a:pt x="4243" y="5610"/>
                  </a:lnTo>
                  <a:lnTo>
                    <a:pt x="4495" y="5466"/>
                  </a:lnTo>
                  <a:lnTo>
                    <a:pt x="4710" y="5322"/>
                  </a:lnTo>
                  <a:lnTo>
                    <a:pt x="4926" y="5142"/>
                  </a:lnTo>
                  <a:lnTo>
                    <a:pt x="5142" y="4927"/>
                  </a:lnTo>
                  <a:lnTo>
                    <a:pt x="5322" y="4711"/>
                  </a:lnTo>
                  <a:lnTo>
                    <a:pt x="5465" y="4495"/>
                  </a:lnTo>
                  <a:lnTo>
                    <a:pt x="5609" y="4243"/>
                  </a:lnTo>
                  <a:lnTo>
                    <a:pt x="5717" y="3992"/>
                  </a:lnTo>
                  <a:lnTo>
                    <a:pt x="5825" y="3704"/>
                  </a:lnTo>
                  <a:lnTo>
                    <a:pt x="5861" y="3416"/>
                  </a:lnTo>
                  <a:lnTo>
                    <a:pt x="5897" y="3165"/>
                  </a:lnTo>
                  <a:lnTo>
                    <a:pt x="5897" y="2841"/>
                  </a:lnTo>
                  <a:lnTo>
                    <a:pt x="5897" y="2553"/>
                  </a:lnTo>
                  <a:lnTo>
                    <a:pt x="5825" y="2266"/>
                  </a:lnTo>
                  <a:lnTo>
                    <a:pt x="5753" y="1978"/>
                  </a:lnTo>
                  <a:lnTo>
                    <a:pt x="5645" y="1691"/>
                  </a:lnTo>
                  <a:lnTo>
                    <a:pt x="5501" y="1439"/>
                  </a:lnTo>
                  <a:lnTo>
                    <a:pt x="5322" y="1187"/>
                  </a:lnTo>
                  <a:lnTo>
                    <a:pt x="5142" y="971"/>
                  </a:lnTo>
                  <a:lnTo>
                    <a:pt x="4962" y="792"/>
                  </a:lnTo>
                  <a:lnTo>
                    <a:pt x="4746" y="612"/>
                  </a:lnTo>
                  <a:lnTo>
                    <a:pt x="4495" y="432"/>
                  </a:lnTo>
                  <a:lnTo>
                    <a:pt x="4243" y="288"/>
                  </a:lnTo>
                  <a:lnTo>
                    <a:pt x="3991" y="180"/>
                  </a:lnTo>
                  <a:lnTo>
                    <a:pt x="3704" y="108"/>
                  </a:lnTo>
                  <a:lnTo>
                    <a:pt x="3452" y="37"/>
                  </a:lnTo>
                  <a:lnTo>
                    <a:pt x="316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247;p31">
              <a:extLst>
                <a:ext uri="{FF2B5EF4-FFF2-40B4-BE49-F238E27FC236}">
                  <a16:creationId xmlns:a16="http://schemas.microsoft.com/office/drawing/2014/main" id="{1C695132-D430-D25D-4FBB-EA09C95A318B}"/>
                </a:ext>
              </a:extLst>
            </p:cNvPr>
            <p:cNvSpPr/>
            <p:nvPr/>
          </p:nvSpPr>
          <p:spPr>
            <a:xfrm>
              <a:off x="3027050" y="3310525"/>
              <a:ext cx="84525" cy="80025"/>
            </a:xfrm>
            <a:custGeom>
              <a:avLst/>
              <a:gdLst/>
              <a:ahLst/>
              <a:cxnLst/>
              <a:rect l="l" t="t" r="r" b="b"/>
              <a:pathLst>
                <a:path w="3381" h="3201" extrusionOk="0">
                  <a:moveTo>
                    <a:pt x="792" y="1"/>
                  </a:moveTo>
                  <a:lnTo>
                    <a:pt x="648" y="37"/>
                  </a:lnTo>
                  <a:lnTo>
                    <a:pt x="432" y="109"/>
                  </a:lnTo>
                  <a:lnTo>
                    <a:pt x="288" y="252"/>
                  </a:lnTo>
                  <a:lnTo>
                    <a:pt x="144" y="468"/>
                  </a:lnTo>
                  <a:lnTo>
                    <a:pt x="72" y="684"/>
                  </a:lnTo>
                  <a:lnTo>
                    <a:pt x="1" y="936"/>
                  </a:lnTo>
                  <a:lnTo>
                    <a:pt x="37" y="1223"/>
                  </a:lnTo>
                  <a:lnTo>
                    <a:pt x="72" y="1475"/>
                  </a:lnTo>
                  <a:lnTo>
                    <a:pt x="180" y="1763"/>
                  </a:lnTo>
                  <a:lnTo>
                    <a:pt x="504" y="2194"/>
                  </a:lnTo>
                  <a:lnTo>
                    <a:pt x="864" y="2590"/>
                  </a:lnTo>
                  <a:lnTo>
                    <a:pt x="1259" y="2913"/>
                  </a:lnTo>
                  <a:lnTo>
                    <a:pt x="1691" y="3201"/>
                  </a:lnTo>
                  <a:lnTo>
                    <a:pt x="2158" y="2913"/>
                  </a:lnTo>
                  <a:lnTo>
                    <a:pt x="2553" y="2590"/>
                  </a:lnTo>
                  <a:lnTo>
                    <a:pt x="2913" y="2194"/>
                  </a:lnTo>
                  <a:lnTo>
                    <a:pt x="3201" y="1763"/>
                  </a:lnTo>
                  <a:lnTo>
                    <a:pt x="3344" y="1475"/>
                  </a:lnTo>
                  <a:lnTo>
                    <a:pt x="3380" y="1223"/>
                  </a:lnTo>
                  <a:lnTo>
                    <a:pt x="3380" y="936"/>
                  </a:lnTo>
                  <a:lnTo>
                    <a:pt x="3344" y="684"/>
                  </a:lnTo>
                  <a:lnTo>
                    <a:pt x="3273" y="468"/>
                  </a:lnTo>
                  <a:lnTo>
                    <a:pt x="3129" y="252"/>
                  </a:lnTo>
                  <a:lnTo>
                    <a:pt x="2985" y="109"/>
                  </a:lnTo>
                  <a:lnTo>
                    <a:pt x="2769" y="37"/>
                  </a:lnTo>
                  <a:lnTo>
                    <a:pt x="2625" y="1"/>
                  </a:lnTo>
                  <a:lnTo>
                    <a:pt x="2482" y="1"/>
                  </a:lnTo>
                  <a:lnTo>
                    <a:pt x="2338" y="37"/>
                  </a:lnTo>
                  <a:lnTo>
                    <a:pt x="2230" y="109"/>
                  </a:lnTo>
                  <a:lnTo>
                    <a:pt x="2050" y="288"/>
                  </a:lnTo>
                  <a:lnTo>
                    <a:pt x="1906" y="540"/>
                  </a:lnTo>
                  <a:lnTo>
                    <a:pt x="1834" y="792"/>
                  </a:lnTo>
                  <a:lnTo>
                    <a:pt x="1762" y="1007"/>
                  </a:lnTo>
                  <a:lnTo>
                    <a:pt x="1691" y="1223"/>
                  </a:lnTo>
                  <a:lnTo>
                    <a:pt x="1655" y="1007"/>
                  </a:lnTo>
                  <a:lnTo>
                    <a:pt x="1583" y="792"/>
                  </a:lnTo>
                  <a:lnTo>
                    <a:pt x="1475" y="540"/>
                  </a:lnTo>
                  <a:lnTo>
                    <a:pt x="1367" y="288"/>
                  </a:lnTo>
                  <a:lnTo>
                    <a:pt x="1151" y="109"/>
                  </a:lnTo>
                  <a:lnTo>
                    <a:pt x="1043" y="37"/>
                  </a:lnTo>
                  <a:lnTo>
                    <a:pt x="93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248;p31">
              <a:extLst>
                <a:ext uri="{FF2B5EF4-FFF2-40B4-BE49-F238E27FC236}">
                  <a16:creationId xmlns:a16="http://schemas.microsoft.com/office/drawing/2014/main" id="{3C407A0D-4B87-D590-A6B2-E831764D452C}"/>
                </a:ext>
              </a:extLst>
            </p:cNvPr>
            <p:cNvSpPr/>
            <p:nvPr/>
          </p:nvSpPr>
          <p:spPr>
            <a:xfrm>
              <a:off x="3256275" y="3335700"/>
              <a:ext cx="1050825" cy="43175"/>
            </a:xfrm>
            <a:custGeom>
              <a:avLst/>
              <a:gdLst/>
              <a:ahLst/>
              <a:cxnLst/>
              <a:rect l="l" t="t" r="r" b="b"/>
              <a:pathLst>
                <a:path w="42033" h="1727" extrusionOk="0">
                  <a:moveTo>
                    <a:pt x="0" y="0"/>
                  </a:moveTo>
                  <a:lnTo>
                    <a:pt x="0" y="1726"/>
                  </a:lnTo>
                  <a:lnTo>
                    <a:pt x="42033" y="1726"/>
                  </a:lnTo>
                  <a:lnTo>
                    <a:pt x="4203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249;p31">
              <a:extLst>
                <a:ext uri="{FF2B5EF4-FFF2-40B4-BE49-F238E27FC236}">
                  <a16:creationId xmlns:a16="http://schemas.microsoft.com/office/drawing/2014/main" id="{8510F682-50F9-D951-3287-ABDDCBF55894}"/>
                </a:ext>
              </a:extLst>
            </p:cNvPr>
            <p:cNvSpPr/>
            <p:nvPr/>
          </p:nvSpPr>
          <p:spPr>
            <a:xfrm>
              <a:off x="2691775" y="3586500"/>
              <a:ext cx="2236450" cy="9000"/>
            </a:xfrm>
            <a:custGeom>
              <a:avLst/>
              <a:gdLst/>
              <a:ahLst/>
              <a:cxnLst/>
              <a:rect l="l" t="t" r="r" b="b"/>
              <a:pathLst>
                <a:path w="89458" h="360" extrusionOk="0">
                  <a:moveTo>
                    <a:pt x="44729" y="0"/>
                  </a:moveTo>
                  <a:lnTo>
                    <a:pt x="22365" y="72"/>
                  </a:lnTo>
                  <a:lnTo>
                    <a:pt x="11182" y="108"/>
                  </a:lnTo>
                  <a:lnTo>
                    <a:pt x="0" y="180"/>
                  </a:lnTo>
                  <a:lnTo>
                    <a:pt x="11182" y="252"/>
                  </a:lnTo>
                  <a:lnTo>
                    <a:pt x="22365" y="288"/>
                  </a:lnTo>
                  <a:lnTo>
                    <a:pt x="44729" y="360"/>
                  </a:lnTo>
                  <a:lnTo>
                    <a:pt x="67093" y="288"/>
                  </a:lnTo>
                  <a:lnTo>
                    <a:pt x="78276" y="252"/>
                  </a:lnTo>
                  <a:lnTo>
                    <a:pt x="89458" y="180"/>
                  </a:lnTo>
                  <a:lnTo>
                    <a:pt x="78276" y="108"/>
                  </a:lnTo>
                  <a:lnTo>
                    <a:pt x="67093" y="72"/>
                  </a:lnTo>
                  <a:lnTo>
                    <a:pt x="447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251;p31">
              <a:extLst>
                <a:ext uri="{FF2B5EF4-FFF2-40B4-BE49-F238E27FC236}">
                  <a16:creationId xmlns:a16="http://schemas.microsoft.com/office/drawing/2014/main" id="{CA1FAD7F-0F19-1740-7521-9B1BA06273DA}"/>
                </a:ext>
              </a:extLst>
            </p:cNvPr>
            <p:cNvSpPr/>
            <p:nvPr/>
          </p:nvSpPr>
          <p:spPr>
            <a:xfrm>
              <a:off x="1799175" y="2976150"/>
              <a:ext cx="353275" cy="716425"/>
            </a:xfrm>
            <a:custGeom>
              <a:avLst/>
              <a:gdLst/>
              <a:ahLst/>
              <a:cxnLst/>
              <a:rect l="l" t="t" r="r" b="b"/>
              <a:pathLst>
                <a:path w="14131" h="28657" extrusionOk="0">
                  <a:moveTo>
                    <a:pt x="11146" y="0"/>
                  </a:moveTo>
                  <a:lnTo>
                    <a:pt x="9852" y="324"/>
                  </a:lnTo>
                  <a:lnTo>
                    <a:pt x="8594" y="611"/>
                  </a:lnTo>
                  <a:lnTo>
                    <a:pt x="7299" y="935"/>
                  </a:lnTo>
                  <a:lnTo>
                    <a:pt x="6688" y="1151"/>
                  </a:lnTo>
                  <a:lnTo>
                    <a:pt x="6113" y="1402"/>
                  </a:lnTo>
                  <a:lnTo>
                    <a:pt x="5645" y="1618"/>
                  </a:lnTo>
                  <a:lnTo>
                    <a:pt x="5214" y="1834"/>
                  </a:lnTo>
                  <a:lnTo>
                    <a:pt x="4818" y="2122"/>
                  </a:lnTo>
                  <a:lnTo>
                    <a:pt x="4459" y="2409"/>
                  </a:lnTo>
                  <a:lnTo>
                    <a:pt x="4135" y="2733"/>
                  </a:lnTo>
                  <a:lnTo>
                    <a:pt x="3847" y="3056"/>
                  </a:lnTo>
                  <a:lnTo>
                    <a:pt x="3596" y="3452"/>
                  </a:lnTo>
                  <a:lnTo>
                    <a:pt x="3380" y="3811"/>
                  </a:lnTo>
                  <a:lnTo>
                    <a:pt x="3164" y="4207"/>
                  </a:lnTo>
                  <a:lnTo>
                    <a:pt x="3020" y="4638"/>
                  </a:lnTo>
                  <a:lnTo>
                    <a:pt x="2912" y="5106"/>
                  </a:lnTo>
                  <a:lnTo>
                    <a:pt x="2841" y="5537"/>
                  </a:lnTo>
                  <a:lnTo>
                    <a:pt x="2805" y="6005"/>
                  </a:lnTo>
                  <a:lnTo>
                    <a:pt x="2769" y="6508"/>
                  </a:lnTo>
                  <a:lnTo>
                    <a:pt x="2805" y="7012"/>
                  </a:lnTo>
                  <a:lnTo>
                    <a:pt x="2877" y="7515"/>
                  </a:lnTo>
                  <a:lnTo>
                    <a:pt x="3056" y="8414"/>
                  </a:lnTo>
                  <a:lnTo>
                    <a:pt x="3308" y="9349"/>
                  </a:lnTo>
                  <a:lnTo>
                    <a:pt x="3775" y="11182"/>
                  </a:lnTo>
                  <a:lnTo>
                    <a:pt x="3955" y="12117"/>
                  </a:lnTo>
                  <a:lnTo>
                    <a:pt x="0" y="13160"/>
                  </a:lnTo>
                  <a:lnTo>
                    <a:pt x="1223" y="17798"/>
                  </a:lnTo>
                  <a:lnTo>
                    <a:pt x="5286" y="16720"/>
                  </a:lnTo>
                  <a:lnTo>
                    <a:pt x="8450" y="28657"/>
                  </a:lnTo>
                  <a:lnTo>
                    <a:pt x="13376" y="27327"/>
                  </a:lnTo>
                  <a:lnTo>
                    <a:pt x="10176" y="15425"/>
                  </a:lnTo>
                  <a:lnTo>
                    <a:pt x="11973" y="14958"/>
                  </a:lnTo>
                  <a:lnTo>
                    <a:pt x="13627" y="14490"/>
                  </a:lnTo>
                  <a:lnTo>
                    <a:pt x="13807" y="14382"/>
                  </a:lnTo>
                  <a:lnTo>
                    <a:pt x="13951" y="14275"/>
                  </a:lnTo>
                  <a:lnTo>
                    <a:pt x="14095" y="14131"/>
                  </a:lnTo>
                  <a:lnTo>
                    <a:pt x="14131" y="13987"/>
                  </a:lnTo>
                  <a:lnTo>
                    <a:pt x="13843" y="11794"/>
                  </a:lnTo>
                  <a:lnTo>
                    <a:pt x="13555" y="9492"/>
                  </a:lnTo>
                  <a:lnTo>
                    <a:pt x="8953" y="10751"/>
                  </a:lnTo>
                  <a:lnTo>
                    <a:pt x="8414" y="8881"/>
                  </a:lnTo>
                  <a:lnTo>
                    <a:pt x="8162" y="7982"/>
                  </a:lnTo>
                  <a:lnTo>
                    <a:pt x="7946" y="7083"/>
                  </a:lnTo>
                  <a:lnTo>
                    <a:pt x="7910" y="6796"/>
                  </a:lnTo>
                  <a:lnTo>
                    <a:pt x="7910" y="6508"/>
                  </a:lnTo>
                  <a:lnTo>
                    <a:pt x="7982" y="6256"/>
                  </a:lnTo>
                  <a:lnTo>
                    <a:pt x="8054" y="6005"/>
                  </a:lnTo>
                  <a:lnTo>
                    <a:pt x="8198" y="5753"/>
                  </a:lnTo>
                  <a:lnTo>
                    <a:pt x="8378" y="5573"/>
                  </a:lnTo>
                  <a:lnTo>
                    <a:pt x="8594" y="5394"/>
                  </a:lnTo>
                  <a:lnTo>
                    <a:pt x="8845" y="5250"/>
                  </a:lnTo>
                  <a:lnTo>
                    <a:pt x="9636" y="4962"/>
                  </a:lnTo>
                  <a:lnTo>
                    <a:pt x="10463" y="4710"/>
                  </a:lnTo>
                  <a:lnTo>
                    <a:pt x="12297" y="4207"/>
                  </a:lnTo>
                  <a:lnTo>
                    <a:pt x="1114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253;p31">
              <a:extLst>
                <a:ext uri="{FF2B5EF4-FFF2-40B4-BE49-F238E27FC236}">
                  <a16:creationId xmlns:a16="http://schemas.microsoft.com/office/drawing/2014/main" id="{8ED89EB4-2ECC-1F8B-681F-58EA8BC55B1D}"/>
                </a:ext>
              </a:extLst>
            </p:cNvPr>
            <p:cNvSpPr/>
            <p:nvPr/>
          </p:nvSpPr>
          <p:spPr>
            <a:xfrm>
              <a:off x="5251800" y="3758175"/>
              <a:ext cx="605900" cy="607675"/>
            </a:xfrm>
            <a:custGeom>
              <a:avLst/>
              <a:gdLst/>
              <a:ahLst/>
              <a:cxnLst/>
              <a:rect l="l" t="t" r="r" b="b"/>
              <a:pathLst>
                <a:path w="24236" h="24307" extrusionOk="0">
                  <a:moveTo>
                    <a:pt x="6689" y="2014"/>
                  </a:moveTo>
                  <a:lnTo>
                    <a:pt x="13053" y="2625"/>
                  </a:lnTo>
                  <a:lnTo>
                    <a:pt x="19417" y="3273"/>
                  </a:lnTo>
                  <a:lnTo>
                    <a:pt x="19741" y="3309"/>
                  </a:lnTo>
                  <a:lnTo>
                    <a:pt x="20100" y="3380"/>
                  </a:lnTo>
                  <a:lnTo>
                    <a:pt x="20388" y="3488"/>
                  </a:lnTo>
                  <a:lnTo>
                    <a:pt x="20675" y="3596"/>
                  </a:lnTo>
                  <a:lnTo>
                    <a:pt x="20963" y="3740"/>
                  </a:lnTo>
                  <a:lnTo>
                    <a:pt x="21179" y="3920"/>
                  </a:lnTo>
                  <a:lnTo>
                    <a:pt x="21395" y="4100"/>
                  </a:lnTo>
                  <a:lnTo>
                    <a:pt x="21574" y="4315"/>
                  </a:lnTo>
                  <a:lnTo>
                    <a:pt x="21754" y="4531"/>
                  </a:lnTo>
                  <a:lnTo>
                    <a:pt x="21898" y="4783"/>
                  </a:lnTo>
                  <a:lnTo>
                    <a:pt x="22006" y="5034"/>
                  </a:lnTo>
                  <a:lnTo>
                    <a:pt x="22078" y="5322"/>
                  </a:lnTo>
                  <a:lnTo>
                    <a:pt x="22150" y="5646"/>
                  </a:lnTo>
                  <a:lnTo>
                    <a:pt x="22186" y="5969"/>
                  </a:lnTo>
                  <a:lnTo>
                    <a:pt x="22186" y="6293"/>
                  </a:lnTo>
                  <a:lnTo>
                    <a:pt x="22150" y="6652"/>
                  </a:lnTo>
                  <a:lnTo>
                    <a:pt x="21862" y="9853"/>
                  </a:lnTo>
                  <a:lnTo>
                    <a:pt x="21538" y="13053"/>
                  </a:lnTo>
                  <a:lnTo>
                    <a:pt x="21215" y="16253"/>
                  </a:lnTo>
                  <a:lnTo>
                    <a:pt x="20891" y="19453"/>
                  </a:lnTo>
                  <a:lnTo>
                    <a:pt x="20855" y="19812"/>
                  </a:lnTo>
                  <a:lnTo>
                    <a:pt x="20747" y="20172"/>
                  </a:lnTo>
                  <a:lnTo>
                    <a:pt x="20675" y="20459"/>
                  </a:lnTo>
                  <a:lnTo>
                    <a:pt x="20568" y="20747"/>
                  </a:lnTo>
                  <a:lnTo>
                    <a:pt x="20424" y="20999"/>
                  </a:lnTo>
                  <a:lnTo>
                    <a:pt x="20244" y="21250"/>
                  </a:lnTo>
                  <a:lnTo>
                    <a:pt x="20064" y="21466"/>
                  </a:lnTo>
                  <a:lnTo>
                    <a:pt x="19884" y="21646"/>
                  </a:lnTo>
                  <a:lnTo>
                    <a:pt x="19633" y="21826"/>
                  </a:lnTo>
                  <a:lnTo>
                    <a:pt x="19417" y="21970"/>
                  </a:lnTo>
                  <a:lnTo>
                    <a:pt x="19129" y="22077"/>
                  </a:lnTo>
                  <a:lnTo>
                    <a:pt x="18842" y="22149"/>
                  </a:lnTo>
                  <a:lnTo>
                    <a:pt x="18554" y="22221"/>
                  </a:lnTo>
                  <a:lnTo>
                    <a:pt x="18231" y="22257"/>
                  </a:lnTo>
                  <a:lnTo>
                    <a:pt x="17907" y="22257"/>
                  </a:lnTo>
                  <a:lnTo>
                    <a:pt x="17547" y="22221"/>
                  </a:lnTo>
                  <a:lnTo>
                    <a:pt x="11183" y="21610"/>
                  </a:lnTo>
                  <a:lnTo>
                    <a:pt x="4819" y="20963"/>
                  </a:lnTo>
                  <a:lnTo>
                    <a:pt x="4459" y="20927"/>
                  </a:lnTo>
                  <a:lnTo>
                    <a:pt x="4136" y="20855"/>
                  </a:lnTo>
                  <a:lnTo>
                    <a:pt x="3848" y="20747"/>
                  </a:lnTo>
                  <a:lnTo>
                    <a:pt x="3561" y="20639"/>
                  </a:lnTo>
                  <a:lnTo>
                    <a:pt x="3273" y="20495"/>
                  </a:lnTo>
                  <a:lnTo>
                    <a:pt x="3057" y="20352"/>
                  </a:lnTo>
                  <a:lnTo>
                    <a:pt x="2841" y="20172"/>
                  </a:lnTo>
                  <a:lnTo>
                    <a:pt x="2626" y="19956"/>
                  </a:lnTo>
                  <a:lnTo>
                    <a:pt x="2482" y="19740"/>
                  </a:lnTo>
                  <a:lnTo>
                    <a:pt x="2338" y="19489"/>
                  </a:lnTo>
                  <a:lnTo>
                    <a:pt x="2230" y="19237"/>
                  </a:lnTo>
                  <a:lnTo>
                    <a:pt x="2158" y="18949"/>
                  </a:lnTo>
                  <a:lnTo>
                    <a:pt x="2086" y="18626"/>
                  </a:lnTo>
                  <a:lnTo>
                    <a:pt x="2050" y="18302"/>
                  </a:lnTo>
                  <a:lnTo>
                    <a:pt x="2050" y="17979"/>
                  </a:lnTo>
                  <a:lnTo>
                    <a:pt x="2086" y="17619"/>
                  </a:lnTo>
                  <a:lnTo>
                    <a:pt x="2698" y="11219"/>
                  </a:lnTo>
                  <a:lnTo>
                    <a:pt x="3345" y="4819"/>
                  </a:lnTo>
                  <a:lnTo>
                    <a:pt x="3381" y="4459"/>
                  </a:lnTo>
                  <a:lnTo>
                    <a:pt x="3453" y="4100"/>
                  </a:lnTo>
                  <a:lnTo>
                    <a:pt x="3561" y="3812"/>
                  </a:lnTo>
                  <a:lnTo>
                    <a:pt x="3668" y="3524"/>
                  </a:lnTo>
                  <a:lnTo>
                    <a:pt x="3812" y="3237"/>
                  </a:lnTo>
                  <a:lnTo>
                    <a:pt x="3992" y="3021"/>
                  </a:lnTo>
                  <a:lnTo>
                    <a:pt x="4172" y="2805"/>
                  </a:lnTo>
                  <a:lnTo>
                    <a:pt x="4352" y="2625"/>
                  </a:lnTo>
                  <a:lnTo>
                    <a:pt x="4567" y="2446"/>
                  </a:lnTo>
                  <a:lnTo>
                    <a:pt x="4819" y="2302"/>
                  </a:lnTo>
                  <a:lnTo>
                    <a:pt x="5107" y="2194"/>
                  </a:lnTo>
                  <a:lnTo>
                    <a:pt x="5394" y="2122"/>
                  </a:lnTo>
                  <a:lnTo>
                    <a:pt x="5682" y="2050"/>
                  </a:lnTo>
                  <a:lnTo>
                    <a:pt x="6006" y="2014"/>
                  </a:lnTo>
                  <a:close/>
                  <a:moveTo>
                    <a:pt x="5718" y="1"/>
                  </a:moveTo>
                  <a:lnTo>
                    <a:pt x="5215" y="73"/>
                  </a:lnTo>
                  <a:lnTo>
                    <a:pt x="4711" y="180"/>
                  </a:lnTo>
                  <a:lnTo>
                    <a:pt x="4280" y="360"/>
                  </a:lnTo>
                  <a:lnTo>
                    <a:pt x="3812" y="540"/>
                  </a:lnTo>
                  <a:lnTo>
                    <a:pt x="3417" y="792"/>
                  </a:lnTo>
                  <a:lnTo>
                    <a:pt x="3057" y="1043"/>
                  </a:lnTo>
                  <a:lnTo>
                    <a:pt x="2698" y="1367"/>
                  </a:lnTo>
                  <a:lnTo>
                    <a:pt x="2374" y="1727"/>
                  </a:lnTo>
                  <a:lnTo>
                    <a:pt x="2122" y="2122"/>
                  </a:lnTo>
                  <a:lnTo>
                    <a:pt x="1871" y="2554"/>
                  </a:lnTo>
                  <a:lnTo>
                    <a:pt x="1655" y="3021"/>
                  </a:lnTo>
                  <a:lnTo>
                    <a:pt x="1511" y="3488"/>
                  </a:lnTo>
                  <a:lnTo>
                    <a:pt x="1367" y="4028"/>
                  </a:lnTo>
                  <a:lnTo>
                    <a:pt x="1295" y="4567"/>
                  </a:lnTo>
                  <a:lnTo>
                    <a:pt x="972" y="7767"/>
                  </a:lnTo>
                  <a:lnTo>
                    <a:pt x="648" y="10967"/>
                  </a:lnTo>
                  <a:lnTo>
                    <a:pt x="325" y="14095"/>
                  </a:lnTo>
                  <a:lnTo>
                    <a:pt x="37" y="17223"/>
                  </a:lnTo>
                  <a:lnTo>
                    <a:pt x="1" y="17835"/>
                  </a:lnTo>
                  <a:lnTo>
                    <a:pt x="1" y="18374"/>
                  </a:lnTo>
                  <a:lnTo>
                    <a:pt x="73" y="18913"/>
                  </a:lnTo>
                  <a:lnTo>
                    <a:pt x="181" y="19417"/>
                  </a:lnTo>
                  <a:lnTo>
                    <a:pt x="325" y="19920"/>
                  </a:lnTo>
                  <a:lnTo>
                    <a:pt x="540" y="20352"/>
                  </a:lnTo>
                  <a:lnTo>
                    <a:pt x="756" y="20783"/>
                  </a:lnTo>
                  <a:lnTo>
                    <a:pt x="1044" y="21179"/>
                  </a:lnTo>
                  <a:lnTo>
                    <a:pt x="1367" y="21538"/>
                  </a:lnTo>
                  <a:lnTo>
                    <a:pt x="1727" y="21862"/>
                  </a:lnTo>
                  <a:lnTo>
                    <a:pt x="2122" y="22149"/>
                  </a:lnTo>
                  <a:lnTo>
                    <a:pt x="2554" y="22401"/>
                  </a:lnTo>
                  <a:lnTo>
                    <a:pt x="3021" y="22617"/>
                  </a:lnTo>
                  <a:lnTo>
                    <a:pt x="3525" y="22797"/>
                  </a:lnTo>
                  <a:lnTo>
                    <a:pt x="4064" y="22904"/>
                  </a:lnTo>
                  <a:lnTo>
                    <a:pt x="4639" y="23012"/>
                  </a:lnTo>
                  <a:lnTo>
                    <a:pt x="10967" y="23660"/>
                  </a:lnTo>
                  <a:lnTo>
                    <a:pt x="17332" y="24271"/>
                  </a:lnTo>
                  <a:lnTo>
                    <a:pt x="17907" y="24307"/>
                  </a:lnTo>
                  <a:lnTo>
                    <a:pt x="18446" y="24271"/>
                  </a:lnTo>
                  <a:lnTo>
                    <a:pt x="18986" y="24199"/>
                  </a:lnTo>
                  <a:lnTo>
                    <a:pt x="19489" y="24091"/>
                  </a:lnTo>
                  <a:lnTo>
                    <a:pt x="19956" y="23911"/>
                  </a:lnTo>
                  <a:lnTo>
                    <a:pt x="20388" y="23731"/>
                  </a:lnTo>
                  <a:lnTo>
                    <a:pt x="20783" y="23480"/>
                  </a:lnTo>
                  <a:lnTo>
                    <a:pt x="21179" y="23192"/>
                  </a:lnTo>
                  <a:lnTo>
                    <a:pt x="21538" y="22868"/>
                  </a:lnTo>
                  <a:lnTo>
                    <a:pt x="21826" y="22509"/>
                  </a:lnTo>
                  <a:lnTo>
                    <a:pt x="22114" y="22113"/>
                  </a:lnTo>
                  <a:lnTo>
                    <a:pt x="22365" y="21682"/>
                  </a:lnTo>
                  <a:lnTo>
                    <a:pt x="22581" y="21215"/>
                  </a:lnTo>
                  <a:lnTo>
                    <a:pt x="22725" y="20711"/>
                  </a:lnTo>
                  <a:lnTo>
                    <a:pt x="22869" y="20172"/>
                  </a:lnTo>
                  <a:lnTo>
                    <a:pt x="22941" y="19632"/>
                  </a:lnTo>
                  <a:lnTo>
                    <a:pt x="23588" y="13268"/>
                  </a:lnTo>
                  <a:lnTo>
                    <a:pt x="24199" y="6940"/>
                  </a:lnTo>
                  <a:lnTo>
                    <a:pt x="24235" y="6365"/>
                  </a:lnTo>
                  <a:lnTo>
                    <a:pt x="24199" y="5825"/>
                  </a:lnTo>
                  <a:lnTo>
                    <a:pt x="24163" y="5286"/>
                  </a:lnTo>
                  <a:lnTo>
                    <a:pt x="24055" y="4783"/>
                  </a:lnTo>
                  <a:lnTo>
                    <a:pt x="23912" y="4315"/>
                  </a:lnTo>
                  <a:lnTo>
                    <a:pt x="23696" y="3884"/>
                  </a:lnTo>
                  <a:lnTo>
                    <a:pt x="23480" y="3452"/>
                  </a:lnTo>
                  <a:lnTo>
                    <a:pt x="23192" y="3057"/>
                  </a:lnTo>
                  <a:lnTo>
                    <a:pt x="22869" y="2733"/>
                  </a:lnTo>
                  <a:lnTo>
                    <a:pt x="22509" y="2410"/>
                  </a:lnTo>
                  <a:lnTo>
                    <a:pt x="22114" y="2122"/>
                  </a:lnTo>
                  <a:lnTo>
                    <a:pt x="21718" y="1870"/>
                  </a:lnTo>
                  <a:lnTo>
                    <a:pt x="21251" y="1655"/>
                  </a:lnTo>
                  <a:lnTo>
                    <a:pt x="20747" y="1511"/>
                  </a:lnTo>
                  <a:lnTo>
                    <a:pt x="20208" y="1367"/>
                  </a:lnTo>
                  <a:lnTo>
                    <a:pt x="19669" y="1295"/>
                  </a:lnTo>
                  <a:lnTo>
                    <a:pt x="13233" y="612"/>
                  </a:lnTo>
                  <a:lnTo>
                    <a:pt x="683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254;p31">
              <a:extLst>
                <a:ext uri="{FF2B5EF4-FFF2-40B4-BE49-F238E27FC236}">
                  <a16:creationId xmlns:a16="http://schemas.microsoft.com/office/drawing/2014/main" id="{F535C38C-08DB-42A9-71C6-327528ABFAF4}"/>
                </a:ext>
              </a:extLst>
            </p:cNvPr>
            <p:cNvSpPr/>
            <p:nvPr/>
          </p:nvSpPr>
          <p:spPr>
            <a:xfrm>
              <a:off x="5403725" y="3910100"/>
              <a:ext cx="301150" cy="301150"/>
            </a:xfrm>
            <a:custGeom>
              <a:avLst/>
              <a:gdLst/>
              <a:ahLst/>
              <a:cxnLst/>
              <a:rect l="l" t="t" r="r" b="b"/>
              <a:pathLst>
                <a:path w="12046" h="12046" extrusionOk="0">
                  <a:moveTo>
                    <a:pt x="6041" y="2050"/>
                  </a:moveTo>
                  <a:lnTo>
                    <a:pt x="6437" y="2086"/>
                  </a:lnTo>
                  <a:lnTo>
                    <a:pt x="6832" y="2158"/>
                  </a:lnTo>
                  <a:lnTo>
                    <a:pt x="7228" y="2229"/>
                  </a:lnTo>
                  <a:lnTo>
                    <a:pt x="7623" y="2373"/>
                  </a:lnTo>
                  <a:lnTo>
                    <a:pt x="7947" y="2553"/>
                  </a:lnTo>
                  <a:lnTo>
                    <a:pt x="8306" y="2769"/>
                  </a:lnTo>
                  <a:lnTo>
                    <a:pt x="8594" y="2984"/>
                  </a:lnTo>
                  <a:lnTo>
                    <a:pt x="8882" y="3236"/>
                  </a:lnTo>
                  <a:lnTo>
                    <a:pt x="9133" y="3524"/>
                  </a:lnTo>
                  <a:lnTo>
                    <a:pt x="9385" y="3847"/>
                  </a:lnTo>
                  <a:lnTo>
                    <a:pt x="9565" y="4171"/>
                  </a:lnTo>
                  <a:lnTo>
                    <a:pt x="9744" y="4531"/>
                  </a:lnTo>
                  <a:lnTo>
                    <a:pt x="9888" y="4890"/>
                  </a:lnTo>
                  <a:lnTo>
                    <a:pt x="9960" y="5286"/>
                  </a:lnTo>
                  <a:lnTo>
                    <a:pt x="10032" y="5645"/>
                  </a:lnTo>
                  <a:lnTo>
                    <a:pt x="10068" y="6077"/>
                  </a:lnTo>
                  <a:lnTo>
                    <a:pt x="10032" y="6472"/>
                  </a:lnTo>
                  <a:lnTo>
                    <a:pt x="9960" y="6868"/>
                  </a:lnTo>
                  <a:lnTo>
                    <a:pt x="9852" y="7263"/>
                  </a:lnTo>
                  <a:lnTo>
                    <a:pt x="9709" y="7623"/>
                  </a:lnTo>
                  <a:lnTo>
                    <a:pt x="9529" y="7982"/>
                  </a:lnTo>
                  <a:lnTo>
                    <a:pt x="9313" y="8306"/>
                  </a:lnTo>
                  <a:lnTo>
                    <a:pt x="9097" y="8630"/>
                  </a:lnTo>
                  <a:lnTo>
                    <a:pt x="8810" y="8917"/>
                  </a:lnTo>
                  <a:lnTo>
                    <a:pt x="8522" y="9169"/>
                  </a:lnTo>
                  <a:lnTo>
                    <a:pt x="8234" y="9385"/>
                  </a:lnTo>
                  <a:lnTo>
                    <a:pt x="7875" y="9564"/>
                  </a:lnTo>
                  <a:lnTo>
                    <a:pt x="7551" y="9744"/>
                  </a:lnTo>
                  <a:lnTo>
                    <a:pt x="7156" y="9888"/>
                  </a:lnTo>
                  <a:lnTo>
                    <a:pt x="6796" y="9960"/>
                  </a:lnTo>
                  <a:lnTo>
                    <a:pt x="6401" y="10032"/>
                  </a:lnTo>
                  <a:lnTo>
                    <a:pt x="5574" y="10032"/>
                  </a:lnTo>
                  <a:lnTo>
                    <a:pt x="5178" y="9960"/>
                  </a:lnTo>
                  <a:lnTo>
                    <a:pt x="4819" y="9852"/>
                  </a:lnTo>
                  <a:lnTo>
                    <a:pt x="4459" y="9708"/>
                  </a:lnTo>
                  <a:lnTo>
                    <a:pt x="4099" y="9528"/>
                  </a:lnTo>
                  <a:lnTo>
                    <a:pt x="3776" y="9313"/>
                  </a:lnTo>
                  <a:lnTo>
                    <a:pt x="3488" y="9097"/>
                  </a:lnTo>
                  <a:lnTo>
                    <a:pt x="3201" y="8845"/>
                  </a:lnTo>
                  <a:lnTo>
                    <a:pt x="2949" y="8558"/>
                  </a:lnTo>
                  <a:lnTo>
                    <a:pt x="2733" y="8270"/>
                  </a:lnTo>
                  <a:lnTo>
                    <a:pt x="2517" y="7946"/>
                  </a:lnTo>
                  <a:lnTo>
                    <a:pt x="2374" y="7587"/>
                  </a:lnTo>
                  <a:lnTo>
                    <a:pt x="2230" y="7227"/>
                  </a:lnTo>
                  <a:lnTo>
                    <a:pt x="2122" y="6868"/>
                  </a:lnTo>
                  <a:lnTo>
                    <a:pt x="2050" y="6472"/>
                  </a:lnTo>
                  <a:lnTo>
                    <a:pt x="2014" y="6077"/>
                  </a:lnTo>
                  <a:lnTo>
                    <a:pt x="2050" y="5681"/>
                  </a:lnTo>
                  <a:lnTo>
                    <a:pt x="2086" y="5286"/>
                  </a:lnTo>
                  <a:lnTo>
                    <a:pt x="2194" y="4890"/>
                  </a:lnTo>
                  <a:lnTo>
                    <a:pt x="2338" y="4531"/>
                  </a:lnTo>
                  <a:lnTo>
                    <a:pt x="2517" y="4171"/>
                  </a:lnTo>
                  <a:lnTo>
                    <a:pt x="2697" y="3811"/>
                  </a:lnTo>
                  <a:lnTo>
                    <a:pt x="2949" y="3524"/>
                  </a:lnTo>
                  <a:lnTo>
                    <a:pt x="3201" y="3236"/>
                  </a:lnTo>
                  <a:lnTo>
                    <a:pt x="3488" y="2984"/>
                  </a:lnTo>
                  <a:lnTo>
                    <a:pt x="3812" y="2733"/>
                  </a:lnTo>
                  <a:lnTo>
                    <a:pt x="4135" y="2553"/>
                  </a:lnTo>
                  <a:lnTo>
                    <a:pt x="4495" y="2373"/>
                  </a:lnTo>
                  <a:lnTo>
                    <a:pt x="4854" y="2229"/>
                  </a:lnTo>
                  <a:lnTo>
                    <a:pt x="5214" y="2158"/>
                  </a:lnTo>
                  <a:lnTo>
                    <a:pt x="5610" y="2086"/>
                  </a:lnTo>
                  <a:lnTo>
                    <a:pt x="6041" y="2050"/>
                  </a:lnTo>
                  <a:close/>
                  <a:moveTo>
                    <a:pt x="6041" y="0"/>
                  </a:moveTo>
                  <a:lnTo>
                    <a:pt x="5430" y="36"/>
                  </a:lnTo>
                  <a:lnTo>
                    <a:pt x="4819" y="144"/>
                  </a:lnTo>
                  <a:lnTo>
                    <a:pt x="4279" y="288"/>
                  </a:lnTo>
                  <a:lnTo>
                    <a:pt x="3704" y="468"/>
                  </a:lnTo>
                  <a:lnTo>
                    <a:pt x="3201" y="719"/>
                  </a:lnTo>
                  <a:lnTo>
                    <a:pt x="2697" y="1007"/>
                  </a:lnTo>
                  <a:lnTo>
                    <a:pt x="2230" y="1366"/>
                  </a:lnTo>
                  <a:lnTo>
                    <a:pt x="1798" y="1762"/>
                  </a:lnTo>
                  <a:lnTo>
                    <a:pt x="1403" y="2158"/>
                  </a:lnTo>
                  <a:lnTo>
                    <a:pt x="1043" y="2625"/>
                  </a:lnTo>
                  <a:lnTo>
                    <a:pt x="756" y="3128"/>
                  </a:lnTo>
                  <a:lnTo>
                    <a:pt x="504" y="3668"/>
                  </a:lnTo>
                  <a:lnTo>
                    <a:pt x="288" y="4207"/>
                  </a:lnTo>
                  <a:lnTo>
                    <a:pt x="144" y="4818"/>
                  </a:lnTo>
                  <a:lnTo>
                    <a:pt x="36" y="5429"/>
                  </a:lnTo>
                  <a:lnTo>
                    <a:pt x="0" y="6041"/>
                  </a:lnTo>
                  <a:lnTo>
                    <a:pt x="36" y="6652"/>
                  </a:lnTo>
                  <a:lnTo>
                    <a:pt x="108" y="7227"/>
                  </a:lnTo>
                  <a:lnTo>
                    <a:pt x="252" y="7803"/>
                  </a:lnTo>
                  <a:lnTo>
                    <a:pt x="468" y="8342"/>
                  </a:lnTo>
                  <a:lnTo>
                    <a:pt x="720" y="8881"/>
                  </a:lnTo>
                  <a:lnTo>
                    <a:pt x="1007" y="9349"/>
                  </a:lnTo>
                  <a:lnTo>
                    <a:pt x="1367" y="9816"/>
                  </a:lnTo>
                  <a:lnTo>
                    <a:pt x="1726" y="10248"/>
                  </a:lnTo>
                  <a:lnTo>
                    <a:pt x="2158" y="10643"/>
                  </a:lnTo>
                  <a:lnTo>
                    <a:pt x="2625" y="11003"/>
                  </a:lnTo>
                  <a:lnTo>
                    <a:pt x="3129" y="11326"/>
                  </a:lnTo>
                  <a:lnTo>
                    <a:pt x="3668" y="11578"/>
                  </a:lnTo>
                  <a:lnTo>
                    <a:pt x="4207" y="11794"/>
                  </a:lnTo>
                  <a:lnTo>
                    <a:pt x="4783" y="11937"/>
                  </a:lnTo>
                  <a:lnTo>
                    <a:pt x="5394" y="12009"/>
                  </a:lnTo>
                  <a:lnTo>
                    <a:pt x="6005" y="12045"/>
                  </a:lnTo>
                  <a:lnTo>
                    <a:pt x="6616" y="12045"/>
                  </a:lnTo>
                  <a:lnTo>
                    <a:pt x="7192" y="11937"/>
                  </a:lnTo>
                  <a:lnTo>
                    <a:pt x="7767" y="11794"/>
                  </a:lnTo>
                  <a:lnTo>
                    <a:pt x="8306" y="11614"/>
                  </a:lnTo>
                  <a:lnTo>
                    <a:pt x="8846" y="11362"/>
                  </a:lnTo>
                  <a:lnTo>
                    <a:pt x="9349" y="11075"/>
                  </a:lnTo>
                  <a:lnTo>
                    <a:pt x="9780" y="10715"/>
                  </a:lnTo>
                  <a:lnTo>
                    <a:pt x="10212" y="10355"/>
                  </a:lnTo>
                  <a:lnTo>
                    <a:pt x="10607" y="9924"/>
                  </a:lnTo>
                  <a:lnTo>
                    <a:pt x="10967" y="9457"/>
                  </a:lnTo>
                  <a:lnTo>
                    <a:pt x="11291" y="8989"/>
                  </a:lnTo>
                  <a:lnTo>
                    <a:pt x="11542" y="8450"/>
                  </a:lnTo>
                  <a:lnTo>
                    <a:pt x="11758" y="7910"/>
                  </a:lnTo>
                  <a:lnTo>
                    <a:pt x="11902" y="7335"/>
                  </a:lnTo>
                  <a:lnTo>
                    <a:pt x="12010" y="6724"/>
                  </a:lnTo>
                  <a:lnTo>
                    <a:pt x="12046" y="6113"/>
                  </a:lnTo>
                  <a:lnTo>
                    <a:pt x="12010" y="5501"/>
                  </a:lnTo>
                  <a:lnTo>
                    <a:pt x="11938" y="4926"/>
                  </a:lnTo>
                  <a:lnTo>
                    <a:pt x="11794" y="4351"/>
                  </a:lnTo>
                  <a:lnTo>
                    <a:pt x="11614" y="3776"/>
                  </a:lnTo>
                  <a:lnTo>
                    <a:pt x="11362" y="3272"/>
                  </a:lnTo>
                  <a:lnTo>
                    <a:pt x="11075" y="2769"/>
                  </a:lnTo>
                  <a:lnTo>
                    <a:pt x="10751" y="2301"/>
                  </a:lnTo>
                  <a:lnTo>
                    <a:pt x="10356" y="1870"/>
                  </a:lnTo>
                  <a:lnTo>
                    <a:pt x="9924" y="1474"/>
                  </a:lnTo>
                  <a:lnTo>
                    <a:pt x="9493" y="1115"/>
                  </a:lnTo>
                  <a:lnTo>
                    <a:pt x="8989" y="791"/>
                  </a:lnTo>
                  <a:lnTo>
                    <a:pt x="8450" y="540"/>
                  </a:lnTo>
                  <a:lnTo>
                    <a:pt x="7911" y="324"/>
                  </a:lnTo>
                  <a:lnTo>
                    <a:pt x="7335" y="144"/>
                  </a:lnTo>
                  <a:lnTo>
                    <a:pt x="6724" y="72"/>
                  </a:lnTo>
                  <a:lnTo>
                    <a:pt x="6652" y="36"/>
                  </a:lnTo>
                  <a:lnTo>
                    <a:pt x="604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255;p31">
              <a:extLst>
                <a:ext uri="{FF2B5EF4-FFF2-40B4-BE49-F238E27FC236}">
                  <a16:creationId xmlns:a16="http://schemas.microsoft.com/office/drawing/2014/main" id="{C5180A60-7385-DA71-07B0-7A677E4CEA03}"/>
                </a:ext>
              </a:extLst>
            </p:cNvPr>
            <p:cNvSpPr/>
            <p:nvPr/>
          </p:nvSpPr>
          <p:spPr>
            <a:xfrm>
              <a:off x="5695875" y="3885825"/>
              <a:ext cx="69225" cy="69225"/>
            </a:xfrm>
            <a:custGeom>
              <a:avLst/>
              <a:gdLst/>
              <a:ahLst/>
              <a:cxnLst/>
              <a:rect l="l" t="t" r="r" b="b"/>
              <a:pathLst>
                <a:path w="2769" h="2769" extrusionOk="0">
                  <a:moveTo>
                    <a:pt x="1294" y="0"/>
                  </a:moveTo>
                  <a:lnTo>
                    <a:pt x="1043" y="36"/>
                  </a:lnTo>
                  <a:lnTo>
                    <a:pt x="791" y="108"/>
                  </a:lnTo>
                  <a:lnTo>
                    <a:pt x="575" y="216"/>
                  </a:lnTo>
                  <a:lnTo>
                    <a:pt x="360" y="396"/>
                  </a:lnTo>
                  <a:lnTo>
                    <a:pt x="216" y="576"/>
                  </a:lnTo>
                  <a:lnTo>
                    <a:pt x="108" y="827"/>
                  </a:lnTo>
                  <a:lnTo>
                    <a:pt x="36" y="1115"/>
                  </a:lnTo>
                  <a:lnTo>
                    <a:pt x="0" y="1439"/>
                  </a:lnTo>
                  <a:lnTo>
                    <a:pt x="0" y="1690"/>
                  </a:lnTo>
                  <a:lnTo>
                    <a:pt x="72" y="1906"/>
                  </a:lnTo>
                  <a:lnTo>
                    <a:pt x="180" y="2158"/>
                  </a:lnTo>
                  <a:lnTo>
                    <a:pt x="324" y="2337"/>
                  </a:lnTo>
                  <a:lnTo>
                    <a:pt x="503" y="2481"/>
                  </a:lnTo>
                  <a:lnTo>
                    <a:pt x="719" y="2625"/>
                  </a:lnTo>
                  <a:lnTo>
                    <a:pt x="935" y="2697"/>
                  </a:lnTo>
                  <a:lnTo>
                    <a:pt x="1187" y="2733"/>
                  </a:lnTo>
                  <a:lnTo>
                    <a:pt x="1366" y="2769"/>
                  </a:lnTo>
                  <a:lnTo>
                    <a:pt x="1618" y="2769"/>
                  </a:lnTo>
                  <a:lnTo>
                    <a:pt x="1870" y="2733"/>
                  </a:lnTo>
                  <a:lnTo>
                    <a:pt x="2086" y="2625"/>
                  </a:lnTo>
                  <a:lnTo>
                    <a:pt x="2301" y="2481"/>
                  </a:lnTo>
                  <a:lnTo>
                    <a:pt x="2481" y="2337"/>
                  </a:lnTo>
                  <a:lnTo>
                    <a:pt x="2589" y="2122"/>
                  </a:lnTo>
                  <a:lnTo>
                    <a:pt x="2697" y="1906"/>
                  </a:lnTo>
                  <a:lnTo>
                    <a:pt x="2733" y="1654"/>
                  </a:lnTo>
                  <a:lnTo>
                    <a:pt x="2769" y="1331"/>
                  </a:lnTo>
                  <a:lnTo>
                    <a:pt x="2733" y="1043"/>
                  </a:lnTo>
                  <a:lnTo>
                    <a:pt x="2661" y="791"/>
                  </a:lnTo>
                  <a:lnTo>
                    <a:pt x="2553" y="576"/>
                  </a:lnTo>
                  <a:lnTo>
                    <a:pt x="2373" y="396"/>
                  </a:lnTo>
                  <a:lnTo>
                    <a:pt x="2157" y="216"/>
                  </a:lnTo>
                  <a:lnTo>
                    <a:pt x="1906" y="108"/>
                  </a:lnTo>
                  <a:lnTo>
                    <a:pt x="161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259;p31">
              <a:extLst>
                <a:ext uri="{FF2B5EF4-FFF2-40B4-BE49-F238E27FC236}">
                  <a16:creationId xmlns:a16="http://schemas.microsoft.com/office/drawing/2014/main" id="{F755055E-6462-1849-2F91-B9F0286A7D93}"/>
                </a:ext>
              </a:extLst>
            </p:cNvPr>
            <p:cNvSpPr/>
            <p:nvPr/>
          </p:nvSpPr>
          <p:spPr>
            <a:xfrm>
              <a:off x="5263500" y="1023750"/>
              <a:ext cx="372175" cy="424300"/>
            </a:xfrm>
            <a:custGeom>
              <a:avLst/>
              <a:gdLst/>
              <a:ahLst/>
              <a:cxnLst/>
              <a:rect l="l" t="t" r="r" b="b"/>
              <a:pathLst>
                <a:path w="14887" h="16972" extrusionOk="0">
                  <a:moveTo>
                    <a:pt x="7803" y="1187"/>
                  </a:moveTo>
                  <a:lnTo>
                    <a:pt x="8270" y="1223"/>
                  </a:lnTo>
                  <a:lnTo>
                    <a:pt x="8702" y="1295"/>
                  </a:lnTo>
                  <a:lnTo>
                    <a:pt x="9169" y="1403"/>
                  </a:lnTo>
                  <a:lnTo>
                    <a:pt x="9601" y="1510"/>
                  </a:lnTo>
                  <a:lnTo>
                    <a:pt x="9996" y="1690"/>
                  </a:lnTo>
                  <a:lnTo>
                    <a:pt x="10392" y="1870"/>
                  </a:lnTo>
                  <a:lnTo>
                    <a:pt x="10787" y="2122"/>
                  </a:lnTo>
                  <a:lnTo>
                    <a:pt x="11147" y="2373"/>
                  </a:lnTo>
                  <a:lnTo>
                    <a:pt x="11506" y="2625"/>
                  </a:lnTo>
                  <a:lnTo>
                    <a:pt x="11830" y="2949"/>
                  </a:lnTo>
                  <a:lnTo>
                    <a:pt x="12117" y="3272"/>
                  </a:lnTo>
                  <a:lnTo>
                    <a:pt x="12405" y="3632"/>
                  </a:lnTo>
                  <a:lnTo>
                    <a:pt x="12657" y="4027"/>
                  </a:lnTo>
                  <a:lnTo>
                    <a:pt x="12873" y="4423"/>
                  </a:lnTo>
                  <a:lnTo>
                    <a:pt x="13052" y="4746"/>
                  </a:lnTo>
                  <a:lnTo>
                    <a:pt x="13196" y="5070"/>
                  </a:lnTo>
                  <a:lnTo>
                    <a:pt x="13412" y="5717"/>
                  </a:lnTo>
                  <a:lnTo>
                    <a:pt x="13556" y="6400"/>
                  </a:lnTo>
                  <a:lnTo>
                    <a:pt x="13628" y="7048"/>
                  </a:lnTo>
                  <a:lnTo>
                    <a:pt x="13628" y="7731"/>
                  </a:lnTo>
                  <a:lnTo>
                    <a:pt x="13556" y="8378"/>
                  </a:lnTo>
                  <a:lnTo>
                    <a:pt x="13376" y="9025"/>
                  </a:lnTo>
                  <a:lnTo>
                    <a:pt x="13160" y="9672"/>
                  </a:lnTo>
                  <a:lnTo>
                    <a:pt x="12873" y="10284"/>
                  </a:lnTo>
                  <a:lnTo>
                    <a:pt x="12549" y="10859"/>
                  </a:lnTo>
                  <a:lnTo>
                    <a:pt x="12117" y="11398"/>
                  </a:lnTo>
                  <a:lnTo>
                    <a:pt x="11650" y="11902"/>
                  </a:lnTo>
                  <a:lnTo>
                    <a:pt x="11147" y="12333"/>
                  </a:lnTo>
                  <a:lnTo>
                    <a:pt x="10571" y="12729"/>
                  </a:lnTo>
                  <a:lnTo>
                    <a:pt x="9960" y="13052"/>
                  </a:lnTo>
                  <a:lnTo>
                    <a:pt x="9277" y="13304"/>
                  </a:lnTo>
                  <a:lnTo>
                    <a:pt x="8881" y="13412"/>
                  </a:lnTo>
                  <a:lnTo>
                    <a:pt x="8522" y="13484"/>
                  </a:lnTo>
                  <a:lnTo>
                    <a:pt x="8126" y="13556"/>
                  </a:lnTo>
                  <a:lnTo>
                    <a:pt x="7731" y="13592"/>
                  </a:lnTo>
                  <a:lnTo>
                    <a:pt x="6940" y="13592"/>
                  </a:lnTo>
                  <a:lnTo>
                    <a:pt x="6544" y="13556"/>
                  </a:lnTo>
                  <a:lnTo>
                    <a:pt x="6185" y="13484"/>
                  </a:lnTo>
                  <a:lnTo>
                    <a:pt x="6005" y="13484"/>
                  </a:lnTo>
                  <a:lnTo>
                    <a:pt x="5825" y="13520"/>
                  </a:lnTo>
                  <a:lnTo>
                    <a:pt x="5681" y="13556"/>
                  </a:lnTo>
                  <a:lnTo>
                    <a:pt x="5502" y="13628"/>
                  </a:lnTo>
                  <a:lnTo>
                    <a:pt x="4675" y="14131"/>
                  </a:lnTo>
                  <a:lnTo>
                    <a:pt x="3776" y="14742"/>
                  </a:lnTo>
                  <a:lnTo>
                    <a:pt x="3776" y="14706"/>
                  </a:lnTo>
                  <a:lnTo>
                    <a:pt x="3740" y="13735"/>
                  </a:lnTo>
                  <a:lnTo>
                    <a:pt x="3704" y="13268"/>
                  </a:lnTo>
                  <a:lnTo>
                    <a:pt x="3632" y="12801"/>
                  </a:lnTo>
                  <a:lnTo>
                    <a:pt x="3596" y="12585"/>
                  </a:lnTo>
                  <a:lnTo>
                    <a:pt x="3524" y="12441"/>
                  </a:lnTo>
                  <a:lnTo>
                    <a:pt x="3452" y="12261"/>
                  </a:lnTo>
                  <a:lnTo>
                    <a:pt x="3308" y="12117"/>
                  </a:lnTo>
                  <a:lnTo>
                    <a:pt x="2949" y="11794"/>
                  </a:lnTo>
                  <a:lnTo>
                    <a:pt x="2661" y="11434"/>
                  </a:lnTo>
                  <a:lnTo>
                    <a:pt x="2373" y="11075"/>
                  </a:lnTo>
                  <a:lnTo>
                    <a:pt x="2086" y="10715"/>
                  </a:lnTo>
                  <a:lnTo>
                    <a:pt x="1870" y="10320"/>
                  </a:lnTo>
                  <a:lnTo>
                    <a:pt x="1654" y="9924"/>
                  </a:lnTo>
                  <a:lnTo>
                    <a:pt x="1511" y="9529"/>
                  </a:lnTo>
                  <a:lnTo>
                    <a:pt x="1367" y="9133"/>
                  </a:lnTo>
                  <a:lnTo>
                    <a:pt x="1259" y="8702"/>
                  </a:lnTo>
                  <a:lnTo>
                    <a:pt x="1187" y="8306"/>
                  </a:lnTo>
                  <a:lnTo>
                    <a:pt x="1151" y="7875"/>
                  </a:lnTo>
                  <a:lnTo>
                    <a:pt x="1151" y="7443"/>
                  </a:lnTo>
                  <a:lnTo>
                    <a:pt x="1187" y="6976"/>
                  </a:lnTo>
                  <a:lnTo>
                    <a:pt x="1259" y="6544"/>
                  </a:lnTo>
                  <a:lnTo>
                    <a:pt x="1367" y="6077"/>
                  </a:lnTo>
                  <a:lnTo>
                    <a:pt x="1475" y="5609"/>
                  </a:lnTo>
                  <a:lnTo>
                    <a:pt x="1618" y="5142"/>
                  </a:lnTo>
                  <a:lnTo>
                    <a:pt x="1798" y="4711"/>
                  </a:lnTo>
                  <a:lnTo>
                    <a:pt x="2014" y="4279"/>
                  </a:lnTo>
                  <a:lnTo>
                    <a:pt x="2266" y="3884"/>
                  </a:lnTo>
                  <a:lnTo>
                    <a:pt x="2517" y="3524"/>
                  </a:lnTo>
                  <a:lnTo>
                    <a:pt x="2805" y="3164"/>
                  </a:lnTo>
                  <a:lnTo>
                    <a:pt x="3129" y="2841"/>
                  </a:lnTo>
                  <a:lnTo>
                    <a:pt x="3488" y="2553"/>
                  </a:lnTo>
                  <a:lnTo>
                    <a:pt x="3848" y="2266"/>
                  </a:lnTo>
                  <a:lnTo>
                    <a:pt x="4243" y="2014"/>
                  </a:lnTo>
                  <a:lnTo>
                    <a:pt x="4639" y="1834"/>
                  </a:lnTo>
                  <a:lnTo>
                    <a:pt x="5070" y="1618"/>
                  </a:lnTo>
                  <a:lnTo>
                    <a:pt x="5502" y="1474"/>
                  </a:lnTo>
                  <a:lnTo>
                    <a:pt x="5969" y="1367"/>
                  </a:lnTo>
                  <a:lnTo>
                    <a:pt x="6436" y="1295"/>
                  </a:lnTo>
                  <a:lnTo>
                    <a:pt x="6904" y="1259"/>
                  </a:lnTo>
                  <a:lnTo>
                    <a:pt x="7371" y="1187"/>
                  </a:lnTo>
                  <a:close/>
                  <a:moveTo>
                    <a:pt x="7659" y="0"/>
                  </a:moveTo>
                  <a:lnTo>
                    <a:pt x="6940" y="36"/>
                  </a:lnTo>
                  <a:lnTo>
                    <a:pt x="6221" y="108"/>
                  </a:lnTo>
                  <a:lnTo>
                    <a:pt x="5502" y="252"/>
                  </a:lnTo>
                  <a:lnTo>
                    <a:pt x="4818" y="504"/>
                  </a:lnTo>
                  <a:lnTo>
                    <a:pt x="4171" y="791"/>
                  </a:lnTo>
                  <a:lnTo>
                    <a:pt x="3524" y="1151"/>
                  </a:lnTo>
                  <a:lnTo>
                    <a:pt x="2877" y="1582"/>
                  </a:lnTo>
                  <a:lnTo>
                    <a:pt x="2302" y="2086"/>
                  </a:lnTo>
                  <a:lnTo>
                    <a:pt x="1798" y="2625"/>
                  </a:lnTo>
                  <a:lnTo>
                    <a:pt x="1331" y="3236"/>
                  </a:lnTo>
                  <a:lnTo>
                    <a:pt x="935" y="3848"/>
                  </a:lnTo>
                  <a:lnTo>
                    <a:pt x="612" y="4495"/>
                  </a:lnTo>
                  <a:lnTo>
                    <a:pt x="360" y="5178"/>
                  </a:lnTo>
                  <a:lnTo>
                    <a:pt x="180" y="5897"/>
                  </a:lnTo>
                  <a:lnTo>
                    <a:pt x="36" y="6616"/>
                  </a:lnTo>
                  <a:lnTo>
                    <a:pt x="0" y="7299"/>
                  </a:lnTo>
                  <a:lnTo>
                    <a:pt x="0" y="8018"/>
                  </a:lnTo>
                  <a:lnTo>
                    <a:pt x="108" y="8738"/>
                  </a:lnTo>
                  <a:lnTo>
                    <a:pt x="252" y="9457"/>
                  </a:lnTo>
                  <a:lnTo>
                    <a:pt x="468" y="10140"/>
                  </a:lnTo>
                  <a:lnTo>
                    <a:pt x="755" y="10823"/>
                  </a:lnTo>
                  <a:lnTo>
                    <a:pt x="1115" y="11470"/>
                  </a:lnTo>
                  <a:lnTo>
                    <a:pt x="1546" y="12081"/>
                  </a:lnTo>
                  <a:lnTo>
                    <a:pt x="2050" y="12657"/>
                  </a:lnTo>
                  <a:lnTo>
                    <a:pt x="2230" y="12837"/>
                  </a:lnTo>
                  <a:lnTo>
                    <a:pt x="2338" y="13052"/>
                  </a:lnTo>
                  <a:lnTo>
                    <a:pt x="2409" y="13304"/>
                  </a:lnTo>
                  <a:lnTo>
                    <a:pt x="2445" y="13556"/>
                  </a:lnTo>
                  <a:lnTo>
                    <a:pt x="2517" y="15246"/>
                  </a:lnTo>
                  <a:lnTo>
                    <a:pt x="2625" y="16971"/>
                  </a:lnTo>
                  <a:lnTo>
                    <a:pt x="5717" y="14922"/>
                  </a:lnTo>
                  <a:lnTo>
                    <a:pt x="5897" y="14850"/>
                  </a:lnTo>
                  <a:lnTo>
                    <a:pt x="6077" y="14778"/>
                  </a:lnTo>
                  <a:lnTo>
                    <a:pt x="6257" y="14742"/>
                  </a:lnTo>
                  <a:lnTo>
                    <a:pt x="6436" y="14742"/>
                  </a:lnTo>
                  <a:lnTo>
                    <a:pt x="6904" y="14778"/>
                  </a:lnTo>
                  <a:lnTo>
                    <a:pt x="7839" y="14778"/>
                  </a:lnTo>
                  <a:lnTo>
                    <a:pt x="8342" y="14742"/>
                  </a:lnTo>
                  <a:lnTo>
                    <a:pt x="8810" y="14634"/>
                  </a:lnTo>
                  <a:lnTo>
                    <a:pt x="9277" y="14562"/>
                  </a:lnTo>
                  <a:lnTo>
                    <a:pt x="9708" y="14419"/>
                  </a:lnTo>
                  <a:lnTo>
                    <a:pt x="10176" y="14275"/>
                  </a:lnTo>
                  <a:lnTo>
                    <a:pt x="10823" y="13951"/>
                  </a:lnTo>
                  <a:lnTo>
                    <a:pt x="11434" y="13592"/>
                  </a:lnTo>
                  <a:lnTo>
                    <a:pt x="12010" y="13196"/>
                  </a:lnTo>
                  <a:lnTo>
                    <a:pt x="12513" y="12765"/>
                  </a:lnTo>
                  <a:lnTo>
                    <a:pt x="12980" y="12261"/>
                  </a:lnTo>
                  <a:lnTo>
                    <a:pt x="13412" y="11722"/>
                  </a:lnTo>
                  <a:lnTo>
                    <a:pt x="13807" y="11147"/>
                  </a:lnTo>
                  <a:lnTo>
                    <a:pt x="14131" y="10571"/>
                  </a:lnTo>
                  <a:lnTo>
                    <a:pt x="14383" y="9960"/>
                  </a:lnTo>
                  <a:lnTo>
                    <a:pt x="14598" y="9313"/>
                  </a:lnTo>
                  <a:lnTo>
                    <a:pt x="14778" y="8630"/>
                  </a:lnTo>
                  <a:lnTo>
                    <a:pt x="14850" y="7947"/>
                  </a:lnTo>
                  <a:lnTo>
                    <a:pt x="14886" y="7263"/>
                  </a:lnTo>
                  <a:lnTo>
                    <a:pt x="14850" y="6580"/>
                  </a:lnTo>
                  <a:lnTo>
                    <a:pt x="14742" y="5861"/>
                  </a:lnTo>
                  <a:lnTo>
                    <a:pt x="14598" y="5178"/>
                  </a:lnTo>
                  <a:lnTo>
                    <a:pt x="14455" y="4782"/>
                  </a:lnTo>
                  <a:lnTo>
                    <a:pt x="14275" y="4387"/>
                  </a:lnTo>
                  <a:lnTo>
                    <a:pt x="14095" y="4027"/>
                  </a:lnTo>
                  <a:lnTo>
                    <a:pt x="13915" y="3668"/>
                  </a:lnTo>
                  <a:lnTo>
                    <a:pt x="13664" y="3308"/>
                  </a:lnTo>
                  <a:lnTo>
                    <a:pt x="13448" y="2985"/>
                  </a:lnTo>
                  <a:lnTo>
                    <a:pt x="13160" y="2625"/>
                  </a:lnTo>
                  <a:lnTo>
                    <a:pt x="12908" y="2337"/>
                  </a:lnTo>
                  <a:lnTo>
                    <a:pt x="12333" y="1798"/>
                  </a:lnTo>
                  <a:lnTo>
                    <a:pt x="11758" y="1331"/>
                  </a:lnTo>
                  <a:lnTo>
                    <a:pt x="11111" y="935"/>
                  </a:lnTo>
                  <a:lnTo>
                    <a:pt x="10463" y="612"/>
                  </a:lnTo>
                  <a:lnTo>
                    <a:pt x="9780" y="360"/>
                  </a:lnTo>
                  <a:lnTo>
                    <a:pt x="9097" y="180"/>
                  </a:lnTo>
                  <a:lnTo>
                    <a:pt x="8378" y="72"/>
                  </a:lnTo>
                  <a:lnTo>
                    <a:pt x="765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260;p31">
              <a:extLst>
                <a:ext uri="{FF2B5EF4-FFF2-40B4-BE49-F238E27FC236}">
                  <a16:creationId xmlns:a16="http://schemas.microsoft.com/office/drawing/2014/main" id="{39A2B787-D7C0-C35E-0268-338712E067C1}"/>
                </a:ext>
              </a:extLst>
            </p:cNvPr>
            <p:cNvSpPr/>
            <p:nvPr/>
          </p:nvSpPr>
          <p:spPr>
            <a:xfrm>
              <a:off x="5343500" y="1146000"/>
              <a:ext cx="213950" cy="134850"/>
            </a:xfrm>
            <a:custGeom>
              <a:avLst/>
              <a:gdLst/>
              <a:ahLst/>
              <a:cxnLst/>
              <a:rect l="l" t="t" r="r" b="b"/>
              <a:pathLst>
                <a:path w="8558" h="5394" extrusionOk="0">
                  <a:moveTo>
                    <a:pt x="791" y="0"/>
                  </a:moveTo>
                  <a:lnTo>
                    <a:pt x="612" y="72"/>
                  </a:lnTo>
                  <a:lnTo>
                    <a:pt x="432" y="216"/>
                  </a:lnTo>
                  <a:lnTo>
                    <a:pt x="252" y="432"/>
                  </a:lnTo>
                  <a:lnTo>
                    <a:pt x="144" y="683"/>
                  </a:lnTo>
                  <a:lnTo>
                    <a:pt x="72" y="1043"/>
                  </a:lnTo>
                  <a:lnTo>
                    <a:pt x="0" y="1403"/>
                  </a:lnTo>
                  <a:lnTo>
                    <a:pt x="36" y="1762"/>
                  </a:lnTo>
                  <a:lnTo>
                    <a:pt x="72" y="2122"/>
                  </a:lnTo>
                  <a:lnTo>
                    <a:pt x="252" y="2553"/>
                  </a:lnTo>
                  <a:lnTo>
                    <a:pt x="504" y="2913"/>
                  </a:lnTo>
                  <a:lnTo>
                    <a:pt x="827" y="3272"/>
                  </a:lnTo>
                  <a:lnTo>
                    <a:pt x="1151" y="3560"/>
                  </a:lnTo>
                  <a:lnTo>
                    <a:pt x="1762" y="3991"/>
                  </a:lnTo>
                  <a:lnTo>
                    <a:pt x="2374" y="4387"/>
                  </a:lnTo>
                  <a:lnTo>
                    <a:pt x="3021" y="4710"/>
                  </a:lnTo>
                  <a:lnTo>
                    <a:pt x="3704" y="4998"/>
                  </a:lnTo>
                  <a:lnTo>
                    <a:pt x="4387" y="5178"/>
                  </a:lnTo>
                  <a:lnTo>
                    <a:pt x="5106" y="5322"/>
                  </a:lnTo>
                  <a:lnTo>
                    <a:pt x="5825" y="5394"/>
                  </a:lnTo>
                  <a:lnTo>
                    <a:pt x="6580" y="5394"/>
                  </a:lnTo>
                  <a:lnTo>
                    <a:pt x="6868" y="5358"/>
                  </a:lnTo>
                  <a:lnTo>
                    <a:pt x="7120" y="5286"/>
                  </a:lnTo>
                  <a:lnTo>
                    <a:pt x="7407" y="5214"/>
                  </a:lnTo>
                  <a:lnTo>
                    <a:pt x="7659" y="5070"/>
                  </a:lnTo>
                  <a:lnTo>
                    <a:pt x="7875" y="4890"/>
                  </a:lnTo>
                  <a:lnTo>
                    <a:pt x="8090" y="4710"/>
                  </a:lnTo>
                  <a:lnTo>
                    <a:pt x="8234" y="4495"/>
                  </a:lnTo>
                  <a:lnTo>
                    <a:pt x="8414" y="4243"/>
                  </a:lnTo>
                  <a:lnTo>
                    <a:pt x="8486" y="4099"/>
                  </a:lnTo>
                  <a:lnTo>
                    <a:pt x="8522" y="3991"/>
                  </a:lnTo>
                  <a:lnTo>
                    <a:pt x="8558" y="3848"/>
                  </a:lnTo>
                  <a:lnTo>
                    <a:pt x="8558" y="3704"/>
                  </a:lnTo>
                  <a:lnTo>
                    <a:pt x="8558" y="3524"/>
                  </a:lnTo>
                  <a:lnTo>
                    <a:pt x="8486" y="3344"/>
                  </a:lnTo>
                  <a:lnTo>
                    <a:pt x="8414" y="3200"/>
                  </a:lnTo>
                  <a:lnTo>
                    <a:pt x="8306" y="3092"/>
                  </a:lnTo>
                  <a:lnTo>
                    <a:pt x="8162" y="2985"/>
                  </a:lnTo>
                  <a:lnTo>
                    <a:pt x="8019" y="2913"/>
                  </a:lnTo>
                  <a:lnTo>
                    <a:pt x="7839" y="2877"/>
                  </a:lnTo>
                  <a:lnTo>
                    <a:pt x="7695" y="2841"/>
                  </a:lnTo>
                  <a:lnTo>
                    <a:pt x="7335" y="2805"/>
                  </a:lnTo>
                  <a:lnTo>
                    <a:pt x="6724" y="2733"/>
                  </a:lnTo>
                  <a:lnTo>
                    <a:pt x="6544" y="2769"/>
                  </a:lnTo>
                  <a:lnTo>
                    <a:pt x="6401" y="2805"/>
                  </a:lnTo>
                  <a:lnTo>
                    <a:pt x="6257" y="2913"/>
                  </a:lnTo>
                  <a:lnTo>
                    <a:pt x="6149" y="3092"/>
                  </a:lnTo>
                  <a:lnTo>
                    <a:pt x="5933" y="3632"/>
                  </a:lnTo>
                  <a:lnTo>
                    <a:pt x="5825" y="3812"/>
                  </a:lnTo>
                  <a:lnTo>
                    <a:pt x="5681" y="3955"/>
                  </a:lnTo>
                  <a:lnTo>
                    <a:pt x="5502" y="3991"/>
                  </a:lnTo>
                  <a:lnTo>
                    <a:pt x="5322" y="3991"/>
                  </a:lnTo>
                  <a:lnTo>
                    <a:pt x="4962" y="3955"/>
                  </a:lnTo>
                  <a:lnTo>
                    <a:pt x="4567" y="3884"/>
                  </a:lnTo>
                  <a:lnTo>
                    <a:pt x="4207" y="3776"/>
                  </a:lnTo>
                  <a:lnTo>
                    <a:pt x="3848" y="3632"/>
                  </a:lnTo>
                  <a:lnTo>
                    <a:pt x="3524" y="3488"/>
                  </a:lnTo>
                  <a:lnTo>
                    <a:pt x="3201" y="3308"/>
                  </a:lnTo>
                  <a:lnTo>
                    <a:pt x="2877" y="3128"/>
                  </a:lnTo>
                  <a:lnTo>
                    <a:pt x="2553" y="2877"/>
                  </a:lnTo>
                  <a:lnTo>
                    <a:pt x="2409" y="2733"/>
                  </a:lnTo>
                  <a:lnTo>
                    <a:pt x="2302" y="2589"/>
                  </a:lnTo>
                  <a:lnTo>
                    <a:pt x="2302" y="2481"/>
                  </a:lnTo>
                  <a:lnTo>
                    <a:pt x="2302" y="2409"/>
                  </a:lnTo>
                  <a:lnTo>
                    <a:pt x="2374" y="2194"/>
                  </a:lnTo>
                  <a:lnTo>
                    <a:pt x="2481" y="2050"/>
                  </a:lnTo>
                  <a:lnTo>
                    <a:pt x="2517" y="1870"/>
                  </a:lnTo>
                  <a:lnTo>
                    <a:pt x="2517" y="1726"/>
                  </a:lnTo>
                  <a:lnTo>
                    <a:pt x="2517" y="1546"/>
                  </a:lnTo>
                  <a:lnTo>
                    <a:pt x="2481" y="1403"/>
                  </a:lnTo>
                  <a:lnTo>
                    <a:pt x="2409" y="1259"/>
                  </a:lnTo>
                  <a:lnTo>
                    <a:pt x="2338" y="1115"/>
                  </a:lnTo>
                  <a:lnTo>
                    <a:pt x="2230" y="1007"/>
                  </a:lnTo>
                  <a:lnTo>
                    <a:pt x="1942" y="683"/>
                  </a:lnTo>
                  <a:lnTo>
                    <a:pt x="1690" y="396"/>
                  </a:lnTo>
                  <a:lnTo>
                    <a:pt x="1475" y="216"/>
                  </a:lnTo>
                  <a:lnTo>
                    <a:pt x="1223" y="72"/>
                  </a:lnTo>
                  <a:lnTo>
                    <a:pt x="100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261;p31">
              <a:extLst>
                <a:ext uri="{FF2B5EF4-FFF2-40B4-BE49-F238E27FC236}">
                  <a16:creationId xmlns:a16="http://schemas.microsoft.com/office/drawing/2014/main" id="{845CDDFE-4ADF-3F45-BCC0-9BA844A2AA5E}"/>
                </a:ext>
              </a:extLst>
            </p:cNvPr>
            <p:cNvSpPr/>
            <p:nvPr/>
          </p:nvSpPr>
          <p:spPr>
            <a:xfrm>
              <a:off x="3108850" y="3118175"/>
              <a:ext cx="1304325" cy="1873300"/>
            </a:xfrm>
            <a:custGeom>
              <a:avLst/>
              <a:gdLst/>
              <a:ahLst/>
              <a:cxnLst/>
              <a:rect l="l" t="t" r="r" b="b"/>
              <a:pathLst>
                <a:path w="52173" h="74932" extrusionOk="0">
                  <a:moveTo>
                    <a:pt x="22365" y="0"/>
                  </a:moveTo>
                  <a:lnTo>
                    <a:pt x="20064" y="7335"/>
                  </a:lnTo>
                  <a:lnTo>
                    <a:pt x="17583" y="15353"/>
                  </a:lnTo>
                  <a:lnTo>
                    <a:pt x="14491" y="25385"/>
                  </a:lnTo>
                  <a:lnTo>
                    <a:pt x="10679" y="37933"/>
                  </a:lnTo>
                  <a:lnTo>
                    <a:pt x="8702" y="44477"/>
                  </a:lnTo>
                  <a:lnTo>
                    <a:pt x="6760" y="51021"/>
                  </a:lnTo>
                  <a:lnTo>
                    <a:pt x="4891" y="57493"/>
                  </a:lnTo>
                  <a:lnTo>
                    <a:pt x="3093" y="63714"/>
                  </a:lnTo>
                  <a:lnTo>
                    <a:pt x="1439" y="69539"/>
                  </a:lnTo>
                  <a:lnTo>
                    <a:pt x="1" y="74932"/>
                  </a:lnTo>
                  <a:lnTo>
                    <a:pt x="32828" y="74932"/>
                  </a:lnTo>
                  <a:lnTo>
                    <a:pt x="34626" y="67885"/>
                  </a:lnTo>
                  <a:lnTo>
                    <a:pt x="37394" y="57062"/>
                  </a:lnTo>
                  <a:lnTo>
                    <a:pt x="41457" y="41313"/>
                  </a:lnTo>
                  <a:lnTo>
                    <a:pt x="45449" y="25924"/>
                  </a:lnTo>
                  <a:lnTo>
                    <a:pt x="52172" y="36"/>
                  </a:lnTo>
                  <a:lnTo>
                    <a:pt x="2236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262;p31">
              <a:extLst>
                <a:ext uri="{FF2B5EF4-FFF2-40B4-BE49-F238E27FC236}">
                  <a16:creationId xmlns:a16="http://schemas.microsoft.com/office/drawing/2014/main" id="{E802EC9B-26FA-D808-03A7-76EF516C4864}"/>
                </a:ext>
              </a:extLst>
            </p:cNvPr>
            <p:cNvSpPr/>
            <p:nvPr/>
          </p:nvSpPr>
          <p:spPr>
            <a:xfrm>
              <a:off x="3741675" y="3305125"/>
              <a:ext cx="519575" cy="1686350"/>
            </a:xfrm>
            <a:custGeom>
              <a:avLst/>
              <a:gdLst/>
              <a:ahLst/>
              <a:cxnLst/>
              <a:rect l="l" t="t" r="r" b="b"/>
              <a:pathLst>
                <a:path w="20783" h="67454" extrusionOk="0">
                  <a:moveTo>
                    <a:pt x="20711" y="1"/>
                  </a:moveTo>
                  <a:lnTo>
                    <a:pt x="20675" y="37"/>
                  </a:lnTo>
                  <a:lnTo>
                    <a:pt x="20603" y="217"/>
                  </a:lnTo>
                  <a:lnTo>
                    <a:pt x="20495" y="540"/>
                  </a:lnTo>
                  <a:lnTo>
                    <a:pt x="19920" y="2410"/>
                  </a:lnTo>
                  <a:lnTo>
                    <a:pt x="19345" y="4280"/>
                  </a:lnTo>
                  <a:lnTo>
                    <a:pt x="18697" y="6149"/>
                  </a:lnTo>
                  <a:lnTo>
                    <a:pt x="18122" y="8019"/>
                  </a:lnTo>
                  <a:lnTo>
                    <a:pt x="15749" y="15714"/>
                  </a:lnTo>
                  <a:lnTo>
                    <a:pt x="11111" y="30887"/>
                  </a:lnTo>
                  <a:lnTo>
                    <a:pt x="1870" y="61341"/>
                  </a:lnTo>
                  <a:lnTo>
                    <a:pt x="935" y="64398"/>
                  </a:lnTo>
                  <a:lnTo>
                    <a:pt x="0" y="67454"/>
                  </a:lnTo>
                  <a:lnTo>
                    <a:pt x="971" y="67454"/>
                  </a:lnTo>
                  <a:lnTo>
                    <a:pt x="4495" y="55696"/>
                  </a:lnTo>
                  <a:lnTo>
                    <a:pt x="13735" y="24810"/>
                  </a:lnTo>
                  <a:lnTo>
                    <a:pt x="18302" y="9242"/>
                  </a:lnTo>
                  <a:lnTo>
                    <a:pt x="19452" y="5322"/>
                  </a:lnTo>
                  <a:lnTo>
                    <a:pt x="20567" y="1367"/>
                  </a:lnTo>
                  <a:lnTo>
                    <a:pt x="20675" y="936"/>
                  </a:lnTo>
                  <a:lnTo>
                    <a:pt x="20747" y="540"/>
                  </a:lnTo>
                  <a:lnTo>
                    <a:pt x="20783" y="253"/>
                  </a:lnTo>
                  <a:lnTo>
                    <a:pt x="20783" y="73"/>
                  </a:lnTo>
                  <a:lnTo>
                    <a:pt x="2074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263;p31">
              <a:extLst>
                <a:ext uri="{FF2B5EF4-FFF2-40B4-BE49-F238E27FC236}">
                  <a16:creationId xmlns:a16="http://schemas.microsoft.com/office/drawing/2014/main" id="{CEED0A66-753A-A68A-FCA8-C79DEDAD98EB}"/>
                </a:ext>
              </a:extLst>
            </p:cNvPr>
            <p:cNvSpPr/>
            <p:nvPr/>
          </p:nvSpPr>
          <p:spPr>
            <a:xfrm>
              <a:off x="3752450" y="3118175"/>
              <a:ext cx="660725" cy="1697125"/>
            </a:xfrm>
            <a:custGeom>
              <a:avLst/>
              <a:gdLst/>
              <a:ahLst/>
              <a:cxnLst/>
              <a:rect l="l" t="t" r="r" b="b"/>
              <a:pathLst>
                <a:path w="26429" h="67885" extrusionOk="0">
                  <a:moveTo>
                    <a:pt x="1" y="0"/>
                  </a:moveTo>
                  <a:lnTo>
                    <a:pt x="4136" y="31785"/>
                  </a:lnTo>
                  <a:lnTo>
                    <a:pt x="8882" y="67885"/>
                  </a:lnTo>
                  <a:lnTo>
                    <a:pt x="14491" y="46131"/>
                  </a:lnTo>
                  <a:lnTo>
                    <a:pt x="20208" y="24055"/>
                  </a:lnTo>
                  <a:lnTo>
                    <a:pt x="264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264;p31">
              <a:extLst>
                <a:ext uri="{FF2B5EF4-FFF2-40B4-BE49-F238E27FC236}">
                  <a16:creationId xmlns:a16="http://schemas.microsoft.com/office/drawing/2014/main" id="{35A51FD4-517E-37BC-5AE2-1AB5627F2AC4}"/>
                </a:ext>
              </a:extLst>
            </p:cNvPr>
            <p:cNvSpPr/>
            <p:nvPr/>
          </p:nvSpPr>
          <p:spPr>
            <a:xfrm>
              <a:off x="3692225" y="3118175"/>
              <a:ext cx="1117350" cy="1873300"/>
            </a:xfrm>
            <a:custGeom>
              <a:avLst/>
              <a:gdLst/>
              <a:ahLst/>
              <a:cxnLst/>
              <a:rect l="l" t="t" r="r" b="b"/>
              <a:pathLst>
                <a:path w="44694" h="74932" extrusionOk="0">
                  <a:moveTo>
                    <a:pt x="1" y="0"/>
                  </a:moveTo>
                  <a:lnTo>
                    <a:pt x="37" y="647"/>
                  </a:lnTo>
                  <a:lnTo>
                    <a:pt x="145" y="2409"/>
                  </a:lnTo>
                  <a:lnTo>
                    <a:pt x="360" y="5142"/>
                  </a:lnTo>
                  <a:lnTo>
                    <a:pt x="720" y="8558"/>
                  </a:lnTo>
                  <a:lnTo>
                    <a:pt x="972" y="10499"/>
                  </a:lnTo>
                  <a:lnTo>
                    <a:pt x="1259" y="12513"/>
                  </a:lnTo>
                  <a:lnTo>
                    <a:pt x="1583" y="14634"/>
                  </a:lnTo>
                  <a:lnTo>
                    <a:pt x="1942" y="16827"/>
                  </a:lnTo>
                  <a:lnTo>
                    <a:pt x="2338" y="19021"/>
                  </a:lnTo>
                  <a:lnTo>
                    <a:pt x="2805" y="21250"/>
                  </a:lnTo>
                  <a:lnTo>
                    <a:pt x="3345" y="23443"/>
                  </a:lnTo>
                  <a:lnTo>
                    <a:pt x="3920" y="25601"/>
                  </a:lnTo>
                  <a:lnTo>
                    <a:pt x="4315" y="26967"/>
                  </a:lnTo>
                  <a:lnTo>
                    <a:pt x="4783" y="28333"/>
                  </a:lnTo>
                  <a:lnTo>
                    <a:pt x="5898" y="28801"/>
                  </a:lnTo>
                  <a:lnTo>
                    <a:pt x="7012" y="29268"/>
                  </a:lnTo>
                  <a:lnTo>
                    <a:pt x="8091" y="29807"/>
                  </a:lnTo>
                  <a:lnTo>
                    <a:pt x="9170" y="30347"/>
                  </a:lnTo>
                  <a:lnTo>
                    <a:pt x="10248" y="30922"/>
                  </a:lnTo>
                  <a:lnTo>
                    <a:pt x="11291" y="31497"/>
                  </a:lnTo>
                  <a:lnTo>
                    <a:pt x="12334" y="32109"/>
                  </a:lnTo>
                  <a:lnTo>
                    <a:pt x="13376" y="32756"/>
                  </a:lnTo>
                  <a:lnTo>
                    <a:pt x="13592" y="40091"/>
                  </a:lnTo>
                  <a:lnTo>
                    <a:pt x="14059" y="57026"/>
                  </a:lnTo>
                  <a:lnTo>
                    <a:pt x="14527" y="74932"/>
                  </a:lnTo>
                  <a:lnTo>
                    <a:pt x="44694" y="74932"/>
                  </a:lnTo>
                  <a:lnTo>
                    <a:pt x="44190" y="63714"/>
                  </a:lnTo>
                  <a:lnTo>
                    <a:pt x="43543" y="51309"/>
                  </a:lnTo>
                  <a:lnTo>
                    <a:pt x="42824" y="38509"/>
                  </a:lnTo>
                  <a:lnTo>
                    <a:pt x="42141" y="26248"/>
                  </a:lnTo>
                  <a:lnTo>
                    <a:pt x="41062" y="7587"/>
                  </a:lnTo>
                  <a:lnTo>
                    <a:pt x="4063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265;p31">
              <a:extLst>
                <a:ext uri="{FF2B5EF4-FFF2-40B4-BE49-F238E27FC236}">
                  <a16:creationId xmlns:a16="http://schemas.microsoft.com/office/drawing/2014/main" id="{72D87F63-7C43-E69F-7087-65A4C2B9555C}"/>
                </a:ext>
              </a:extLst>
            </p:cNvPr>
            <p:cNvSpPr/>
            <p:nvPr/>
          </p:nvSpPr>
          <p:spPr>
            <a:xfrm>
              <a:off x="4627975" y="3243125"/>
              <a:ext cx="75525" cy="1748350"/>
            </a:xfrm>
            <a:custGeom>
              <a:avLst/>
              <a:gdLst/>
              <a:ahLst/>
              <a:cxnLst/>
              <a:rect l="l" t="t" r="r" b="b"/>
              <a:pathLst>
                <a:path w="3021" h="69934" extrusionOk="0">
                  <a:moveTo>
                    <a:pt x="109" y="0"/>
                  </a:moveTo>
                  <a:lnTo>
                    <a:pt x="37" y="36"/>
                  </a:lnTo>
                  <a:lnTo>
                    <a:pt x="1" y="72"/>
                  </a:lnTo>
                  <a:lnTo>
                    <a:pt x="1" y="144"/>
                  </a:lnTo>
                  <a:lnTo>
                    <a:pt x="468" y="16791"/>
                  </a:lnTo>
                  <a:lnTo>
                    <a:pt x="972" y="33439"/>
                  </a:lnTo>
                  <a:lnTo>
                    <a:pt x="1331" y="42536"/>
                  </a:lnTo>
                  <a:lnTo>
                    <a:pt x="1691" y="51668"/>
                  </a:lnTo>
                  <a:lnTo>
                    <a:pt x="2086" y="60801"/>
                  </a:lnTo>
                  <a:lnTo>
                    <a:pt x="2518" y="69934"/>
                  </a:lnTo>
                  <a:lnTo>
                    <a:pt x="3021" y="69934"/>
                  </a:lnTo>
                  <a:lnTo>
                    <a:pt x="2733" y="64469"/>
                  </a:lnTo>
                  <a:lnTo>
                    <a:pt x="2446" y="59039"/>
                  </a:lnTo>
                  <a:lnTo>
                    <a:pt x="1834" y="44297"/>
                  </a:lnTo>
                  <a:lnTo>
                    <a:pt x="1259" y="29592"/>
                  </a:lnTo>
                  <a:lnTo>
                    <a:pt x="756" y="14850"/>
                  </a:lnTo>
                  <a:lnTo>
                    <a:pt x="252" y="144"/>
                  </a:lnTo>
                  <a:lnTo>
                    <a:pt x="216" y="72"/>
                  </a:lnTo>
                  <a:lnTo>
                    <a:pt x="216" y="36"/>
                  </a:lnTo>
                  <a:lnTo>
                    <a:pt x="10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266;p31">
              <a:extLst>
                <a:ext uri="{FF2B5EF4-FFF2-40B4-BE49-F238E27FC236}">
                  <a16:creationId xmlns:a16="http://schemas.microsoft.com/office/drawing/2014/main" id="{CA436C15-7BD2-D8BC-F69C-C78778CCA606}"/>
                </a:ext>
              </a:extLst>
            </p:cNvPr>
            <p:cNvSpPr/>
            <p:nvPr/>
          </p:nvSpPr>
          <p:spPr>
            <a:xfrm>
              <a:off x="3767750" y="3804925"/>
              <a:ext cx="260700" cy="137550"/>
            </a:xfrm>
            <a:custGeom>
              <a:avLst/>
              <a:gdLst/>
              <a:ahLst/>
              <a:cxnLst/>
              <a:rect l="l" t="t" r="r" b="b"/>
              <a:pathLst>
                <a:path w="10428" h="5502" extrusionOk="0">
                  <a:moveTo>
                    <a:pt x="180" y="0"/>
                  </a:moveTo>
                  <a:lnTo>
                    <a:pt x="108" y="36"/>
                  </a:lnTo>
                  <a:lnTo>
                    <a:pt x="36" y="108"/>
                  </a:lnTo>
                  <a:lnTo>
                    <a:pt x="0" y="180"/>
                  </a:lnTo>
                  <a:lnTo>
                    <a:pt x="0" y="252"/>
                  </a:lnTo>
                  <a:lnTo>
                    <a:pt x="36" y="360"/>
                  </a:lnTo>
                  <a:lnTo>
                    <a:pt x="108" y="432"/>
                  </a:lnTo>
                  <a:lnTo>
                    <a:pt x="1330" y="1079"/>
                  </a:lnTo>
                  <a:lnTo>
                    <a:pt x="2589" y="1762"/>
                  </a:lnTo>
                  <a:lnTo>
                    <a:pt x="5142" y="3021"/>
                  </a:lnTo>
                  <a:lnTo>
                    <a:pt x="10247" y="5502"/>
                  </a:lnTo>
                  <a:lnTo>
                    <a:pt x="10319" y="5502"/>
                  </a:lnTo>
                  <a:lnTo>
                    <a:pt x="10391" y="5430"/>
                  </a:lnTo>
                  <a:lnTo>
                    <a:pt x="10427" y="5358"/>
                  </a:lnTo>
                  <a:lnTo>
                    <a:pt x="10355" y="5286"/>
                  </a:lnTo>
                  <a:lnTo>
                    <a:pt x="9169" y="4531"/>
                  </a:lnTo>
                  <a:lnTo>
                    <a:pt x="7946" y="3812"/>
                  </a:lnTo>
                  <a:lnTo>
                    <a:pt x="6688" y="3093"/>
                  </a:lnTo>
                  <a:lnTo>
                    <a:pt x="5465" y="2409"/>
                  </a:lnTo>
                  <a:lnTo>
                    <a:pt x="4171" y="1762"/>
                  </a:lnTo>
                  <a:lnTo>
                    <a:pt x="2913" y="1151"/>
                  </a:lnTo>
                  <a:lnTo>
                    <a:pt x="1618" y="576"/>
                  </a:lnTo>
                  <a:lnTo>
                    <a:pt x="32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267;p31">
              <a:extLst>
                <a:ext uri="{FF2B5EF4-FFF2-40B4-BE49-F238E27FC236}">
                  <a16:creationId xmlns:a16="http://schemas.microsoft.com/office/drawing/2014/main" id="{10FAEACA-EB35-CED9-9CB9-7C9A66B99339}"/>
                </a:ext>
              </a:extLst>
            </p:cNvPr>
            <p:cNvSpPr/>
            <p:nvPr/>
          </p:nvSpPr>
          <p:spPr>
            <a:xfrm>
              <a:off x="3719200" y="3408500"/>
              <a:ext cx="196875" cy="465650"/>
            </a:xfrm>
            <a:custGeom>
              <a:avLst/>
              <a:gdLst/>
              <a:ahLst/>
              <a:cxnLst/>
              <a:rect l="l" t="t" r="r" b="b"/>
              <a:pathLst>
                <a:path w="7875" h="18626" extrusionOk="0">
                  <a:moveTo>
                    <a:pt x="36" y="1"/>
                  </a:moveTo>
                  <a:lnTo>
                    <a:pt x="0" y="37"/>
                  </a:lnTo>
                  <a:lnTo>
                    <a:pt x="0" y="109"/>
                  </a:lnTo>
                  <a:lnTo>
                    <a:pt x="144" y="1367"/>
                  </a:lnTo>
                  <a:lnTo>
                    <a:pt x="288" y="2662"/>
                  </a:lnTo>
                  <a:lnTo>
                    <a:pt x="576" y="5214"/>
                  </a:lnTo>
                  <a:lnTo>
                    <a:pt x="684" y="6293"/>
                  </a:lnTo>
                  <a:lnTo>
                    <a:pt x="827" y="7372"/>
                  </a:lnTo>
                  <a:lnTo>
                    <a:pt x="1007" y="8450"/>
                  </a:lnTo>
                  <a:lnTo>
                    <a:pt x="1259" y="9529"/>
                  </a:lnTo>
                  <a:lnTo>
                    <a:pt x="1439" y="9997"/>
                  </a:lnTo>
                  <a:lnTo>
                    <a:pt x="1618" y="10464"/>
                  </a:lnTo>
                  <a:lnTo>
                    <a:pt x="1834" y="10931"/>
                  </a:lnTo>
                  <a:lnTo>
                    <a:pt x="2086" y="11363"/>
                  </a:lnTo>
                  <a:lnTo>
                    <a:pt x="2374" y="11794"/>
                  </a:lnTo>
                  <a:lnTo>
                    <a:pt x="2697" y="12190"/>
                  </a:lnTo>
                  <a:lnTo>
                    <a:pt x="3057" y="12549"/>
                  </a:lnTo>
                  <a:lnTo>
                    <a:pt x="3416" y="12873"/>
                  </a:lnTo>
                  <a:lnTo>
                    <a:pt x="4315" y="13592"/>
                  </a:lnTo>
                  <a:lnTo>
                    <a:pt x="5178" y="14203"/>
                  </a:lnTo>
                  <a:lnTo>
                    <a:pt x="6005" y="14851"/>
                  </a:lnTo>
                  <a:lnTo>
                    <a:pt x="6437" y="15174"/>
                  </a:lnTo>
                  <a:lnTo>
                    <a:pt x="6868" y="15462"/>
                  </a:lnTo>
                  <a:lnTo>
                    <a:pt x="6940" y="15929"/>
                  </a:lnTo>
                  <a:lnTo>
                    <a:pt x="7084" y="16576"/>
                  </a:lnTo>
                  <a:lnTo>
                    <a:pt x="7228" y="17224"/>
                  </a:lnTo>
                  <a:lnTo>
                    <a:pt x="7371" y="17907"/>
                  </a:lnTo>
                  <a:lnTo>
                    <a:pt x="7623" y="18554"/>
                  </a:lnTo>
                  <a:lnTo>
                    <a:pt x="7659" y="18590"/>
                  </a:lnTo>
                  <a:lnTo>
                    <a:pt x="7731" y="18626"/>
                  </a:lnTo>
                  <a:lnTo>
                    <a:pt x="7803" y="18590"/>
                  </a:lnTo>
                  <a:lnTo>
                    <a:pt x="7839" y="18554"/>
                  </a:lnTo>
                  <a:lnTo>
                    <a:pt x="7875" y="17871"/>
                  </a:lnTo>
                  <a:lnTo>
                    <a:pt x="7839" y="17188"/>
                  </a:lnTo>
                  <a:lnTo>
                    <a:pt x="7731" y="15857"/>
                  </a:lnTo>
                  <a:lnTo>
                    <a:pt x="7192" y="12334"/>
                  </a:lnTo>
                  <a:lnTo>
                    <a:pt x="6760" y="9889"/>
                  </a:lnTo>
                  <a:lnTo>
                    <a:pt x="6473" y="8235"/>
                  </a:lnTo>
                  <a:lnTo>
                    <a:pt x="6041" y="6365"/>
                  </a:lnTo>
                  <a:lnTo>
                    <a:pt x="5574" y="4531"/>
                  </a:lnTo>
                  <a:lnTo>
                    <a:pt x="4603" y="864"/>
                  </a:lnTo>
                  <a:lnTo>
                    <a:pt x="4567" y="828"/>
                  </a:lnTo>
                  <a:lnTo>
                    <a:pt x="4495" y="828"/>
                  </a:lnTo>
                  <a:lnTo>
                    <a:pt x="4459" y="900"/>
                  </a:lnTo>
                  <a:lnTo>
                    <a:pt x="4819" y="2769"/>
                  </a:lnTo>
                  <a:lnTo>
                    <a:pt x="5142" y="4639"/>
                  </a:lnTo>
                  <a:lnTo>
                    <a:pt x="5717" y="8415"/>
                  </a:lnTo>
                  <a:lnTo>
                    <a:pt x="6329" y="12226"/>
                  </a:lnTo>
                  <a:lnTo>
                    <a:pt x="6616" y="13952"/>
                  </a:lnTo>
                  <a:lnTo>
                    <a:pt x="6724" y="14563"/>
                  </a:lnTo>
                  <a:lnTo>
                    <a:pt x="5753" y="13808"/>
                  </a:lnTo>
                  <a:lnTo>
                    <a:pt x="4855" y="13089"/>
                  </a:lnTo>
                  <a:lnTo>
                    <a:pt x="3992" y="12370"/>
                  </a:lnTo>
                  <a:lnTo>
                    <a:pt x="3632" y="11974"/>
                  </a:lnTo>
                  <a:lnTo>
                    <a:pt x="3308" y="11579"/>
                  </a:lnTo>
                  <a:lnTo>
                    <a:pt x="3021" y="11183"/>
                  </a:lnTo>
                  <a:lnTo>
                    <a:pt x="2769" y="10716"/>
                  </a:lnTo>
                  <a:lnTo>
                    <a:pt x="2517" y="10284"/>
                  </a:lnTo>
                  <a:lnTo>
                    <a:pt x="2338" y="9781"/>
                  </a:lnTo>
                  <a:lnTo>
                    <a:pt x="2158" y="9313"/>
                  </a:lnTo>
                  <a:lnTo>
                    <a:pt x="2014" y="8810"/>
                  </a:lnTo>
                  <a:lnTo>
                    <a:pt x="1762" y="7767"/>
                  </a:lnTo>
                  <a:lnTo>
                    <a:pt x="1547" y="6689"/>
                  </a:lnTo>
                  <a:lnTo>
                    <a:pt x="1115" y="4567"/>
                  </a:lnTo>
                  <a:lnTo>
                    <a:pt x="612" y="2338"/>
                  </a:lnTo>
                  <a:lnTo>
                    <a:pt x="360" y="1223"/>
                  </a:lnTo>
                  <a:lnTo>
                    <a:pt x="144" y="73"/>
                  </a:lnTo>
                  <a:lnTo>
                    <a:pt x="108" y="37"/>
                  </a:lnTo>
                  <a:lnTo>
                    <a:pt x="3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268;p31">
              <a:extLst>
                <a:ext uri="{FF2B5EF4-FFF2-40B4-BE49-F238E27FC236}">
                  <a16:creationId xmlns:a16="http://schemas.microsoft.com/office/drawing/2014/main" id="{9B7C4E3D-4EAB-307E-4699-DE5BFA047E87}"/>
                </a:ext>
              </a:extLst>
            </p:cNvPr>
            <p:cNvSpPr/>
            <p:nvPr/>
          </p:nvSpPr>
          <p:spPr>
            <a:xfrm>
              <a:off x="2985700" y="1910050"/>
              <a:ext cx="876450" cy="1357350"/>
            </a:xfrm>
            <a:custGeom>
              <a:avLst/>
              <a:gdLst/>
              <a:ahLst/>
              <a:cxnLst/>
              <a:rect l="l" t="t" r="r" b="b"/>
              <a:pathLst>
                <a:path w="35058" h="54294" extrusionOk="0">
                  <a:moveTo>
                    <a:pt x="32936" y="1"/>
                  </a:moveTo>
                  <a:lnTo>
                    <a:pt x="32648" y="109"/>
                  </a:lnTo>
                  <a:lnTo>
                    <a:pt x="32361" y="252"/>
                  </a:lnTo>
                  <a:lnTo>
                    <a:pt x="32001" y="504"/>
                  </a:lnTo>
                  <a:lnTo>
                    <a:pt x="31642" y="828"/>
                  </a:lnTo>
                  <a:lnTo>
                    <a:pt x="31282" y="1259"/>
                  </a:lnTo>
                  <a:lnTo>
                    <a:pt x="30887" y="1762"/>
                  </a:lnTo>
                  <a:lnTo>
                    <a:pt x="30455" y="2410"/>
                  </a:lnTo>
                  <a:lnTo>
                    <a:pt x="29988" y="3129"/>
                  </a:lnTo>
                  <a:lnTo>
                    <a:pt x="29520" y="3956"/>
                  </a:lnTo>
                  <a:lnTo>
                    <a:pt x="29053" y="4891"/>
                  </a:lnTo>
                  <a:lnTo>
                    <a:pt x="28514" y="5933"/>
                  </a:lnTo>
                  <a:lnTo>
                    <a:pt x="27687" y="7731"/>
                  </a:lnTo>
                  <a:lnTo>
                    <a:pt x="26967" y="9421"/>
                  </a:lnTo>
                  <a:lnTo>
                    <a:pt x="26284" y="11039"/>
                  </a:lnTo>
                  <a:lnTo>
                    <a:pt x="25709" y="12585"/>
                  </a:lnTo>
                  <a:lnTo>
                    <a:pt x="25170" y="14023"/>
                  </a:lnTo>
                  <a:lnTo>
                    <a:pt x="24666" y="15390"/>
                  </a:lnTo>
                  <a:lnTo>
                    <a:pt x="23875" y="17835"/>
                  </a:lnTo>
                  <a:lnTo>
                    <a:pt x="22761" y="21322"/>
                  </a:lnTo>
                  <a:lnTo>
                    <a:pt x="22581" y="21862"/>
                  </a:lnTo>
                  <a:lnTo>
                    <a:pt x="22401" y="22293"/>
                  </a:lnTo>
                  <a:lnTo>
                    <a:pt x="22257" y="22581"/>
                  </a:lnTo>
                  <a:lnTo>
                    <a:pt x="22185" y="22653"/>
                  </a:lnTo>
                  <a:lnTo>
                    <a:pt x="22113" y="22725"/>
                  </a:lnTo>
                  <a:lnTo>
                    <a:pt x="22077" y="22725"/>
                  </a:lnTo>
                  <a:lnTo>
                    <a:pt x="22041" y="22689"/>
                  </a:lnTo>
                  <a:lnTo>
                    <a:pt x="21898" y="22509"/>
                  </a:lnTo>
                  <a:lnTo>
                    <a:pt x="21718" y="22257"/>
                  </a:lnTo>
                  <a:lnTo>
                    <a:pt x="21538" y="21898"/>
                  </a:lnTo>
                  <a:lnTo>
                    <a:pt x="21035" y="20891"/>
                  </a:lnTo>
                  <a:lnTo>
                    <a:pt x="20423" y="19632"/>
                  </a:lnTo>
                  <a:lnTo>
                    <a:pt x="19057" y="16648"/>
                  </a:lnTo>
                  <a:lnTo>
                    <a:pt x="18302" y="15102"/>
                  </a:lnTo>
                  <a:lnTo>
                    <a:pt x="17511" y="13664"/>
                  </a:lnTo>
                  <a:lnTo>
                    <a:pt x="17439" y="13556"/>
                  </a:lnTo>
                  <a:lnTo>
                    <a:pt x="17331" y="13448"/>
                  </a:lnTo>
                  <a:lnTo>
                    <a:pt x="17223" y="13376"/>
                  </a:lnTo>
                  <a:lnTo>
                    <a:pt x="17080" y="13304"/>
                  </a:lnTo>
                  <a:lnTo>
                    <a:pt x="16720" y="13196"/>
                  </a:lnTo>
                  <a:lnTo>
                    <a:pt x="16325" y="13160"/>
                  </a:lnTo>
                  <a:lnTo>
                    <a:pt x="15821" y="13196"/>
                  </a:lnTo>
                  <a:lnTo>
                    <a:pt x="15282" y="13268"/>
                  </a:lnTo>
                  <a:lnTo>
                    <a:pt x="14671" y="13376"/>
                  </a:lnTo>
                  <a:lnTo>
                    <a:pt x="14023" y="13520"/>
                  </a:lnTo>
                  <a:lnTo>
                    <a:pt x="13340" y="13700"/>
                  </a:lnTo>
                  <a:lnTo>
                    <a:pt x="12621" y="13951"/>
                  </a:lnTo>
                  <a:lnTo>
                    <a:pt x="11075" y="14527"/>
                  </a:lnTo>
                  <a:lnTo>
                    <a:pt x="9457" y="15210"/>
                  </a:lnTo>
                  <a:lnTo>
                    <a:pt x="7839" y="15965"/>
                  </a:lnTo>
                  <a:lnTo>
                    <a:pt x="6257" y="16792"/>
                  </a:lnTo>
                  <a:lnTo>
                    <a:pt x="4711" y="17655"/>
                  </a:lnTo>
                  <a:lnTo>
                    <a:pt x="3345" y="18518"/>
                  </a:lnTo>
                  <a:lnTo>
                    <a:pt x="2697" y="18949"/>
                  </a:lnTo>
                  <a:lnTo>
                    <a:pt x="2122" y="19381"/>
                  </a:lnTo>
                  <a:lnTo>
                    <a:pt x="1583" y="19812"/>
                  </a:lnTo>
                  <a:lnTo>
                    <a:pt x="1151" y="20208"/>
                  </a:lnTo>
                  <a:lnTo>
                    <a:pt x="756" y="20603"/>
                  </a:lnTo>
                  <a:lnTo>
                    <a:pt x="432" y="20963"/>
                  </a:lnTo>
                  <a:lnTo>
                    <a:pt x="180" y="21322"/>
                  </a:lnTo>
                  <a:lnTo>
                    <a:pt x="37" y="21646"/>
                  </a:lnTo>
                  <a:lnTo>
                    <a:pt x="1" y="21790"/>
                  </a:lnTo>
                  <a:lnTo>
                    <a:pt x="1" y="21934"/>
                  </a:lnTo>
                  <a:lnTo>
                    <a:pt x="1" y="22077"/>
                  </a:lnTo>
                  <a:lnTo>
                    <a:pt x="37" y="22185"/>
                  </a:lnTo>
                  <a:lnTo>
                    <a:pt x="1187" y="24954"/>
                  </a:lnTo>
                  <a:lnTo>
                    <a:pt x="2769" y="28550"/>
                  </a:lnTo>
                  <a:lnTo>
                    <a:pt x="4711" y="32756"/>
                  </a:lnTo>
                  <a:lnTo>
                    <a:pt x="5754" y="34950"/>
                  </a:lnTo>
                  <a:lnTo>
                    <a:pt x="6868" y="37215"/>
                  </a:lnTo>
                  <a:lnTo>
                    <a:pt x="8019" y="39444"/>
                  </a:lnTo>
                  <a:lnTo>
                    <a:pt x="9169" y="41673"/>
                  </a:lnTo>
                  <a:lnTo>
                    <a:pt x="10320" y="43795"/>
                  </a:lnTo>
                  <a:lnTo>
                    <a:pt x="11435" y="45772"/>
                  </a:lnTo>
                  <a:lnTo>
                    <a:pt x="12549" y="47642"/>
                  </a:lnTo>
                  <a:lnTo>
                    <a:pt x="13628" y="49296"/>
                  </a:lnTo>
                  <a:lnTo>
                    <a:pt x="14131" y="50051"/>
                  </a:lnTo>
                  <a:lnTo>
                    <a:pt x="14635" y="50734"/>
                  </a:lnTo>
                  <a:lnTo>
                    <a:pt x="15102" y="51345"/>
                  </a:lnTo>
                  <a:lnTo>
                    <a:pt x="15569" y="51885"/>
                  </a:lnTo>
                  <a:lnTo>
                    <a:pt x="16145" y="52460"/>
                  </a:lnTo>
                  <a:lnTo>
                    <a:pt x="16720" y="52927"/>
                  </a:lnTo>
                  <a:lnTo>
                    <a:pt x="17295" y="53323"/>
                  </a:lnTo>
                  <a:lnTo>
                    <a:pt x="17907" y="53611"/>
                  </a:lnTo>
                  <a:lnTo>
                    <a:pt x="18518" y="53862"/>
                  </a:lnTo>
                  <a:lnTo>
                    <a:pt x="19129" y="54042"/>
                  </a:lnTo>
                  <a:lnTo>
                    <a:pt x="19740" y="54186"/>
                  </a:lnTo>
                  <a:lnTo>
                    <a:pt x="20316" y="54258"/>
                  </a:lnTo>
                  <a:lnTo>
                    <a:pt x="20855" y="54294"/>
                  </a:lnTo>
                  <a:lnTo>
                    <a:pt x="21394" y="54294"/>
                  </a:lnTo>
                  <a:lnTo>
                    <a:pt x="21898" y="54258"/>
                  </a:lnTo>
                  <a:lnTo>
                    <a:pt x="22365" y="54186"/>
                  </a:lnTo>
                  <a:lnTo>
                    <a:pt x="23120" y="54042"/>
                  </a:lnTo>
                  <a:lnTo>
                    <a:pt x="23624" y="53898"/>
                  </a:lnTo>
                  <a:lnTo>
                    <a:pt x="23911" y="53790"/>
                  </a:lnTo>
                  <a:lnTo>
                    <a:pt x="24163" y="53647"/>
                  </a:lnTo>
                  <a:lnTo>
                    <a:pt x="24415" y="53431"/>
                  </a:lnTo>
                  <a:lnTo>
                    <a:pt x="24666" y="53215"/>
                  </a:lnTo>
                  <a:lnTo>
                    <a:pt x="24918" y="52963"/>
                  </a:lnTo>
                  <a:lnTo>
                    <a:pt x="25170" y="52676"/>
                  </a:lnTo>
                  <a:lnTo>
                    <a:pt x="25673" y="51993"/>
                  </a:lnTo>
                  <a:lnTo>
                    <a:pt x="26140" y="51202"/>
                  </a:lnTo>
                  <a:lnTo>
                    <a:pt x="26608" y="50303"/>
                  </a:lnTo>
                  <a:lnTo>
                    <a:pt x="27075" y="49296"/>
                  </a:lnTo>
                  <a:lnTo>
                    <a:pt x="27507" y="48181"/>
                  </a:lnTo>
                  <a:lnTo>
                    <a:pt x="27938" y="46995"/>
                  </a:lnTo>
                  <a:lnTo>
                    <a:pt x="28370" y="45700"/>
                  </a:lnTo>
                  <a:lnTo>
                    <a:pt x="28765" y="44334"/>
                  </a:lnTo>
                  <a:lnTo>
                    <a:pt x="29161" y="42896"/>
                  </a:lnTo>
                  <a:lnTo>
                    <a:pt x="29556" y="41386"/>
                  </a:lnTo>
                  <a:lnTo>
                    <a:pt x="29916" y="39804"/>
                  </a:lnTo>
                  <a:lnTo>
                    <a:pt x="30635" y="36496"/>
                  </a:lnTo>
                  <a:lnTo>
                    <a:pt x="31282" y="33044"/>
                  </a:lnTo>
                  <a:lnTo>
                    <a:pt x="31929" y="29484"/>
                  </a:lnTo>
                  <a:lnTo>
                    <a:pt x="32505" y="25853"/>
                  </a:lnTo>
                  <a:lnTo>
                    <a:pt x="33044" y="22221"/>
                  </a:lnTo>
                  <a:lnTo>
                    <a:pt x="33583" y="18662"/>
                  </a:lnTo>
                  <a:lnTo>
                    <a:pt x="34051" y="15174"/>
                  </a:lnTo>
                  <a:lnTo>
                    <a:pt x="34878" y="8702"/>
                  </a:lnTo>
                  <a:lnTo>
                    <a:pt x="34986" y="7551"/>
                  </a:lnTo>
                  <a:lnTo>
                    <a:pt x="35057" y="6365"/>
                  </a:lnTo>
                  <a:lnTo>
                    <a:pt x="35057" y="5214"/>
                  </a:lnTo>
                  <a:lnTo>
                    <a:pt x="34986" y="4064"/>
                  </a:lnTo>
                  <a:lnTo>
                    <a:pt x="34878" y="3021"/>
                  </a:lnTo>
                  <a:lnTo>
                    <a:pt x="34770" y="2518"/>
                  </a:lnTo>
                  <a:lnTo>
                    <a:pt x="34698" y="2050"/>
                  </a:lnTo>
                  <a:lnTo>
                    <a:pt x="34554" y="1619"/>
                  </a:lnTo>
                  <a:lnTo>
                    <a:pt x="34446" y="1259"/>
                  </a:lnTo>
                  <a:lnTo>
                    <a:pt x="34266" y="900"/>
                  </a:lnTo>
                  <a:lnTo>
                    <a:pt x="34087" y="612"/>
                  </a:lnTo>
                  <a:lnTo>
                    <a:pt x="33907" y="360"/>
                  </a:lnTo>
                  <a:lnTo>
                    <a:pt x="33691" y="180"/>
                  </a:lnTo>
                  <a:lnTo>
                    <a:pt x="33475" y="37"/>
                  </a:lnTo>
                  <a:lnTo>
                    <a:pt x="33224"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269;p31">
              <a:extLst>
                <a:ext uri="{FF2B5EF4-FFF2-40B4-BE49-F238E27FC236}">
                  <a16:creationId xmlns:a16="http://schemas.microsoft.com/office/drawing/2014/main" id="{1D89438F-5F65-08A8-E4EA-CBC0E9833B27}"/>
                </a:ext>
              </a:extLst>
            </p:cNvPr>
            <p:cNvSpPr/>
            <p:nvPr/>
          </p:nvSpPr>
          <p:spPr>
            <a:xfrm>
              <a:off x="2858050" y="1874100"/>
              <a:ext cx="568125" cy="695775"/>
            </a:xfrm>
            <a:custGeom>
              <a:avLst/>
              <a:gdLst/>
              <a:ahLst/>
              <a:cxnLst/>
              <a:rect l="l" t="t" r="r" b="b"/>
              <a:pathLst>
                <a:path w="22725" h="27831" extrusionOk="0">
                  <a:moveTo>
                    <a:pt x="11471" y="0"/>
                  </a:moveTo>
                  <a:lnTo>
                    <a:pt x="11039" y="72"/>
                  </a:lnTo>
                  <a:lnTo>
                    <a:pt x="10572" y="216"/>
                  </a:lnTo>
                  <a:lnTo>
                    <a:pt x="10104" y="432"/>
                  </a:lnTo>
                  <a:lnTo>
                    <a:pt x="9601" y="720"/>
                  </a:lnTo>
                  <a:lnTo>
                    <a:pt x="9098" y="1115"/>
                  </a:lnTo>
                  <a:lnTo>
                    <a:pt x="8558" y="1547"/>
                  </a:lnTo>
                  <a:lnTo>
                    <a:pt x="8019" y="2014"/>
                  </a:lnTo>
                  <a:lnTo>
                    <a:pt x="7480" y="2553"/>
                  </a:lnTo>
                  <a:lnTo>
                    <a:pt x="6904" y="3165"/>
                  </a:lnTo>
                  <a:lnTo>
                    <a:pt x="6365" y="3776"/>
                  </a:lnTo>
                  <a:lnTo>
                    <a:pt x="5790" y="4459"/>
                  </a:lnTo>
                  <a:lnTo>
                    <a:pt x="5250" y="5142"/>
                  </a:lnTo>
                  <a:lnTo>
                    <a:pt x="4711" y="5897"/>
                  </a:lnTo>
                  <a:lnTo>
                    <a:pt x="4208" y="6616"/>
                  </a:lnTo>
                  <a:lnTo>
                    <a:pt x="3668" y="7407"/>
                  </a:lnTo>
                  <a:lnTo>
                    <a:pt x="3201" y="8162"/>
                  </a:lnTo>
                  <a:lnTo>
                    <a:pt x="2734" y="8953"/>
                  </a:lnTo>
                  <a:lnTo>
                    <a:pt x="2266" y="9744"/>
                  </a:lnTo>
                  <a:lnTo>
                    <a:pt x="1871" y="10500"/>
                  </a:lnTo>
                  <a:lnTo>
                    <a:pt x="1475" y="11291"/>
                  </a:lnTo>
                  <a:lnTo>
                    <a:pt x="1151" y="12046"/>
                  </a:lnTo>
                  <a:lnTo>
                    <a:pt x="828" y="12765"/>
                  </a:lnTo>
                  <a:lnTo>
                    <a:pt x="576" y="13484"/>
                  </a:lnTo>
                  <a:lnTo>
                    <a:pt x="360" y="14167"/>
                  </a:lnTo>
                  <a:lnTo>
                    <a:pt x="181" y="14814"/>
                  </a:lnTo>
                  <a:lnTo>
                    <a:pt x="73" y="15389"/>
                  </a:lnTo>
                  <a:lnTo>
                    <a:pt x="1" y="15965"/>
                  </a:lnTo>
                  <a:lnTo>
                    <a:pt x="1" y="16468"/>
                  </a:lnTo>
                  <a:lnTo>
                    <a:pt x="73" y="16900"/>
                  </a:lnTo>
                  <a:lnTo>
                    <a:pt x="181" y="17295"/>
                  </a:lnTo>
                  <a:lnTo>
                    <a:pt x="576" y="17978"/>
                  </a:lnTo>
                  <a:lnTo>
                    <a:pt x="1008" y="18733"/>
                  </a:lnTo>
                  <a:lnTo>
                    <a:pt x="1583" y="19524"/>
                  </a:lnTo>
                  <a:lnTo>
                    <a:pt x="2194" y="20315"/>
                  </a:lnTo>
                  <a:lnTo>
                    <a:pt x="2877" y="21142"/>
                  </a:lnTo>
                  <a:lnTo>
                    <a:pt x="3561" y="21969"/>
                  </a:lnTo>
                  <a:lnTo>
                    <a:pt x="4316" y="22760"/>
                  </a:lnTo>
                  <a:lnTo>
                    <a:pt x="5071" y="23551"/>
                  </a:lnTo>
                  <a:lnTo>
                    <a:pt x="5862" y="24342"/>
                  </a:lnTo>
                  <a:lnTo>
                    <a:pt x="6617" y="25026"/>
                  </a:lnTo>
                  <a:lnTo>
                    <a:pt x="7372" y="25709"/>
                  </a:lnTo>
                  <a:lnTo>
                    <a:pt x="8055" y="26284"/>
                  </a:lnTo>
                  <a:lnTo>
                    <a:pt x="8738" y="26823"/>
                  </a:lnTo>
                  <a:lnTo>
                    <a:pt x="9313" y="27255"/>
                  </a:lnTo>
                  <a:lnTo>
                    <a:pt x="9853" y="27578"/>
                  </a:lnTo>
                  <a:lnTo>
                    <a:pt x="10284" y="27794"/>
                  </a:lnTo>
                  <a:lnTo>
                    <a:pt x="10500" y="27830"/>
                  </a:lnTo>
                  <a:lnTo>
                    <a:pt x="10788" y="27830"/>
                  </a:lnTo>
                  <a:lnTo>
                    <a:pt x="11075" y="27758"/>
                  </a:lnTo>
                  <a:lnTo>
                    <a:pt x="11435" y="27650"/>
                  </a:lnTo>
                  <a:lnTo>
                    <a:pt x="11830" y="27471"/>
                  </a:lnTo>
                  <a:lnTo>
                    <a:pt x="12226" y="27219"/>
                  </a:lnTo>
                  <a:lnTo>
                    <a:pt x="13161" y="26644"/>
                  </a:lnTo>
                  <a:lnTo>
                    <a:pt x="14132" y="25889"/>
                  </a:lnTo>
                  <a:lnTo>
                    <a:pt x="15210" y="25026"/>
                  </a:lnTo>
                  <a:lnTo>
                    <a:pt x="16289" y="24091"/>
                  </a:lnTo>
                  <a:lnTo>
                    <a:pt x="17403" y="23084"/>
                  </a:lnTo>
                  <a:lnTo>
                    <a:pt x="18446" y="22005"/>
                  </a:lnTo>
                  <a:lnTo>
                    <a:pt x="19453" y="20927"/>
                  </a:lnTo>
                  <a:lnTo>
                    <a:pt x="20388" y="19884"/>
                  </a:lnTo>
                  <a:lnTo>
                    <a:pt x="21179" y="18913"/>
                  </a:lnTo>
                  <a:lnTo>
                    <a:pt x="21862" y="17978"/>
                  </a:lnTo>
                  <a:lnTo>
                    <a:pt x="22114" y="17547"/>
                  </a:lnTo>
                  <a:lnTo>
                    <a:pt x="22365" y="17151"/>
                  </a:lnTo>
                  <a:lnTo>
                    <a:pt x="22509" y="16792"/>
                  </a:lnTo>
                  <a:lnTo>
                    <a:pt x="22653" y="16468"/>
                  </a:lnTo>
                  <a:lnTo>
                    <a:pt x="22725" y="16181"/>
                  </a:lnTo>
                  <a:lnTo>
                    <a:pt x="22725" y="15965"/>
                  </a:lnTo>
                  <a:lnTo>
                    <a:pt x="22689" y="15713"/>
                  </a:lnTo>
                  <a:lnTo>
                    <a:pt x="22581" y="15425"/>
                  </a:lnTo>
                  <a:lnTo>
                    <a:pt x="22329" y="14670"/>
                  </a:lnTo>
                  <a:lnTo>
                    <a:pt x="21970" y="13807"/>
                  </a:lnTo>
                  <a:lnTo>
                    <a:pt x="21466" y="12765"/>
                  </a:lnTo>
                  <a:lnTo>
                    <a:pt x="20891" y="11614"/>
                  </a:lnTo>
                  <a:lnTo>
                    <a:pt x="20244" y="10428"/>
                  </a:lnTo>
                  <a:lnTo>
                    <a:pt x="19489" y="9133"/>
                  </a:lnTo>
                  <a:lnTo>
                    <a:pt x="18734" y="7875"/>
                  </a:lnTo>
                  <a:lnTo>
                    <a:pt x="17907" y="6580"/>
                  </a:lnTo>
                  <a:lnTo>
                    <a:pt x="17044" y="5322"/>
                  </a:lnTo>
                  <a:lnTo>
                    <a:pt x="16181" y="4135"/>
                  </a:lnTo>
                  <a:lnTo>
                    <a:pt x="15354" y="3057"/>
                  </a:lnTo>
                  <a:lnTo>
                    <a:pt x="14491" y="2086"/>
                  </a:lnTo>
                  <a:lnTo>
                    <a:pt x="14096" y="1618"/>
                  </a:lnTo>
                  <a:lnTo>
                    <a:pt x="13700" y="1223"/>
                  </a:lnTo>
                  <a:lnTo>
                    <a:pt x="13305" y="899"/>
                  </a:lnTo>
                  <a:lnTo>
                    <a:pt x="12909" y="576"/>
                  </a:lnTo>
                  <a:lnTo>
                    <a:pt x="12549" y="324"/>
                  </a:lnTo>
                  <a:lnTo>
                    <a:pt x="12226" y="144"/>
                  </a:lnTo>
                  <a:lnTo>
                    <a:pt x="12046" y="72"/>
                  </a:lnTo>
                  <a:lnTo>
                    <a:pt x="11866"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270;p31">
              <a:extLst>
                <a:ext uri="{FF2B5EF4-FFF2-40B4-BE49-F238E27FC236}">
                  <a16:creationId xmlns:a16="http://schemas.microsoft.com/office/drawing/2014/main" id="{5DD495FD-B9DE-BB6F-AB65-45906A80600A}"/>
                </a:ext>
              </a:extLst>
            </p:cNvPr>
            <p:cNvSpPr/>
            <p:nvPr/>
          </p:nvSpPr>
          <p:spPr>
            <a:xfrm>
              <a:off x="2858050" y="1874100"/>
              <a:ext cx="568125" cy="695775"/>
            </a:xfrm>
            <a:custGeom>
              <a:avLst/>
              <a:gdLst/>
              <a:ahLst/>
              <a:cxnLst/>
              <a:rect l="l" t="t" r="r" b="b"/>
              <a:pathLst>
                <a:path w="22725" h="27831" fill="none" extrusionOk="0">
                  <a:moveTo>
                    <a:pt x="181" y="17295"/>
                  </a:moveTo>
                  <a:lnTo>
                    <a:pt x="181" y="17295"/>
                  </a:lnTo>
                  <a:lnTo>
                    <a:pt x="576" y="17978"/>
                  </a:lnTo>
                  <a:lnTo>
                    <a:pt x="1008" y="18733"/>
                  </a:lnTo>
                  <a:lnTo>
                    <a:pt x="1583" y="19524"/>
                  </a:lnTo>
                  <a:lnTo>
                    <a:pt x="2194" y="20315"/>
                  </a:lnTo>
                  <a:lnTo>
                    <a:pt x="2877" y="21142"/>
                  </a:lnTo>
                  <a:lnTo>
                    <a:pt x="3561" y="21969"/>
                  </a:lnTo>
                  <a:lnTo>
                    <a:pt x="4316" y="22760"/>
                  </a:lnTo>
                  <a:lnTo>
                    <a:pt x="5071" y="23551"/>
                  </a:lnTo>
                  <a:lnTo>
                    <a:pt x="5862" y="24342"/>
                  </a:lnTo>
                  <a:lnTo>
                    <a:pt x="6617" y="25026"/>
                  </a:lnTo>
                  <a:lnTo>
                    <a:pt x="7372" y="25709"/>
                  </a:lnTo>
                  <a:lnTo>
                    <a:pt x="8055" y="26284"/>
                  </a:lnTo>
                  <a:lnTo>
                    <a:pt x="8738" y="26823"/>
                  </a:lnTo>
                  <a:lnTo>
                    <a:pt x="9313" y="27255"/>
                  </a:lnTo>
                  <a:lnTo>
                    <a:pt x="9853" y="27578"/>
                  </a:lnTo>
                  <a:lnTo>
                    <a:pt x="10284" y="27794"/>
                  </a:lnTo>
                  <a:lnTo>
                    <a:pt x="10284" y="27794"/>
                  </a:lnTo>
                  <a:lnTo>
                    <a:pt x="10500" y="27830"/>
                  </a:lnTo>
                  <a:lnTo>
                    <a:pt x="10788" y="27830"/>
                  </a:lnTo>
                  <a:lnTo>
                    <a:pt x="11075" y="27758"/>
                  </a:lnTo>
                  <a:lnTo>
                    <a:pt x="11435" y="27650"/>
                  </a:lnTo>
                  <a:lnTo>
                    <a:pt x="11830" y="27471"/>
                  </a:lnTo>
                  <a:lnTo>
                    <a:pt x="12226" y="27219"/>
                  </a:lnTo>
                  <a:lnTo>
                    <a:pt x="13161" y="26644"/>
                  </a:lnTo>
                  <a:lnTo>
                    <a:pt x="14132" y="25889"/>
                  </a:lnTo>
                  <a:lnTo>
                    <a:pt x="15210" y="25026"/>
                  </a:lnTo>
                  <a:lnTo>
                    <a:pt x="16289" y="24091"/>
                  </a:lnTo>
                  <a:lnTo>
                    <a:pt x="17403" y="23084"/>
                  </a:lnTo>
                  <a:lnTo>
                    <a:pt x="18446" y="22005"/>
                  </a:lnTo>
                  <a:lnTo>
                    <a:pt x="19453" y="20927"/>
                  </a:lnTo>
                  <a:lnTo>
                    <a:pt x="20388" y="19884"/>
                  </a:lnTo>
                  <a:lnTo>
                    <a:pt x="21179" y="18913"/>
                  </a:lnTo>
                  <a:lnTo>
                    <a:pt x="21862" y="17978"/>
                  </a:lnTo>
                  <a:lnTo>
                    <a:pt x="22114" y="17547"/>
                  </a:lnTo>
                  <a:lnTo>
                    <a:pt x="22365" y="17151"/>
                  </a:lnTo>
                  <a:lnTo>
                    <a:pt x="22509" y="16792"/>
                  </a:lnTo>
                  <a:lnTo>
                    <a:pt x="22653" y="16468"/>
                  </a:lnTo>
                  <a:lnTo>
                    <a:pt x="22725" y="16181"/>
                  </a:lnTo>
                  <a:lnTo>
                    <a:pt x="22725" y="15965"/>
                  </a:lnTo>
                  <a:lnTo>
                    <a:pt x="22725" y="15965"/>
                  </a:lnTo>
                  <a:lnTo>
                    <a:pt x="22689" y="15713"/>
                  </a:lnTo>
                  <a:lnTo>
                    <a:pt x="22581" y="15425"/>
                  </a:lnTo>
                  <a:lnTo>
                    <a:pt x="22329" y="14670"/>
                  </a:lnTo>
                  <a:lnTo>
                    <a:pt x="21970" y="13807"/>
                  </a:lnTo>
                  <a:lnTo>
                    <a:pt x="21466" y="12765"/>
                  </a:lnTo>
                  <a:lnTo>
                    <a:pt x="20891" y="11614"/>
                  </a:lnTo>
                  <a:lnTo>
                    <a:pt x="20244" y="10428"/>
                  </a:lnTo>
                  <a:lnTo>
                    <a:pt x="19489" y="9133"/>
                  </a:lnTo>
                  <a:lnTo>
                    <a:pt x="18734" y="7875"/>
                  </a:lnTo>
                  <a:lnTo>
                    <a:pt x="17907" y="6580"/>
                  </a:lnTo>
                  <a:lnTo>
                    <a:pt x="17044" y="5322"/>
                  </a:lnTo>
                  <a:lnTo>
                    <a:pt x="16181" y="4135"/>
                  </a:lnTo>
                  <a:lnTo>
                    <a:pt x="15354" y="3057"/>
                  </a:lnTo>
                  <a:lnTo>
                    <a:pt x="14491" y="2086"/>
                  </a:lnTo>
                  <a:lnTo>
                    <a:pt x="14096" y="1618"/>
                  </a:lnTo>
                  <a:lnTo>
                    <a:pt x="13700" y="1223"/>
                  </a:lnTo>
                  <a:lnTo>
                    <a:pt x="13305" y="899"/>
                  </a:lnTo>
                  <a:lnTo>
                    <a:pt x="12909" y="576"/>
                  </a:lnTo>
                  <a:lnTo>
                    <a:pt x="12549" y="324"/>
                  </a:lnTo>
                  <a:lnTo>
                    <a:pt x="12226" y="144"/>
                  </a:lnTo>
                  <a:lnTo>
                    <a:pt x="12226" y="144"/>
                  </a:lnTo>
                  <a:lnTo>
                    <a:pt x="12046" y="72"/>
                  </a:lnTo>
                  <a:lnTo>
                    <a:pt x="11866" y="0"/>
                  </a:lnTo>
                  <a:lnTo>
                    <a:pt x="11651" y="0"/>
                  </a:lnTo>
                  <a:lnTo>
                    <a:pt x="11471" y="0"/>
                  </a:lnTo>
                  <a:lnTo>
                    <a:pt x="11039" y="72"/>
                  </a:lnTo>
                  <a:lnTo>
                    <a:pt x="10572" y="216"/>
                  </a:lnTo>
                  <a:lnTo>
                    <a:pt x="10104" y="432"/>
                  </a:lnTo>
                  <a:lnTo>
                    <a:pt x="9601" y="720"/>
                  </a:lnTo>
                  <a:lnTo>
                    <a:pt x="9098" y="1115"/>
                  </a:lnTo>
                  <a:lnTo>
                    <a:pt x="8558" y="1547"/>
                  </a:lnTo>
                  <a:lnTo>
                    <a:pt x="8019" y="2014"/>
                  </a:lnTo>
                  <a:lnTo>
                    <a:pt x="7480" y="2553"/>
                  </a:lnTo>
                  <a:lnTo>
                    <a:pt x="6904" y="3165"/>
                  </a:lnTo>
                  <a:lnTo>
                    <a:pt x="6365" y="3776"/>
                  </a:lnTo>
                  <a:lnTo>
                    <a:pt x="5790" y="4459"/>
                  </a:lnTo>
                  <a:lnTo>
                    <a:pt x="5250" y="5142"/>
                  </a:lnTo>
                  <a:lnTo>
                    <a:pt x="4711" y="5897"/>
                  </a:lnTo>
                  <a:lnTo>
                    <a:pt x="4208" y="6616"/>
                  </a:lnTo>
                  <a:lnTo>
                    <a:pt x="3668" y="7407"/>
                  </a:lnTo>
                  <a:lnTo>
                    <a:pt x="3201" y="8162"/>
                  </a:lnTo>
                  <a:lnTo>
                    <a:pt x="2734" y="8953"/>
                  </a:lnTo>
                  <a:lnTo>
                    <a:pt x="2266" y="9744"/>
                  </a:lnTo>
                  <a:lnTo>
                    <a:pt x="1871" y="10500"/>
                  </a:lnTo>
                  <a:lnTo>
                    <a:pt x="1475" y="11291"/>
                  </a:lnTo>
                  <a:lnTo>
                    <a:pt x="1151" y="12046"/>
                  </a:lnTo>
                  <a:lnTo>
                    <a:pt x="828" y="12765"/>
                  </a:lnTo>
                  <a:lnTo>
                    <a:pt x="576" y="13484"/>
                  </a:lnTo>
                  <a:lnTo>
                    <a:pt x="360" y="14167"/>
                  </a:lnTo>
                  <a:lnTo>
                    <a:pt x="181" y="14814"/>
                  </a:lnTo>
                  <a:lnTo>
                    <a:pt x="73" y="15389"/>
                  </a:lnTo>
                  <a:lnTo>
                    <a:pt x="1" y="15965"/>
                  </a:lnTo>
                  <a:lnTo>
                    <a:pt x="1" y="16468"/>
                  </a:lnTo>
                  <a:lnTo>
                    <a:pt x="73" y="16900"/>
                  </a:lnTo>
                  <a:lnTo>
                    <a:pt x="181" y="1729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271;p31">
              <a:extLst>
                <a:ext uri="{FF2B5EF4-FFF2-40B4-BE49-F238E27FC236}">
                  <a16:creationId xmlns:a16="http://schemas.microsoft.com/office/drawing/2014/main" id="{A143B1C0-863D-75BC-99B2-6A7C82F93E59}"/>
                </a:ext>
              </a:extLst>
            </p:cNvPr>
            <p:cNvSpPr/>
            <p:nvPr/>
          </p:nvSpPr>
          <p:spPr>
            <a:xfrm>
              <a:off x="3227500" y="1734775"/>
              <a:ext cx="247225" cy="508800"/>
            </a:xfrm>
            <a:custGeom>
              <a:avLst/>
              <a:gdLst/>
              <a:ahLst/>
              <a:cxnLst/>
              <a:rect l="l" t="t" r="r" b="b"/>
              <a:pathLst>
                <a:path w="9889" h="20352" extrusionOk="0">
                  <a:moveTo>
                    <a:pt x="8306" y="0"/>
                  </a:moveTo>
                  <a:lnTo>
                    <a:pt x="7911" y="72"/>
                  </a:lnTo>
                  <a:lnTo>
                    <a:pt x="7515" y="216"/>
                  </a:lnTo>
                  <a:lnTo>
                    <a:pt x="7120" y="432"/>
                  </a:lnTo>
                  <a:lnTo>
                    <a:pt x="6760" y="719"/>
                  </a:lnTo>
                  <a:lnTo>
                    <a:pt x="6365" y="1043"/>
                  </a:lnTo>
                  <a:lnTo>
                    <a:pt x="5969" y="1439"/>
                  </a:lnTo>
                  <a:lnTo>
                    <a:pt x="5574" y="1870"/>
                  </a:lnTo>
                  <a:lnTo>
                    <a:pt x="5214" y="2301"/>
                  </a:lnTo>
                  <a:lnTo>
                    <a:pt x="4855" y="2805"/>
                  </a:lnTo>
                  <a:lnTo>
                    <a:pt x="4459" y="3344"/>
                  </a:lnTo>
                  <a:lnTo>
                    <a:pt x="3776" y="4459"/>
                  </a:lnTo>
                  <a:lnTo>
                    <a:pt x="3093" y="5645"/>
                  </a:lnTo>
                  <a:lnTo>
                    <a:pt x="2482" y="6832"/>
                  </a:lnTo>
                  <a:lnTo>
                    <a:pt x="1906" y="8018"/>
                  </a:lnTo>
                  <a:lnTo>
                    <a:pt x="1403" y="9133"/>
                  </a:lnTo>
                  <a:lnTo>
                    <a:pt x="1007" y="10104"/>
                  </a:lnTo>
                  <a:lnTo>
                    <a:pt x="396" y="11614"/>
                  </a:lnTo>
                  <a:lnTo>
                    <a:pt x="180" y="12189"/>
                  </a:lnTo>
                  <a:lnTo>
                    <a:pt x="109" y="12441"/>
                  </a:lnTo>
                  <a:lnTo>
                    <a:pt x="37" y="13196"/>
                  </a:lnTo>
                  <a:lnTo>
                    <a:pt x="1" y="13699"/>
                  </a:lnTo>
                  <a:lnTo>
                    <a:pt x="1" y="14239"/>
                  </a:lnTo>
                  <a:lnTo>
                    <a:pt x="1" y="14850"/>
                  </a:lnTo>
                  <a:lnTo>
                    <a:pt x="73" y="15497"/>
                  </a:lnTo>
                  <a:lnTo>
                    <a:pt x="145" y="16180"/>
                  </a:lnTo>
                  <a:lnTo>
                    <a:pt x="288" y="16864"/>
                  </a:lnTo>
                  <a:lnTo>
                    <a:pt x="504" y="17511"/>
                  </a:lnTo>
                  <a:lnTo>
                    <a:pt x="648" y="17834"/>
                  </a:lnTo>
                  <a:lnTo>
                    <a:pt x="792" y="18122"/>
                  </a:lnTo>
                  <a:lnTo>
                    <a:pt x="972" y="18446"/>
                  </a:lnTo>
                  <a:lnTo>
                    <a:pt x="1151" y="18733"/>
                  </a:lnTo>
                  <a:lnTo>
                    <a:pt x="1367" y="18985"/>
                  </a:lnTo>
                  <a:lnTo>
                    <a:pt x="1619" y="19237"/>
                  </a:lnTo>
                  <a:lnTo>
                    <a:pt x="1906" y="19488"/>
                  </a:lnTo>
                  <a:lnTo>
                    <a:pt x="2194" y="19704"/>
                  </a:lnTo>
                  <a:lnTo>
                    <a:pt x="2518" y="19884"/>
                  </a:lnTo>
                  <a:lnTo>
                    <a:pt x="2841" y="20064"/>
                  </a:lnTo>
                  <a:lnTo>
                    <a:pt x="3417" y="20243"/>
                  </a:lnTo>
                  <a:lnTo>
                    <a:pt x="3992" y="20351"/>
                  </a:lnTo>
                  <a:lnTo>
                    <a:pt x="4531" y="20351"/>
                  </a:lnTo>
                  <a:lnTo>
                    <a:pt x="5106" y="20315"/>
                  </a:lnTo>
                  <a:lnTo>
                    <a:pt x="5682" y="20171"/>
                  </a:lnTo>
                  <a:lnTo>
                    <a:pt x="6185" y="19956"/>
                  </a:lnTo>
                  <a:lnTo>
                    <a:pt x="6688" y="19704"/>
                  </a:lnTo>
                  <a:lnTo>
                    <a:pt x="7156" y="19344"/>
                  </a:lnTo>
                  <a:lnTo>
                    <a:pt x="7120" y="18446"/>
                  </a:lnTo>
                  <a:lnTo>
                    <a:pt x="7120" y="17475"/>
                  </a:lnTo>
                  <a:lnTo>
                    <a:pt x="7156" y="16216"/>
                  </a:lnTo>
                  <a:lnTo>
                    <a:pt x="7228" y="14742"/>
                  </a:lnTo>
                  <a:lnTo>
                    <a:pt x="7408" y="13124"/>
                  </a:lnTo>
                  <a:lnTo>
                    <a:pt x="7515" y="12297"/>
                  </a:lnTo>
                  <a:lnTo>
                    <a:pt x="7659" y="11434"/>
                  </a:lnTo>
                  <a:lnTo>
                    <a:pt x="7839" y="10607"/>
                  </a:lnTo>
                  <a:lnTo>
                    <a:pt x="8055" y="9780"/>
                  </a:lnTo>
                  <a:lnTo>
                    <a:pt x="8918" y="6796"/>
                  </a:lnTo>
                  <a:lnTo>
                    <a:pt x="9349" y="5250"/>
                  </a:lnTo>
                  <a:lnTo>
                    <a:pt x="9529" y="4495"/>
                  </a:lnTo>
                  <a:lnTo>
                    <a:pt x="9673" y="3776"/>
                  </a:lnTo>
                  <a:lnTo>
                    <a:pt x="9781" y="3092"/>
                  </a:lnTo>
                  <a:lnTo>
                    <a:pt x="9889" y="2445"/>
                  </a:lnTo>
                  <a:lnTo>
                    <a:pt x="9889" y="1870"/>
                  </a:lnTo>
                  <a:lnTo>
                    <a:pt x="9889" y="1331"/>
                  </a:lnTo>
                  <a:lnTo>
                    <a:pt x="9781" y="899"/>
                  </a:lnTo>
                  <a:lnTo>
                    <a:pt x="9709" y="719"/>
                  </a:lnTo>
                  <a:lnTo>
                    <a:pt x="9637" y="540"/>
                  </a:lnTo>
                  <a:lnTo>
                    <a:pt x="9529" y="396"/>
                  </a:lnTo>
                  <a:lnTo>
                    <a:pt x="9385" y="252"/>
                  </a:lnTo>
                  <a:lnTo>
                    <a:pt x="9241" y="144"/>
                  </a:lnTo>
                  <a:lnTo>
                    <a:pt x="9062" y="72"/>
                  </a:lnTo>
                  <a:lnTo>
                    <a:pt x="8666"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272;p31">
              <a:extLst>
                <a:ext uri="{FF2B5EF4-FFF2-40B4-BE49-F238E27FC236}">
                  <a16:creationId xmlns:a16="http://schemas.microsoft.com/office/drawing/2014/main" id="{3726DFE5-E6FF-FAF0-CB59-36E111B90A17}"/>
                </a:ext>
              </a:extLst>
            </p:cNvPr>
            <p:cNvSpPr/>
            <p:nvPr/>
          </p:nvSpPr>
          <p:spPr>
            <a:xfrm>
              <a:off x="3227500" y="1734775"/>
              <a:ext cx="247225" cy="508800"/>
            </a:xfrm>
            <a:custGeom>
              <a:avLst/>
              <a:gdLst/>
              <a:ahLst/>
              <a:cxnLst/>
              <a:rect l="l" t="t" r="r" b="b"/>
              <a:pathLst>
                <a:path w="9889" h="20352" fill="none" extrusionOk="0">
                  <a:moveTo>
                    <a:pt x="7156" y="19344"/>
                  </a:moveTo>
                  <a:lnTo>
                    <a:pt x="7156" y="19344"/>
                  </a:lnTo>
                  <a:lnTo>
                    <a:pt x="7120" y="18446"/>
                  </a:lnTo>
                  <a:lnTo>
                    <a:pt x="7120" y="17475"/>
                  </a:lnTo>
                  <a:lnTo>
                    <a:pt x="7156" y="16216"/>
                  </a:lnTo>
                  <a:lnTo>
                    <a:pt x="7228" y="14742"/>
                  </a:lnTo>
                  <a:lnTo>
                    <a:pt x="7408" y="13124"/>
                  </a:lnTo>
                  <a:lnTo>
                    <a:pt x="7515" y="12297"/>
                  </a:lnTo>
                  <a:lnTo>
                    <a:pt x="7659" y="11434"/>
                  </a:lnTo>
                  <a:lnTo>
                    <a:pt x="7839" y="10607"/>
                  </a:lnTo>
                  <a:lnTo>
                    <a:pt x="8055" y="9780"/>
                  </a:lnTo>
                  <a:lnTo>
                    <a:pt x="8055" y="9780"/>
                  </a:lnTo>
                  <a:lnTo>
                    <a:pt x="8918" y="6796"/>
                  </a:lnTo>
                  <a:lnTo>
                    <a:pt x="9349" y="5250"/>
                  </a:lnTo>
                  <a:lnTo>
                    <a:pt x="9529" y="4495"/>
                  </a:lnTo>
                  <a:lnTo>
                    <a:pt x="9673" y="3776"/>
                  </a:lnTo>
                  <a:lnTo>
                    <a:pt x="9781" y="3092"/>
                  </a:lnTo>
                  <a:lnTo>
                    <a:pt x="9889" y="2445"/>
                  </a:lnTo>
                  <a:lnTo>
                    <a:pt x="9889" y="1870"/>
                  </a:lnTo>
                  <a:lnTo>
                    <a:pt x="9889" y="1331"/>
                  </a:lnTo>
                  <a:lnTo>
                    <a:pt x="9781" y="899"/>
                  </a:lnTo>
                  <a:lnTo>
                    <a:pt x="9709" y="719"/>
                  </a:lnTo>
                  <a:lnTo>
                    <a:pt x="9637" y="540"/>
                  </a:lnTo>
                  <a:lnTo>
                    <a:pt x="9529" y="396"/>
                  </a:lnTo>
                  <a:lnTo>
                    <a:pt x="9385" y="252"/>
                  </a:lnTo>
                  <a:lnTo>
                    <a:pt x="9241" y="144"/>
                  </a:lnTo>
                  <a:lnTo>
                    <a:pt x="9062" y="72"/>
                  </a:lnTo>
                  <a:lnTo>
                    <a:pt x="9062" y="72"/>
                  </a:lnTo>
                  <a:lnTo>
                    <a:pt x="8666" y="0"/>
                  </a:lnTo>
                  <a:lnTo>
                    <a:pt x="8306" y="0"/>
                  </a:lnTo>
                  <a:lnTo>
                    <a:pt x="7911" y="72"/>
                  </a:lnTo>
                  <a:lnTo>
                    <a:pt x="7515" y="216"/>
                  </a:lnTo>
                  <a:lnTo>
                    <a:pt x="7120" y="432"/>
                  </a:lnTo>
                  <a:lnTo>
                    <a:pt x="6760" y="719"/>
                  </a:lnTo>
                  <a:lnTo>
                    <a:pt x="6365" y="1043"/>
                  </a:lnTo>
                  <a:lnTo>
                    <a:pt x="5969" y="1439"/>
                  </a:lnTo>
                  <a:lnTo>
                    <a:pt x="5574" y="1870"/>
                  </a:lnTo>
                  <a:lnTo>
                    <a:pt x="5214" y="2301"/>
                  </a:lnTo>
                  <a:lnTo>
                    <a:pt x="4855" y="2805"/>
                  </a:lnTo>
                  <a:lnTo>
                    <a:pt x="4459" y="3344"/>
                  </a:lnTo>
                  <a:lnTo>
                    <a:pt x="3776" y="4459"/>
                  </a:lnTo>
                  <a:lnTo>
                    <a:pt x="3093" y="5645"/>
                  </a:lnTo>
                  <a:lnTo>
                    <a:pt x="2482" y="6832"/>
                  </a:lnTo>
                  <a:lnTo>
                    <a:pt x="1906" y="8018"/>
                  </a:lnTo>
                  <a:lnTo>
                    <a:pt x="1403" y="9133"/>
                  </a:lnTo>
                  <a:lnTo>
                    <a:pt x="1007" y="10104"/>
                  </a:lnTo>
                  <a:lnTo>
                    <a:pt x="396" y="11614"/>
                  </a:lnTo>
                  <a:lnTo>
                    <a:pt x="180" y="12189"/>
                  </a:lnTo>
                  <a:lnTo>
                    <a:pt x="180" y="12189"/>
                  </a:lnTo>
                  <a:lnTo>
                    <a:pt x="109" y="12441"/>
                  </a:lnTo>
                  <a:lnTo>
                    <a:pt x="37" y="13196"/>
                  </a:lnTo>
                  <a:lnTo>
                    <a:pt x="1" y="13699"/>
                  </a:lnTo>
                  <a:lnTo>
                    <a:pt x="1" y="14239"/>
                  </a:lnTo>
                  <a:lnTo>
                    <a:pt x="1" y="14850"/>
                  </a:lnTo>
                  <a:lnTo>
                    <a:pt x="73" y="15497"/>
                  </a:lnTo>
                  <a:lnTo>
                    <a:pt x="145" y="16180"/>
                  </a:lnTo>
                  <a:lnTo>
                    <a:pt x="288" y="16864"/>
                  </a:lnTo>
                  <a:lnTo>
                    <a:pt x="504" y="17511"/>
                  </a:lnTo>
                  <a:lnTo>
                    <a:pt x="648" y="17834"/>
                  </a:lnTo>
                  <a:lnTo>
                    <a:pt x="792" y="18122"/>
                  </a:lnTo>
                  <a:lnTo>
                    <a:pt x="972" y="18446"/>
                  </a:lnTo>
                  <a:lnTo>
                    <a:pt x="1151" y="18733"/>
                  </a:lnTo>
                  <a:lnTo>
                    <a:pt x="1367" y="18985"/>
                  </a:lnTo>
                  <a:lnTo>
                    <a:pt x="1619" y="19237"/>
                  </a:lnTo>
                  <a:lnTo>
                    <a:pt x="1906" y="19488"/>
                  </a:lnTo>
                  <a:lnTo>
                    <a:pt x="2194" y="19704"/>
                  </a:lnTo>
                  <a:lnTo>
                    <a:pt x="2518" y="19884"/>
                  </a:lnTo>
                  <a:lnTo>
                    <a:pt x="2841" y="20064"/>
                  </a:lnTo>
                  <a:lnTo>
                    <a:pt x="2841" y="20064"/>
                  </a:lnTo>
                  <a:lnTo>
                    <a:pt x="3417" y="20243"/>
                  </a:lnTo>
                  <a:lnTo>
                    <a:pt x="3992" y="20351"/>
                  </a:lnTo>
                  <a:lnTo>
                    <a:pt x="4531" y="20351"/>
                  </a:lnTo>
                  <a:lnTo>
                    <a:pt x="5106" y="20315"/>
                  </a:lnTo>
                  <a:lnTo>
                    <a:pt x="5682" y="20171"/>
                  </a:lnTo>
                  <a:lnTo>
                    <a:pt x="6185" y="19956"/>
                  </a:lnTo>
                  <a:lnTo>
                    <a:pt x="6688" y="19704"/>
                  </a:lnTo>
                  <a:lnTo>
                    <a:pt x="7156" y="1934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273;p31">
              <a:extLst>
                <a:ext uri="{FF2B5EF4-FFF2-40B4-BE49-F238E27FC236}">
                  <a16:creationId xmlns:a16="http://schemas.microsoft.com/office/drawing/2014/main" id="{BD98D3B6-ABC9-DB14-DB44-21878E3FAF42}"/>
                </a:ext>
              </a:extLst>
            </p:cNvPr>
            <p:cNvSpPr/>
            <p:nvPr/>
          </p:nvSpPr>
          <p:spPr>
            <a:xfrm>
              <a:off x="2986600" y="1865100"/>
              <a:ext cx="266100" cy="460275"/>
            </a:xfrm>
            <a:custGeom>
              <a:avLst/>
              <a:gdLst/>
              <a:ahLst/>
              <a:cxnLst/>
              <a:rect l="l" t="t" r="r" b="b"/>
              <a:pathLst>
                <a:path w="10644" h="18411" extrusionOk="0">
                  <a:moveTo>
                    <a:pt x="3057" y="1"/>
                  </a:moveTo>
                  <a:lnTo>
                    <a:pt x="1" y="17332"/>
                  </a:lnTo>
                  <a:lnTo>
                    <a:pt x="6005" y="18410"/>
                  </a:lnTo>
                  <a:lnTo>
                    <a:pt x="10643" y="1331"/>
                  </a:lnTo>
                  <a:lnTo>
                    <a:pt x="305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274;p31">
              <a:extLst>
                <a:ext uri="{FF2B5EF4-FFF2-40B4-BE49-F238E27FC236}">
                  <a16:creationId xmlns:a16="http://schemas.microsoft.com/office/drawing/2014/main" id="{26C5C20E-CDB4-A778-4408-0EC78F13763D}"/>
                </a:ext>
              </a:extLst>
            </p:cNvPr>
            <p:cNvSpPr/>
            <p:nvPr/>
          </p:nvSpPr>
          <p:spPr>
            <a:xfrm>
              <a:off x="2986600" y="1865100"/>
              <a:ext cx="266100" cy="460275"/>
            </a:xfrm>
            <a:custGeom>
              <a:avLst/>
              <a:gdLst/>
              <a:ahLst/>
              <a:cxnLst/>
              <a:rect l="l" t="t" r="r" b="b"/>
              <a:pathLst>
                <a:path w="10644" h="18411" fill="none" extrusionOk="0">
                  <a:moveTo>
                    <a:pt x="6005" y="18410"/>
                  </a:moveTo>
                  <a:lnTo>
                    <a:pt x="1" y="17332"/>
                  </a:lnTo>
                  <a:lnTo>
                    <a:pt x="3057" y="1"/>
                  </a:lnTo>
                  <a:lnTo>
                    <a:pt x="10643" y="1331"/>
                  </a:lnTo>
                  <a:lnTo>
                    <a:pt x="6005" y="1841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275;p31">
              <a:extLst>
                <a:ext uri="{FF2B5EF4-FFF2-40B4-BE49-F238E27FC236}">
                  <a16:creationId xmlns:a16="http://schemas.microsoft.com/office/drawing/2014/main" id="{C293E5F0-E46E-1C37-2417-7716DFE5296E}"/>
                </a:ext>
              </a:extLst>
            </p:cNvPr>
            <p:cNvSpPr/>
            <p:nvPr/>
          </p:nvSpPr>
          <p:spPr>
            <a:xfrm>
              <a:off x="2986600" y="1865100"/>
              <a:ext cx="266100" cy="460275"/>
            </a:xfrm>
            <a:custGeom>
              <a:avLst/>
              <a:gdLst/>
              <a:ahLst/>
              <a:cxnLst/>
              <a:rect l="l" t="t" r="r" b="b"/>
              <a:pathLst>
                <a:path w="10644" h="18411" extrusionOk="0">
                  <a:moveTo>
                    <a:pt x="3057" y="1"/>
                  </a:moveTo>
                  <a:lnTo>
                    <a:pt x="1" y="17332"/>
                  </a:lnTo>
                  <a:lnTo>
                    <a:pt x="6005" y="18410"/>
                  </a:lnTo>
                  <a:lnTo>
                    <a:pt x="8882" y="7839"/>
                  </a:lnTo>
                  <a:lnTo>
                    <a:pt x="10643" y="1331"/>
                  </a:lnTo>
                  <a:lnTo>
                    <a:pt x="305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276;p31">
              <a:extLst>
                <a:ext uri="{FF2B5EF4-FFF2-40B4-BE49-F238E27FC236}">
                  <a16:creationId xmlns:a16="http://schemas.microsoft.com/office/drawing/2014/main" id="{CA97E7D9-25DF-A489-5F79-FD5ADDF60F49}"/>
                </a:ext>
              </a:extLst>
            </p:cNvPr>
            <p:cNvSpPr/>
            <p:nvPr/>
          </p:nvSpPr>
          <p:spPr>
            <a:xfrm>
              <a:off x="2986600" y="1865100"/>
              <a:ext cx="266100" cy="460275"/>
            </a:xfrm>
            <a:custGeom>
              <a:avLst/>
              <a:gdLst/>
              <a:ahLst/>
              <a:cxnLst/>
              <a:rect l="l" t="t" r="r" b="b"/>
              <a:pathLst>
                <a:path w="10644" h="18411" fill="none" extrusionOk="0">
                  <a:moveTo>
                    <a:pt x="10643" y="1331"/>
                  </a:moveTo>
                  <a:lnTo>
                    <a:pt x="8882" y="7839"/>
                  </a:lnTo>
                  <a:lnTo>
                    <a:pt x="6005" y="18410"/>
                  </a:lnTo>
                  <a:lnTo>
                    <a:pt x="1" y="17332"/>
                  </a:lnTo>
                  <a:lnTo>
                    <a:pt x="3057" y="1"/>
                  </a:lnTo>
                  <a:lnTo>
                    <a:pt x="10643" y="133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277;p31">
              <a:extLst>
                <a:ext uri="{FF2B5EF4-FFF2-40B4-BE49-F238E27FC236}">
                  <a16:creationId xmlns:a16="http://schemas.microsoft.com/office/drawing/2014/main" id="{80514FDB-3CDE-B28A-92B3-9AD32151DD8F}"/>
                </a:ext>
              </a:extLst>
            </p:cNvPr>
            <p:cNvSpPr/>
            <p:nvPr/>
          </p:nvSpPr>
          <p:spPr>
            <a:xfrm>
              <a:off x="3023450" y="1745550"/>
              <a:ext cx="267000" cy="220250"/>
            </a:xfrm>
            <a:custGeom>
              <a:avLst/>
              <a:gdLst/>
              <a:ahLst/>
              <a:cxnLst/>
              <a:rect l="l" t="t" r="r" b="b"/>
              <a:pathLst>
                <a:path w="10680" h="8810" extrusionOk="0">
                  <a:moveTo>
                    <a:pt x="1259" y="1"/>
                  </a:moveTo>
                  <a:lnTo>
                    <a:pt x="1" y="7156"/>
                  </a:lnTo>
                  <a:lnTo>
                    <a:pt x="9421" y="8810"/>
                  </a:lnTo>
                  <a:lnTo>
                    <a:pt x="10680" y="1655"/>
                  </a:lnTo>
                  <a:lnTo>
                    <a:pt x="125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278;p31">
              <a:extLst>
                <a:ext uri="{FF2B5EF4-FFF2-40B4-BE49-F238E27FC236}">
                  <a16:creationId xmlns:a16="http://schemas.microsoft.com/office/drawing/2014/main" id="{28726478-066C-435C-F6AE-2464F4496304}"/>
                </a:ext>
              </a:extLst>
            </p:cNvPr>
            <p:cNvSpPr/>
            <p:nvPr/>
          </p:nvSpPr>
          <p:spPr>
            <a:xfrm>
              <a:off x="3023450" y="1745550"/>
              <a:ext cx="267000" cy="220250"/>
            </a:xfrm>
            <a:custGeom>
              <a:avLst/>
              <a:gdLst/>
              <a:ahLst/>
              <a:cxnLst/>
              <a:rect l="l" t="t" r="r" b="b"/>
              <a:pathLst>
                <a:path w="10680" h="8810" fill="none" extrusionOk="0">
                  <a:moveTo>
                    <a:pt x="1259" y="1"/>
                  </a:moveTo>
                  <a:lnTo>
                    <a:pt x="10680" y="1655"/>
                  </a:lnTo>
                  <a:lnTo>
                    <a:pt x="9421" y="8810"/>
                  </a:lnTo>
                  <a:lnTo>
                    <a:pt x="1" y="7156"/>
                  </a:lnTo>
                  <a:lnTo>
                    <a:pt x="1259"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279;p31">
              <a:extLst>
                <a:ext uri="{FF2B5EF4-FFF2-40B4-BE49-F238E27FC236}">
                  <a16:creationId xmlns:a16="http://schemas.microsoft.com/office/drawing/2014/main" id="{5C1C53FA-33C8-27BA-CD1C-1FC9E8AD3CA9}"/>
                </a:ext>
              </a:extLst>
            </p:cNvPr>
            <p:cNvSpPr/>
            <p:nvPr/>
          </p:nvSpPr>
          <p:spPr>
            <a:xfrm>
              <a:off x="3273350" y="1445325"/>
              <a:ext cx="231050" cy="303850"/>
            </a:xfrm>
            <a:custGeom>
              <a:avLst/>
              <a:gdLst/>
              <a:ahLst/>
              <a:cxnLst/>
              <a:rect l="l" t="t" r="r" b="b"/>
              <a:pathLst>
                <a:path w="9242" h="12154" extrusionOk="0">
                  <a:moveTo>
                    <a:pt x="2050" y="1"/>
                  </a:moveTo>
                  <a:lnTo>
                    <a:pt x="0" y="11578"/>
                  </a:lnTo>
                  <a:lnTo>
                    <a:pt x="7443" y="12154"/>
                  </a:lnTo>
                  <a:lnTo>
                    <a:pt x="9241" y="2014"/>
                  </a:lnTo>
                  <a:lnTo>
                    <a:pt x="205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280;p31">
              <a:extLst>
                <a:ext uri="{FF2B5EF4-FFF2-40B4-BE49-F238E27FC236}">
                  <a16:creationId xmlns:a16="http://schemas.microsoft.com/office/drawing/2014/main" id="{83060278-10DA-C211-69CF-D706C6723541}"/>
                </a:ext>
              </a:extLst>
            </p:cNvPr>
            <p:cNvSpPr/>
            <p:nvPr/>
          </p:nvSpPr>
          <p:spPr>
            <a:xfrm>
              <a:off x="3273350" y="1445325"/>
              <a:ext cx="231050" cy="303850"/>
            </a:xfrm>
            <a:custGeom>
              <a:avLst/>
              <a:gdLst/>
              <a:ahLst/>
              <a:cxnLst/>
              <a:rect l="l" t="t" r="r" b="b"/>
              <a:pathLst>
                <a:path w="9242" h="12154" fill="none" extrusionOk="0">
                  <a:moveTo>
                    <a:pt x="7443" y="12154"/>
                  </a:moveTo>
                  <a:lnTo>
                    <a:pt x="0" y="11578"/>
                  </a:lnTo>
                  <a:lnTo>
                    <a:pt x="2050" y="1"/>
                  </a:lnTo>
                  <a:lnTo>
                    <a:pt x="9241" y="2014"/>
                  </a:lnTo>
                  <a:lnTo>
                    <a:pt x="7443" y="1215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281;p31">
              <a:extLst>
                <a:ext uri="{FF2B5EF4-FFF2-40B4-BE49-F238E27FC236}">
                  <a16:creationId xmlns:a16="http://schemas.microsoft.com/office/drawing/2014/main" id="{072DFCE8-7A66-71DA-6024-E163EAB7BA82}"/>
                </a:ext>
              </a:extLst>
            </p:cNvPr>
            <p:cNvSpPr/>
            <p:nvPr/>
          </p:nvSpPr>
          <p:spPr>
            <a:xfrm>
              <a:off x="2091300" y="891600"/>
              <a:ext cx="1148825" cy="1026575"/>
            </a:xfrm>
            <a:custGeom>
              <a:avLst/>
              <a:gdLst/>
              <a:ahLst/>
              <a:cxnLst/>
              <a:rect l="l" t="t" r="r" b="b"/>
              <a:pathLst>
                <a:path w="45953" h="41063" extrusionOk="0">
                  <a:moveTo>
                    <a:pt x="7228" y="1"/>
                  </a:moveTo>
                  <a:lnTo>
                    <a:pt x="1" y="41062"/>
                  </a:lnTo>
                  <a:lnTo>
                    <a:pt x="30419" y="35597"/>
                  </a:lnTo>
                  <a:lnTo>
                    <a:pt x="42968" y="36280"/>
                  </a:lnTo>
                  <a:lnTo>
                    <a:pt x="45952" y="19201"/>
                  </a:lnTo>
                  <a:lnTo>
                    <a:pt x="33943" y="15570"/>
                  </a:lnTo>
                  <a:lnTo>
                    <a:pt x="722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282;p31">
              <a:extLst>
                <a:ext uri="{FF2B5EF4-FFF2-40B4-BE49-F238E27FC236}">
                  <a16:creationId xmlns:a16="http://schemas.microsoft.com/office/drawing/2014/main" id="{51CE50E0-BA8B-919C-E6BB-589070E84B3B}"/>
                </a:ext>
              </a:extLst>
            </p:cNvPr>
            <p:cNvSpPr/>
            <p:nvPr/>
          </p:nvSpPr>
          <p:spPr>
            <a:xfrm>
              <a:off x="2091300" y="891600"/>
              <a:ext cx="1148825" cy="1026575"/>
            </a:xfrm>
            <a:custGeom>
              <a:avLst/>
              <a:gdLst/>
              <a:ahLst/>
              <a:cxnLst/>
              <a:rect l="l" t="t" r="r" b="b"/>
              <a:pathLst>
                <a:path w="45953" h="41063" fill="none" extrusionOk="0">
                  <a:moveTo>
                    <a:pt x="45952" y="19201"/>
                  </a:moveTo>
                  <a:lnTo>
                    <a:pt x="42968" y="36280"/>
                  </a:lnTo>
                  <a:lnTo>
                    <a:pt x="30419" y="35597"/>
                  </a:lnTo>
                  <a:lnTo>
                    <a:pt x="1" y="41062"/>
                  </a:lnTo>
                  <a:lnTo>
                    <a:pt x="7228" y="1"/>
                  </a:lnTo>
                  <a:lnTo>
                    <a:pt x="33943" y="15570"/>
                  </a:lnTo>
                  <a:lnTo>
                    <a:pt x="45952" y="1920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283;p31">
              <a:extLst>
                <a:ext uri="{FF2B5EF4-FFF2-40B4-BE49-F238E27FC236}">
                  <a16:creationId xmlns:a16="http://schemas.microsoft.com/office/drawing/2014/main" id="{DF6EFFA4-1862-EDD5-D3E1-AAF5E9AC4CFB}"/>
                </a:ext>
              </a:extLst>
            </p:cNvPr>
            <p:cNvSpPr/>
            <p:nvPr/>
          </p:nvSpPr>
          <p:spPr>
            <a:xfrm>
              <a:off x="1976250" y="886225"/>
              <a:ext cx="377550" cy="1032850"/>
            </a:xfrm>
            <a:custGeom>
              <a:avLst/>
              <a:gdLst/>
              <a:ahLst/>
              <a:cxnLst/>
              <a:rect l="l" t="t" r="r" b="b"/>
              <a:pathLst>
                <a:path w="15102" h="41314" extrusionOk="0">
                  <a:moveTo>
                    <a:pt x="10499" y="0"/>
                  </a:moveTo>
                  <a:lnTo>
                    <a:pt x="10140" y="72"/>
                  </a:lnTo>
                  <a:lnTo>
                    <a:pt x="9780" y="216"/>
                  </a:lnTo>
                  <a:lnTo>
                    <a:pt x="9421" y="360"/>
                  </a:lnTo>
                  <a:lnTo>
                    <a:pt x="9061" y="611"/>
                  </a:lnTo>
                  <a:lnTo>
                    <a:pt x="8702" y="863"/>
                  </a:lnTo>
                  <a:lnTo>
                    <a:pt x="8306" y="1187"/>
                  </a:lnTo>
                  <a:lnTo>
                    <a:pt x="7947" y="1546"/>
                  </a:lnTo>
                  <a:lnTo>
                    <a:pt x="7587" y="1942"/>
                  </a:lnTo>
                  <a:lnTo>
                    <a:pt x="7227" y="2409"/>
                  </a:lnTo>
                  <a:lnTo>
                    <a:pt x="6868" y="2877"/>
                  </a:lnTo>
                  <a:lnTo>
                    <a:pt x="6508" y="3416"/>
                  </a:lnTo>
                  <a:lnTo>
                    <a:pt x="6149" y="3991"/>
                  </a:lnTo>
                  <a:lnTo>
                    <a:pt x="5789" y="4602"/>
                  </a:lnTo>
                  <a:lnTo>
                    <a:pt x="5430" y="5250"/>
                  </a:lnTo>
                  <a:lnTo>
                    <a:pt x="4747" y="6616"/>
                  </a:lnTo>
                  <a:lnTo>
                    <a:pt x="4099" y="8162"/>
                  </a:lnTo>
                  <a:lnTo>
                    <a:pt x="3452" y="9780"/>
                  </a:lnTo>
                  <a:lnTo>
                    <a:pt x="2841" y="11542"/>
                  </a:lnTo>
                  <a:lnTo>
                    <a:pt x="2302" y="13412"/>
                  </a:lnTo>
                  <a:lnTo>
                    <a:pt x="1798" y="15353"/>
                  </a:lnTo>
                  <a:lnTo>
                    <a:pt x="1331" y="17367"/>
                  </a:lnTo>
                  <a:lnTo>
                    <a:pt x="935" y="19488"/>
                  </a:lnTo>
                  <a:lnTo>
                    <a:pt x="576" y="21609"/>
                  </a:lnTo>
                  <a:lnTo>
                    <a:pt x="324" y="23659"/>
                  </a:lnTo>
                  <a:lnTo>
                    <a:pt x="144" y="25672"/>
                  </a:lnTo>
                  <a:lnTo>
                    <a:pt x="36" y="27614"/>
                  </a:lnTo>
                  <a:lnTo>
                    <a:pt x="0" y="29448"/>
                  </a:lnTo>
                  <a:lnTo>
                    <a:pt x="0" y="31210"/>
                  </a:lnTo>
                  <a:lnTo>
                    <a:pt x="108" y="32864"/>
                  </a:lnTo>
                  <a:lnTo>
                    <a:pt x="288" y="34410"/>
                  </a:lnTo>
                  <a:lnTo>
                    <a:pt x="396" y="35129"/>
                  </a:lnTo>
                  <a:lnTo>
                    <a:pt x="540" y="35812"/>
                  </a:lnTo>
                  <a:lnTo>
                    <a:pt x="684" y="36495"/>
                  </a:lnTo>
                  <a:lnTo>
                    <a:pt x="827" y="37106"/>
                  </a:lnTo>
                  <a:lnTo>
                    <a:pt x="1007" y="37682"/>
                  </a:lnTo>
                  <a:lnTo>
                    <a:pt x="1187" y="38221"/>
                  </a:lnTo>
                  <a:lnTo>
                    <a:pt x="1403" y="38724"/>
                  </a:lnTo>
                  <a:lnTo>
                    <a:pt x="1618" y="39192"/>
                  </a:lnTo>
                  <a:lnTo>
                    <a:pt x="1834" y="39623"/>
                  </a:lnTo>
                  <a:lnTo>
                    <a:pt x="2086" y="40019"/>
                  </a:lnTo>
                  <a:lnTo>
                    <a:pt x="2373" y="40342"/>
                  </a:lnTo>
                  <a:lnTo>
                    <a:pt x="2661" y="40630"/>
                  </a:lnTo>
                  <a:lnTo>
                    <a:pt x="2949" y="40882"/>
                  </a:lnTo>
                  <a:lnTo>
                    <a:pt x="3236" y="41062"/>
                  </a:lnTo>
                  <a:lnTo>
                    <a:pt x="3560" y="41205"/>
                  </a:lnTo>
                  <a:lnTo>
                    <a:pt x="3920" y="41277"/>
                  </a:lnTo>
                  <a:lnTo>
                    <a:pt x="4243" y="41313"/>
                  </a:lnTo>
                  <a:lnTo>
                    <a:pt x="4603" y="41313"/>
                  </a:lnTo>
                  <a:lnTo>
                    <a:pt x="4962" y="41205"/>
                  </a:lnTo>
                  <a:lnTo>
                    <a:pt x="5322" y="41097"/>
                  </a:lnTo>
                  <a:lnTo>
                    <a:pt x="5681" y="40918"/>
                  </a:lnTo>
                  <a:lnTo>
                    <a:pt x="6041" y="40702"/>
                  </a:lnTo>
                  <a:lnTo>
                    <a:pt x="6400" y="40450"/>
                  </a:lnTo>
                  <a:lnTo>
                    <a:pt x="6760" y="40127"/>
                  </a:lnTo>
                  <a:lnTo>
                    <a:pt x="7156" y="39767"/>
                  </a:lnTo>
                  <a:lnTo>
                    <a:pt x="7515" y="39336"/>
                  </a:lnTo>
                  <a:lnTo>
                    <a:pt x="7875" y="38904"/>
                  </a:lnTo>
                  <a:lnTo>
                    <a:pt x="8234" y="38401"/>
                  </a:lnTo>
                  <a:lnTo>
                    <a:pt x="8594" y="37897"/>
                  </a:lnTo>
                  <a:lnTo>
                    <a:pt x="8953" y="37322"/>
                  </a:lnTo>
                  <a:lnTo>
                    <a:pt x="9313" y="36711"/>
                  </a:lnTo>
                  <a:lnTo>
                    <a:pt x="9672" y="36064"/>
                  </a:lnTo>
                  <a:lnTo>
                    <a:pt x="10356" y="34661"/>
                  </a:lnTo>
                  <a:lnTo>
                    <a:pt x="11003" y="33151"/>
                  </a:lnTo>
                  <a:lnTo>
                    <a:pt x="11650" y="31497"/>
                  </a:lnTo>
                  <a:lnTo>
                    <a:pt x="12225" y="29771"/>
                  </a:lnTo>
                  <a:lnTo>
                    <a:pt x="12801" y="27902"/>
                  </a:lnTo>
                  <a:lnTo>
                    <a:pt x="13304" y="25960"/>
                  </a:lnTo>
                  <a:lnTo>
                    <a:pt x="13771" y="23911"/>
                  </a:lnTo>
                  <a:lnTo>
                    <a:pt x="14167" y="21825"/>
                  </a:lnTo>
                  <a:lnTo>
                    <a:pt x="14526" y="19704"/>
                  </a:lnTo>
                  <a:lnTo>
                    <a:pt x="14778" y="17654"/>
                  </a:lnTo>
                  <a:lnTo>
                    <a:pt x="14958" y="15641"/>
                  </a:lnTo>
                  <a:lnTo>
                    <a:pt x="15066" y="13699"/>
                  </a:lnTo>
                  <a:lnTo>
                    <a:pt x="15102" y="11830"/>
                  </a:lnTo>
                  <a:lnTo>
                    <a:pt x="15066" y="10068"/>
                  </a:lnTo>
                  <a:lnTo>
                    <a:pt x="14994" y="8414"/>
                  </a:lnTo>
                  <a:lnTo>
                    <a:pt x="14814" y="6904"/>
                  </a:lnTo>
                  <a:lnTo>
                    <a:pt x="14706" y="6149"/>
                  </a:lnTo>
                  <a:lnTo>
                    <a:pt x="14562" y="5465"/>
                  </a:lnTo>
                  <a:lnTo>
                    <a:pt x="14419" y="4818"/>
                  </a:lnTo>
                  <a:lnTo>
                    <a:pt x="14275" y="4207"/>
                  </a:lnTo>
                  <a:lnTo>
                    <a:pt x="14095" y="3596"/>
                  </a:lnTo>
                  <a:lnTo>
                    <a:pt x="13915" y="3056"/>
                  </a:lnTo>
                  <a:lnTo>
                    <a:pt x="13699" y="2553"/>
                  </a:lnTo>
                  <a:lnTo>
                    <a:pt x="13484" y="2086"/>
                  </a:lnTo>
                  <a:lnTo>
                    <a:pt x="13232" y="1654"/>
                  </a:lnTo>
                  <a:lnTo>
                    <a:pt x="12980" y="1294"/>
                  </a:lnTo>
                  <a:lnTo>
                    <a:pt x="12729" y="971"/>
                  </a:lnTo>
                  <a:lnTo>
                    <a:pt x="12441" y="683"/>
                  </a:lnTo>
                  <a:lnTo>
                    <a:pt x="12153" y="432"/>
                  </a:lnTo>
                  <a:lnTo>
                    <a:pt x="11830" y="252"/>
                  </a:lnTo>
                  <a:lnTo>
                    <a:pt x="11506" y="108"/>
                  </a:lnTo>
                  <a:lnTo>
                    <a:pt x="1118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284;p31">
              <a:extLst>
                <a:ext uri="{FF2B5EF4-FFF2-40B4-BE49-F238E27FC236}">
                  <a16:creationId xmlns:a16="http://schemas.microsoft.com/office/drawing/2014/main" id="{8B9A95E2-9DD6-7C9A-61C0-7660F0FAF820}"/>
                </a:ext>
              </a:extLst>
            </p:cNvPr>
            <p:cNvSpPr/>
            <p:nvPr/>
          </p:nvSpPr>
          <p:spPr>
            <a:xfrm>
              <a:off x="1976250" y="886225"/>
              <a:ext cx="377550" cy="1032850"/>
            </a:xfrm>
            <a:custGeom>
              <a:avLst/>
              <a:gdLst/>
              <a:ahLst/>
              <a:cxnLst/>
              <a:rect l="l" t="t" r="r" b="b"/>
              <a:pathLst>
                <a:path w="15102" h="41314" fill="none" extrusionOk="0">
                  <a:moveTo>
                    <a:pt x="935" y="19488"/>
                  </a:moveTo>
                  <a:lnTo>
                    <a:pt x="935" y="19488"/>
                  </a:lnTo>
                  <a:lnTo>
                    <a:pt x="1331" y="17367"/>
                  </a:lnTo>
                  <a:lnTo>
                    <a:pt x="1798" y="15353"/>
                  </a:lnTo>
                  <a:lnTo>
                    <a:pt x="2302" y="13412"/>
                  </a:lnTo>
                  <a:lnTo>
                    <a:pt x="2841" y="11542"/>
                  </a:lnTo>
                  <a:lnTo>
                    <a:pt x="3452" y="9780"/>
                  </a:lnTo>
                  <a:lnTo>
                    <a:pt x="4099" y="8162"/>
                  </a:lnTo>
                  <a:lnTo>
                    <a:pt x="4747" y="6616"/>
                  </a:lnTo>
                  <a:lnTo>
                    <a:pt x="5430" y="5250"/>
                  </a:lnTo>
                  <a:lnTo>
                    <a:pt x="5789" y="4602"/>
                  </a:lnTo>
                  <a:lnTo>
                    <a:pt x="6149" y="3991"/>
                  </a:lnTo>
                  <a:lnTo>
                    <a:pt x="6508" y="3416"/>
                  </a:lnTo>
                  <a:lnTo>
                    <a:pt x="6868" y="2877"/>
                  </a:lnTo>
                  <a:lnTo>
                    <a:pt x="7227" y="2409"/>
                  </a:lnTo>
                  <a:lnTo>
                    <a:pt x="7587" y="1942"/>
                  </a:lnTo>
                  <a:lnTo>
                    <a:pt x="7947" y="1546"/>
                  </a:lnTo>
                  <a:lnTo>
                    <a:pt x="8306" y="1187"/>
                  </a:lnTo>
                  <a:lnTo>
                    <a:pt x="8702" y="863"/>
                  </a:lnTo>
                  <a:lnTo>
                    <a:pt x="9061" y="611"/>
                  </a:lnTo>
                  <a:lnTo>
                    <a:pt x="9421" y="360"/>
                  </a:lnTo>
                  <a:lnTo>
                    <a:pt x="9780" y="216"/>
                  </a:lnTo>
                  <a:lnTo>
                    <a:pt x="10140" y="72"/>
                  </a:lnTo>
                  <a:lnTo>
                    <a:pt x="10499" y="0"/>
                  </a:lnTo>
                  <a:lnTo>
                    <a:pt x="10823" y="0"/>
                  </a:lnTo>
                  <a:lnTo>
                    <a:pt x="11183" y="0"/>
                  </a:lnTo>
                  <a:lnTo>
                    <a:pt x="11183" y="0"/>
                  </a:lnTo>
                  <a:lnTo>
                    <a:pt x="11506" y="108"/>
                  </a:lnTo>
                  <a:lnTo>
                    <a:pt x="11830" y="252"/>
                  </a:lnTo>
                  <a:lnTo>
                    <a:pt x="12153" y="432"/>
                  </a:lnTo>
                  <a:lnTo>
                    <a:pt x="12441" y="683"/>
                  </a:lnTo>
                  <a:lnTo>
                    <a:pt x="12729" y="971"/>
                  </a:lnTo>
                  <a:lnTo>
                    <a:pt x="12980" y="1294"/>
                  </a:lnTo>
                  <a:lnTo>
                    <a:pt x="13232" y="1654"/>
                  </a:lnTo>
                  <a:lnTo>
                    <a:pt x="13484" y="2086"/>
                  </a:lnTo>
                  <a:lnTo>
                    <a:pt x="13699" y="2553"/>
                  </a:lnTo>
                  <a:lnTo>
                    <a:pt x="13915" y="3056"/>
                  </a:lnTo>
                  <a:lnTo>
                    <a:pt x="14095" y="3596"/>
                  </a:lnTo>
                  <a:lnTo>
                    <a:pt x="14275" y="4207"/>
                  </a:lnTo>
                  <a:lnTo>
                    <a:pt x="14419" y="4818"/>
                  </a:lnTo>
                  <a:lnTo>
                    <a:pt x="14562" y="5465"/>
                  </a:lnTo>
                  <a:lnTo>
                    <a:pt x="14706" y="6149"/>
                  </a:lnTo>
                  <a:lnTo>
                    <a:pt x="14814" y="6904"/>
                  </a:lnTo>
                  <a:lnTo>
                    <a:pt x="14994" y="8414"/>
                  </a:lnTo>
                  <a:lnTo>
                    <a:pt x="15066" y="10068"/>
                  </a:lnTo>
                  <a:lnTo>
                    <a:pt x="15102" y="11830"/>
                  </a:lnTo>
                  <a:lnTo>
                    <a:pt x="15066" y="13699"/>
                  </a:lnTo>
                  <a:lnTo>
                    <a:pt x="14958" y="15641"/>
                  </a:lnTo>
                  <a:lnTo>
                    <a:pt x="14778" y="17654"/>
                  </a:lnTo>
                  <a:lnTo>
                    <a:pt x="14526" y="19704"/>
                  </a:lnTo>
                  <a:lnTo>
                    <a:pt x="14167" y="21825"/>
                  </a:lnTo>
                  <a:lnTo>
                    <a:pt x="14167" y="21825"/>
                  </a:lnTo>
                  <a:lnTo>
                    <a:pt x="13771" y="23911"/>
                  </a:lnTo>
                  <a:lnTo>
                    <a:pt x="13304" y="25960"/>
                  </a:lnTo>
                  <a:lnTo>
                    <a:pt x="12801" y="27902"/>
                  </a:lnTo>
                  <a:lnTo>
                    <a:pt x="12225" y="29771"/>
                  </a:lnTo>
                  <a:lnTo>
                    <a:pt x="11650" y="31497"/>
                  </a:lnTo>
                  <a:lnTo>
                    <a:pt x="11003" y="33151"/>
                  </a:lnTo>
                  <a:lnTo>
                    <a:pt x="10356" y="34661"/>
                  </a:lnTo>
                  <a:lnTo>
                    <a:pt x="9672" y="36064"/>
                  </a:lnTo>
                  <a:lnTo>
                    <a:pt x="9313" y="36711"/>
                  </a:lnTo>
                  <a:lnTo>
                    <a:pt x="8953" y="37322"/>
                  </a:lnTo>
                  <a:lnTo>
                    <a:pt x="8594" y="37897"/>
                  </a:lnTo>
                  <a:lnTo>
                    <a:pt x="8234" y="38401"/>
                  </a:lnTo>
                  <a:lnTo>
                    <a:pt x="7875" y="38904"/>
                  </a:lnTo>
                  <a:lnTo>
                    <a:pt x="7515" y="39336"/>
                  </a:lnTo>
                  <a:lnTo>
                    <a:pt x="7156" y="39767"/>
                  </a:lnTo>
                  <a:lnTo>
                    <a:pt x="6760" y="40127"/>
                  </a:lnTo>
                  <a:lnTo>
                    <a:pt x="6400" y="40450"/>
                  </a:lnTo>
                  <a:lnTo>
                    <a:pt x="6041" y="40702"/>
                  </a:lnTo>
                  <a:lnTo>
                    <a:pt x="5681" y="40918"/>
                  </a:lnTo>
                  <a:lnTo>
                    <a:pt x="5322" y="41097"/>
                  </a:lnTo>
                  <a:lnTo>
                    <a:pt x="4962" y="41205"/>
                  </a:lnTo>
                  <a:lnTo>
                    <a:pt x="4603" y="41313"/>
                  </a:lnTo>
                  <a:lnTo>
                    <a:pt x="4243" y="41313"/>
                  </a:lnTo>
                  <a:lnTo>
                    <a:pt x="3920" y="41277"/>
                  </a:lnTo>
                  <a:lnTo>
                    <a:pt x="3920" y="41277"/>
                  </a:lnTo>
                  <a:lnTo>
                    <a:pt x="3560" y="41205"/>
                  </a:lnTo>
                  <a:lnTo>
                    <a:pt x="3236" y="41062"/>
                  </a:lnTo>
                  <a:lnTo>
                    <a:pt x="2949" y="40882"/>
                  </a:lnTo>
                  <a:lnTo>
                    <a:pt x="2661" y="40630"/>
                  </a:lnTo>
                  <a:lnTo>
                    <a:pt x="2373" y="40342"/>
                  </a:lnTo>
                  <a:lnTo>
                    <a:pt x="2086" y="40019"/>
                  </a:lnTo>
                  <a:lnTo>
                    <a:pt x="1834" y="39623"/>
                  </a:lnTo>
                  <a:lnTo>
                    <a:pt x="1618" y="39192"/>
                  </a:lnTo>
                  <a:lnTo>
                    <a:pt x="1403" y="38724"/>
                  </a:lnTo>
                  <a:lnTo>
                    <a:pt x="1187" y="38221"/>
                  </a:lnTo>
                  <a:lnTo>
                    <a:pt x="1007" y="37682"/>
                  </a:lnTo>
                  <a:lnTo>
                    <a:pt x="827" y="37106"/>
                  </a:lnTo>
                  <a:lnTo>
                    <a:pt x="684" y="36495"/>
                  </a:lnTo>
                  <a:lnTo>
                    <a:pt x="540" y="35812"/>
                  </a:lnTo>
                  <a:lnTo>
                    <a:pt x="396" y="35129"/>
                  </a:lnTo>
                  <a:lnTo>
                    <a:pt x="288" y="34410"/>
                  </a:lnTo>
                  <a:lnTo>
                    <a:pt x="108" y="32864"/>
                  </a:lnTo>
                  <a:lnTo>
                    <a:pt x="0" y="31210"/>
                  </a:lnTo>
                  <a:lnTo>
                    <a:pt x="0" y="29448"/>
                  </a:lnTo>
                  <a:lnTo>
                    <a:pt x="36" y="27614"/>
                  </a:lnTo>
                  <a:lnTo>
                    <a:pt x="144" y="25672"/>
                  </a:lnTo>
                  <a:lnTo>
                    <a:pt x="324" y="23659"/>
                  </a:lnTo>
                  <a:lnTo>
                    <a:pt x="576" y="21609"/>
                  </a:lnTo>
                  <a:lnTo>
                    <a:pt x="935" y="1948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285;p31">
              <a:extLst>
                <a:ext uri="{FF2B5EF4-FFF2-40B4-BE49-F238E27FC236}">
                  <a16:creationId xmlns:a16="http://schemas.microsoft.com/office/drawing/2014/main" id="{51AC8914-47A9-66E2-F0F3-103740BD12FC}"/>
                </a:ext>
              </a:extLst>
            </p:cNvPr>
            <p:cNvSpPr/>
            <p:nvPr/>
          </p:nvSpPr>
          <p:spPr>
            <a:xfrm>
              <a:off x="2000525" y="933850"/>
              <a:ext cx="315525" cy="916900"/>
            </a:xfrm>
            <a:custGeom>
              <a:avLst/>
              <a:gdLst/>
              <a:ahLst/>
              <a:cxnLst/>
              <a:rect l="l" t="t" r="r" b="b"/>
              <a:pathLst>
                <a:path w="12621" h="36676" extrusionOk="0">
                  <a:moveTo>
                    <a:pt x="8953" y="1"/>
                  </a:moveTo>
                  <a:lnTo>
                    <a:pt x="8665" y="73"/>
                  </a:lnTo>
                  <a:lnTo>
                    <a:pt x="8378" y="181"/>
                  </a:lnTo>
                  <a:lnTo>
                    <a:pt x="8090" y="324"/>
                  </a:lnTo>
                  <a:lnTo>
                    <a:pt x="7803" y="540"/>
                  </a:lnTo>
                  <a:lnTo>
                    <a:pt x="7515" y="756"/>
                  </a:lnTo>
                  <a:lnTo>
                    <a:pt x="7227" y="1007"/>
                  </a:lnTo>
                  <a:lnTo>
                    <a:pt x="6940" y="1331"/>
                  </a:lnTo>
                  <a:lnTo>
                    <a:pt x="6616" y="1655"/>
                  </a:lnTo>
                  <a:lnTo>
                    <a:pt x="6328" y="2050"/>
                  </a:lnTo>
                  <a:lnTo>
                    <a:pt x="5753" y="2913"/>
                  </a:lnTo>
                  <a:lnTo>
                    <a:pt x="5178" y="3884"/>
                  </a:lnTo>
                  <a:lnTo>
                    <a:pt x="4602" y="4999"/>
                  </a:lnTo>
                  <a:lnTo>
                    <a:pt x="4027" y="6221"/>
                  </a:lnTo>
                  <a:lnTo>
                    <a:pt x="3488" y="7551"/>
                  </a:lnTo>
                  <a:lnTo>
                    <a:pt x="2984" y="8990"/>
                  </a:lnTo>
                  <a:lnTo>
                    <a:pt x="2481" y="10536"/>
                  </a:lnTo>
                  <a:lnTo>
                    <a:pt x="2014" y="12118"/>
                  </a:lnTo>
                  <a:lnTo>
                    <a:pt x="1618" y="13808"/>
                  </a:lnTo>
                  <a:lnTo>
                    <a:pt x="1223" y="15570"/>
                  </a:lnTo>
                  <a:lnTo>
                    <a:pt x="863" y="17367"/>
                  </a:lnTo>
                  <a:lnTo>
                    <a:pt x="575" y="19237"/>
                  </a:lnTo>
                  <a:lnTo>
                    <a:pt x="324" y="21071"/>
                  </a:lnTo>
                  <a:lnTo>
                    <a:pt x="144" y="22869"/>
                  </a:lnTo>
                  <a:lnTo>
                    <a:pt x="36" y="24594"/>
                  </a:lnTo>
                  <a:lnTo>
                    <a:pt x="0" y="26212"/>
                  </a:lnTo>
                  <a:lnTo>
                    <a:pt x="0" y="27795"/>
                  </a:lnTo>
                  <a:lnTo>
                    <a:pt x="72" y="29233"/>
                  </a:lnTo>
                  <a:lnTo>
                    <a:pt x="180" y="30599"/>
                  </a:lnTo>
                  <a:lnTo>
                    <a:pt x="360" y="31858"/>
                  </a:lnTo>
                  <a:lnTo>
                    <a:pt x="575" y="32972"/>
                  </a:lnTo>
                  <a:lnTo>
                    <a:pt x="719" y="33511"/>
                  </a:lnTo>
                  <a:lnTo>
                    <a:pt x="863" y="33979"/>
                  </a:lnTo>
                  <a:lnTo>
                    <a:pt x="1043" y="34410"/>
                  </a:lnTo>
                  <a:lnTo>
                    <a:pt x="1223" y="34842"/>
                  </a:lnTo>
                  <a:lnTo>
                    <a:pt x="1402" y="35201"/>
                  </a:lnTo>
                  <a:lnTo>
                    <a:pt x="1582" y="35525"/>
                  </a:lnTo>
                  <a:lnTo>
                    <a:pt x="1798" y="35849"/>
                  </a:lnTo>
                  <a:lnTo>
                    <a:pt x="2050" y="36100"/>
                  </a:lnTo>
                  <a:lnTo>
                    <a:pt x="2265" y="36280"/>
                  </a:lnTo>
                  <a:lnTo>
                    <a:pt x="2517" y="36460"/>
                  </a:lnTo>
                  <a:lnTo>
                    <a:pt x="2805" y="36568"/>
                  </a:lnTo>
                  <a:lnTo>
                    <a:pt x="3056" y="36640"/>
                  </a:lnTo>
                  <a:lnTo>
                    <a:pt x="3344" y="36676"/>
                  </a:lnTo>
                  <a:lnTo>
                    <a:pt x="3632" y="36640"/>
                  </a:lnTo>
                  <a:lnTo>
                    <a:pt x="3919" y="36568"/>
                  </a:lnTo>
                  <a:lnTo>
                    <a:pt x="4207" y="36460"/>
                  </a:lnTo>
                  <a:lnTo>
                    <a:pt x="4495" y="36316"/>
                  </a:lnTo>
                  <a:lnTo>
                    <a:pt x="4782" y="36136"/>
                  </a:lnTo>
                  <a:lnTo>
                    <a:pt x="5070" y="35921"/>
                  </a:lnTo>
                  <a:lnTo>
                    <a:pt x="5394" y="35633"/>
                  </a:lnTo>
                  <a:lnTo>
                    <a:pt x="5681" y="35345"/>
                  </a:lnTo>
                  <a:lnTo>
                    <a:pt x="5969" y="34986"/>
                  </a:lnTo>
                  <a:lnTo>
                    <a:pt x="6256" y="34626"/>
                  </a:lnTo>
                  <a:lnTo>
                    <a:pt x="6868" y="33763"/>
                  </a:lnTo>
                  <a:lnTo>
                    <a:pt x="7443" y="32756"/>
                  </a:lnTo>
                  <a:lnTo>
                    <a:pt x="8018" y="31642"/>
                  </a:lnTo>
                  <a:lnTo>
                    <a:pt x="8558" y="30419"/>
                  </a:lnTo>
                  <a:lnTo>
                    <a:pt x="9097" y="29089"/>
                  </a:lnTo>
                  <a:lnTo>
                    <a:pt x="9600" y="27651"/>
                  </a:lnTo>
                  <a:lnTo>
                    <a:pt x="10104" y="26141"/>
                  </a:lnTo>
                  <a:lnTo>
                    <a:pt x="10571" y="24523"/>
                  </a:lnTo>
                  <a:lnTo>
                    <a:pt x="11003" y="22833"/>
                  </a:lnTo>
                  <a:lnTo>
                    <a:pt x="11398" y="21107"/>
                  </a:lnTo>
                  <a:lnTo>
                    <a:pt x="11722" y="19273"/>
                  </a:lnTo>
                  <a:lnTo>
                    <a:pt x="12045" y="17403"/>
                  </a:lnTo>
                  <a:lnTo>
                    <a:pt x="12261" y="15570"/>
                  </a:lnTo>
                  <a:lnTo>
                    <a:pt x="12441" y="13808"/>
                  </a:lnTo>
                  <a:lnTo>
                    <a:pt x="12549" y="12082"/>
                  </a:lnTo>
                  <a:lnTo>
                    <a:pt x="12621" y="10428"/>
                  </a:lnTo>
                  <a:lnTo>
                    <a:pt x="12621" y="8882"/>
                  </a:lnTo>
                  <a:lnTo>
                    <a:pt x="12549" y="7408"/>
                  </a:lnTo>
                  <a:lnTo>
                    <a:pt x="12405" y="6041"/>
                  </a:lnTo>
                  <a:lnTo>
                    <a:pt x="12261" y="4819"/>
                  </a:lnTo>
                  <a:lnTo>
                    <a:pt x="12009" y="3668"/>
                  </a:lnTo>
                  <a:lnTo>
                    <a:pt x="11866" y="3165"/>
                  </a:lnTo>
                  <a:lnTo>
                    <a:pt x="11722" y="2661"/>
                  </a:lnTo>
                  <a:lnTo>
                    <a:pt x="11578" y="2230"/>
                  </a:lnTo>
                  <a:lnTo>
                    <a:pt x="11398" y="1834"/>
                  </a:lnTo>
                  <a:lnTo>
                    <a:pt x="11182" y="1439"/>
                  </a:lnTo>
                  <a:lnTo>
                    <a:pt x="11003" y="1115"/>
                  </a:lnTo>
                  <a:lnTo>
                    <a:pt x="10787" y="828"/>
                  </a:lnTo>
                  <a:lnTo>
                    <a:pt x="10571" y="576"/>
                  </a:lnTo>
                  <a:lnTo>
                    <a:pt x="10319" y="360"/>
                  </a:lnTo>
                  <a:lnTo>
                    <a:pt x="10068" y="216"/>
                  </a:lnTo>
                  <a:lnTo>
                    <a:pt x="9816" y="73"/>
                  </a:lnTo>
                  <a:lnTo>
                    <a:pt x="952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286;p31">
              <a:extLst>
                <a:ext uri="{FF2B5EF4-FFF2-40B4-BE49-F238E27FC236}">
                  <a16:creationId xmlns:a16="http://schemas.microsoft.com/office/drawing/2014/main" id="{B63113BF-DAAB-207B-1E0B-2266E0892CB0}"/>
                </a:ext>
              </a:extLst>
            </p:cNvPr>
            <p:cNvSpPr/>
            <p:nvPr/>
          </p:nvSpPr>
          <p:spPr>
            <a:xfrm>
              <a:off x="2000525" y="933850"/>
              <a:ext cx="315525" cy="916900"/>
            </a:xfrm>
            <a:custGeom>
              <a:avLst/>
              <a:gdLst/>
              <a:ahLst/>
              <a:cxnLst/>
              <a:rect l="l" t="t" r="r" b="b"/>
              <a:pathLst>
                <a:path w="12621" h="36676" fill="none" extrusionOk="0">
                  <a:moveTo>
                    <a:pt x="9241" y="1"/>
                  </a:moveTo>
                  <a:lnTo>
                    <a:pt x="9241" y="1"/>
                  </a:lnTo>
                  <a:lnTo>
                    <a:pt x="8953" y="1"/>
                  </a:lnTo>
                  <a:lnTo>
                    <a:pt x="8665" y="73"/>
                  </a:lnTo>
                  <a:lnTo>
                    <a:pt x="8378" y="181"/>
                  </a:lnTo>
                  <a:lnTo>
                    <a:pt x="8090" y="324"/>
                  </a:lnTo>
                  <a:lnTo>
                    <a:pt x="7803" y="540"/>
                  </a:lnTo>
                  <a:lnTo>
                    <a:pt x="7515" y="756"/>
                  </a:lnTo>
                  <a:lnTo>
                    <a:pt x="7227" y="1007"/>
                  </a:lnTo>
                  <a:lnTo>
                    <a:pt x="6940" y="1331"/>
                  </a:lnTo>
                  <a:lnTo>
                    <a:pt x="6616" y="1655"/>
                  </a:lnTo>
                  <a:lnTo>
                    <a:pt x="6328" y="2050"/>
                  </a:lnTo>
                  <a:lnTo>
                    <a:pt x="5753" y="2913"/>
                  </a:lnTo>
                  <a:lnTo>
                    <a:pt x="5178" y="3884"/>
                  </a:lnTo>
                  <a:lnTo>
                    <a:pt x="4602" y="4999"/>
                  </a:lnTo>
                  <a:lnTo>
                    <a:pt x="4027" y="6221"/>
                  </a:lnTo>
                  <a:lnTo>
                    <a:pt x="3488" y="7551"/>
                  </a:lnTo>
                  <a:lnTo>
                    <a:pt x="2984" y="8990"/>
                  </a:lnTo>
                  <a:lnTo>
                    <a:pt x="2481" y="10536"/>
                  </a:lnTo>
                  <a:lnTo>
                    <a:pt x="2014" y="12118"/>
                  </a:lnTo>
                  <a:lnTo>
                    <a:pt x="1618" y="13808"/>
                  </a:lnTo>
                  <a:lnTo>
                    <a:pt x="1223" y="15570"/>
                  </a:lnTo>
                  <a:lnTo>
                    <a:pt x="863" y="17367"/>
                  </a:lnTo>
                  <a:lnTo>
                    <a:pt x="863" y="17367"/>
                  </a:lnTo>
                  <a:lnTo>
                    <a:pt x="575" y="19237"/>
                  </a:lnTo>
                  <a:lnTo>
                    <a:pt x="324" y="21071"/>
                  </a:lnTo>
                  <a:lnTo>
                    <a:pt x="144" y="22869"/>
                  </a:lnTo>
                  <a:lnTo>
                    <a:pt x="36" y="24594"/>
                  </a:lnTo>
                  <a:lnTo>
                    <a:pt x="0" y="26212"/>
                  </a:lnTo>
                  <a:lnTo>
                    <a:pt x="0" y="27795"/>
                  </a:lnTo>
                  <a:lnTo>
                    <a:pt x="72" y="29233"/>
                  </a:lnTo>
                  <a:lnTo>
                    <a:pt x="180" y="30599"/>
                  </a:lnTo>
                  <a:lnTo>
                    <a:pt x="360" y="31858"/>
                  </a:lnTo>
                  <a:lnTo>
                    <a:pt x="575" y="32972"/>
                  </a:lnTo>
                  <a:lnTo>
                    <a:pt x="719" y="33511"/>
                  </a:lnTo>
                  <a:lnTo>
                    <a:pt x="863" y="33979"/>
                  </a:lnTo>
                  <a:lnTo>
                    <a:pt x="1043" y="34410"/>
                  </a:lnTo>
                  <a:lnTo>
                    <a:pt x="1223" y="34842"/>
                  </a:lnTo>
                  <a:lnTo>
                    <a:pt x="1402" y="35201"/>
                  </a:lnTo>
                  <a:lnTo>
                    <a:pt x="1582" y="35525"/>
                  </a:lnTo>
                  <a:lnTo>
                    <a:pt x="1798" y="35849"/>
                  </a:lnTo>
                  <a:lnTo>
                    <a:pt x="2050" y="36100"/>
                  </a:lnTo>
                  <a:lnTo>
                    <a:pt x="2265" y="36280"/>
                  </a:lnTo>
                  <a:lnTo>
                    <a:pt x="2517" y="36460"/>
                  </a:lnTo>
                  <a:lnTo>
                    <a:pt x="2805" y="36568"/>
                  </a:lnTo>
                  <a:lnTo>
                    <a:pt x="3056" y="36640"/>
                  </a:lnTo>
                  <a:lnTo>
                    <a:pt x="3056" y="36640"/>
                  </a:lnTo>
                  <a:lnTo>
                    <a:pt x="3344" y="36676"/>
                  </a:lnTo>
                  <a:lnTo>
                    <a:pt x="3344" y="36676"/>
                  </a:lnTo>
                  <a:lnTo>
                    <a:pt x="3632" y="36640"/>
                  </a:lnTo>
                  <a:lnTo>
                    <a:pt x="3919" y="36568"/>
                  </a:lnTo>
                  <a:lnTo>
                    <a:pt x="4207" y="36460"/>
                  </a:lnTo>
                  <a:lnTo>
                    <a:pt x="4495" y="36316"/>
                  </a:lnTo>
                  <a:lnTo>
                    <a:pt x="4782" y="36136"/>
                  </a:lnTo>
                  <a:lnTo>
                    <a:pt x="5070" y="35921"/>
                  </a:lnTo>
                  <a:lnTo>
                    <a:pt x="5394" y="35633"/>
                  </a:lnTo>
                  <a:lnTo>
                    <a:pt x="5681" y="35345"/>
                  </a:lnTo>
                  <a:lnTo>
                    <a:pt x="5969" y="34986"/>
                  </a:lnTo>
                  <a:lnTo>
                    <a:pt x="6256" y="34626"/>
                  </a:lnTo>
                  <a:lnTo>
                    <a:pt x="6868" y="33763"/>
                  </a:lnTo>
                  <a:lnTo>
                    <a:pt x="7443" y="32756"/>
                  </a:lnTo>
                  <a:lnTo>
                    <a:pt x="8018" y="31642"/>
                  </a:lnTo>
                  <a:lnTo>
                    <a:pt x="8558" y="30419"/>
                  </a:lnTo>
                  <a:lnTo>
                    <a:pt x="9097" y="29089"/>
                  </a:lnTo>
                  <a:lnTo>
                    <a:pt x="9600" y="27651"/>
                  </a:lnTo>
                  <a:lnTo>
                    <a:pt x="10104" y="26141"/>
                  </a:lnTo>
                  <a:lnTo>
                    <a:pt x="10571" y="24523"/>
                  </a:lnTo>
                  <a:lnTo>
                    <a:pt x="11003" y="22833"/>
                  </a:lnTo>
                  <a:lnTo>
                    <a:pt x="11398" y="21107"/>
                  </a:lnTo>
                  <a:lnTo>
                    <a:pt x="11722" y="19273"/>
                  </a:lnTo>
                  <a:lnTo>
                    <a:pt x="11722" y="19273"/>
                  </a:lnTo>
                  <a:lnTo>
                    <a:pt x="12045" y="17403"/>
                  </a:lnTo>
                  <a:lnTo>
                    <a:pt x="12261" y="15570"/>
                  </a:lnTo>
                  <a:lnTo>
                    <a:pt x="12441" y="13808"/>
                  </a:lnTo>
                  <a:lnTo>
                    <a:pt x="12549" y="12082"/>
                  </a:lnTo>
                  <a:lnTo>
                    <a:pt x="12621" y="10428"/>
                  </a:lnTo>
                  <a:lnTo>
                    <a:pt x="12621" y="8882"/>
                  </a:lnTo>
                  <a:lnTo>
                    <a:pt x="12549" y="7408"/>
                  </a:lnTo>
                  <a:lnTo>
                    <a:pt x="12405" y="6041"/>
                  </a:lnTo>
                  <a:lnTo>
                    <a:pt x="12261" y="4819"/>
                  </a:lnTo>
                  <a:lnTo>
                    <a:pt x="12009" y="3668"/>
                  </a:lnTo>
                  <a:lnTo>
                    <a:pt x="11866" y="3165"/>
                  </a:lnTo>
                  <a:lnTo>
                    <a:pt x="11722" y="2661"/>
                  </a:lnTo>
                  <a:lnTo>
                    <a:pt x="11578" y="2230"/>
                  </a:lnTo>
                  <a:lnTo>
                    <a:pt x="11398" y="1834"/>
                  </a:lnTo>
                  <a:lnTo>
                    <a:pt x="11182" y="1439"/>
                  </a:lnTo>
                  <a:lnTo>
                    <a:pt x="11003" y="1115"/>
                  </a:lnTo>
                  <a:lnTo>
                    <a:pt x="10787" y="828"/>
                  </a:lnTo>
                  <a:lnTo>
                    <a:pt x="10571" y="576"/>
                  </a:lnTo>
                  <a:lnTo>
                    <a:pt x="10319" y="360"/>
                  </a:lnTo>
                  <a:lnTo>
                    <a:pt x="10068" y="216"/>
                  </a:lnTo>
                  <a:lnTo>
                    <a:pt x="9816" y="73"/>
                  </a:lnTo>
                  <a:lnTo>
                    <a:pt x="9528" y="1"/>
                  </a:lnTo>
                  <a:lnTo>
                    <a:pt x="9528" y="1"/>
                  </a:lnTo>
                  <a:lnTo>
                    <a:pt x="924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287;p31">
              <a:extLst>
                <a:ext uri="{FF2B5EF4-FFF2-40B4-BE49-F238E27FC236}">
                  <a16:creationId xmlns:a16="http://schemas.microsoft.com/office/drawing/2014/main" id="{11ABB656-6942-36E5-06C9-AE4F048CB0E8}"/>
                </a:ext>
              </a:extLst>
            </p:cNvPr>
            <p:cNvSpPr/>
            <p:nvPr/>
          </p:nvSpPr>
          <p:spPr>
            <a:xfrm>
              <a:off x="2096700" y="1265550"/>
              <a:ext cx="190600" cy="256200"/>
            </a:xfrm>
            <a:custGeom>
              <a:avLst/>
              <a:gdLst/>
              <a:ahLst/>
              <a:cxnLst/>
              <a:rect l="l" t="t" r="r" b="b"/>
              <a:pathLst>
                <a:path w="7624" h="10248" extrusionOk="0">
                  <a:moveTo>
                    <a:pt x="4351" y="0"/>
                  </a:moveTo>
                  <a:lnTo>
                    <a:pt x="3956" y="36"/>
                  </a:lnTo>
                  <a:lnTo>
                    <a:pt x="3560" y="108"/>
                  </a:lnTo>
                  <a:lnTo>
                    <a:pt x="3165" y="216"/>
                  </a:lnTo>
                  <a:lnTo>
                    <a:pt x="2805" y="360"/>
                  </a:lnTo>
                  <a:lnTo>
                    <a:pt x="2445" y="540"/>
                  </a:lnTo>
                  <a:lnTo>
                    <a:pt x="2086" y="755"/>
                  </a:lnTo>
                  <a:lnTo>
                    <a:pt x="1798" y="1007"/>
                  </a:lnTo>
                  <a:lnTo>
                    <a:pt x="1511" y="1259"/>
                  </a:lnTo>
                  <a:lnTo>
                    <a:pt x="1223" y="1582"/>
                  </a:lnTo>
                  <a:lnTo>
                    <a:pt x="1007" y="1906"/>
                  </a:lnTo>
                  <a:lnTo>
                    <a:pt x="791" y="2266"/>
                  </a:lnTo>
                  <a:lnTo>
                    <a:pt x="612" y="2625"/>
                  </a:lnTo>
                  <a:lnTo>
                    <a:pt x="504" y="3021"/>
                  </a:lnTo>
                  <a:lnTo>
                    <a:pt x="396" y="3452"/>
                  </a:lnTo>
                  <a:lnTo>
                    <a:pt x="72" y="5394"/>
                  </a:lnTo>
                  <a:lnTo>
                    <a:pt x="0" y="5717"/>
                  </a:lnTo>
                  <a:lnTo>
                    <a:pt x="0" y="6077"/>
                  </a:lnTo>
                  <a:lnTo>
                    <a:pt x="0" y="6436"/>
                  </a:lnTo>
                  <a:lnTo>
                    <a:pt x="36" y="6796"/>
                  </a:lnTo>
                  <a:lnTo>
                    <a:pt x="108" y="7120"/>
                  </a:lnTo>
                  <a:lnTo>
                    <a:pt x="216" y="7479"/>
                  </a:lnTo>
                  <a:lnTo>
                    <a:pt x="360" y="7803"/>
                  </a:lnTo>
                  <a:lnTo>
                    <a:pt x="504" y="8126"/>
                  </a:lnTo>
                  <a:lnTo>
                    <a:pt x="755" y="8486"/>
                  </a:lnTo>
                  <a:lnTo>
                    <a:pt x="1007" y="8810"/>
                  </a:lnTo>
                  <a:lnTo>
                    <a:pt x="1295" y="9097"/>
                  </a:lnTo>
                  <a:lnTo>
                    <a:pt x="1582" y="9385"/>
                  </a:lnTo>
                  <a:lnTo>
                    <a:pt x="1906" y="9601"/>
                  </a:lnTo>
                  <a:lnTo>
                    <a:pt x="2266" y="9816"/>
                  </a:lnTo>
                  <a:lnTo>
                    <a:pt x="2625" y="9960"/>
                  </a:lnTo>
                  <a:lnTo>
                    <a:pt x="3021" y="10104"/>
                  </a:lnTo>
                  <a:lnTo>
                    <a:pt x="3416" y="10176"/>
                  </a:lnTo>
                  <a:lnTo>
                    <a:pt x="3812" y="10248"/>
                  </a:lnTo>
                  <a:lnTo>
                    <a:pt x="4603" y="10248"/>
                  </a:lnTo>
                  <a:lnTo>
                    <a:pt x="4998" y="10176"/>
                  </a:lnTo>
                  <a:lnTo>
                    <a:pt x="5394" y="10068"/>
                  </a:lnTo>
                  <a:lnTo>
                    <a:pt x="5789" y="9924"/>
                  </a:lnTo>
                  <a:lnTo>
                    <a:pt x="6185" y="9744"/>
                  </a:lnTo>
                  <a:lnTo>
                    <a:pt x="6401" y="8774"/>
                  </a:lnTo>
                  <a:lnTo>
                    <a:pt x="6616" y="7839"/>
                  </a:lnTo>
                  <a:lnTo>
                    <a:pt x="7012" y="5825"/>
                  </a:lnTo>
                  <a:lnTo>
                    <a:pt x="7192" y="4711"/>
                  </a:lnTo>
                  <a:lnTo>
                    <a:pt x="7335" y="3596"/>
                  </a:lnTo>
                  <a:lnTo>
                    <a:pt x="7479" y="2517"/>
                  </a:lnTo>
                  <a:lnTo>
                    <a:pt x="7623" y="1403"/>
                  </a:lnTo>
                  <a:lnTo>
                    <a:pt x="7371" y="1151"/>
                  </a:lnTo>
                  <a:lnTo>
                    <a:pt x="7120" y="935"/>
                  </a:lnTo>
                  <a:lnTo>
                    <a:pt x="6832" y="720"/>
                  </a:lnTo>
                  <a:lnTo>
                    <a:pt x="6508" y="540"/>
                  </a:lnTo>
                  <a:lnTo>
                    <a:pt x="6221" y="360"/>
                  </a:lnTo>
                  <a:lnTo>
                    <a:pt x="5897" y="252"/>
                  </a:lnTo>
                  <a:lnTo>
                    <a:pt x="5538" y="144"/>
                  </a:lnTo>
                  <a:lnTo>
                    <a:pt x="5214" y="72"/>
                  </a:lnTo>
                  <a:lnTo>
                    <a:pt x="478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288;p31">
              <a:extLst>
                <a:ext uri="{FF2B5EF4-FFF2-40B4-BE49-F238E27FC236}">
                  <a16:creationId xmlns:a16="http://schemas.microsoft.com/office/drawing/2014/main" id="{46F509D2-9150-FEC9-31B3-675CE4F291D1}"/>
                </a:ext>
              </a:extLst>
            </p:cNvPr>
            <p:cNvSpPr/>
            <p:nvPr/>
          </p:nvSpPr>
          <p:spPr>
            <a:xfrm>
              <a:off x="2966825" y="1264650"/>
              <a:ext cx="445875" cy="587000"/>
            </a:xfrm>
            <a:custGeom>
              <a:avLst/>
              <a:gdLst/>
              <a:ahLst/>
              <a:cxnLst/>
              <a:rect l="l" t="t" r="r" b="b"/>
              <a:pathLst>
                <a:path w="17835" h="23480" extrusionOk="0">
                  <a:moveTo>
                    <a:pt x="3920" y="0"/>
                  </a:moveTo>
                  <a:lnTo>
                    <a:pt x="1" y="22401"/>
                  </a:lnTo>
                  <a:lnTo>
                    <a:pt x="14383" y="23480"/>
                  </a:lnTo>
                  <a:lnTo>
                    <a:pt x="17835" y="3920"/>
                  </a:lnTo>
                  <a:lnTo>
                    <a:pt x="392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289;p31">
              <a:extLst>
                <a:ext uri="{FF2B5EF4-FFF2-40B4-BE49-F238E27FC236}">
                  <a16:creationId xmlns:a16="http://schemas.microsoft.com/office/drawing/2014/main" id="{A757EBC4-4D8A-4422-9018-FA1454E29B4B}"/>
                </a:ext>
              </a:extLst>
            </p:cNvPr>
            <p:cNvSpPr/>
            <p:nvPr/>
          </p:nvSpPr>
          <p:spPr>
            <a:xfrm>
              <a:off x="2966825" y="1264650"/>
              <a:ext cx="445875" cy="587000"/>
            </a:xfrm>
            <a:custGeom>
              <a:avLst/>
              <a:gdLst/>
              <a:ahLst/>
              <a:cxnLst/>
              <a:rect l="l" t="t" r="r" b="b"/>
              <a:pathLst>
                <a:path w="17835" h="23480" fill="none" extrusionOk="0">
                  <a:moveTo>
                    <a:pt x="14383" y="23480"/>
                  </a:moveTo>
                  <a:lnTo>
                    <a:pt x="1" y="22401"/>
                  </a:lnTo>
                  <a:lnTo>
                    <a:pt x="3920" y="0"/>
                  </a:lnTo>
                  <a:lnTo>
                    <a:pt x="17835" y="3920"/>
                  </a:lnTo>
                  <a:lnTo>
                    <a:pt x="14383" y="2348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290;p31">
              <a:extLst>
                <a:ext uri="{FF2B5EF4-FFF2-40B4-BE49-F238E27FC236}">
                  <a16:creationId xmlns:a16="http://schemas.microsoft.com/office/drawing/2014/main" id="{7D98D3B9-3FA5-4E6E-90C5-2A9A238E318F}"/>
                </a:ext>
              </a:extLst>
            </p:cNvPr>
            <p:cNvSpPr/>
            <p:nvPr/>
          </p:nvSpPr>
          <p:spPr>
            <a:xfrm>
              <a:off x="2966825" y="1264650"/>
              <a:ext cx="445875" cy="587000"/>
            </a:xfrm>
            <a:custGeom>
              <a:avLst/>
              <a:gdLst/>
              <a:ahLst/>
              <a:cxnLst/>
              <a:rect l="l" t="t" r="r" b="b"/>
              <a:pathLst>
                <a:path w="17835" h="23480" extrusionOk="0">
                  <a:moveTo>
                    <a:pt x="3920" y="0"/>
                  </a:moveTo>
                  <a:lnTo>
                    <a:pt x="3560" y="2050"/>
                  </a:lnTo>
                  <a:lnTo>
                    <a:pt x="252" y="20963"/>
                  </a:lnTo>
                  <a:lnTo>
                    <a:pt x="1" y="22401"/>
                  </a:lnTo>
                  <a:lnTo>
                    <a:pt x="14383" y="23480"/>
                  </a:lnTo>
                  <a:lnTo>
                    <a:pt x="17835" y="3920"/>
                  </a:lnTo>
                  <a:lnTo>
                    <a:pt x="13700" y="2733"/>
                  </a:lnTo>
                  <a:lnTo>
                    <a:pt x="11075" y="2014"/>
                  </a:lnTo>
                  <a:lnTo>
                    <a:pt x="392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291;p31">
              <a:extLst>
                <a:ext uri="{FF2B5EF4-FFF2-40B4-BE49-F238E27FC236}">
                  <a16:creationId xmlns:a16="http://schemas.microsoft.com/office/drawing/2014/main" id="{EBC3CFFF-6257-D21F-1FF6-BD6BB8AA8D6E}"/>
                </a:ext>
              </a:extLst>
            </p:cNvPr>
            <p:cNvSpPr/>
            <p:nvPr/>
          </p:nvSpPr>
          <p:spPr>
            <a:xfrm>
              <a:off x="2966825" y="1264650"/>
              <a:ext cx="445875" cy="587000"/>
            </a:xfrm>
            <a:custGeom>
              <a:avLst/>
              <a:gdLst/>
              <a:ahLst/>
              <a:cxnLst/>
              <a:rect l="l" t="t" r="r" b="b"/>
              <a:pathLst>
                <a:path w="17835" h="23480" fill="none" extrusionOk="0">
                  <a:moveTo>
                    <a:pt x="3920" y="0"/>
                  </a:moveTo>
                  <a:lnTo>
                    <a:pt x="3560" y="2050"/>
                  </a:lnTo>
                  <a:lnTo>
                    <a:pt x="252" y="20963"/>
                  </a:lnTo>
                  <a:lnTo>
                    <a:pt x="1" y="22401"/>
                  </a:lnTo>
                  <a:lnTo>
                    <a:pt x="14383" y="23480"/>
                  </a:lnTo>
                  <a:lnTo>
                    <a:pt x="17835" y="3920"/>
                  </a:lnTo>
                  <a:lnTo>
                    <a:pt x="13700" y="2733"/>
                  </a:lnTo>
                  <a:lnTo>
                    <a:pt x="11075" y="2014"/>
                  </a:lnTo>
                  <a:lnTo>
                    <a:pt x="392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292;p31">
              <a:extLst>
                <a:ext uri="{FF2B5EF4-FFF2-40B4-BE49-F238E27FC236}">
                  <a16:creationId xmlns:a16="http://schemas.microsoft.com/office/drawing/2014/main" id="{D53A9F48-2D3D-B2D0-11F1-9CE4604005E4}"/>
                </a:ext>
              </a:extLst>
            </p:cNvPr>
            <p:cNvSpPr/>
            <p:nvPr/>
          </p:nvSpPr>
          <p:spPr>
            <a:xfrm>
              <a:off x="2297150" y="1203525"/>
              <a:ext cx="56650" cy="375750"/>
            </a:xfrm>
            <a:custGeom>
              <a:avLst/>
              <a:gdLst/>
              <a:ahLst/>
              <a:cxnLst/>
              <a:rect l="l" t="t" r="r" b="b"/>
              <a:pathLst>
                <a:path w="2266" h="15030" extrusionOk="0">
                  <a:moveTo>
                    <a:pt x="2266" y="0"/>
                  </a:moveTo>
                  <a:lnTo>
                    <a:pt x="2230" y="1043"/>
                  </a:lnTo>
                  <a:lnTo>
                    <a:pt x="2194" y="2158"/>
                  </a:lnTo>
                  <a:lnTo>
                    <a:pt x="2086" y="3272"/>
                  </a:lnTo>
                  <a:lnTo>
                    <a:pt x="2014" y="4387"/>
                  </a:lnTo>
                  <a:lnTo>
                    <a:pt x="1870" y="5538"/>
                  </a:lnTo>
                  <a:lnTo>
                    <a:pt x="1726" y="6724"/>
                  </a:lnTo>
                  <a:lnTo>
                    <a:pt x="1547" y="7911"/>
                  </a:lnTo>
                  <a:lnTo>
                    <a:pt x="1331" y="9133"/>
                  </a:lnTo>
                  <a:lnTo>
                    <a:pt x="1043" y="10643"/>
                  </a:lnTo>
                  <a:lnTo>
                    <a:pt x="720" y="12153"/>
                  </a:lnTo>
                  <a:lnTo>
                    <a:pt x="396" y="13628"/>
                  </a:lnTo>
                  <a:lnTo>
                    <a:pt x="1" y="15030"/>
                  </a:lnTo>
                  <a:lnTo>
                    <a:pt x="1" y="15030"/>
                  </a:lnTo>
                  <a:lnTo>
                    <a:pt x="432" y="13592"/>
                  </a:lnTo>
                  <a:lnTo>
                    <a:pt x="792" y="12153"/>
                  </a:lnTo>
                  <a:lnTo>
                    <a:pt x="1115" y="10679"/>
                  </a:lnTo>
                  <a:lnTo>
                    <a:pt x="1367" y="9205"/>
                  </a:lnTo>
                  <a:lnTo>
                    <a:pt x="1583" y="8055"/>
                  </a:lnTo>
                  <a:lnTo>
                    <a:pt x="1762" y="6904"/>
                  </a:lnTo>
                  <a:lnTo>
                    <a:pt x="1906" y="5717"/>
                  </a:lnTo>
                  <a:lnTo>
                    <a:pt x="2050" y="4531"/>
                  </a:lnTo>
                  <a:lnTo>
                    <a:pt x="2158" y="3380"/>
                  </a:lnTo>
                  <a:lnTo>
                    <a:pt x="2230" y="2194"/>
                  </a:lnTo>
                  <a:lnTo>
                    <a:pt x="226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293;p31">
              <a:extLst>
                <a:ext uri="{FF2B5EF4-FFF2-40B4-BE49-F238E27FC236}">
                  <a16:creationId xmlns:a16="http://schemas.microsoft.com/office/drawing/2014/main" id="{87682B11-4200-1662-DC83-6596377EC752}"/>
                </a:ext>
              </a:extLst>
            </p:cNvPr>
            <p:cNvSpPr/>
            <p:nvPr/>
          </p:nvSpPr>
          <p:spPr>
            <a:xfrm>
              <a:off x="2297150" y="1203525"/>
              <a:ext cx="56650" cy="375750"/>
            </a:xfrm>
            <a:custGeom>
              <a:avLst/>
              <a:gdLst/>
              <a:ahLst/>
              <a:cxnLst/>
              <a:rect l="l" t="t" r="r" b="b"/>
              <a:pathLst>
                <a:path w="2266" h="15030" fill="none" extrusionOk="0">
                  <a:moveTo>
                    <a:pt x="2266" y="0"/>
                  </a:moveTo>
                  <a:lnTo>
                    <a:pt x="2266" y="0"/>
                  </a:lnTo>
                  <a:lnTo>
                    <a:pt x="2230" y="1043"/>
                  </a:lnTo>
                  <a:lnTo>
                    <a:pt x="2194" y="2158"/>
                  </a:lnTo>
                  <a:lnTo>
                    <a:pt x="2086" y="3272"/>
                  </a:lnTo>
                  <a:lnTo>
                    <a:pt x="2014" y="4387"/>
                  </a:lnTo>
                  <a:lnTo>
                    <a:pt x="1870" y="5538"/>
                  </a:lnTo>
                  <a:lnTo>
                    <a:pt x="1726" y="6724"/>
                  </a:lnTo>
                  <a:lnTo>
                    <a:pt x="1547" y="7911"/>
                  </a:lnTo>
                  <a:lnTo>
                    <a:pt x="1331" y="9133"/>
                  </a:lnTo>
                  <a:lnTo>
                    <a:pt x="1331" y="9133"/>
                  </a:lnTo>
                  <a:lnTo>
                    <a:pt x="1043" y="10643"/>
                  </a:lnTo>
                  <a:lnTo>
                    <a:pt x="720" y="12153"/>
                  </a:lnTo>
                  <a:lnTo>
                    <a:pt x="396" y="13628"/>
                  </a:lnTo>
                  <a:lnTo>
                    <a:pt x="1" y="15030"/>
                  </a:lnTo>
                  <a:lnTo>
                    <a:pt x="1" y="15030"/>
                  </a:lnTo>
                  <a:lnTo>
                    <a:pt x="432" y="13592"/>
                  </a:lnTo>
                  <a:lnTo>
                    <a:pt x="792" y="12153"/>
                  </a:lnTo>
                  <a:lnTo>
                    <a:pt x="1115" y="10679"/>
                  </a:lnTo>
                  <a:lnTo>
                    <a:pt x="1367" y="9205"/>
                  </a:lnTo>
                  <a:lnTo>
                    <a:pt x="1367" y="9205"/>
                  </a:lnTo>
                  <a:lnTo>
                    <a:pt x="1583" y="8055"/>
                  </a:lnTo>
                  <a:lnTo>
                    <a:pt x="1762" y="6904"/>
                  </a:lnTo>
                  <a:lnTo>
                    <a:pt x="1762" y="6904"/>
                  </a:lnTo>
                  <a:lnTo>
                    <a:pt x="1906" y="5717"/>
                  </a:lnTo>
                  <a:lnTo>
                    <a:pt x="2050" y="4531"/>
                  </a:lnTo>
                  <a:lnTo>
                    <a:pt x="2050" y="4531"/>
                  </a:lnTo>
                  <a:lnTo>
                    <a:pt x="2158" y="3380"/>
                  </a:lnTo>
                  <a:lnTo>
                    <a:pt x="2230" y="2194"/>
                  </a:lnTo>
                  <a:lnTo>
                    <a:pt x="2230" y="2194"/>
                  </a:lnTo>
                  <a:lnTo>
                    <a:pt x="2266"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294;p31">
              <a:extLst>
                <a:ext uri="{FF2B5EF4-FFF2-40B4-BE49-F238E27FC236}">
                  <a16:creationId xmlns:a16="http://schemas.microsoft.com/office/drawing/2014/main" id="{4BAC93F5-B1D7-0014-8170-F6FC3653A001}"/>
                </a:ext>
              </a:extLst>
            </p:cNvPr>
            <p:cNvSpPr/>
            <p:nvPr/>
          </p:nvSpPr>
          <p:spPr>
            <a:xfrm>
              <a:off x="2152425" y="970700"/>
              <a:ext cx="201375" cy="874650"/>
            </a:xfrm>
            <a:custGeom>
              <a:avLst/>
              <a:gdLst/>
              <a:ahLst/>
              <a:cxnLst/>
              <a:rect l="l" t="t" r="r" b="b"/>
              <a:pathLst>
                <a:path w="8055" h="34986" extrusionOk="0">
                  <a:moveTo>
                    <a:pt x="6221" y="1"/>
                  </a:moveTo>
                  <a:lnTo>
                    <a:pt x="6473" y="540"/>
                  </a:lnTo>
                  <a:lnTo>
                    <a:pt x="6688" y="1080"/>
                  </a:lnTo>
                  <a:lnTo>
                    <a:pt x="6868" y="1619"/>
                  </a:lnTo>
                  <a:lnTo>
                    <a:pt x="7048" y="2194"/>
                  </a:lnTo>
                  <a:lnTo>
                    <a:pt x="7192" y="2770"/>
                  </a:lnTo>
                  <a:lnTo>
                    <a:pt x="7300" y="3345"/>
                  </a:lnTo>
                  <a:lnTo>
                    <a:pt x="7408" y="3920"/>
                  </a:lnTo>
                  <a:lnTo>
                    <a:pt x="7479" y="4495"/>
                  </a:lnTo>
                  <a:lnTo>
                    <a:pt x="7587" y="5646"/>
                  </a:lnTo>
                  <a:lnTo>
                    <a:pt x="7695" y="6833"/>
                  </a:lnTo>
                  <a:lnTo>
                    <a:pt x="7731" y="7983"/>
                  </a:lnTo>
                  <a:lnTo>
                    <a:pt x="7731" y="9170"/>
                  </a:lnTo>
                  <a:lnTo>
                    <a:pt x="7659" y="10320"/>
                  </a:lnTo>
                  <a:lnTo>
                    <a:pt x="7623" y="11507"/>
                  </a:lnTo>
                  <a:lnTo>
                    <a:pt x="7515" y="12657"/>
                  </a:lnTo>
                  <a:lnTo>
                    <a:pt x="7408" y="13808"/>
                  </a:lnTo>
                  <a:lnTo>
                    <a:pt x="7264" y="14994"/>
                  </a:lnTo>
                  <a:lnTo>
                    <a:pt x="7120" y="16145"/>
                  </a:lnTo>
                  <a:lnTo>
                    <a:pt x="6940" y="17296"/>
                  </a:lnTo>
                  <a:lnTo>
                    <a:pt x="6724" y="18446"/>
                  </a:lnTo>
                  <a:lnTo>
                    <a:pt x="6509" y="19597"/>
                  </a:lnTo>
                  <a:lnTo>
                    <a:pt x="6293" y="20747"/>
                  </a:lnTo>
                  <a:lnTo>
                    <a:pt x="6041" y="21898"/>
                  </a:lnTo>
                  <a:lnTo>
                    <a:pt x="5754" y="23013"/>
                  </a:lnTo>
                  <a:lnTo>
                    <a:pt x="5466" y="24163"/>
                  </a:lnTo>
                  <a:lnTo>
                    <a:pt x="5142" y="25278"/>
                  </a:lnTo>
                  <a:lnTo>
                    <a:pt x="4783" y="26392"/>
                  </a:lnTo>
                  <a:lnTo>
                    <a:pt x="4387" y="27507"/>
                  </a:lnTo>
                  <a:lnTo>
                    <a:pt x="3992" y="28586"/>
                  </a:lnTo>
                  <a:lnTo>
                    <a:pt x="3524" y="29664"/>
                  </a:lnTo>
                  <a:lnTo>
                    <a:pt x="3021" y="30743"/>
                  </a:lnTo>
                  <a:lnTo>
                    <a:pt x="2482" y="31750"/>
                  </a:lnTo>
                  <a:lnTo>
                    <a:pt x="2194" y="32289"/>
                  </a:lnTo>
                  <a:lnTo>
                    <a:pt x="1906" y="32757"/>
                  </a:lnTo>
                  <a:lnTo>
                    <a:pt x="1547" y="33260"/>
                  </a:lnTo>
                  <a:lnTo>
                    <a:pt x="1187" y="33727"/>
                  </a:lnTo>
                  <a:lnTo>
                    <a:pt x="828" y="34159"/>
                  </a:lnTo>
                  <a:lnTo>
                    <a:pt x="396" y="34590"/>
                  </a:lnTo>
                  <a:lnTo>
                    <a:pt x="1" y="34986"/>
                  </a:lnTo>
                  <a:lnTo>
                    <a:pt x="468" y="34626"/>
                  </a:lnTo>
                  <a:lnTo>
                    <a:pt x="900" y="34195"/>
                  </a:lnTo>
                  <a:lnTo>
                    <a:pt x="1295" y="33799"/>
                  </a:lnTo>
                  <a:lnTo>
                    <a:pt x="1655" y="33332"/>
                  </a:lnTo>
                  <a:lnTo>
                    <a:pt x="2014" y="32864"/>
                  </a:lnTo>
                  <a:lnTo>
                    <a:pt x="2338" y="32361"/>
                  </a:lnTo>
                  <a:lnTo>
                    <a:pt x="2661" y="31858"/>
                  </a:lnTo>
                  <a:lnTo>
                    <a:pt x="3237" y="30851"/>
                  </a:lnTo>
                  <a:lnTo>
                    <a:pt x="3776" y="29808"/>
                  </a:lnTo>
                  <a:lnTo>
                    <a:pt x="4279" y="28730"/>
                  </a:lnTo>
                  <a:lnTo>
                    <a:pt x="4711" y="27615"/>
                  </a:lnTo>
                  <a:lnTo>
                    <a:pt x="5286" y="25997"/>
                  </a:lnTo>
                  <a:lnTo>
                    <a:pt x="5790" y="24343"/>
                  </a:lnTo>
                  <a:lnTo>
                    <a:pt x="6185" y="22941"/>
                  </a:lnTo>
                  <a:lnTo>
                    <a:pt x="6509" y="21466"/>
                  </a:lnTo>
                  <a:lnTo>
                    <a:pt x="6832" y="19956"/>
                  </a:lnTo>
                  <a:lnTo>
                    <a:pt x="7120" y="18446"/>
                  </a:lnTo>
                  <a:lnTo>
                    <a:pt x="7336" y="17224"/>
                  </a:lnTo>
                  <a:lnTo>
                    <a:pt x="7515" y="16037"/>
                  </a:lnTo>
                  <a:lnTo>
                    <a:pt x="7659" y="14851"/>
                  </a:lnTo>
                  <a:lnTo>
                    <a:pt x="7803" y="13700"/>
                  </a:lnTo>
                  <a:lnTo>
                    <a:pt x="7875" y="12585"/>
                  </a:lnTo>
                  <a:lnTo>
                    <a:pt x="7983" y="11471"/>
                  </a:lnTo>
                  <a:lnTo>
                    <a:pt x="8019" y="10356"/>
                  </a:lnTo>
                  <a:lnTo>
                    <a:pt x="8055" y="9313"/>
                  </a:lnTo>
                  <a:lnTo>
                    <a:pt x="8055" y="9170"/>
                  </a:lnTo>
                  <a:lnTo>
                    <a:pt x="8019" y="7983"/>
                  </a:lnTo>
                  <a:lnTo>
                    <a:pt x="7983" y="6797"/>
                  </a:lnTo>
                  <a:lnTo>
                    <a:pt x="7839" y="5610"/>
                  </a:lnTo>
                  <a:lnTo>
                    <a:pt x="7695" y="4459"/>
                  </a:lnTo>
                  <a:lnTo>
                    <a:pt x="7587" y="3884"/>
                  </a:lnTo>
                  <a:lnTo>
                    <a:pt x="7479" y="3309"/>
                  </a:lnTo>
                  <a:lnTo>
                    <a:pt x="7336" y="2734"/>
                  </a:lnTo>
                  <a:lnTo>
                    <a:pt x="7156" y="2158"/>
                  </a:lnTo>
                  <a:lnTo>
                    <a:pt x="6940" y="1619"/>
                  </a:lnTo>
                  <a:lnTo>
                    <a:pt x="6724" y="1044"/>
                  </a:lnTo>
                  <a:lnTo>
                    <a:pt x="6473" y="504"/>
                  </a:lnTo>
                  <a:lnTo>
                    <a:pt x="622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295;p31">
              <a:extLst>
                <a:ext uri="{FF2B5EF4-FFF2-40B4-BE49-F238E27FC236}">
                  <a16:creationId xmlns:a16="http://schemas.microsoft.com/office/drawing/2014/main" id="{5CD4CABB-054D-4722-8EE9-B05C0EC17E8B}"/>
                </a:ext>
              </a:extLst>
            </p:cNvPr>
            <p:cNvSpPr/>
            <p:nvPr/>
          </p:nvSpPr>
          <p:spPr>
            <a:xfrm>
              <a:off x="2140750" y="970700"/>
              <a:ext cx="213050" cy="884550"/>
            </a:xfrm>
            <a:custGeom>
              <a:avLst/>
              <a:gdLst/>
              <a:ahLst/>
              <a:cxnLst/>
              <a:rect l="l" t="t" r="r" b="b"/>
              <a:pathLst>
                <a:path w="8522" h="35382" fill="none" extrusionOk="0">
                  <a:moveTo>
                    <a:pt x="6688" y="1"/>
                  </a:moveTo>
                  <a:lnTo>
                    <a:pt x="6688" y="1"/>
                  </a:lnTo>
                  <a:lnTo>
                    <a:pt x="6940" y="540"/>
                  </a:lnTo>
                  <a:lnTo>
                    <a:pt x="7155" y="1080"/>
                  </a:lnTo>
                  <a:lnTo>
                    <a:pt x="7335" y="1619"/>
                  </a:lnTo>
                  <a:lnTo>
                    <a:pt x="7515" y="2194"/>
                  </a:lnTo>
                  <a:lnTo>
                    <a:pt x="7659" y="2770"/>
                  </a:lnTo>
                  <a:lnTo>
                    <a:pt x="7767" y="3345"/>
                  </a:lnTo>
                  <a:lnTo>
                    <a:pt x="7875" y="3920"/>
                  </a:lnTo>
                  <a:lnTo>
                    <a:pt x="7946" y="4495"/>
                  </a:lnTo>
                  <a:lnTo>
                    <a:pt x="7946" y="4495"/>
                  </a:lnTo>
                  <a:lnTo>
                    <a:pt x="8054" y="5646"/>
                  </a:lnTo>
                  <a:lnTo>
                    <a:pt x="8162" y="6833"/>
                  </a:lnTo>
                  <a:lnTo>
                    <a:pt x="8198" y="7983"/>
                  </a:lnTo>
                  <a:lnTo>
                    <a:pt x="8198" y="9170"/>
                  </a:lnTo>
                  <a:lnTo>
                    <a:pt x="8198" y="9170"/>
                  </a:lnTo>
                  <a:lnTo>
                    <a:pt x="8126" y="10320"/>
                  </a:lnTo>
                  <a:lnTo>
                    <a:pt x="8090" y="11507"/>
                  </a:lnTo>
                  <a:lnTo>
                    <a:pt x="7982" y="12657"/>
                  </a:lnTo>
                  <a:lnTo>
                    <a:pt x="7875" y="13808"/>
                  </a:lnTo>
                  <a:lnTo>
                    <a:pt x="7731" y="14994"/>
                  </a:lnTo>
                  <a:lnTo>
                    <a:pt x="7587" y="16145"/>
                  </a:lnTo>
                  <a:lnTo>
                    <a:pt x="7407" y="17296"/>
                  </a:lnTo>
                  <a:lnTo>
                    <a:pt x="7191" y="18446"/>
                  </a:lnTo>
                  <a:lnTo>
                    <a:pt x="7191" y="18446"/>
                  </a:lnTo>
                  <a:lnTo>
                    <a:pt x="6976" y="19597"/>
                  </a:lnTo>
                  <a:lnTo>
                    <a:pt x="6760" y="20747"/>
                  </a:lnTo>
                  <a:lnTo>
                    <a:pt x="6508" y="21898"/>
                  </a:lnTo>
                  <a:lnTo>
                    <a:pt x="6221" y="23013"/>
                  </a:lnTo>
                  <a:lnTo>
                    <a:pt x="5933" y="24163"/>
                  </a:lnTo>
                  <a:lnTo>
                    <a:pt x="5609" y="25278"/>
                  </a:lnTo>
                  <a:lnTo>
                    <a:pt x="5250" y="26392"/>
                  </a:lnTo>
                  <a:lnTo>
                    <a:pt x="4854" y="27507"/>
                  </a:lnTo>
                  <a:lnTo>
                    <a:pt x="4854" y="27507"/>
                  </a:lnTo>
                  <a:lnTo>
                    <a:pt x="4459" y="28586"/>
                  </a:lnTo>
                  <a:lnTo>
                    <a:pt x="3991" y="29664"/>
                  </a:lnTo>
                  <a:lnTo>
                    <a:pt x="3488" y="30743"/>
                  </a:lnTo>
                  <a:lnTo>
                    <a:pt x="2949" y="31750"/>
                  </a:lnTo>
                  <a:lnTo>
                    <a:pt x="2949" y="31750"/>
                  </a:lnTo>
                  <a:lnTo>
                    <a:pt x="2661" y="32289"/>
                  </a:lnTo>
                  <a:lnTo>
                    <a:pt x="2373" y="32757"/>
                  </a:lnTo>
                  <a:lnTo>
                    <a:pt x="2014" y="33260"/>
                  </a:lnTo>
                  <a:lnTo>
                    <a:pt x="1654" y="33727"/>
                  </a:lnTo>
                  <a:lnTo>
                    <a:pt x="1295" y="34159"/>
                  </a:lnTo>
                  <a:lnTo>
                    <a:pt x="863" y="34590"/>
                  </a:lnTo>
                  <a:lnTo>
                    <a:pt x="468" y="34986"/>
                  </a:lnTo>
                  <a:lnTo>
                    <a:pt x="0" y="35381"/>
                  </a:lnTo>
                  <a:lnTo>
                    <a:pt x="0" y="35381"/>
                  </a:lnTo>
                  <a:lnTo>
                    <a:pt x="468" y="34986"/>
                  </a:lnTo>
                  <a:lnTo>
                    <a:pt x="935" y="34626"/>
                  </a:lnTo>
                  <a:lnTo>
                    <a:pt x="1367" y="34195"/>
                  </a:lnTo>
                  <a:lnTo>
                    <a:pt x="1762" y="33799"/>
                  </a:lnTo>
                  <a:lnTo>
                    <a:pt x="2122" y="33332"/>
                  </a:lnTo>
                  <a:lnTo>
                    <a:pt x="2481" y="32864"/>
                  </a:lnTo>
                  <a:lnTo>
                    <a:pt x="2805" y="32361"/>
                  </a:lnTo>
                  <a:lnTo>
                    <a:pt x="3128" y="31858"/>
                  </a:lnTo>
                  <a:lnTo>
                    <a:pt x="3128" y="31858"/>
                  </a:lnTo>
                  <a:lnTo>
                    <a:pt x="3704" y="30851"/>
                  </a:lnTo>
                  <a:lnTo>
                    <a:pt x="4243" y="29808"/>
                  </a:lnTo>
                  <a:lnTo>
                    <a:pt x="4746" y="28730"/>
                  </a:lnTo>
                  <a:lnTo>
                    <a:pt x="5178" y="27615"/>
                  </a:lnTo>
                  <a:lnTo>
                    <a:pt x="5178" y="27615"/>
                  </a:lnTo>
                  <a:lnTo>
                    <a:pt x="5753" y="25997"/>
                  </a:lnTo>
                  <a:lnTo>
                    <a:pt x="6257" y="24343"/>
                  </a:lnTo>
                  <a:lnTo>
                    <a:pt x="6257" y="24343"/>
                  </a:lnTo>
                  <a:lnTo>
                    <a:pt x="6652" y="22941"/>
                  </a:lnTo>
                  <a:lnTo>
                    <a:pt x="6976" y="21466"/>
                  </a:lnTo>
                  <a:lnTo>
                    <a:pt x="7299" y="19956"/>
                  </a:lnTo>
                  <a:lnTo>
                    <a:pt x="7587" y="18446"/>
                  </a:lnTo>
                  <a:lnTo>
                    <a:pt x="7587" y="18446"/>
                  </a:lnTo>
                  <a:lnTo>
                    <a:pt x="7803" y="17224"/>
                  </a:lnTo>
                  <a:lnTo>
                    <a:pt x="7982" y="16037"/>
                  </a:lnTo>
                  <a:lnTo>
                    <a:pt x="8126" y="14851"/>
                  </a:lnTo>
                  <a:lnTo>
                    <a:pt x="8270" y="13700"/>
                  </a:lnTo>
                  <a:lnTo>
                    <a:pt x="8342" y="12585"/>
                  </a:lnTo>
                  <a:lnTo>
                    <a:pt x="8450" y="11471"/>
                  </a:lnTo>
                  <a:lnTo>
                    <a:pt x="8486" y="10356"/>
                  </a:lnTo>
                  <a:lnTo>
                    <a:pt x="8522" y="9313"/>
                  </a:lnTo>
                  <a:lnTo>
                    <a:pt x="8522" y="9313"/>
                  </a:lnTo>
                  <a:lnTo>
                    <a:pt x="8522" y="9170"/>
                  </a:lnTo>
                  <a:lnTo>
                    <a:pt x="8522" y="9170"/>
                  </a:lnTo>
                  <a:lnTo>
                    <a:pt x="8486" y="7983"/>
                  </a:lnTo>
                  <a:lnTo>
                    <a:pt x="8450" y="6797"/>
                  </a:lnTo>
                  <a:lnTo>
                    <a:pt x="8306" y="5610"/>
                  </a:lnTo>
                  <a:lnTo>
                    <a:pt x="8162" y="4459"/>
                  </a:lnTo>
                  <a:lnTo>
                    <a:pt x="8162" y="4459"/>
                  </a:lnTo>
                  <a:lnTo>
                    <a:pt x="8054" y="3884"/>
                  </a:lnTo>
                  <a:lnTo>
                    <a:pt x="7946" y="3309"/>
                  </a:lnTo>
                  <a:lnTo>
                    <a:pt x="7803" y="2734"/>
                  </a:lnTo>
                  <a:lnTo>
                    <a:pt x="7623" y="2158"/>
                  </a:lnTo>
                  <a:lnTo>
                    <a:pt x="7407" y="1619"/>
                  </a:lnTo>
                  <a:lnTo>
                    <a:pt x="7191" y="1044"/>
                  </a:lnTo>
                  <a:lnTo>
                    <a:pt x="6940" y="504"/>
                  </a:lnTo>
                  <a:lnTo>
                    <a:pt x="6688"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296;p31">
              <a:extLst>
                <a:ext uri="{FF2B5EF4-FFF2-40B4-BE49-F238E27FC236}">
                  <a16:creationId xmlns:a16="http://schemas.microsoft.com/office/drawing/2014/main" id="{F3EBCF0C-2648-91A0-076A-F285CE7BAD0E}"/>
                </a:ext>
              </a:extLst>
            </p:cNvPr>
            <p:cNvSpPr/>
            <p:nvPr/>
          </p:nvSpPr>
          <p:spPr>
            <a:xfrm>
              <a:off x="1933100" y="881725"/>
              <a:ext cx="234625" cy="223850"/>
            </a:xfrm>
            <a:custGeom>
              <a:avLst/>
              <a:gdLst/>
              <a:ahLst/>
              <a:cxnLst/>
              <a:rect l="l" t="t" r="r" b="b"/>
              <a:pathLst>
                <a:path w="9385" h="8954" extrusionOk="0">
                  <a:moveTo>
                    <a:pt x="0" y="0"/>
                  </a:moveTo>
                  <a:lnTo>
                    <a:pt x="1079" y="1187"/>
                  </a:lnTo>
                  <a:lnTo>
                    <a:pt x="2194" y="2373"/>
                  </a:lnTo>
                  <a:lnTo>
                    <a:pt x="3344" y="3524"/>
                  </a:lnTo>
                  <a:lnTo>
                    <a:pt x="4531" y="4675"/>
                  </a:lnTo>
                  <a:lnTo>
                    <a:pt x="5717" y="5753"/>
                  </a:lnTo>
                  <a:lnTo>
                    <a:pt x="6904" y="6868"/>
                  </a:lnTo>
                  <a:lnTo>
                    <a:pt x="8126" y="7947"/>
                  </a:lnTo>
                  <a:lnTo>
                    <a:pt x="8774" y="8450"/>
                  </a:lnTo>
                  <a:lnTo>
                    <a:pt x="9385" y="8953"/>
                  </a:lnTo>
                  <a:lnTo>
                    <a:pt x="9385" y="8953"/>
                  </a:lnTo>
                  <a:lnTo>
                    <a:pt x="8846" y="8378"/>
                  </a:lnTo>
                  <a:lnTo>
                    <a:pt x="8306" y="7767"/>
                  </a:lnTo>
                  <a:lnTo>
                    <a:pt x="7156" y="6580"/>
                  </a:lnTo>
                  <a:lnTo>
                    <a:pt x="6041" y="5430"/>
                  </a:lnTo>
                  <a:lnTo>
                    <a:pt x="4855" y="4315"/>
                  </a:lnTo>
                  <a:lnTo>
                    <a:pt x="2481" y="2086"/>
                  </a:lnTo>
                  <a:lnTo>
                    <a:pt x="1259" y="1043"/>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297;p31">
              <a:extLst>
                <a:ext uri="{FF2B5EF4-FFF2-40B4-BE49-F238E27FC236}">
                  <a16:creationId xmlns:a16="http://schemas.microsoft.com/office/drawing/2014/main" id="{9189C53A-DC5F-69BD-8C42-6046604C51CD}"/>
                </a:ext>
              </a:extLst>
            </p:cNvPr>
            <p:cNvSpPr/>
            <p:nvPr/>
          </p:nvSpPr>
          <p:spPr>
            <a:xfrm>
              <a:off x="1722750" y="1674550"/>
              <a:ext cx="361400" cy="62950"/>
            </a:xfrm>
            <a:custGeom>
              <a:avLst/>
              <a:gdLst/>
              <a:ahLst/>
              <a:cxnLst/>
              <a:rect l="l" t="t" r="r" b="b"/>
              <a:pathLst>
                <a:path w="14456" h="2518" extrusionOk="0">
                  <a:moveTo>
                    <a:pt x="14455" y="0"/>
                  </a:moveTo>
                  <a:lnTo>
                    <a:pt x="12657" y="216"/>
                  </a:lnTo>
                  <a:lnTo>
                    <a:pt x="10824" y="468"/>
                  </a:lnTo>
                  <a:lnTo>
                    <a:pt x="9026" y="719"/>
                  </a:lnTo>
                  <a:lnTo>
                    <a:pt x="7192" y="1007"/>
                  </a:lnTo>
                  <a:lnTo>
                    <a:pt x="5394" y="1331"/>
                  </a:lnTo>
                  <a:lnTo>
                    <a:pt x="3596" y="1690"/>
                  </a:lnTo>
                  <a:lnTo>
                    <a:pt x="1799" y="2086"/>
                  </a:lnTo>
                  <a:lnTo>
                    <a:pt x="1" y="2517"/>
                  </a:lnTo>
                  <a:lnTo>
                    <a:pt x="936" y="2409"/>
                  </a:lnTo>
                  <a:lnTo>
                    <a:pt x="1835" y="2337"/>
                  </a:lnTo>
                  <a:lnTo>
                    <a:pt x="3668" y="2086"/>
                  </a:lnTo>
                  <a:lnTo>
                    <a:pt x="5466" y="1798"/>
                  </a:lnTo>
                  <a:lnTo>
                    <a:pt x="7300" y="1510"/>
                  </a:lnTo>
                  <a:lnTo>
                    <a:pt x="9098" y="1187"/>
                  </a:lnTo>
                  <a:lnTo>
                    <a:pt x="10895" y="827"/>
                  </a:lnTo>
                  <a:lnTo>
                    <a:pt x="12693" y="432"/>
                  </a:lnTo>
                  <a:lnTo>
                    <a:pt x="1445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298;p31">
              <a:extLst>
                <a:ext uri="{FF2B5EF4-FFF2-40B4-BE49-F238E27FC236}">
                  <a16:creationId xmlns:a16="http://schemas.microsoft.com/office/drawing/2014/main" id="{C6907B9E-B687-05DC-1CFF-281C56FD2D76}"/>
                </a:ext>
              </a:extLst>
            </p:cNvPr>
            <p:cNvSpPr/>
            <p:nvPr/>
          </p:nvSpPr>
          <p:spPr>
            <a:xfrm>
              <a:off x="1521400" y="1554100"/>
              <a:ext cx="540275" cy="15300"/>
            </a:xfrm>
            <a:custGeom>
              <a:avLst/>
              <a:gdLst/>
              <a:ahLst/>
              <a:cxnLst/>
              <a:rect l="l" t="t" r="r" b="b"/>
              <a:pathLst>
                <a:path w="21611" h="612" extrusionOk="0">
                  <a:moveTo>
                    <a:pt x="16217" y="0"/>
                  </a:moveTo>
                  <a:lnTo>
                    <a:pt x="13484" y="36"/>
                  </a:lnTo>
                  <a:lnTo>
                    <a:pt x="10787" y="72"/>
                  </a:lnTo>
                  <a:lnTo>
                    <a:pt x="8127" y="144"/>
                  </a:lnTo>
                  <a:lnTo>
                    <a:pt x="5394" y="252"/>
                  </a:lnTo>
                  <a:lnTo>
                    <a:pt x="2697" y="396"/>
                  </a:lnTo>
                  <a:lnTo>
                    <a:pt x="1" y="575"/>
                  </a:lnTo>
                  <a:lnTo>
                    <a:pt x="2697" y="611"/>
                  </a:lnTo>
                  <a:lnTo>
                    <a:pt x="8091" y="611"/>
                  </a:lnTo>
                  <a:lnTo>
                    <a:pt x="10787" y="575"/>
                  </a:lnTo>
                  <a:lnTo>
                    <a:pt x="13520" y="504"/>
                  </a:lnTo>
                  <a:lnTo>
                    <a:pt x="16217" y="396"/>
                  </a:lnTo>
                  <a:lnTo>
                    <a:pt x="18913" y="252"/>
                  </a:lnTo>
                  <a:lnTo>
                    <a:pt x="20244" y="180"/>
                  </a:lnTo>
                  <a:lnTo>
                    <a:pt x="21610" y="72"/>
                  </a:lnTo>
                  <a:lnTo>
                    <a:pt x="20244" y="36"/>
                  </a:lnTo>
                  <a:lnTo>
                    <a:pt x="1891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299;p31">
              <a:extLst>
                <a:ext uri="{FF2B5EF4-FFF2-40B4-BE49-F238E27FC236}">
                  <a16:creationId xmlns:a16="http://schemas.microsoft.com/office/drawing/2014/main" id="{90A53B0C-35F1-A1F6-775D-3BE8A2EE5B26}"/>
                </a:ext>
              </a:extLst>
            </p:cNvPr>
            <p:cNvSpPr/>
            <p:nvPr/>
          </p:nvSpPr>
          <p:spPr>
            <a:xfrm>
              <a:off x="1682300" y="890700"/>
              <a:ext cx="443200" cy="320050"/>
            </a:xfrm>
            <a:custGeom>
              <a:avLst/>
              <a:gdLst/>
              <a:ahLst/>
              <a:cxnLst/>
              <a:rect l="l" t="t" r="r" b="b"/>
              <a:pathLst>
                <a:path w="17728" h="12802" extrusionOk="0">
                  <a:moveTo>
                    <a:pt x="1" y="1"/>
                  </a:moveTo>
                  <a:lnTo>
                    <a:pt x="1080" y="864"/>
                  </a:lnTo>
                  <a:lnTo>
                    <a:pt x="2158" y="1691"/>
                  </a:lnTo>
                  <a:lnTo>
                    <a:pt x="4316" y="3345"/>
                  </a:lnTo>
                  <a:lnTo>
                    <a:pt x="6509" y="4999"/>
                  </a:lnTo>
                  <a:lnTo>
                    <a:pt x="8702" y="6617"/>
                  </a:lnTo>
                  <a:lnTo>
                    <a:pt x="10931" y="8199"/>
                  </a:lnTo>
                  <a:lnTo>
                    <a:pt x="13197" y="9745"/>
                  </a:lnTo>
                  <a:lnTo>
                    <a:pt x="15426" y="11291"/>
                  </a:lnTo>
                  <a:lnTo>
                    <a:pt x="16576" y="12082"/>
                  </a:lnTo>
                  <a:lnTo>
                    <a:pt x="17727" y="12801"/>
                  </a:lnTo>
                  <a:lnTo>
                    <a:pt x="15570" y="11111"/>
                  </a:lnTo>
                  <a:lnTo>
                    <a:pt x="13412" y="9457"/>
                  </a:lnTo>
                  <a:lnTo>
                    <a:pt x="11219" y="7803"/>
                  </a:lnTo>
                  <a:lnTo>
                    <a:pt x="8990" y="6185"/>
                  </a:lnTo>
                  <a:lnTo>
                    <a:pt x="6796" y="4603"/>
                  </a:lnTo>
                  <a:lnTo>
                    <a:pt x="4531" y="3057"/>
                  </a:lnTo>
                  <a:lnTo>
                    <a:pt x="2266" y="1511"/>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300;p31">
              <a:extLst>
                <a:ext uri="{FF2B5EF4-FFF2-40B4-BE49-F238E27FC236}">
                  <a16:creationId xmlns:a16="http://schemas.microsoft.com/office/drawing/2014/main" id="{EADA6D63-5647-D6AF-F21B-D30708A2FDD6}"/>
                </a:ext>
              </a:extLst>
            </p:cNvPr>
            <p:cNvSpPr/>
            <p:nvPr/>
          </p:nvSpPr>
          <p:spPr>
            <a:xfrm>
              <a:off x="1457575" y="1266450"/>
              <a:ext cx="621175" cy="116875"/>
            </a:xfrm>
            <a:custGeom>
              <a:avLst/>
              <a:gdLst/>
              <a:ahLst/>
              <a:cxnLst/>
              <a:rect l="l" t="t" r="r" b="b"/>
              <a:pathLst>
                <a:path w="24847" h="4675" extrusionOk="0">
                  <a:moveTo>
                    <a:pt x="1" y="0"/>
                  </a:moveTo>
                  <a:lnTo>
                    <a:pt x="1547" y="360"/>
                  </a:lnTo>
                  <a:lnTo>
                    <a:pt x="3093" y="719"/>
                  </a:lnTo>
                  <a:lnTo>
                    <a:pt x="6185" y="1367"/>
                  </a:lnTo>
                  <a:lnTo>
                    <a:pt x="9277" y="1978"/>
                  </a:lnTo>
                  <a:lnTo>
                    <a:pt x="12370" y="2589"/>
                  </a:lnTo>
                  <a:lnTo>
                    <a:pt x="18590" y="3668"/>
                  </a:lnTo>
                  <a:lnTo>
                    <a:pt x="21718" y="4207"/>
                  </a:lnTo>
                  <a:lnTo>
                    <a:pt x="24846" y="4675"/>
                  </a:lnTo>
                  <a:lnTo>
                    <a:pt x="21754" y="3955"/>
                  </a:lnTo>
                  <a:lnTo>
                    <a:pt x="18662" y="3272"/>
                  </a:lnTo>
                  <a:lnTo>
                    <a:pt x="15570" y="2661"/>
                  </a:lnTo>
                  <a:lnTo>
                    <a:pt x="12478" y="2050"/>
                  </a:lnTo>
                  <a:lnTo>
                    <a:pt x="9349" y="1510"/>
                  </a:lnTo>
                  <a:lnTo>
                    <a:pt x="6257" y="971"/>
                  </a:lnTo>
                  <a:lnTo>
                    <a:pt x="3129" y="468"/>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301;p31">
              <a:extLst>
                <a:ext uri="{FF2B5EF4-FFF2-40B4-BE49-F238E27FC236}">
                  <a16:creationId xmlns:a16="http://schemas.microsoft.com/office/drawing/2014/main" id="{A1354DBF-D0CB-B3DB-B96E-E8C421A26AA9}"/>
                </a:ext>
              </a:extLst>
            </p:cNvPr>
            <p:cNvSpPr/>
            <p:nvPr/>
          </p:nvSpPr>
          <p:spPr>
            <a:xfrm>
              <a:off x="2804125" y="1760850"/>
              <a:ext cx="485425" cy="577100"/>
            </a:xfrm>
            <a:custGeom>
              <a:avLst/>
              <a:gdLst/>
              <a:ahLst/>
              <a:cxnLst/>
              <a:rect l="l" t="t" r="r" b="b"/>
              <a:pathLst>
                <a:path w="19417" h="23084" extrusionOk="0">
                  <a:moveTo>
                    <a:pt x="8918" y="0"/>
                  </a:moveTo>
                  <a:lnTo>
                    <a:pt x="8558" y="36"/>
                  </a:lnTo>
                  <a:lnTo>
                    <a:pt x="8270" y="72"/>
                  </a:lnTo>
                  <a:lnTo>
                    <a:pt x="7983" y="180"/>
                  </a:lnTo>
                  <a:lnTo>
                    <a:pt x="7767" y="324"/>
                  </a:lnTo>
                  <a:lnTo>
                    <a:pt x="7551" y="503"/>
                  </a:lnTo>
                  <a:lnTo>
                    <a:pt x="7371" y="683"/>
                  </a:lnTo>
                  <a:lnTo>
                    <a:pt x="7264" y="899"/>
                  </a:lnTo>
                  <a:lnTo>
                    <a:pt x="7120" y="1115"/>
                  </a:lnTo>
                  <a:lnTo>
                    <a:pt x="6976" y="1582"/>
                  </a:lnTo>
                  <a:lnTo>
                    <a:pt x="6868" y="2014"/>
                  </a:lnTo>
                  <a:lnTo>
                    <a:pt x="6832" y="2445"/>
                  </a:lnTo>
                  <a:lnTo>
                    <a:pt x="6832" y="2769"/>
                  </a:lnTo>
                  <a:lnTo>
                    <a:pt x="6868" y="3056"/>
                  </a:lnTo>
                  <a:lnTo>
                    <a:pt x="6293" y="3056"/>
                  </a:lnTo>
                  <a:lnTo>
                    <a:pt x="5969" y="3092"/>
                  </a:lnTo>
                  <a:lnTo>
                    <a:pt x="5574" y="3164"/>
                  </a:lnTo>
                  <a:lnTo>
                    <a:pt x="5178" y="3308"/>
                  </a:lnTo>
                  <a:lnTo>
                    <a:pt x="4962" y="3416"/>
                  </a:lnTo>
                  <a:lnTo>
                    <a:pt x="4783" y="3560"/>
                  </a:lnTo>
                  <a:lnTo>
                    <a:pt x="4639" y="3739"/>
                  </a:lnTo>
                  <a:lnTo>
                    <a:pt x="4495" y="3919"/>
                  </a:lnTo>
                  <a:lnTo>
                    <a:pt x="4315" y="4171"/>
                  </a:lnTo>
                  <a:lnTo>
                    <a:pt x="4207" y="4423"/>
                  </a:lnTo>
                  <a:lnTo>
                    <a:pt x="4135" y="4674"/>
                  </a:lnTo>
                  <a:lnTo>
                    <a:pt x="4064" y="4926"/>
                  </a:lnTo>
                  <a:lnTo>
                    <a:pt x="4064" y="5178"/>
                  </a:lnTo>
                  <a:lnTo>
                    <a:pt x="4064" y="5429"/>
                  </a:lnTo>
                  <a:lnTo>
                    <a:pt x="4135" y="5861"/>
                  </a:lnTo>
                  <a:lnTo>
                    <a:pt x="4243" y="6220"/>
                  </a:lnTo>
                  <a:lnTo>
                    <a:pt x="4351" y="6508"/>
                  </a:lnTo>
                  <a:lnTo>
                    <a:pt x="4495" y="6796"/>
                  </a:lnTo>
                  <a:lnTo>
                    <a:pt x="3884" y="6796"/>
                  </a:lnTo>
                  <a:lnTo>
                    <a:pt x="3560" y="6832"/>
                  </a:lnTo>
                  <a:lnTo>
                    <a:pt x="3165" y="6939"/>
                  </a:lnTo>
                  <a:lnTo>
                    <a:pt x="2805" y="7047"/>
                  </a:lnTo>
                  <a:lnTo>
                    <a:pt x="2625" y="7155"/>
                  </a:lnTo>
                  <a:lnTo>
                    <a:pt x="2482" y="7263"/>
                  </a:lnTo>
                  <a:lnTo>
                    <a:pt x="2338" y="7371"/>
                  </a:lnTo>
                  <a:lnTo>
                    <a:pt x="2230" y="7515"/>
                  </a:lnTo>
                  <a:lnTo>
                    <a:pt x="2086" y="7838"/>
                  </a:lnTo>
                  <a:lnTo>
                    <a:pt x="1978" y="8126"/>
                  </a:lnTo>
                  <a:lnTo>
                    <a:pt x="1906" y="8450"/>
                  </a:lnTo>
                  <a:lnTo>
                    <a:pt x="1870" y="8737"/>
                  </a:lnTo>
                  <a:lnTo>
                    <a:pt x="1870" y="9025"/>
                  </a:lnTo>
                  <a:lnTo>
                    <a:pt x="1906" y="9313"/>
                  </a:lnTo>
                  <a:lnTo>
                    <a:pt x="2014" y="9852"/>
                  </a:lnTo>
                  <a:lnTo>
                    <a:pt x="2194" y="10283"/>
                  </a:lnTo>
                  <a:lnTo>
                    <a:pt x="2338" y="10643"/>
                  </a:lnTo>
                  <a:lnTo>
                    <a:pt x="2553" y="10967"/>
                  </a:lnTo>
                  <a:lnTo>
                    <a:pt x="2158" y="10967"/>
                  </a:lnTo>
                  <a:lnTo>
                    <a:pt x="1798" y="11038"/>
                  </a:lnTo>
                  <a:lnTo>
                    <a:pt x="1439" y="11146"/>
                  </a:lnTo>
                  <a:lnTo>
                    <a:pt x="1115" y="11326"/>
                  </a:lnTo>
                  <a:lnTo>
                    <a:pt x="828" y="11542"/>
                  </a:lnTo>
                  <a:lnTo>
                    <a:pt x="576" y="11829"/>
                  </a:lnTo>
                  <a:lnTo>
                    <a:pt x="396" y="12117"/>
                  </a:lnTo>
                  <a:lnTo>
                    <a:pt x="252" y="12477"/>
                  </a:lnTo>
                  <a:lnTo>
                    <a:pt x="144" y="12800"/>
                  </a:lnTo>
                  <a:lnTo>
                    <a:pt x="72" y="13124"/>
                  </a:lnTo>
                  <a:lnTo>
                    <a:pt x="37" y="13483"/>
                  </a:lnTo>
                  <a:lnTo>
                    <a:pt x="1" y="13807"/>
                  </a:lnTo>
                  <a:lnTo>
                    <a:pt x="37" y="14562"/>
                  </a:lnTo>
                  <a:lnTo>
                    <a:pt x="108" y="15317"/>
                  </a:lnTo>
                  <a:lnTo>
                    <a:pt x="252" y="16108"/>
                  </a:lnTo>
                  <a:lnTo>
                    <a:pt x="432" y="16863"/>
                  </a:lnTo>
                  <a:lnTo>
                    <a:pt x="648" y="17654"/>
                  </a:lnTo>
                  <a:lnTo>
                    <a:pt x="899" y="18373"/>
                  </a:lnTo>
                  <a:lnTo>
                    <a:pt x="1151" y="19093"/>
                  </a:lnTo>
                  <a:lnTo>
                    <a:pt x="1403" y="19740"/>
                  </a:lnTo>
                  <a:lnTo>
                    <a:pt x="1906" y="20818"/>
                  </a:lnTo>
                  <a:lnTo>
                    <a:pt x="2230" y="21573"/>
                  </a:lnTo>
                  <a:lnTo>
                    <a:pt x="2374" y="21825"/>
                  </a:lnTo>
                  <a:lnTo>
                    <a:pt x="3273" y="19704"/>
                  </a:lnTo>
                  <a:lnTo>
                    <a:pt x="4100" y="17690"/>
                  </a:lnTo>
                  <a:lnTo>
                    <a:pt x="4315" y="17762"/>
                  </a:lnTo>
                  <a:lnTo>
                    <a:pt x="4567" y="17870"/>
                  </a:lnTo>
                  <a:lnTo>
                    <a:pt x="5034" y="18194"/>
                  </a:lnTo>
                  <a:lnTo>
                    <a:pt x="5538" y="18589"/>
                  </a:lnTo>
                  <a:lnTo>
                    <a:pt x="6077" y="19057"/>
                  </a:lnTo>
                  <a:lnTo>
                    <a:pt x="7120" y="20135"/>
                  </a:lnTo>
                  <a:lnTo>
                    <a:pt x="8163" y="21250"/>
                  </a:lnTo>
                  <a:lnTo>
                    <a:pt x="8702" y="21753"/>
                  </a:lnTo>
                  <a:lnTo>
                    <a:pt x="9241" y="22221"/>
                  </a:lnTo>
                  <a:lnTo>
                    <a:pt x="9745" y="22580"/>
                  </a:lnTo>
                  <a:lnTo>
                    <a:pt x="9996" y="22760"/>
                  </a:lnTo>
                  <a:lnTo>
                    <a:pt x="10248" y="22868"/>
                  </a:lnTo>
                  <a:lnTo>
                    <a:pt x="10500" y="22976"/>
                  </a:lnTo>
                  <a:lnTo>
                    <a:pt x="10751" y="23048"/>
                  </a:lnTo>
                  <a:lnTo>
                    <a:pt x="10967" y="23084"/>
                  </a:lnTo>
                  <a:lnTo>
                    <a:pt x="11219" y="23084"/>
                  </a:lnTo>
                  <a:lnTo>
                    <a:pt x="11434" y="23048"/>
                  </a:lnTo>
                  <a:lnTo>
                    <a:pt x="11686" y="22940"/>
                  </a:lnTo>
                  <a:lnTo>
                    <a:pt x="11902" y="22832"/>
                  </a:lnTo>
                  <a:lnTo>
                    <a:pt x="12118" y="22652"/>
                  </a:lnTo>
                  <a:lnTo>
                    <a:pt x="12333" y="22400"/>
                  </a:lnTo>
                  <a:lnTo>
                    <a:pt x="12477" y="22113"/>
                  </a:lnTo>
                  <a:lnTo>
                    <a:pt x="12621" y="21825"/>
                  </a:lnTo>
                  <a:lnTo>
                    <a:pt x="12693" y="21502"/>
                  </a:lnTo>
                  <a:lnTo>
                    <a:pt x="12729" y="21178"/>
                  </a:lnTo>
                  <a:lnTo>
                    <a:pt x="12729" y="20854"/>
                  </a:lnTo>
                  <a:lnTo>
                    <a:pt x="12693" y="20531"/>
                  </a:lnTo>
                  <a:lnTo>
                    <a:pt x="12657" y="20207"/>
                  </a:lnTo>
                  <a:lnTo>
                    <a:pt x="12513" y="19632"/>
                  </a:lnTo>
                  <a:lnTo>
                    <a:pt x="12333" y="19128"/>
                  </a:lnTo>
                  <a:lnTo>
                    <a:pt x="12118" y="18625"/>
                  </a:lnTo>
                  <a:lnTo>
                    <a:pt x="12261" y="18769"/>
                  </a:lnTo>
                  <a:lnTo>
                    <a:pt x="12621" y="19021"/>
                  </a:lnTo>
                  <a:lnTo>
                    <a:pt x="13088" y="19344"/>
                  </a:lnTo>
                  <a:lnTo>
                    <a:pt x="13340" y="19488"/>
                  </a:lnTo>
                  <a:lnTo>
                    <a:pt x="13664" y="19632"/>
                  </a:lnTo>
                  <a:lnTo>
                    <a:pt x="13951" y="19776"/>
                  </a:lnTo>
                  <a:lnTo>
                    <a:pt x="14275" y="19848"/>
                  </a:lnTo>
                  <a:lnTo>
                    <a:pt x="14599" y="19884"/>
                  </a:lnTo>
                  <a:lnTo>
                    <a:pt x="14922" y="19848"/>
                  </a:lnTo>
                  <a:lnTo>
                    <a:pt x="15210" y="19776"/>
                  </a:lnTo>
                  <a:lnTo>
                    <a:pt x="15497" y="19632"/>
                  </a:lnTo>
                  <a:lnTo>
                    <a:pt x="15785" y="19416"/>
                  </a:lnTo>
                  <a:lnTo>
                    <a:pt x="16037" y="19093"/>
                  </a:lnTo>
                  <a:lnTo>
                    <a:pt x="16253" y="18697"/>
                  </a:lnTo>
                  <a:lnTo>
                    <a:pt x="16360" y="18301"/>
                  </a:lnTo>
                  <a:lnTo>
                    <a:pt x="16396" y="17906"/>
                  </a:lnTo>
                  <a:lnTo>
                    <a:pt x="16396" y="17510"/>
                  </a:lnTo>
                  <a:lnTo>
                    <a:pt x="16324" y="17115"/>
                  </a:lnTo>
                  <a:lnTo>
                    <a:pt x="16217" y="16719"/>
                  </a:lnTo>
                  <a:lnTo>
                    <a:pt x="16037" y="16324"/>
                  </a:lnTo>
                  <a:lnTo>
                    <a:pt x="15893" y="15964"/>
                  </a:lnTo>
                  <a:lnTo>
                    <a:pt x="15677" y="15605"/>
                  </a:lnTo>
                  <a:lnTo>
                    <a:pt x="15497" y="15281"/>
                  </a:lnTo>
                  <a:lnTo>
                    <a:pt x="15102" y="14742"/>
                  </a:lnTo>
                  <a:lnTo>
                    <a:pt x="14778" y="14382"/>
                  </a:lnTo>
                  <a:lnTo>
                    <a:pt x="14635" y="14203"/>
                  </a:lnTo>
                  <a:lnTo>
                    <a:pt x="15174" y="14526"/>
                  </a:lnTo>
                  <a:lnTo>
                    <a:pt x="15713" y="14778"/>
                  </a:lnTo>
                  <a:lnTo>
                    <a:pt x="16001" y="14886"/>
                  </a:lnTo>
                  <a:lnTo>
                    <a:pt x="16324" y="14994"/>
                  </a:lnTo>
                  <a:lnTo>
                    <a:pt x="16648" y="15065"/>
                  </a:lnTo>
                  <a:lnTo>
                    <a:pt x="16972" y="15101"/>
                  </a:lnTo>
                  <a:lnTo>
                    <a:pt x="17295" y="15101"/>
                  </a:lnTo>
                  <a:lnTo>
                    <a:pt x="17583" y="15065"/>
                  </a:lnTo>
                  <a:lnTo>
                    <a:pt x="17907" y="14958"/>
                  </a:lnTo>
                  <a:lnTo>
                    <a:pt x="18158" y="14778"/>
                  </a:lnTo>
                  <a:lnTo>
                    <a:pt x="18410" y="14526"/>
                  </a:lnTo>
                  <a:lnTo>
                    <a:pt x="18626" y="14203"/>
                  </a:lnTo>
                  <a:lnTo>
                    <a:pt x="18733" y="13987"/>
                  </a:lnTo>
                  <a:lnTo>
                    <a:pt x="18769" y="13807"/>
                  </a:lnTo>
                  <a:lnTo>
                    <a:pt x="18877" y="13376"/>
                  </a:lnTo>
                  <a:lnTo>
                    <a:pt x="18877" y="12944"/>
                  </a:lnTo>
                  <a:lnTo>
                    <a:pt x="18805" y="12549"/>
                  </a:lnTo>
                  <a:lnTo>
                    <a:pt x="18698" y="12117"/>
                  </a:lnTo>
                  <a:lnTo>
                    <a:pt x="18518" y="11686"/>
                  </a:lnTo>
                  <a:lnTo>
                    <a:pt x="18338" y="11290"/>
                  </a:lnTo>
                  <a:lnTo>
                    <a:pt x="18122" y="10931"/>
                  </a:lnTo>
                  <a:lnTo>
                    <a:pt x="17691" y="10247"/>
                  </a:lnTo>
                  <a:lnTo>
                    <a:pt x="17259" y="9672"/>
                  </a:lnTo>
                  <a:lnTo>
                    <a:pt x="16828" y="9205"/>
                  </a:lnTo>
                  <a:lnTo>
                    <a:pt x="17223" y="9384"/>
                  </a:lnTo>
                  <a:lnTo>
                    <a:pt x="17583" y="9564"/>
                  </a:lnTo>
                  <a:lnTo>
                    <a:pt x="18050" y="9672"/>
                  </a:lnTo>
                  <a:lnTo>
                    <a:pt x="18266" y="9708"/>
                  </a:lnTo>
                  <a:lnTo>
                    <a:pt x="18482" y="9672"/>
                  </a:lnTo>
                  <a:lnTo>
                    <a:pt x="18698" y="9636"/>
                  </a:lnTo>
                  <a:lnTo>
                    <a:pt x="18913" y="9564"/>
                  </a:lnTo>
                  <a:lnTo>
                    <a:pt x="19093" y="9420"/>
                  </a:lnTo>
                  <a:lnTo>
                    <a:pt x="19237" y="9205"/>
                  </a:lnTo>
                  <a:lnTo>
                    <a:pt x="19345" y="8917"/>
                  </a:lnTo>
                  <a:lnTo>
                    <a:pt x="19417" y="8557"/>
                  </a:lnTo>
                  <a:lnTo>
                    <a:pt x="19417" y="8126"/>
                  </a:lnTo>
                  <a:lnTo>
                    <a:pt x="19381" y="7730"/>
                  </a:lnTo>
                  <a:lnTo>
                    <a:pt x="19273" y="7299"/>
                  </a:lnTo>
                  <a:lnTo>
                    <a:pt x="19129" y="6868"/>
                  </a:lnTo>
                  <a:lnTo>
                    <a:pt x="18949" y="6436"/>
                  </a:lnTo>
                  <a:lnTo>
                    <a:pt x="18698" y="6005"/>
                  </a:lnTo>
                  <a:lnTo>
                    <a:pt x="18410" y="5573"/>
                  </a:lnTo>
                  <a:lnTo>
                    <a:pt x="18122" y="5142"/>
                  </a:lnTo>
                  <a:lnTo>
                    <a:pt x="17763" y="4746"/>
                  </a:lnTo>
                  <a:lnTo>
                    <a:pt x="17367" y="4315"/>
                  </a:lnTo>
                  <a:lnTo>
                    <a:pt x="16972" y="3919"/>
                  </a:lnTo>
                  <a:lnTo>
                    <a:pt x="16540" y="3524"/>
                  </a:lnTo>
                  <a:lnTo>
                    <a:pt x="16073" y="3164"/>
                  </a:lnTo>
                  <a:lnTo>
                    <a:pt x="15605" y="2805"/>
                  </a:lnTo>
                  <a:lnTo>
                    <a:pt x="14599" y="2121"/>
                  </a:lnTo>
                  <a:lnTo>
                    <a:pt x="13592" y="1510"/>
                  </a:lnTo>
                  <a:lnTo>
                    <a:pt x="12549" y="1007"/>
                  </a:lnTo>
                  <a:lnTo>
                    <a:pt x="11542" y="575"/>
                  </a:lnTo>
                  <a:lnTo>
                    <a:pt x="11039" y="396"/>
                  </a:lnTo>
                  <a:lnTo>
                    <a:pt x="10572" y="252"/>
                  </a:lnTo>
                  <a:lnTo>
                    <a:pt x="10140" y="144"/>
                  </a:lnTo>
                  <a:lnTo>
                    <a:pt x="9709" y="72"/>
                  </a:lnTo>
                  <a:lnTo>
                    <a:pt x="9277" y="36"/>
                  </a:lnTo>
                  <a:lnTo>
                    <a:pt x="8918"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302;p31">
              <a:extLst>
                <a:ext uri="{FF2B5EF4-FFF2-40B4-BE49-F238E27FC236}">
                  <a16:creationId xmlns:a16="http://schemas.microsoft.com/office/drawing/2014/main" id="{583A9323-FB81-FD76-E89A-8999A82C8629}"/>
                </a:ext>
              </a:extLst>
            </p:cNvPr>
            <p:cNvSpPr/>
            <p:nvPr/>
          </p:nvSpPr>
          <p:spPr>
            <a:xfrm>
              <a:off x="2981200" y="1836350"/>
              <a:ext cx="247225" cy="160925"/>
            </a:xfrm>
            <a:custGeom>
              <a:avLst/>
              <a:gdLst/>
              <a:ahLst/>
              <a:cxnLst/>
              <a:rect l="l" t="t" r="r" b="b"/>
              <a:pathLst>
                <a:path w="9889" h="6437" extrusionOk="0">
                  <a:moveTo>
                    <a:pt x="1" y="0"/>
                  </a:moveTo>
                  <a:lnTo>
                    <a:pt x="1" y="36"/>
                  </a:lnTo>
                  <a:lnTo>
                    <a:pt x="1" y="72"/>
                  </a:lnTo>
                  <a:lnTo>
                    <a:pt x="1331" y="683"/>
                  </a:lnTo>
                  <a:lnTo>
                    <a:pt x="2590" y="1367"/>
                  </a:lnTo>
                  <a:lnTo>
                    <a:pt x="3848" y="2122"/>
                  </a:lnTo>
                  <a:lnTo>
                    <a:pt x="5107" y="2877"/>
                  </a:lnTo>
                  <a:lnTo>
                    <a:pt x="6293" y="3704"/>
                  </a:lnTo>
                  <a:lnTo>
                    <a:pt x="7480" y="4567"/>
                  </a:lnTo>
                  <a:lnTo>
                    <a:pt x="8630" y="5466"/>
                  </a:lnTo>
                  <a:lnTo>
                    <a:pt x="9709" y="6400"/>
                  </a:lnTo>
                  <a:lnTo>
                    <a:pt x="9817" y="6436"/>
                  </a:lnTo>
                  <a:lnTo>
                    <a:pt x="9889" y="6400"/>
                  </a:lnTo>
                  <a:lnTo>
                    <a:pt x="9889" y="6329"/>
                  </a:lnTo>
                  <a:lnTo>
                    <a:pt x="9889" y="6257"/>
                  </a:lnTo>
                  <a:lnTo>
                    <a:pt x="9421" y="5681"/>
                  </a:lnTo>
                  <a:lnTo>
                    <a:pt x="8918" y="5142"/>
                  </a:lnTo>
                  <a:lnTo>
                    <a:pt x="8379" y="4639"/>
                  </a:lnTo>
                  <a:lnTo>
                    <a:pt x="7839" y="4135"/>
                  </a:lnTo>
                  <a:lnTo>
                    <a:pt x="7264" y="3668"/>
                  </a:lnTo>
                  <a:lnTo>
                    <a:pt x="6653" y="3200"/>
                  </a:lnTo>
                  <a:lnTo>
                    <a:pt x="6041" y="2769"/>
                  </a:lnTo>
                  <a:lnTo>
                    <a:pt x="5430" y="2373"/>
                  </a:lnTo>
                  <a:lnTo>
                    <a:pt x="4783" y="1978"/>
                  </a:lnTo>
                  <a:lnTo>
                    <a:pt x="4136" y="1618"/>
                  </a:lnTo>
                  <a:lnTo>
                    <a:pt x="3453" y="1295"/>
                  </a:lnTo>
                  <a:lnTo>
                    <a:pt x="2769" y="971"/>
                  </a:lnTo>
                  <a:lnTo>
                    <a:pt x="2086" y="683"/>
                  </a:lnTo>
                  <a:lnTo>
                    <a:pt x="1403" y="432"/>
                  </a:lnTo>
                  <a:lnTo>
                    <a:pt x="720" y="216"/>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303;p31">
              <a:extLst>
                <a:ext uri="{FF2B5EF4-FFF2-40B4-BE49-F238E27FC236}">
                  <a16:creationId xmlns:a16="http://schemas.microsoft.com/office/drawing/2014/main" id="{298BABD8-ABFF-68F2-AFB3-9270E8E15812}"/>
                </a:ext>
              </a:extLst>
            </p:cNvPr>
            <p:cNvSpPr/>
            <p:nvPr/>
          </p:nvSpPr>
          <p:spPr>
            <a:xfrm>
              <a:off x="2913800" y="1928025"/>
              <a:ext cx="260700" cy="192400"/>
            </a:xfrm>
            <a:custGeom>
              <a:avLst/>
              <a:gdLst/>
              <a:ahLst/>
              <a:cxnLst/>
              <a:rect l="l" t="t" r="r" b="b"/>
              <a:pathLst>
                <a:path w="10428" h="7696" extrusionOk="0">
                  <a:moveTo>
                    <a:pt x="0" y="1"/>
                  </a:moveTo>
                  <a:lnTo>
                    <a:pt x="0" y="37"/>
                  </a:lnTo>
                  <a:lnTo>
                    <a:pt x="36" y="73"/>
                  </a:lnTo>
                  <a:lnTo>
                    <a:pt x="683" y="360"/>
                  </a:lnTo>
                  <a:lnTo>
                    <a:pt x="1366" y="720"/>
                  </a:lnTo>
                  <a:lnTo>
                    <a:pt x="2050" y="1115"/>
                  </a:lnTo>
                  <a:lnTo>
                    <a:pt x="2805" y="1547"/>
                  </a:lnTo>
                  <a:lnTo>
                    <a:pt x="4279" y="2482"/>
                  </a:lnTo>
                  <a:lnTo>
                    <a:pt x="5753" y="3524"/>
                  </a:lnTo>
                  <a:lnTo>
                    <a:pt x="7155" y="4567"/>
                  </a:lnTo>
                  <a:lnTo>
                    <a:pt x="7803" y="5106"/>
                  </a:lnTo>
                  <a:lnTo>
                    <a:pt x="8414" y="5646"/>
                  </a:lnTo>
                  <a:lnTo>
                    <a:pt x="8989" y="6185"/>
                  </a:lnTo>
                  <a:lnTo>
                    <a:pt x="9492" y="6689"/>
                  </a:lnTo>
                  <a:lnTo>
                    <a:pt x="9924" y="7192"/>
                  </a:lnTo>
                  <a:lnTo>
                    <a:pt x="10319" y="7659"/>
                  </a:lnTo>
                  <a:lnTo>
                    <a:pt x="10355" y="7695"/>
                  </a:lnTo>
                  <a:lnTo>
                    <a:pt x="10427" y="7659"/>
                  </a:lnTo>
                  <a:lnTo>
                    <a:pt x="10427" y="7551"/>
                  </a:lnTo>
                  <a:lnTo>
                    <a:pt x="10391" y="7444"/>
                  </a:lnTo>
                  <a:lnTo>
                    <a:pt x="9924" y="6760"/>
                  </a:lnTo>
                  <a:lnTo>
                    <a:pt x="9421" y="6077"/>
                  </a:lnTo>
                  <a:lnTo>
                    <a:pt x="8881" y="5466"/>
                  </a:lnTo>
                  <a:lnTo>
                    <a:pt x="8306" y="4855"/>
                  </a:lnTo>
                  <a:lnTo>
                    <a:pt x="7695" y="4244"/>
                  </a:lnTo>
                  <a:lnTo>
                    <a:pt x="7083" y="3704"/>
                  </a:lnTo>
                  <a:lnTo>
                    <a:pt x="6436" y="3201"/>
                  </a:lnTo>
                  <a:lnTo>
                    <a:pt x="5753" y="2697"/>
                  </a:lnTo>
                  <a:lnTo>
                    <a:pt x="5070" y="2230"/>
                  </a:lnTo>
                  <a:lnTo>
                    <a:pt x="4387" y="1799"/>
                  </a:lnTo>
                  <a:lnTo>
                    <a:pt x="3668" y="1439"/>
                  </a:lnTo>
                  <a:lnTo>
                    <a:pt x="2949" y="1079"/>
                  </a:lnTo>
                  <a:lnTo>
                    <a:pt x="2229" y="756"/>
                  </a:lnTo>
                  <a:lnTo>
                    <a:pt x="1510" y="468"/>
                  </a:lnTo>
                  <a:lnTo>
                    <a:pt x="791" y="217"/>
                  </a:lnTo>
                  <a:lnTo>
                    <a:pt x="7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304;p31">
              <a:extLst>
                <a:ext uri="{FF2B5EF4-FFF2-40B4-BE49-F238E27FC236}">
                  <a16:creationId xmlns:a16="http://schemas.microsoft.com/office/drawing/2014/main" id="{8A385DCE-4561-8B50-F1D8-98C8FD5743F5}"/>
                </a:ext>
              </a:extLst>
            </p:cNvPr>
            <p:cNvSpPr/>
            <p:nvPr/>
          </p:nvSpPr>
          <p:spPr>
            <a:xfrm>
              <a:off x="2870650" y="2033200"/>
              <a:ext cx="240925" cy="201375"/>
            </a:xfrm>
            <a:custGeom>
              <a:avLst/>
              <a:gdLst/>
              <a:ahLst/>
              <a:cxnLst/>
              <a:rect l="l" t="t" r="r" b="b"/>
              <a:pathLst>
                <a:path w="9637" h="8055" extrusionOk="0">
                  <a:moveTo>
                    <a:pt x="36" y="1"/>
                  </a:moveTo>
                  <a:lnTo>
                    <a:pt x="36" y="37"/>
                  </a:lnTo>
                  <a:lnTo>
                    <a:pt x="0" y="37"/>
                  </a:lnTo>
                  <a:lnTo>
                    <a:pt x="0" y="73"/>
                  </a:lnTo>
                  <a:lnTo>
                    <a:pt x="0" y="108"/>
                  </a:lnTo>
                  <a:lnTo>
                    <a:pt x="1403" y="864"/>
                  </a:lnTo>
                  <a:lnTo>
                    <a:pt x="2733" y="1655"/>
                  </a:lnTo>
                  <a:lnTo>
                    <a:pt x="4027" y="2553"/>
                  </a:lnTo>
                  <a:lnTo>
                    <a:pt x="4639" y="2985"/>
                  </a:lnTo>
                  <a:lnTo>
                    <a:pt x="5250" y="3488"/>
                  </a:lnTo>
                  <a:lnTo>
                    <a:pt x="5861" y="3956"/>
                  </a:lnTo>
                  <a:lnTo>
                    <a:pt x="6436" y="4495"/>
                  </a:lnTo>
                  <a:lnTo>
                    <a:pt x="6976" y="4998"/>
                  </a:lnTo>
                  <a:lnTo>
                    <a:pt x="7515" y="5574"/>
                  </a:lnTo>
                  <a:lnTo>
                    <a:pt x="8054" y="6149"/>
                  </a:lnTo>
                  <a:lnTo>
                    <a:pt x="8558" y="6760"/>
                  </a:lnTo>
                  <a:lnTo>
                    <a:pt x="9025" y="7372"/>
                  </a:lnTo>
                  <a:lnTo>
                    <a:pt x="9493" y="8019"/>
                  </a:lnTo>
                  <a:lnTo>
                    <a:pt x="9565" y="8055"/>
                  </a:lnTo>
                  <a:lnTo>
                    <a:pt x="9600" y="8019"/>
                  </a:lnTo>
                  <a:lnTo>
                    <a:pt x="9636" y="7983"/>
                  </a:lnTo>
                  <a:lnTo>
                    <a:pt x="9636" y="7947"/>
                  </a:lnTo>
                  <a:lnTo>
                    <a:pt x="9313" y="7264"/>
                  </a:lnTo>
                  <a:lnTo>
                    <a:pt x="8989" y="6616"/>
                  </a:lnTo>
                  <a:lnTo>
                    <a:pt x="8594" y="6005"/>
                  </a:lnTo>
                  <a:lnTo>
                    <a:pt x="8162" y="5394"/>
                  </a:lnTo>
                  <a:lnTo>
                    <a:pt x="7695" y="4819"/>
                  </a:lnTo>
                  <a:lnTo>
                    <a:pt x="7191" y="4279"/>
                  </a:lnTo>
                  <a:lnTo>
                    <a:pt x="6652" y="3776"/>
                  </a:lnTo>
                  <a:lnTo>
                    <a:pt x="6077" y="3309"/>
                  </a:lnTo>
                  <a:lnTo>
                    <a:pt x="5430" y="2805"/>
                  </a:lnTo>
                  <a:lnTo>
                    <a:pt x="4746" y="2302"/>
                  </a:lnTo>
                  <a:lnTo>
                    <a:pt x="3991" y="1834"/>
                  </a:lnTo>
                  <a:lnTo>
                    <a:pt x="3236" y="1367"/>
                  </a:lnTo>
                  <a:lnTo>
                    <a:pt x="2445" y="935"/>
                  </a:lnTo>
                  <a:lnTo>
                    <a:pt x="1654" y="540"/>
                  </a:lnTo>
                  <a:lnTo>
                    <a:pt x="827" y="252"/>
                  </a:lnTo>
                  <a:lnTo>
                    <a:pt x="3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305;p31">
              <a:extLst>
                <a:ext uri="{FF2B5EF4-FFF2-40B4-BE49-F238E27FC236}">
                  <a16:creationId xmlns:a16="http://schemas.microsoft.com/office/drawing/2014/main" id="{D44FAE29-12DE-1A64-20FB-6A87239244EB}"/>
                </a:ext>
              </a:extLst>
            </p:cNvPr>
            <p:cNvSpPr/>
            <p:nvPr/>
          </p:nvSpPr>
          <p:spPr>
            <a:xfrm>
              <a:off x="2905700" y="1991850"/>
              <a:ext cx="380250" cy="351500"/>
            </a:xfrm>
            <a:custGeom>
              <a:avLst/>
              <a:gdLst/>
              <a:ahLst/>
              <a:cxnLst/>
              <a:rect l="l" t="t" r="r" b="b"/>
              <a:pathLst>
                <a:path w="15210" h="14060" extrusionOk="0">
                  <a:moveTo>
                    <a:pt x="12873" y="1"/>
                  </a:moveTo>
                  <a:lnTo>
                    <a:pt x="12873" y="37"/>
                  </a:lnTo>
                  <a:lnTo>
                    <a:pt x="12801" y="73"/>
                  </a:lnTo>
                  <a:lnTo>
                    <a:pt x="12765" y="109"/>
                  </a:lnTo>
                  <a:lnTo>
                    <a:pt x="12729" y="144"/>
                  </a:lnTo>
                  <a:lnTo>
                    <a:pt x="12765" y="180"/>
                  </a:lnTo>
                  <a:lnTo>
                    <a:pt x="12981" y="504"/>
                  </a:lnTo>
                  <a:lnTo>
                    <a:pt x="13304" y="1007"/>
                  </a:lnTo>
                  <a:lnTo>
                    <a:pt x="13664" y="1655"/>
                  </a:lnTo>
                  <a:lnTo>
                    <a:pt x="14023" y="2410"/>
                  </a:lnTo>
                  <a:lnTo>
                    <a:pt x="14311" y="3165"/>
                  </a:lnTo>
                  <a:lnTo>
                    <a:pt x="14419" y="3524"/>
                  </a:lnTo>
                  <a:lnTo>
                    <a:pt x="14491" y="3884"/>
                  </a:lnTo>
                  <a:lnTo>
                    <a:pt x="14527" y="4243"/>
                  </a:lnTo>
                  <a:lnTo>
                    <a:pt x="14491" y="4531"/>
                  </a:lnTo>
                  <a:lnTo>
                    <a:pt x="14419" y="4783"/>
                  </a:lnTo>
                  <a:lnTo>
                    <a:pt x="14311" y="5034"/>
                  </a:lnTo>
                  <a:lnTo>
                    <a:pt x="14167" y="5178"/>
                  </a:lnTo>
                  <a:lnTo>
                    <a:pt x="13987" y="5286"/>
                  </a:lnTo>
                  <a:lnTo>
                    <a:pt x="13808" y="5358"/>
                  </a:lnTo>
                  <a:lnTo>
                    <a:pt x="13628" y="5430"/>
                  </a:lnTo>
                  <a:lnTo>
                    <a:pt x="13196" y="5502"/>
                  </a:lnTo>
                  <a:lnTo>
                    <a:pt x="12801" y="5502"/>
                  </a:lnTo>
                  <a:lnTo>
                    <a:pt x="12369" y="5466"/>
                  </a:lnTo>
                  <a:lnTo>
                    <a:pt x="11974" y="5358"/>
                  </a:lnTo>
                  <a:lnTo>
                    <a:pt x="11650" y="5214"/>
                  </a:lnTo>
                  <a:lnTo>
                    <a:pt x="11399" y="5070"/>
                  </a:lnTo>
                  <a:lnTo>
                    <a:pt x="9960" y="4100"/>
                  </a:lnTo>
                  <a:lnTo>
                    <a:pt x="10967" y="5502"/>
                  </a:lnTo>
                  <a:lnTo>
                    <a:pt x="11255" y="6005"/>
                  </a:lnTo>
                  <a:lnTo>
                    <a:pt x="11542" y="6509"/>
                  </a:lnTo>
                  <a:lnTo>
                    <a:pt x="11758" y="7012"/>
                  </a:lnTo>
                  <a:lnTo>
                    <a:pt x="11938" y="7587"/>
                  </a:lnTo>
                  <a:lnTo>
                    <a:pt x="12010" y="7839"/>
                  </a:lnTo>
                  <a:lnTo>
                    <a:pt x="12082" y="8091"/>
                  </a:lnTo>
                  <a:lnTo>
                    <a:pt x="12082" y="8342"/>
                  </a:lnTo>
                  <a:lnTo>
                    <a:pt x="12082" y="8630"/>
                  </a:lnTo>
                  <a:lnTo>
                    <a:pt x="12046" y="8882"/>
                  </a:lnTo>
                  <a:lnTo>
                    <a:pt x="11974" y="9133"/>
                  </a:lnTo>
                  <a:lnTo>
                    <a:pt x="11902" y="9385"/>
                  </a:lnTo>
                  <a:lnTo>
                    <a:pt x="11794" y="9637"/>
                  </a:lnTo>
                  <a:lnTo>
                    <a:pt x="11650" y="9853"/>
                  </a:lnTo>
                  <a:lnTo>
                    <a:pt x="11470" y="10032"/>
                  </a:lnTo>
                  <a:lnTo>
                    <a:pt x="11291" y="10176"/>
                  </a:lnTo>
                  <a:lnTo>
                    <a:pt x="11075" y="10284"/>
                  </a:lnTo>
                  <a:lnTo>
                    <a:pt x="10823" y="10356"/>
                  </a:lnTo>
                  <a:lnTo>
                    <a:pt x="10607" y="10392"/>
                  </a:lnTo>
                  <a:lnTo>
                    <a:pt x="10356" y="10356"/>
                  </a:lnTo>
                  <a:lnTo>
                    <a:pt x="10104" y="10320"/>
                  </a:lnTo>
                  <a:lnTo>
                    <a:pt x="9601" y="10104"/>
                  </a:lnTo>
                  <a:lnTo>
                    <a:pt x="9097" y="9853"/>
                  </a:lnTo>
                  <a:lnTo>
                    <a:pt x="8666" y="9529"/>
                  </a:lnTo>
                  <a:lnTo>
                    <a:pt x="8270" y="9133"/>
                  </a:lnTo>
                  <a:lnTo>
                    <a:pt x="6832" y="7659"/>
                  </a:lnTo>
                  <a:lnTo>
                    <a:pt x="7695" y="9493"/>
                  </a:lnTo>
                  <a:lnTo>
                    <a:pt x="7875" y="9888"/>
                  </a:lnTo>
                  <a:lnTo>
                    <a:pt x="8019" y="10284"/>
                  </a:lnTo>
                  <a:lnTo>
                    <a:pt x="8127" y="10679"/>
                  </a:lnTo>
                  <a:lnTo>
                    <a:pt x="8234" y="11111"/>
                  </a:lnTo>
                  <a:lnTo>
                    <a:pt x="8306" y="11506"/>
                  </a:lnTo>
                  <a:lnTo>
                    <a:pt x="8306" y="11902"/>
                  </a:lnTo>
                  <a:lnTo>
                    <a:pt x="8270" y="12297"/>
                  </a:lnTo>
                  <a:lnTo>
                    <a:pt x="8163" y="12693"/>
                  </a:lnTo>
                  <a:lnTo>
                    <a:pt x="8055" y="12837"/>
                  </a:lnTo>
                  <a:lnTo>
                    <a:pt x="7983" y="12981"/>
                  </a:lnTo>
                  <a:lnTo>
                    <a:pt x="7839" y="13124"/>
                  </a:lnTo>
                  <a:lnTo>
                    <a:pt x="7695" y="13232"/>
                  </a:lnTo>
                  <a:lnTo>
                    <a:pt x="7551" y="13340"/>
                  </a:lnTo>
                  <a:lnTo>
                    <a:pt x="7371" y="13412"/>
                  </a:lnTo>
                  <a:lnTo>
                    <a:pt x="7228" y="13448"/>
                  </a:lnTo>
                  <a:lnTo>
                    <a:pt x="7048" y="13484"/>
                  </a:lnTo>
                  <a:lnTo>
                    <a:pt x="6616" y="13412"/>
                  </a:lnTo>
                  <a:lnTo>
                    <a:pt x="6257" y="13304"/>
                  </a:lnTo>
                  <a:lnTo>
                    <a:pt x="5861" y="13124"/>
                  </a:lnTo>
                  <a:lnTo>
                    <a:pt x="5538" y="12909"/>
                  </a:lnTo>
                  <a:lnTo>
                    <a:pt x="4819" y="12369"/>
                  </a:lnTo>
                  <a:lnTo>
                    <a:pt x="4135" y="11794"/>
                  </a:lnTo>
                  <a:lnTo>
                    <a:pt x="3488" y="11183"/>
                  </a:lnTo>
                  <a:lnTo>
                    <a:pt x="2841" y="10572"/>
                  </a:lnTo>
                  <a:lnTo>
                    <a:pt x="2194" y="9960"/>
                  </a:lnTo>
                  <a:lnTo>
                    <a:pt x="1511" y="9349"/>
                  </a:lnTo>
                  <a:lnTo>
                    <a:pt x="1187" y="9061"/>
                  </a:lnTo>
                  <a:lnTo>
                    <a:pt x="792" y="8810"/>
                  </a:lnTo>
                  <a:lnTo>
                    <a:pt x="396" y="8594"/>
                  </a:lnTo>
                  <a:lnTo>
                    <a:pt x="1" y="8414"/>
                  </a:lnTo>
                  <a:lnTo>
                    <a:pt x="360" y="8630"/>
                  </a:lnTo>
                  <a:lnTo>
                    <a:pt x="756" y="8882"/>
                  </a:lnTo>
                  <a:lnTo>
                    <a:pt x="1079" y="9169"/>
                  </a:lnTo>
                  <a:lnTo>
                    <a:pt x="1403" y="9493"/>
                  </a:lnTo>
                  <a:lnTo>
                    <a:pt x="2014" y="10140"/>
                  </a:lnTo>
                  <a:lnTo>
                    <a:pt x="2625" y="10787"/>
                  </a:lnTo>
                  <a:lnTo>
                    <a:pt x="3237" y="11471"/>
                  </a:lnTo>
                  <a:lnTo>
                    <a:pt x="3884" y="12118"/>
                  </a:lnTo>
                  <a:lnTo>
                    <a:pt x="4531" y="12729"/>
                  </a:lnTo>
                  <a:lnTo>
                    <a:pt x="5250" y="13304"/>
                  </a:lnTo>
                  <a:lnTo>
                    <a:pt x="5646" y="13592"/>
                  </a:lnTo>
                  <a:lnTo>
                    <a:pt x="6077" y="13808"/>
                  </a:lnTo>
                  <a:lnTo>
                    <a:pt x="6545" y="13987"/>
                  </a:lnTo>
                  <a:lnTo>
                    <a:pt x="7048" y="14059"/>
                  </a:lnTo>
                  <a:lnTo>
                    <a:pt x="7300" y="14023"/>
                  </a:lnTo>
                  <a:lnTo>
                    <a:pt x="7551" y="13987"/>
                  </a:lnTo>
                  <a:lnTo>
                    <a:pt x="7803" y="13880"/>
                  </a:lnTo>
                  <a:lnTo>
                    <a:pt x="8055" y="13772"/>
                  </a:lnTo>
                  <a:lnTo>
                    <a:pt x="8270" y="13592"/>
                  </a:lnTo>
                  <a:lnTo>
                    <a:pt x="8450" y="13412"/>
                  </a:lnTo>
                  <a:lnTo>
                    <a:pt x="8594" y="13196"/>
                  </a:lnTo>
                  <a:lnTo>
                    <a:pt x="8738" y="12945"/>
                  </a:lnTo>
                  <a:lnTo>
                    <a:pt x="8882" y="12477"/>
                  </a:lnTo>
                  <a:lnTo>
                    <a:pt x="8954" y="11974"/>
                  </a:lnTo>
                  <a:lnTo>
                    <a:pt x="8954" y="11471"/>
                  </a:lnTo>
                  <a:lnTo>
                    <a:pt x="8882" y="10967"/>
                  </a:lnTo>
                  <a:lnTo>
                    <a:pt x="8810" y="10500"/>
                  </a:lnTo>
                  <a:lnTo>
                    <a:pt x="8795" y="10457"/>
                  </a:lnTo>
                  <a:lnTo>
                    <a:pt x="8795" y="10457"/>
                  </a:lnTo>
                  <a:lnTo>
                    <a:pt x="9313" y="10715"/>
                  </a:lnTo>
                  <a:lnTo>
                    <a:pt x="9924" y="10967"/>
                  </a:lnTo>
                  <a:lnTo>
                    <a:pt x="10284" y="11039"/>
                  </a:lnTo>
                  <a:lnTo>
                    <a:pt x="10643" y="11075"/>
                  </a:lnTo>
                  <a:lnTo>
                    <a:pt x="11003" y="11003"/>
                  </a:lnTo>
                  <a:lnTo>
                    <a:pt x="11363" y="10895"/>
                  </a:lnTo>
                  <a:lnTo>
                    <a:pt x="11650" y="10715"/>
                  </a:lnTo>
                  <a:lnTo>
                    <a:pt x="11938" y="10500"/>
                  </a:lnTo>
                  <a:lnTo>
                    <a:pt x="12190" y="10248"/>
                  </a:lnTo>
                  <a:lnTo>
                    <a:pt x="12405" y="9960"/>
                  </a:lnTo>
                  <a:lnTo>
                    <a:pt x="12549" y="9673"/>
                  </a:lnTo>
                  <a:lnTo>
                    <a:pt x="12657" y="9349"/>
                  </a:lnTo>
                  <a:lnTo>
                    <a:pt x="12729" y="9026"/>
                  </a:lnTo>
                  <a:lnTo>
                    <a:pt x="12765" y="8666"/>
                  </a:lnTo>
                  <a:lnTo>
                    <a:pt x="12765" y="8342"/>
                  </a:lnTo>
                  <a:lnTo>
                    <a:pt x="12729" y="8019"/>
                  </a:lnTo>
                  <a:lnTo>
                    <a:pt x="12693" y="7695"/>
                  </a:lnTo>
                  <a:lnTo>
                    <a:pt x="12585" y="7372"/>
                  </a:lnTo>
                  <a:lnTo>
                    <a:pt x="12369" y="6760"/>
                  </a:lnTo>
                  <a:lnTo>
                    <a:pt x="12118" y="6185"/>
                  </a:lnTo>
                  <a:lnTo>
                    <a:pt x="11996" y="5981"/>
                  </a:lnTo>
                  <a:lnTo>
                    <a:pt x="11996" y="5981"/>
                  </a:lnTo>
                  <a:lnTo>
                    <a:pt x="12190" y="6041"/>
                  </a:lnTo>
                  <a:lnTo>
                    <a:pt x="12693" y="6149"/>
                  </a:lnTo>
                  <a:lnTo>
                    <a:pt x="13232" y="6149"/>
                  </a:lnTo>
                  <a:lnTo>
                    <a:pt x="13484" y="6113"/>
                  </a:lnTo>
                  <a:lnTo>
                    <a:pt x="13772" y="6041"/>
                  </a:lnTo>
                  <a:lnTo>
                    <a:pt x="14023" y="5969"/>
                  </a:lnTo>
                  <a:lnTo>
                    <a:pt x="14275" y="5861"/>
                  </a:lnTo>
                  <a:lnTo>
                    <a:pt x="14527" y="5682"/>
                  </a:lnTo>
                  <a:lnTo>
                    <a:pt x="14778" y="5502"/>
                  </a:lnTo>
                  <a:lnTo>
                    <a:pt x="14922" y="5322"/>
                  </a:lnTo>
                  <a:lnTo>
                    <a:pt x="15030" y="5142"/>
                  </a:lnTo>
                  <a:lnTo>
                    <a:pt x="15102" y="4963"/>
                  </a:lnTo>
                  <a:lnTo>
                    <a:pt x="15138" y="4783"/>
                  </a:lnTo>
                  <a:lnTo>
                    <a:pt x="15210" y="4387"/>
                  </a:lnTo>
                  <a:lnTo>
                    <a:pt x="15174" y="3992"/>
                  </a:lnTo>
                  <a:lnTo>
                    <a:pt x="15102" y="3560"/>
                  </a:lnTo>
                  <a:lnTo>
                    <a:pt x="14958" y="3129"/>
                  </a:lnTo>
                  <a:lnTo>
                    <a:pt x="14778" y="2697"/>
                  </a:lnTo>
                  <a:lnTo>
                    <a:pt x="14563" y="2302"/>
                  </a:lnTo>
                  <a:lnTo>
                    <a:pt x="14347" y="1870"/>
                  </a:lnTo>
                  <a:lnTo>
                    <a:pt x="14095" y="1511"/>
                  </a:lnTo>
                  <a:lnTo>
                    <a:pt x="13592" y="828"/>
                  </a:lnTo>
                  <a:lnTo>
                    <a:pt x="13160" y="288"/>
                  </a:lnTo>
                  <a:lnTo>
                    <a:pt x="1287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306;p31">
              <a:extLst>
                <a:ext uri="{FF2B5EF4-FFF2-40B4-BE49-F238E27FC236}">
                  <a16:creationId xmlns:a16="http://schemas.microsoft.com/office/drawing/2014/main" id="{68552A6C-0DB5-220B-E596-F13580C47BDE}"/>
                </a:ext>
              </a:extLst>
            </p:cNvPr>
            <p:cNvSpPr/>
            <p:nvPr/>
          </p:nvSpPr>
          <p:spPr>
            <a:xfrm>
              <a:off x="3224800" y="1926225"/>
              <a:ext cx="71950" cy="83625"/>
            </a:xfrm>
            <a:custGeom>
              <a:avLst/>
              <a:gdLst/>
              <a:ahLst/>
              <a:cxnLst/>
              <a:rect l="l" t="t" r="r" b="b"/>
              <a:pathLst>
                <a:path w="2878" h="3345" extrusionOk="0">
                  <a:moveTo>
                    <a:pt x="2194" y="1"/>
                  </a:moveTo>
                  <a:lnTo>
                    <a:pt x="2302" y="648"/>
                  </a:lnTo>
                  <a:lnTo>
                    <a:pt x="2374" y="1295"/>
                  </a:lnTo>
                  <a:lnTo>
                    <a:pt x="2374" y="1583"/>
                  </a:lnTo>
                  <a:lnTo>
                    <a:pt x="2338" y="1871"/>
                  </a:lnTo>
                  <a:lnTo>
                    <a:pt x="2266" y="2158"/>
                  </a:lnTo>
                  <a:lnTo>
                    <a:pt x="2194" y="2410"/>
                  </a:lnTo>
                  <a:lnTo>
                    <a:pt x="2014" y="2626"/>
                  </a:lnTo>
                  <a:lnTo>
                    <a:pt x="1799" y="2769"/>
                  </a:lnTo>
                  <a:lnTo>
                    <a:pt x="1547" y="2841"/>
                  </a:lnTo>
                  <a:lnTo>
                    <a:pt x="1295" y="2841"/>
                  </a:lnTo>
                  <a:lnTo>
                    <a:pt x="972" y="2805"/>
                  </a:lnTo>
                  <a:lnTo>
                    <a:pt x="648" y="2769"/>
                  </a:lnTo>
                  <a:lnTo>
                    <a:pt x="324" y="2698"/>
                  </a:lnTo>
                  <a:lnTo>
                    <a:pt x="1" y="2590"/>
                  </a:lnTo>
                  <a:lnTo>
                    <a:pt x="253" y="2841"/>
                  </a:lnTo>
                  <a:lnTo>
                    <a:pt x="576" y="3057"/>
                  </a:lnTo>
                  <a:lnTo>
                    <a:pt x="900" y="3201"/>
                  </a:lnTo>
                  <a:lnTo>
                    <a:pt x="1223" y="3309"/>
                  </a:lnTo>
                  <a:lnTo>
                    <a:pt x="1439" y="3345"/>
                  </a:lnTo>
                  <a:lnTo>
                    <a:pt x="1619" y="3345"/>
                  </a:lnTo>
                  <a:lnTo>
                    <a:pt x="1835" y="3309"/>
                  </a:lnTo>
                  <a:lnTo>
                    <a:pt x="2014" y="3273"/>
                  </a:lnTo>
                  <a:lnTo>
                    <a:pt x="2230" y="3165"/>
                  </a:lnTo>
                  <a:lnTo>
                    <a:pt x="2374" y="3057"/>
                  </a:lnTo>
                  <a:lnTo>
                    <a:pt x="2554" y="2913"/>
                  </a:lnTo>
                  <a:lnTo>
                    <a:pt x="2662" y="2734"/>
                  </a:lnTo>
                  <a:lnTo>
                    <a:pt x="2805" y="2374"/>
                  </a:lnTo>
                  <a:lnTo>
                    <a:pt x="2877" y="2014"/>
                  </a:lnTo>
                  <a:lnTo>
                    <a:pt x="2877" y="1619"/>
                  </a:lnTo>
                  <a:lnTo>
                    <a:pt x="2805" y="1223"/>
                  </a:lnTo>
                  <a:lnTo>
                    <a:pt x="2698" y="900"/>
                  </a:lnTo>
                  <a:lnTo>
                    <a:pt x="2590" y="576"/>
                  </a:lnTo>
                  <a:lnTo>
                    <a:pt x="2410" y="289"/>
                  </a:lnTo>
                  <a:lnTo>
                    <a:pt x="219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307;p31">
              <a:extLst>
                <a:ext uri="{FF2B5EF4-FFF2-40B4-BE49-F238E27FC236}">
                  <a16:creationId xmlns:a16="http://schemas.microsoft.com/office/drawing/2014/main" id="{E9E1A66D-8A26-9082-FE72-F6279CF93C55}"/>
                </a:ext>
              </a:extLst>
            </p:cNvPr>
            <p:cNvSpPr/>
            <p:nvPr/>
          </p:nvSpPr>
          <p:spPr>
            <a:xfrm>
              <a:off x="2953350" y="1886675"/>
              <a:ext cx="924075" cy="1406800"/>
            </a:xfrm>
            <a:custGeom>
              <a:avLst/>
              <a:gdLst/>
              <a:ahLst/>
              <a:cxnLst/>
              <a:rect l="l" t="t" r="r" b="b"/>
              <a:pathLst>
                <a:path w="36963" h="56272" extrusionOk="0">
                  <a:moveTo>
                    <a:pt x="34877" y="1"/>
                  </a:moveTo>
                  <a:lnTo>
                    <a:pt x="34590" y="37"/>
                  </a:lnTo>
                  <a:lnTo>
                    <a:pt x="34266" y="145"/>
                  </a:lnTo>
                  <a:lnTo>
                    <a:pt x="33942" y="324"/>
                  </a:lnTo>
                  <a:lnTo>
                    <a:pt x="33619" y="576"/>
                  </a:lnTo>
                  <a:lnTo>
                    <a:pt x="33259" y="900"/>
                  </a:lnTo>
                  <a:lnTo>
                    <a:pt x="32864" y="1331"/>
                  </a:lnTo>
                  <a:lnTo>
                    <a:pt x="32468" y="1835"/>
                  </a:lnTo>
                  <a:lnTo>
                    <a:pt x="32037" y="2410"/>
                  </a:lnTo>
                  <a:lnTo>
                    <a:pt x="31569" y="3093"/>
                  </a:lnTo>
                  <a:lnTo>
                    <a:pt x="31138" y="3812"/>
                  </a:lnTo>
                  <a:lnTo>
                    <a:pt x="30670" y="4567"/>
                  </a:lnTo>
                  <a:lnTo>
                    <a:pt x="29843" y="6149"/>
                  </a:lnTo>
                  <a:lnTo>
                    <a:pt x="29016" y="7803"/>
                  </a:lnTo>
                  <a:lnTo>
                    <a:pt x="28261" y="9493"/>
                  </a:lnTo>
                  <a:lnTo>
                    <a:pt x="27578" y="11183"/>
                  </a:lnTo>
                  <a:lnTo>
                    <a:pt x="26931" y="12837"/>
                  </a:lnTo>
                  <a:lnTo>
                    <a:pt x="26320" y="14491"/>
                  </a:lnTo>
                  <a:lnTo>
                    <a:pt x="25780" y="16037"/>
                  </a:lnTo>
                  <a:lnTo>
                    <a:pt x="24846" y="18878"/>
                  </a:lnTo>
                  <a:lnTo>
                    <a:pt x="24126" y="21179"/>
                  </a:lnTo>
                  <a:lnTo>
                    <a:pt x="23659" y="22689"/>
                  </a:lnTo>
                  <a:lnTo>
                    <a:pt x="23515" y="23084"/>
                  </a:lnTo>
                  <a:lnTo>
                    <a:pt x="23443" y="23264"/>
                  </a:lnTo>
                  <a:lnTo>
                    <a:pt x="23335" y="23156"/>
                  </a:lnTo>
                  <a:lnTo>
                    <a:pt x="23156" y="22869"/>
                  </a:lnTo>
                  <a:lnTo>
                    <a:pt x="22580" y="21826"/>
                  </a:lnTo>
                  <a:lnTo>
                    <a:pt x="21825" y="20316"/>
                  </a:lnTo>
                  <a:lnTo>
                    <a:pt x="20962" y="18626"/>
                  </a:lnTo>
                  <a:lnTo>
                    <a:pt x="19380" y="15390"/>
                  </a:lnTo>
                  <a:lnTo>
                    <a:pt x="18661" y="13952"/>
                  </a:lnTo>
                  <a:lnTo>
                    <a:pt x="0" y="28909"/>
                  </a:lnTo>
                  <a:lnTo>
                    <a:pt x="2158" y="32253"/>
                  </a:lnTo>
                  <a:lnTo>
                    <a:pt x="4387" y="35741"/>
                  </a:lnTo>
                  <a:lnTo>
                    <a:pt x="7048" y="39804"/>
                  </a:lnTo>
                  <a:lnTo>
                    <a:pt x="9816" y="44011"/>
                  </a:lnTo>
                  <a:lnTo>
                    <a:pt x="12405" y="47822"/>
                  </a:lnTo>
                  <a:lnTo>
                    <a:pt x="13556" y="49440"/>
                  </a:lnTo>
                  <a:lnTo>
                    <a:pt x="14526" y="50806"/>
                  </a:lnTo>
                  <a:lnTo>
                    <a:pt x="15353" y="51849"/>
                  </a:lnTo>
                  <a:lnTo>
                    <a:pt x="15677" y="52244"/>
                  </a:lnTo>
                  <a:lnTo>
                    <a:pt x="15929" y="52532"/>
                  </a:lnTo>
                  <a:lnTo>
                    <a:pt x="16720" y="53251"/>
                  </a:lnTo>
                  <a:lnTo>
                    <a:pt x="17151" y="53683"/>
                  </a:lnTo>
                  <a:lnTo>
                    <a:pt x="17654" y="54078"/>
                  </a:lnTo>
                  <a:lnTo>
                    <a:pt x="18230" y="54510"/>
                  </a:lnTo>
                  <a:lnTo>
                    <a:pt x="18805" y="54941"/>
                  </a:lnTo>
                  <a:lnTo>
                    <a:pt x="19452" y="55301"/>
                  </a:lnTo>
                  <a:lnTo>
                    <a:pt x="20099" y="55660"/>
                  </a:lnTo>
                  <a:lnTo>
                    <a:pt x="20783" y="55912"/>
                  </a:lnTo>
                  <a:lnTo>
                    <a:pt x="21502" y="56128"/>
                  </a:lnTo>
                  <a:lnTo>
                    <a:pt x="21897" y="56200"/>
                  </a:lnTo>
                  <a:lnTo>
                    <a:pt x="22257" y="56236"/>
                  </a:lnTo>
                  <a:lnTo>
                    <a:pt x="22652" y="56272"/>
                  </a:lnTo>
                  <a:lnTo>
                    <a:pt x="23048" y="56272"/>
                  </a:lnTo>
                  <a:lnTo>
                    <a:pt x="23407" y="56236"/>
                  </a:lnTo>
                  <a:lnTo>
                    <a:pt x="23803" y="56164"/>
                  </a:lnTo>
                  <a:lnTo>
                    <a:pt x="24234" y="56056"/>
                  </a:lnTo>
                  <a:lnTo>
                    <a:pt x="24630" y="55948"/>
                  </a:lnTo>
                  <a:lnTo>
                    <a:pt x="25025" y="55768"/>
                  </a:lnTo>
                  <a:lnTo>
                    <a:pt x="25421" y="55588"/>
                  </a:lnTo>
                  <a:lnTo>
                    <a:pt x="25852" y="55337"/>
                  </a:lnTo>
                  <a:lnTo>
                    <a:pt x="26248" y="55049"/>
                  </a:lnTo>
                  <a:lnTo>
                    <a:pt x="26464" y="54869"/>
                  </a:lnTo>
                  <a:lnTo>
                    <a:pt x="26679" y="54654"/>
                  </a:lnTo>
                  <a:lnTo>
                    <a:pt x="26895" y="54402"/>
                  </a:lnTo>
                  <a:lnTo>
                    <a:pt x="27075" y="54078"/>
                  </a:lnTo>
                  <a:lnTo>
                    <a:pt x="27506" y="53359"/>
                  </a:lnTo>
                  <a:lnTo>
                    <a:pt x="27938" y="52460"/>
                  </a:lnTo>
                  <a:lnTo>
                    <a:pt x="28333" y="51418"/>
                  </a:lnTo>
                  <a:lnTo>
                    <a:pt x="28765" y="50267"/>
                  </a:lnTo>
                  <a:lnTo>
                    <a:pt x="29196" y="48973"/>
                  </a:lnTo>
                  <a:lnTo>
                    <a:pt x="29592" y="47570"/>
                  </a:lnTo>
                  <a:lnTo>
                    <a:pt x="29987" y="46060"/>
                  </a:lnTo>
                  <a:lnTo>
                    <a:pt x="30419" y="44478"/>
                  </a:lnTo>
                  <a:lnTo>
                    <a:pt x="31210" y="41098"/>
                  </a:lnTo>
                  <a:lnTo>
                    <a:pt x="31965" y="37503"/>
                  </a:lnTo>
                  <a:lnTo>
                    <a:pt x="32720" y="33763"/>
                  </a:lnTo>
                  <a:lnTo>
                    <a:pt x="33403" y="29988"/>
                  </a:lnTo>
                  <a:lnTo>
                    <a:pt x="34050" y="26284"/>
                  </a:lnTo>
                  <a:lnTo>
                    <a:pt x="34662" y="22725"/>
                  </a:lnTo>
                  <a:lnTo>
                    <a:pt x="35201" y="19381"/>
                  </a:lnTo>
                  <a:lnTo>
                    <a:pt x="36639" y="10104"/>
                  </a:lnTo>
                  <a:lnTo>
                    <a:pt x="36783" y="8918"/>
                  </a:lnTo>
                  <a:lnTo>
                    <a:pt x="36891" y="7659"/>
                  </a:lnTo>
                  <a:lnTo>
                    <a:pt x="36963" y="6437"/>
                  </a:lnTo>
                  <a:lnTo>
                    <a:pt x="36963" y="5250"/>
                  </a:lnTo>
                  <a:lnTo>
                    <a:pt x="36891" y="4100"/>
                  </a:lnTo>
                  <a:lnTo>
                    <a:pt x="36783" y="3057"/>
                  </a:lnTo>
                  <a:lnTo>
                    <a:pt x="36675" y="2554"/>
                  </a:lnTo>
                  <a:lnTo>
                    <a:pt x="36603" y="2122"/>
                  </a:lnTo>
                  <a:lnTo>
                    <a:pt x="36459" y="1691"/>
                  </a:lnTo>
                  <a:lnTo>
                    <a:pt x="36315" y="1295"/>
                  </a:lnTo>
                  <a:lnTo>
                    <a:pt x="36172" y="972"/>
                  </a:lnTo>
                  <a:lnTo>
                    <a:pt x="35992" y="684"/>
                  </a:lnTo>
                  <a:lnTo>
                    <a:pt x="35812" y="432"/>
                  </a:lnTo>
                  <a:lnTo>
                    <a:pt x="35596" y="217"/>
                  </a:lnTo>
                  <a:lnTo>
                    <a:pt x="35381" y="73"/>
                  </a:lnTo>
                  <a:lnTo>
                    <a:pt x="351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308;p31">
              <a:extLst>
                <a:ext uri="{FF2B5EF4-FFF2-40B4-BE49-F238E27FC236}">
                  <a16:creationId xmlns:a16="http://schemas.microsoft.com/office/drawing/2014/main" id="{8B680C94-E0C0-6989-A50A-215746C8978C}"/>
                </a:ext>
              </a:extLst>
            </p:cNvPr>
            <p:cNvSpPr/>
            <p:nvPr/>
          </p:nvSpPr>
          <p:spPr>
            <a:xfrm>
              <a:off x="3042325" y="2352300"/>
              <a:ext cx="396450" cy="302075"/>
            </a:xfrm>
            <a:custGeom>
              <a:avLst/>
              <a:gdLst/>
              <a:ahLst/>
              <a:cxnLst/>
              <a:rect l="l" t="t" r="r" b="b"/>
              <a:pathLst>
                <a:path w="15858" h="12083" extrusionOk="0">
                  <a:moveTo>
                    <a:pt x="15749" y="1"/>
                  </a:moveTo>
                  <a:lnTo>
                    <a:pt x="14707" y="684"/>
                  </a:lnTo>
                  <a:lnTo>
                    <a:pt x="13664" y="1439"/>
                  </a:lnTo>
                  <a:lnTo>
                    <a:pt x="11686" y="2949"/>
                  </a:lnTo>
                  <a:lnTo>
                    <a:pt x="7767" y="5826"/>
                  </a:lnTo>
                  <a:lnTo>
                    <a:pt x="6113" y="7120"/>
                  </a:lnTo>
                  <a:lnTo>
                    <a:pt x="3632" y="9062"/>
                  </a:lnTo>
                  <a:lnTo>
                    <a:pt x="1295" y="10895"/>
                  </a:lnTo>
                  <a:lnTo>
                    <a:pt x="468" y="11579"/>
                  </a:lnTo>
                  <a:lnTo>
                    <a:pt x="37" y="11974"/>
                  </a:lnTo>
                  <a:lnTo>
                    <a:pt x="1" y="12010"/>
                  </a:lnTo>
                  <a:lnTo>
                    <a:pt x="37" y="12046"/>
                  </a:lnTo>
                  <a:lnTo>
                    <a:pt x="37" y="12082"/>
                  </a:lnTo>
                  <a:lnTo>
                    <a:pt x="73" y="12082"/>
                  </a:lnTo>
                  <a:lnTo>
                    <a:pt x="576" y="11758"/>
                  </a:lnTo>
                  <a:lnTo>
                    <a:pt x="1439" y="11147"/>
                  </a:lnTo>
                  <a:lnTo>
                    <a:pt x="3812" y="9421"/>
                  </a:lnTo>
                  <a:lnTo>
                    <a:pt x="6329" y="7552"/>
                  </a:lnTo>
                  <a:lnTo>
                    <a:pt x="7983" y="6293"/>
                  </a:lnTo>
                  <a:lnTo>
                    <a:pt x="11902" y="3237"/>
                  </a:lnTo>
                  <a:lnTo>
                    <a:pt x="13880" y="1691"/>
                  </a:lnTo>
                  <a:lnTo>
                    <a:pt x="14886" y="900"/>
                  </a:lnTo>
                  <a:lnTo>
                    <a:pt x="15821" y="109"/>
                  </a:lnTo>
                  <a:lnTo>
                    <a:pt x="15857" y="37"/>
                  </a:lnTo>
                  <a:lnTo>
                    <a:pt x="1582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309;p31">
              <a:extLst>
                <a:ext uri="{FF2B5EF4-FFF2-40B4-BE49-F238E27FC236}">
                  <a16:creationId xmlns:a16="http://schemas.microsoft.com/office/drawing/2014/main" id="{63B70413-0BBF-DB01-2D5A-55841A428036}"/>
                </a:ext>
              </a:extLst>
            </p:cNvPr>
            <p:cNvSpPr/>
            <p:nvPr/>
          </p:nvSpPr>
          <p:spPr>
            <a:xfrm>
              <a:off x="3539425" y="2467375"/>
              <a:ext cx="107000" cy="347900"/>
            </a:xfrm>
            <a:custGeom>
              <a:avLst/>
              <a:gdLst/>
              <a:ahLst/>
              <a:cxnLst/>
              <a:rect l="l" t="t" r="r" b="b"/>
              <a:pathLst>
                <a:path w="4280" h="13916" extrusionOk="0">
                  <a:moveTo>
                    <a:pt x="0" y="0"/>
                  </a:moveTo>
                  <a:lnTo>
                    <a:pt x="252" y="863"/>
                  </a:lnTo>
                  <a:lnTo>
                    <a:pt x="504" y="1762"/>
                  </a:lnTo>
                  <a:lnTo>
                    <a:pt x="1079" y="3524"/>
                  </a:lnTo>
                  <a:lnTo>
                    <a:pt x="2158" y="6976"/>
                  </a:lnTo>
                  <a:lnTo>
                    <a:pt x="3236" y="10427"/>
                  </a:lnTo>
                  <a:lnTo>
                    <a:pt x="3776" y="12153"/>
                  </a:lnTo>
                  <a:lnTo>
                    <a:pt x="4027" y="13016"/>
                  </a:lnTo>
                  <a:lnTo>
                    <a:pt x="4279" y="13915"/>
                  </a:lnTo>
                  <a:lnTo>
                    <a:pt x="4135" y="12980"/>
                  </a:lnTo>
                  <a:lnTo>
                    <a:pt x="3991" y="12081"/>
                  </a:lnTo>
                  <a:lnTo>
                    <a:pt x="3812" y="11218"/>
                  </a:lnTo>
                  <a:lnTo>
                    <a:pt x="3596" y="10320"/>
                  </a:lnTo>
                  <a:lnTo>
                    <a:pt x="3128" y="8558"/>
                  </a:lnTo>
                  <a:lnTo>
                    <a:pt x="2625" y="6796"/>
                  </a:lnTo>
                  <a:lnTo>
                    <a:pt x="2014" y="5070"/>
                  </a:lnTo>
                  <a:lnTo>
                    <a:pt x="1403" y="3344"/>
                  </a:lnTo>
                  <a:lnTo>
                    <a:pt x="1079" y="2517"/>
                  </a:lnTo>
                  <a:lnTo>
                    <a:pt x="755" y="1654"/>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310;p31">
              <a:extLst>
                <a:ext uri="{FF2B5EF4-FFF2-40B4-BE49-F238E27FC236}">
                  <a16:creationId xmlns:a16="http://schemas.microsoft.com/office/drawing/2014/main" id="{5C6D2C00-2B79-1D4E-F211-271AC829FE55}"/>
                </a:ext>
              </a:extLst>
            </p:cNvPr>
            <p:cNvSpPr/>
            <p:nvPr/>
          </p:nvSpPr>
          <p:spPr>
            <a:xfrm>
              <a:off x="3539425" y="1809375"/>
              <a:ext cx="1269250" cy="1623425"/>
            </a:xfrm>
            <a:custGeom>
              <a:avLst/>
              <a:gdLst/>
              <a:ahLst/>
              <a:cxnLst/>
              <a:rect l="l" t="t" r="r" b="b"/>
              <a:pathLst>
                <a:path w="50770" h="64937" extrusionOk="0">
                  <a:moveTo>
                    <a:pt x="19524" y="1"/>
                  </a:moveTo>
                  <a:lnTo>
                    <a:pt x="18733" y="37"/>
                  </a:lnTo>
                  <a:lnTo>
                    <a:pt x="17942" y="144"/>
                  </a:lnTo>
                  <a:lnTo>
                    <a:pt x="17115" y="288"/>
                  </a:lnTo>
                  <a:lnTo>
                    <a:pt x="16288" y="468"/>
                  </a:lnTo>
                  <a:lnTo>
                    <a:pt x="15461" y="720"/>
                  </a:lnTo>
                  <a:lnTo>
                    <a:pt x="14634" y="1007"/>
                  </a:lnTo>
                  <a:lnTo>
                    <a:pt x="13879" y="1295"/>
                  </a:lnTo>
                  <a:lnTo>
                    <a:pt x="13160" y="1619"/>
                  </a:lnTo>
                  <a:lnTo>
                    <a:pt x="12513" y="1978"/>
                  </a:lnTo>
                  <a:lnTo>
                    <a:pt x="11938" y="2302"/>
                  </a:lnTo>
                  <a:lnTo>
                    <a:pt x="11470" y="2661"/>
                  </a:lnTo>
                  <a:lnTo>
                    <a:pt x="11075" y="2985"/>
                  </a:lnTo>
                  <a:lnTo>
                    <a:pt x="10859" y="3237"/>
                  </a:lnTo>
                  <a:lnTo>
                    <a:pt x="10643" y="3632"/>
                  </a:lnTo>
                  <a:lnTo>
                    <a:pt x="10356" y="4136"/>
                  </a:lnTo>
                  <a:lnTo>
                    <a:pt x="10068" y="4783"/>
                  </a:lnTo>
                  <a:lnTo>
                    <a:pt x="9457" y="6257"/>
                  </a:lnTo>
                  <a:lnTo>
                    <a:pt x="8774" y="8055"/>
                  </a:lnTo>
                  <a:lnTo>
                    <a:pt x="8090" y="10068"/>
                  </a:lnTo>
                  <a:lnTo>
                    <a:pt x="7371" y="12226"/>
                  </a:lnTo>
                  <a:lnTo>
                    <a:pt x="6724" y="14419"/>
                  </a:lnTo>
                  <a:lnTo>
                    <a:pt x="6113" y="16612"/>
                  </a:lnTo>
                  <a:lnTo>
                    <a:pt x="5825" y="17727"/>
                  </a:lnTo>
                  <a:lnTo>
                    <a:pt x="5538" y="18985"/>
                  </a:lnTo>
                  <a:lnTo>
                    <a:pt x="5214" y="20388"/>
                  </a:lnTo>
                  <a:lnTo>
                    <a:pt x="4926" y="21898"/>
                  </a:lnTo>
                  <a:lnTo>
                    <a:pt x="4351" y="25206"/>
                  </a:lnTo>
                  <a:lnTo>
                    <a:pt x="3776" y="28837"/>
                  </a:lnTo>
                  <a:lnTo>
                    <a:pt x="3200" y="32684"/>
                  </a:lnTo>
                  <a:lnTo>
                    <a:pt x="2661" y="36640"/>
                  </a:lnTo>
                  <a:lnTo>
                    <a:pt x="2158" y="40703"/>
                  </a:lnTo>
                  <a:lnTo>
                    <a:pt x="1690" y="44694"/>
                  </a:lnTo>
                  <a:lnTo>
                    <a:pt x="1259" y="48577"/>
                  </a:lnTo>
                  <a:lnTo>
                    <a:pt x="863" y="52244"/>
                  </a:lnTo>
                  <a:lnTo>
                    <a:pt x="540" y="55588"/>
                  </a:lnTo>
                  <a:lnTo>
                    <a:pt x="288" y="58573"/>
                  </a:lnTo>
                  <a:lnTo>
                    <a:pt x="108" y="61053"/>
                  </a:lnTo>
                  <a:lnTo>
                    <a:pt x="0" y="62995"/>
                  </a:lnTo>
                  <a:lnTo>
                    <a:pt x="0" y="64254"/>
                  </a:lnTo>
                  <a:lnTo>
                    <a:pt x="36" y="64613"/>
                  </a:lnTo>
                  <a:lnTo>
                    <a:pt x="72" y="64793"/>
                  </a:lnTo>
                  <a:lnTo>
                    <a:pt x="144" y="64829"/>
                  </a:lnTo>
                  <a:lnTo>
                    <a:pt x="288" y="64865"/>
                  </a:lnTo>
                  <a:lnTo>
                    <a:pt x="791" y="64901"/>
                  </a:lnTo>
                  <a:lnTo>
                    <a:pt x="1510" y="64937"/>
                  </a:lnTo>
                  <a:lnTo>
                    <a:pt x="5034" y="64937"/>
                  </a:lnTo>
                  <a:lnTo>
                    <a:pt x="8306" y="64829"/>
                  </a:lnTo>
                  <a:lnTo>
                    <a:pt x="12153" y="64721"/>
                  </a:lnTo>
                  <a:lnTo>
                    <a:pt x="16396" y="64541"/>
                  </a:lnTo>
                  <a:lnTo>
                    <a:pt x="25637" y="64146"/>
                  </a:lnTo>
                  <a:lnTo>
                    <a:pt x="34805" y="63678"/>
                  </a:lnTo>
                  <a:lnTo>
                    <a:pt x="42824" y="63247"/>
                  </a:lnTo>
                  <a:lnTo>
                    <a:pt x="48541" y="62851"/>
                  </a:lnTo>
                  <a:lnTo>
                    <a:pt x="50159" y="62743"/>
                  </a:lnTo>
                  <a:lnTo>
                    <a:pt x="50590" y="62671"/>
                  </a:lnTo>
                  <a:lnTo>
                    <a:pt x="50734" y="62636"/>
                  </a:lnTo>
                  <a:lnTo>
                    <a:pt x="50770" y="62564"/>
                  </a:lnTo>
                  <a:lnTo>
                    <a:pt x="50734" y="62420"/>
                  </a:lnTo>
                  <a:lnTo>
                    <a:pt x="50662" y="61916"/>
                  </a:lnTo>
                  <a:lnTo>
                    <a:pt x="50446" y="61125"/>
                  </a:lnTo>
                  <a:lnTo>
                    <a:pt x="50159" y="60083"/>
                  </a:lnTo>
                  <a:lnTo>
                    <a:pt x="49332" y="57314"/>
                  </a:lnTo>
                  <a:lnTo>
                    <a:pt x="48181" y="53754"/>
                  </a:lnTo>
                  <a:lnTo>
                    <a:pt x="46707" y="49548"/>
                  </a:lnTo>
                  <a:lnTo>
                    <a:pt x="45017" y="44837"/>
                  </a:lnTo>
                  <a:lnTo>
                    <a:pt x="43075" y="39768"/>
                  </a:lnTo>
                  <a:lnTo>
                    <a:pt x="42069" y="37107"/>
                  </a:lnTo>
                  <a:lnTo>
                    <a:pt x="40990" y="34446"/>
                  </a:lnTo>
                  <a:lnTo>
                    <a:pt x="39875" y="31750"/>
                  </a:lnTo>
                  <a:lnTo>
                    <a:pt x="38761" y="29053"/>
                  </a:lnTo>
                  <a:lnTo>
                    <a:pt x="37574" y="26356"/>
                  </a:lnTo>
                  <a:lnTo>
                    <a:pt x="36388" y="23695"/>
                  </a:lnTo>
                  <a:lnTo>
                    <a:pt x="35201" y="21071"/>
                  </a:lnTo>
                  <a:lnTo>
                    <a:pt x="33978" y="18554"/>
                  </a:lnTo>
                  <a:lnTo>
                    <a:pt x="32756" y="16073"/>
                  </a:lnTo>
                  <a:lnTo>
                    <a:pt x="31498" y="13736"/>
                  </a:lnTo>
                  <a:lnTo>
                    <a:pt x="30275" y="11470"/>
                  </a:lnTo>
                  <a:lnTo>
                    <a:pt x="29053" y="9385"/>
                  </a:lnTo>
                  <a:lnTo>
                    <a:pt x="27830" y="7443"/>
                  </a:lnTo>
                  <a:lnTo>
                    <a:pt x="27219" y="6545"/>
                  </a:lnTo>
                  <a:lnTo>
                    <a:pt x="26644" y="5646"/>
                  </a:lnTo>
                  <a:lnTo>
                    <a:pt x="26032" y="4855"/>
                  </a:lnTo>
                  <a:lnTo>
                    <a:pt x="25457" y="4064"/>
                  </a:lnTo>
                  <a:lnTo>
                    <a:pt x="24846" y="3345"/>
                  </a:lnTo>
                  <a:lnTo>
                    <a:pt x="24270" y="2697"/>
                  </a:lnTo>
                  <a:lnTo>
                    <a:pt x="23695" y="2086"/>
                  </a:lnTo>
                  <a:lnTo>
                    <a:pt x="23156" y="1547"/>
                  </a:lnTo>
                  <a:lnTo>
                    <a:pt x="22581" y="1043"/>
                  </a:lnTo>
                  <a:lnTo>
                    <a:pt x="22041" y="648"/>
                  </a:lnTo>
                  <a:lnTo>
                    <a:pt x="21789" y="468"/>
                  </a:lnTo>
                  <a:lnTo>
                    <a:pt x="21502" y="360"/>
                  </a:lnTo>
                  <a:lnTo>
                    <a:pt x="21214" y="252"/>
                  </a:lnTo>
                  <a:lnTo>
                    <a:pt x="20927" y="144"/>
                  </a:lnTo>
                  <a:lnTo>
                    <a:pt x="20603" y="73"/>
                  </a:lnTo>
                  <a:lnTo>
                    <a:pt x="20243" y="37"/>
                  </a:lnTo>
                  <a:lnTo>
                    <a:pt x="1952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311;p31">
              <a:extLst>
                <a:ext uri="{FF2B5EF4-FFF2-40B4-BE49-F238E27FC236}">
                  <a16:creationId xmlns:a16="http://schemas.microsoft.com/office/drawing/2014/main" id="{124CB8E6-B8FB-1848-8376-6B25EFE60050}"/>
                </a:ext>
              </a:extLst>
            </p:cNvPr>
            <p:cNvSpPr/>
            <p:nvPr/>
          </p:nvSpPr>
          <p:spPr>
            <a:xfrm>
              <a:off x="3793800" y="1791400"/>
              <a:ext cx="306550" cy="289475"/>
            </a:xfrm>
            <a:custGeom>
              <a:avLst/>
              <a:gdLst/>
              <a:ahLst/>
              <a:cxnLst/>
              <a:rect l="l" t="t" r="r" b="b"/>
              <a:pathLst>
                <a:path w="12262" h="11579" extrusionOk="0">
                  <a:moveTo>
                    <a:pt x="6329" y="1"/>
                  </a:moveTo>
                  <a:lnTo>
                    <a:pt x="5862" y="36"/>
                  </a:lnTo>
                  <a:lnTo>
                    <a:pt x="5430" y="72"/>
                  </a:lnTo>
                  <a:lnTo>
                    <a:pt x="4963" y="144"/>
                  </a:lnTo>
                  <a:lnTo>
                    <a:pt x="4495" y="252"/>
                  </a:lnTo>
                  <a:lnTo>
                    <a:pt x="4064" y="396"/>
                  </a:lnTo>
                  <a:lnTo>
                    <a:pt x="3596" y="540"/>
                  </a:lnTo>
                  <a:lnTo>
                    <a:pt x="3165" y="720"/>
                  </a:lnTo>
                  <a:lnTo>
                    <a:pt x="2733" y="935"/>
                  </a:lnTo>
                  <a:lnTo>
                    <a:pt x="2338" y="1187"/>
                  </a:lnTo>
                  <a:lnTo>
                    <a:pt x="1906" y="1475"/>
                  </a:lnTo>
                  <a:lnTo>
                    <a:pt x="1727" y="1619"/>
                  </a:lnTo>
                  <a:lnTo>
                    <a:pt x="1547" y="1798"/>
                  </a:lnTo>
                  <a:lnTo>
                    <a:pt x="1403" y="2050"/>
                  </a:lnTo>
                  <a:lnTo>
                    <a:pt x="1223" y="2266"/>
                  </a:lnTo>
                  <a:lnTo>
                    <a:pt x="900" y="2841"/>
                  </a:lnTo>
                  <a:lnTo>
                    <a:pt x="612" y="3524"/>
                  </a:lnTo>
                  <a:lnTo>
                    <a:pt x="396" y="4243"/>
                  </a:lnTo>
                  <a:lnTo>
                    <a:pt x="181" y="5034"/>
                  </a:lnTo>
                  <a:lnTo>
                    <a:pt x="73" y="5825"/>
                  </a:lnTo>
                  <a:lnTo>
                    <a:pt x="1" y="6652"/>
                  </a:lnTo>
                  <a:lnTo>
                    <a:pt x="37" y="7479"/>
                  </a:lnTo>
                  <a:lnTo>
                    <a:pt x="73" y="7875"/>
                  </a:lnTo>
                  <a:lnTo>
                    <a:pt x="145" y="8270"/>
                  </a:lnTo>
                  <a:lnTo>
                    <a:pt x="217" y="8630"/>
                  </a:lnTo>
                  <a:lnTo>
                    <a:pt x="324" y="9025"/>
                  </a:lnTo>
                  <a:lnTo>
                    <a:pt x="468" y="9349"/>
                  </a:lnTo>
                  <a:lnTo>
                    <a:pt x="612" y="9709"/>
                  </a:lnTo>
                  <a:lnTo>
                    <a:pt x="792" y="10032"/>
                  </a:lnTo>
                  <a:lnTo>
                    <a:pt x="1008" y="10320"/>
                  </a:lnTo>
                  <a:lnTo>
                    <a:pt x="1259" y="10571"/>
                  </a:lnTo>
                  <a:lnTo>
                    <a:pt x="1547" y="10823"/>
                  </a:lnTo>
                  <a:lnTo>
                    <a:pt x="1835" y="11039"/>
                  </a:lnTo>
                  <a:lnTo>
                    <a:pt x="2158" y="11219"/>
                  </a:lnTo>
                  <a:lnTo>
                    <a:pt x="2554" y="11363"/>
                  </a:lnTo>
                  <a:lnTo>
                    <a:pt x="2949" y="11506"/>
                  </a:lnTo>
                  <a:lnTo>
                    <a:pt x="3381" y="11578"/>
                  </a:lnTo>
                  <a:lnTo>
                    <a:pt x="4208" y="11578"/>
                  </a:lnTo>
                  <a:lnTo>
                    <a:pt x="4603" y="11506"/>
                  </a:lnTo>
                  <a:lnTo>
                    <a:pt x="4999" y="11434"/>
                  </a:lnTo>
                  <a:lnTo>
                    <a:pt x="5430" y="11291"/>
                  </a:lnTo>
                  <a:lnTo>
                    <a:pt x="5826" y="11147"/>
                  </a:lnTo>
                  <a:lnTo>
                    <a:pt x="6221" y="10931"/>
                  </a:lnTo>
                  <a:lnTo>
                    <a:pt x="6581" y="10715"/>
                  </a:lnTo>
                  <a:lnTo>
                    <a:pt x="6976" y="10464"/>
                  </a:lnTo>
                  <a:lnTo>
                    <a:pt x="7336" y="10176"/>
                  </a:lnTo>
                  <a:lnTo>
                    <a:pt x="7695" y="9888"/>
                  </a:lnTo>
                  <a:lnTo>
                    <a:pt x="8378" y="9241"/>
                  </a:lnTo>
                  <a:lnTo>
                    <a:pt x="9026" y="8558"/>
                  </a:lnTo>
                  <a:lnTo>
                    <a:pt x="9637" y="7803"/>
                  </a:lnTo>
                  <a:lnTo>
                    <a:pt x="10212" y="7048"/>
                  </a:lnTo>
                  <a:lnTo>
                    <a:pt x="10716" y="6293"/>
                  </a:lnTo>
                  <a:lnTo>
                    <a:pt x="11147" y="5538"/>
                  </a:lnTo>
                  <a:lnTo>
                    <a:pt x="11543" y="4855"/>
                  </a:lnTo>
                  <a:lnTo>
                    <a:pt x="11830" y="4171"/>
                  </a:lnTo>
                  <a:lnTo>
                    <a:pt x="12082" y="3596"/>
                  </a:lnTo>
                  <a:lnTo>
                    <a:pt x="12226" y="3129"/>
                  </a:lnTo>
                  <a:lnTo>
                    <a:pt x="12262" y="2913"/>
                  </a:lnTo>
                  <a:lnTo>
                    <a:pt x="12262" y="2697"/>
                  </a:lnTo>
                  <a:lnTo>
                    <a:pt x="12226" y="2481"/>
                  </a:lnTo>
                  <a:lnTo>
                    <a:pt x="12118" y="2266"/>
                  </a:lnTo>
                  <a:lnTo>
                    <a:pt x="12010" y="2050"/>
                  </a:lnTo>
                  <a:lnTo>
                    <a:pt x="11866" y="1870"/>
                  </a:lnTo>
                  <a:lnTo>
                    <a:pt x="11686" y="1654"/>
                  </a:lnTo>
                  <a:lnTo>
                    <a:pt x="11471" y="1475"/>
                  </a:lnTo>
                  <a:lnTo>
                    <a:pt x="11219" y="1259"/>
                  </a:lnTo>
                  <a:lnTo>
                    <a:pt x="10967" y="1115"/>
                  </a:lnTo>
                  <a:lnTo>
                    <a:pt x="10356" y="756"/>
                  </a:lnTo>
                  <a:lnTo>
                    <a:pt x="9673" y="504"/>
                  </a:lnTo>
                  <a:lnTo>
                    <a:pt x="8882" y="252"/>
                  </a:lnTo>
                  <a:lnTo>
                    <a:pt x="8091" y="108"/>
                  </a:lnTo>
                  <a:lnTo>
                    <a:pt x="722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312;p31">
              <a:extLst>
                <a:ext uri="{FF2B5EF4-FFF2-40B4-BE49-F238E27FC236}">
                  <a16:creationId xmlns:a16="http://schemas.microsoft.com/office/drawing/2014/main" id="{0EEA30DC-2D1D-4FAB-48E6-7D7BCEA0D0C0}"/>
                </a:ext>
              </a:extLst>
            </p:cNvPr>
            <p:cNvSpPr/>
            <p:nvPr/>
          </p:nvSpPr>
          <p:spPr>
            <a:xfrm>
              <a:off x="3755150" y="1574775"/>
              <a:ext cx="333525" cy="478225"/>
            </a:xfrm>
            <a:custGeom>
              <a:avLst/>
              <a:gdLst/>
              <a:ahLst/>
              <a:cxnLst/>
              <a:rect l="l" t="t" r="r" b="b"/>
              <a:pathLst>
                <a:path w="13341" h="19129" extrusionOk="0">
                  <a:moveTo>
                    <a:pt x="11291" y="0"/>
                  </a:moveTo>
                  <a:lnTo>
                    <a:pt x="1" y="4063"/>
                  </a:lnTo>
                  <a:lnTo>
                    <a:pt x="252" y="4710"/>
                  </a:lnTo>
                  <a:lnTo>
                    <a:pt x="504" y="5429"/>
                  </a:lnTo>
                  <a:lnTo>
                    <a:pt x="828" y="6328"/>
                  </a:lnTo>
                  <a:lnTo>
                    <a:pt x="1115" y="7407"/>
                  </a:lnTo>
                  <a:lnTo>
                    <a:pt x="1439" y="8594"/>
                  </a:lnTo>
                  <a:lnTo>
                    <a:pt x="1691" y="9816"/>
                  </a:lnTo>
                  <a:lnTo>
                    <a:pt x="1798" y="10427"/>
                  </a:lnTo>
                  <a:lnTo>
                    <a:pt x="1870" y="11039"/>
                  </a:lnTo>
                  <a:lnTo>
                    <a:pt x="1870" y="11434"/>
                  </a:lnTo>
                  <a:lnTo>
                    <a:pt x="1870" y="11830"/>
                  </a:lnTo>
                  <a:lnTo>
                    <a:pt x="1870" y="11937"/>
                  </a:lnTo>
                  <a:lnTo>
                    <a:pt x="1870" y="12657"/>
                  </a:lnTo>
                  <a:lnTo>
                    <a:pt x="1906" y="13627"/>
                  </a:lnTo>
                  <a:lnTo>
                    <a:pt x="1978" y="14203"/>
                  </a:lnTo>
                  <a:lnTo>
                    <a:pt x="2050" y="14778"/>
                  </a:lnTo>
                  <a:lnTo>
                    <a:pt x="2158" y="15353"/>
                  </a:lnTo>
                  <a:lnTo>
                    <a:pt x="2302" y="15965"/>
                  </a:lnTo>
                  <a:lnTo>
                    <a:pt x="2482" y="16540"/>
                  </a:lnTo>
                  <a:lnTo>
                    <a:pt x="2661" y="17079"/>
                  </a:lnTo>
                  <a:lnTo>
                    <a:pt x="2913" y="17618"/>
                  </a:lnTo>
                  <a:lnTo>
                    <a:pt x="3201" y="18050"/>
                  </a:lnTo>
                  <a:lnTo>
                    <a:pt x="3524" y="18445"/>
                  </a:lnTo>
                  <a:lnTo>
                    <a:pt x="3704" y="18625"/>
                  </a:lnTo>
                  <a:lnTo>
                    <a:pt x="3920" y="18769"/>
                  </a:lnTo>
                  <a:lnTo>
                    <a:pt x="4100" y="18913"/>
                  </a:lnTo>
                  <a:lnTo>
                    <a:pt x="4351" y="18985"/>
                  </a:lnTo>
                  <a:lnTo>
                    <a:pt x="4567" y="19093"/>
                  </a:lnTo>
                  <a:lnTo>
                    <a:pt x="4819" y="19129"/>
                  </a:lnTo>
                  <a:lnTo>
                    <a:pt x="5358" y="19129"/>
                  </a:lnTo>
                  <a:lnTo>
                    <a:pt x="5646" y="19093"/>
                  </a:lnTo>
                  <a:lnTo>
                    <a:pt x="5933" y="19021"/>
                  </a:lnTo>
                  <a:lnTo>
                    <a:pt x="6509" y="18841"/>
                  </a:lnTo>
                  <a:lnTo>
                    <a:pt x="7120" y="18553"/>
                  </a:lnTo>
                  <a:lnTo>
                    <a:pt x="7731" y="18194"/>
                  </a:lnTo>
                  <a:lnTo>
                    <a:pt x="8342" y="17726"/>
                  </a:lnTo>
                  <a:lnTo>
                    <a:pt x="8954" y="17223"/>
                  </a:lnTo>
                  <a:lnTo>
                    <a:pt x="9565" y="16684"/>
                  </a:lnTo>
                  <a:lnTo>
                    <a:pt x="10140" y="16072"/>
                  </a:lnTo>
                  <a:lnTo>
                    <a:pt x="10716" y="15425"/>
                  </a:lnTo>
                  <a:lnTo>
                    <a:pt x="11255" y="14742"/>
                  </a:lnTo>
                  <a:lnTo>
                    <a:pt x="11758" y="14059"/>
                  </a:lnTo>
                  <a:lnTo>
                    <a:pt x="12226" y="13340"/>
                  </a:lnTo>
                  <a:lnTo>
                    <a:pt x="12657" y="12621"/>
                  </a:lnTo>
                  <a:lnTo>
                    <a:pt x="13017" y="11937"/>
                  </a:lnTo>
                  <a:lnTo>
                    <a:pt x="13340" y="11254"/>
                  </a:lnTo>
                  <a:lnTo>
                    <a:pt x="13340" y="11075"/>
                  </a:lnTo>
                  <a:lnTo>
                    <a:pt x="13268" y="10679"/>
                  </a:lnTo>
                  <a:lnTo>
                    <a:pt x="13053" y="9457"/>
                  </a:lnTo>
                  <a:lnTo>
                    <a:pt x="12226" y="5645"/>
                  </a:lnTo>
                  <a:lnTo>
                    <a:pt x="11938" y="4279"/>
                  </a:lnTo>
                  <a:lnTo>
                    <a:pt x="11686" y="2877"/>
                  </a:lnTo>
                  <a:lnTo>
                    <a:pt x="11471" y="1438"/>
                  </a:lnTo>
                  <a:lnTo>
                    <a:pt x="11291"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313;p31">
              <a:extLst>
                <a:ext uri="{FF2B5EF4-FFF2-40B4-BE49-F238E27FC236}">
                  <a16:creationId xmlns:a16="http://schemas.microsoft.com/office/drawing/2014/main" id="{39C44487-16FD-10A4-E317-174B1F5B1394}"/>
                </a:ext>
              </a:extLst>
            </p:cNvPr>
            <p:cNvSpPr/>
            <p:nvPr/>
          </p:nvSpPr>
          <p:spPr>
            <a:xfrm>
              <a:off x="3754250" y="1580150"/>
              <a:ext cx="270600" cy="293975"/>
            </a:xfrm>
            <a:custGeom>
              <a:avLst/>
              <a:gdLst/>
              <a:ahLst/>
              <a:cxnLst/>
              <a:rect l="l" t="t" r="r" b="b"/>
              <a:pathLst>
                <a:path w="10824" h="11759" extrusionOk="0">
                  <a:moveTo>
                    <a:pt x="10823" y="1"/>
                  </a:moveTo>
                  <a:lnTo>
                    <a:pt x="1" y="3848"/>
                  </a:lnTo>
                  <a:lnTo>
                    <a:pt x="252" y="4495"/>
                  </a:lnTo>
                  <a:lnTo>
                    <a:pt x="540" y="5214"/>
                  </a:lnTo>
                  <a:lnTo>
                    <a:pt x="828" y="6149"/>
                  </a:lnTo>
                  <a:lnTo>
                    <a:pt x="1151" y="7228"/>
                  </a:lnTo>
                  <a:lnTo>
                    <a:pt x="1475" y="8379"/>
                  </a:lnTo>
                  <a:lnTo>
                    <a:pt x="1727" y="9637"/>
                  </a:lnTo>
                  <a:lnTo>
                    <a:pt x="1799" y="10248"/>
                  </a:lnTo>
                  <a:lnTo>
                    <a:pt x="1906" y="10860"/>
                  </a:lnTo>
                  <a:lnTo>
                    <a:pt x="1906" y="11219"/>
                  </a:lnTo>
                  <a:lnTo>
                    <a:pt x="1906" y="11615"/>
                  </a:lnTo>
                  <a:lnTo>
                    <a:pt x="1906" y="11758"/>
                  </a:lnTo>
                  <a:lnTo>
                    <a:pt x="2482" y="11722"/>
                  </a:lnTo>
                  <a:lnTo>
                    <a:pt x="3093" y="11687"/>
                  </a:lnTo>
                  <a:lnTo>
                    <a:pt x="3704" y="11579"/>
                  </a:lnTo>
                  <a:lnTo>
                    <a:pt x="4279" y="11435"/>
                  </a:lnTo>
                  <a:lnTo>
                    <a:pt x="4819" y="11255"/>
                  </a:lnTo>
                  <a:lnTo>
                    <a:pt x="5358" y="11039"/>
                  </a:lnTo>
                  <a:lnTo>
                    <a:pt x="5826" y="10788"/>
                  </a:lnTo>
                  <a:lnTo>
                    <a:pt x="6293" y="10500"/>
                  </a:lnTo>
                  <a:lnTo>
                    <a:pt x="6724" y="10176"/>
                  </a:lnTo>
                  <a:lnTo>
                    <a:pt x="7120" y="9817"/>
                  </a:lnTo>
                  <a:lnTo>
                    <a:pt x="7480" y="9457"/>
                  </a:lnTo>
                  <a:lnTo>
                    <a:pt x="7839" y="9062"/>
                  </a:lnTo>
                  <a:lnTo>
                    <a:pt x="8163" y="8666"/>
                  </a:lnTo>
                  <a:lnTo>
                    <a:pt x="8450" y="8235"/>
                  </a:lnTo>
                  <a:lnTo>
                    <a:pt x="8738" y="7803"/>
                  </a:lnTo>
                  <a:lnTo>
                    <a:pt x="8990" y="7336"/>
                  </a:lnTo>
                  <a:lnTo>
                    <a:pt x="9205" y="6868"/>
                  </a:lnTo>
                  <a:lnTo>
                    <a:pt x="9421" y="6401"/>
                  </a:lnTo>
                  <a:lnTo>
                    <a:pt x="9781" y="5466"/>
                  </a:lnTo>
                  <a:lnTo>
                    <a:pt x="10068" y="4495"/>
                  </a:lnTo>
                  <a:lnTo>
                    <a:pt x="10320" y="3596"/>
                  </a:lnTo>
                  <a:lnTo>
                    <a:pt x="10500" y="2698"/>
                  </a:lnTo>
                  <a:lnTo>
                    <a:pt x="10644" y="1871"/>
                  </a:lnTo>
                  <a:lnTo>
                    <a:pt x="10716" y="1151"/>
                  </a:lnTo>
                  <a:lnTo>
                    <a:pt x="1082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314;p31">
              <a:extLst>
                <a:ext uri="{FF2B5EF4-FFF2-40B4-BE49-F238E27FC236}">
                  <a16:creationId xmlns:a16="http://schemas.microsoft.com/office/drawing/2014/main" id="{08E35DCB-8418-D132-7ECD-25D3F48579C9}"/>
                </a:ext>
              </a:extLst>
            </p:cNvPr>
            <p:cNvSpPr/>
            <p:nvPr/>
          </p:nvSpPr>
          <p:spPr>
            <a:xfrm>
              <a:off x="3574475" y="1083975"/>
              <a:ext cx="488125" cy="712850"/>
            </a:xfrm>
            <a:custGeom>
              <a:avLst/>
              <a:gdLst/>
              <a:ahLst/>
              <a:cxnLst/>
              <a:rect l="l" t="t" r="r" b="b"/>
              <a:pathLst>
                <a:path w="19525" h="28514" extrusionOk="0">
                  <a:moveTo>
                    <a:pt x="9385" y="0"/>
                  </a:moveTo>
                  <a:lnTo>
                    <a:pt x="8810" y="36"/>
                  </a:lnTo>
                  <a:lnTo>
                    <a:pt x="8234" y="72"/>
                  </a:lnTo>
                  <a:lnTo>
                    <a:pt x="7695" y="144"/>
                  </a:lnTo>
                  <a:lnTo>
                    <a:pt x="7120" y="252"/>
                  </a:lnTo>
                  <a:lnTo>
                    <a:pt x="6581" y="360"/>
                  </a:lnTo>
                  <a:lnTo>
                    <a:pt x="6041" y="540"/>
                  </a:lnTo>
                  <a:lnTo>
                    <a:pt x="5502" y="719"/>
                  </a:lnTo>
                  <a:lnTo>
                    <a:pt x="4998" y="971"/>
                  </a:lnTo>
                  <a:lnTo>
                    <a:pt x="4495" y="1223"/>
                  </a:lnTo>
                  <a:lnTo>
                    <a:pt x="4028" y="1510"/>
                  </a:lnTo>
                  <a:lnTo>
                    <a:pt x="3560" y="1870"/>
                  </a:lnTo>
                  <a:lnTo>
                    <a:pt x="3129" y="2230"/>
                  </a:lnTo>
                  <a:lnTo>
                    <a:pt x="2841" y="2517"/>
                  </a:lnTo>
                  <a:lnTo>
                    <a:pt x="2589" y="2877"/>
                  </a:lnTo>
                  <a:lnTo>
                    <a:pt x="2302" y="3308"/>
                  </a:lnTo>
                  <a:lnTo>
                    <a:pt x="2050" y="3776"/>
                  </a:lnTo>
                  <a:lnTo>
                    <a:pt x="1834" y="4351"/>
                  </a:lnTo>
                  <a:lnTo>
                    <a:pt x="1583" y="4962"/>
                  </a:lnTo>
                  <a:lnTo>
                    <a:pt x="1367" y="5609"/>
                  </a:lnTo>
                  <a:lnTo>
                    <a:pt x="1187" y="6329"/>
                  </a:lnTo>
                  <a:lnTo>
                    <a:pt x="971" y="7048"/>
                  </a:lnTo>
                  <a:lnTo>
                    <a:pt x="828" y="7839"/>
                  </a:lnTo>
                  <a:lnTo>
                    <a:pt x="504" y="9493"/>
                  </a:lnTo>
                  <a:lnTo>
                    <a:pt x="288" y="11254"/>
                  </a:lnTo>
                  <a:lnTo>
                    <a:pt x="108" y="13052"/>
                  </a:lnTo>
                  <a:lnTo>
                    <a:pt x="37" y="14886"/>
                  </a:lnTo>
                  <a:lnTo>
                    <a:pt x="1" y="15785"/>
                  </a:lnTo>
                  <a:lnTo>
                    <a:pt x="37" y="16684"/>
                  </a:lnTo>
                  <a:lnTo>
                    <a:pt x="37" y="17583"/>
                  </a:lnTo>
                  <a:lnTo>
                    <a:pt x="108" y="18446"/>
                  </a:lnTo>
                  <a:lnTo>
                    <a:pt x="180" y="19309"/>
                  </a:lnTo>
                  <a:lnTo>
                    <a:pt x="288" y="20136"/>
                  </a:lnTo>
                  <a:lnTo>
                    <a:pt x="432" y="20927"/>
                  </a:lnTo>
                  <a:lnTo>
                    <a:pt x="576" y="21718"/>
                  </a:lnTo>
                  <a:lnTo>
                    <a:pt x="756" y="22437"/>
                  </a:lnTo>
                  <a:lnTo>
                    <a:pt x="971" y="23120"/>
                  </a:lnTo>
                  <a:lnTo>
                    <a:pt x="1223" y="23731"/>
                  </a:lnTo>
                  <a:lnTo>
                    <a:pt x="1475" y="24342"/>
                  </a:lnTo>
                  <a:lnTo>
                    <a:pt x="1762" y="24846"/>
                  </a:lnTo>
                  <a:lnTo>
                    <a:pt x="2086" y="25313"/>
                  </a:lnTo>
                  <a:lnTo>
                    <a:pt x="2446" y="25745"/>
                  </a:lnTo>
                  <a:lnTo>
                    <a:pt x="2841" y="26176"/>
                  </a:lnTo>
                  <a:lnTo>
                    <a:pt x="3237" y="26536"/>
                  </a:lnTo>
                  <a:lnTo>
                    <a:pt x="3632" y="26859"/>
                  </a:lnTo>
                  <a:lnTo>
                    <a:pt x="4064" y="27147"/>
                  </a:lnTo>
                  <a:lnTo>
                    <a:pt x="4495" y="27435"/>
                  </a:lnTo>
                  <a:lnTo>
                    <a:pt x="4927" y="27650"/>
                  </a:lnTo>
                  <a:lnTo>
                    <a:pt x="5394" y="27866"/>
                  </a:lnTo>
                  <a:lnTo>
                    <a:pt x="5861" y="28046"/>
                  </a:lnTo>
                  <a:lnTo>
                    <a:pt x="6329" y="28190"/>
                  </a:lnTo>
                  <a:lnTo>
                    <a:pt x="6832" y="28298"/>
                  </a:lnTo>
                  <a:lnTo>
                    <a:pt x="7336" y="28405"/>
                  </a:lnTo>
                  <a:lnTo>
                    <a:pt x="7803" y="28477"/>
                  </a:lnTo>
                  <a:lnTo>
                    <a:pt x="8306" y="28477"/>
                  </a:lnTo>
                  <a:lnTo>
                    <a:pt x="8810" y="28513"/>
                  </a:lnTo>
                  <a:lnTo>
                    <a:pt x="9313" y="28477"/>
                  </a:lnTo>
                  <a:lnTo>
                    <a:pt x="9817" y="28441"/>
                  </a:lnTo>
                  <a:lnTo>
                    <a:pt x="10320" y="28333"/>
                  </a:lnTo>
                  <a:lnTo>
                    <a:pt x="10823" y="28262"/>
                  </a:lnTo>
                  <a:lnTo>
                    <a:pt x="11327" y="28118"/>
                  </a:lnTo>
                  <a:lnTo>
                    <a:pt x="11830" y="27974"/>
                  </a:lnTo>
                  <a:lnTo>
                    <a:pt x="12297" y="27794"/>
                  </a:lnTo>
                  <a:lnTo>
                    <a:pt x="12801" y="27614"/>
                  </a:lnTo>
                  <a:lnTo>
                    <a:pt x="13268" y="27399"/>
                  </a:lnTo>
                  <a:lnTo>
                    <a:pt x="13736" y="27147"/>
                  </a:lnTo>
                  <a:lnTo>
                    <a:pt x="14203" y="26859"/>
                  </a:lnTo>
                  <a:lnTo>
                    <a:pt x="14635" y="26572"/>
                  </a:lnTo>
                  <a:lnTo>
                    <a:pt x="15066" y="26284"/>
                  </a:lnTo>
                  <a:lnTo>
                    <a:pt x="15498" y="25960"/>
                  </a:lnTo>
                  <a:lnTo>
                    <a:pt x="15893" y="25601"/>
                  </a:lnTo>
                  <a:lnTo>
                    <a:pt x="16289" y="25241"/>
                  </a:lnTo>
                  <a:lnTo>
                    <a:pt x="16648" y="24846"/>
                  </a:lnTo>
                  <a:lnTo>
                    <a:pt x="16900" y="24522"/>
                  </a:lnTo>
                  <a:lnTo>
                    <a:pt x="17151" y="24199"/>
                  </a:lnTo>
                  <a:lnTo>
                    <a:pt x="17367" y="23767"/>
                  </a:lnTo>
                  <a:lnTo>
                    <a:pt x="17583" y="23336"/>
                  </a:lnTo>
                  <a:lnTo>
                    <a:pt x="17799" y="22868"/>
                  </a:lnTo>
                  <a:lnTo>
                    <a:pt x="17978" y="22329"/>
                  </a:lnTo>
                  <a:lnTo>
                    <a:pt x="18338" y="21178"/>
                  </a:lnTo>
                  <a:lnTo>
                    <a:pt x="18662" y="19920"/>
                  </a:lnTo>
                  <a:lnTo>
                    <a:pt x="18913" y="18589"/>
                  </a:lnTo>
                  <a:lnTo>
                    <a:pt x="19129" y="17151"/>
                  </a:lnTo>
                  <a:lnTo>
                    <a:pt x="19309" y="15713"/>
                  </a:lnTo>
                  <a:lnTo>
                    <a:pt x="19417" y="14239"/>
                  </a:lnTo>
                  <a:lnTo>
                    <a:pt x="19489" y="12801"/>
                  </a:lnTo>
                  <a:lnTo>
                    <a:pt x="19525" y="11398"/>
                  </a:lnTo>
                  <a:lnTo>
                    <a:pt x="19489" y="10032"/>
                  </a:lnTo>
                  <a:lnTo>
                    <a:pt x="19381" y="8774"/>
                  </a:lnTo>
                  <a:lnTo>
                    <a:pt x="19237" y="7623"/>
                  </a:lnTo>
                  <a:lnTo>
                    <a:pt x="19129" y="7120"/>
                  </a:lnTo>
                  <a:lnTo>
                    <a:pt x="19021" y="6616"/>
                  </a:lnTo>
                  <a:lnTo>
                    <a:pt x="18877" y="6185"/>
                  </a:lnTo>
                  <a:lnTo>
                    <a:pt x="18734" y="5789"/>
                  </a:lnTo>
                  <a:lnTo>
                    <a:pt x="18482" y="5250"/>
                  </a:lnTo>
                  <a:lnTo>
                    <a:pt x="18194" y="4747"/>
                  </a:lnTo>
                  <a:lnTo>
                    <a:pt x="17871" y="4243"/>
                  </a:lnTo>
                  <a:lnTo>
                    <a:pt x="17547" y="3776"/>
                  </a:lnTo>
                  <a:lnTo>
                    <a:pt x="17151" y="3344"/>
                  </a:lnTo>
                  <a:lnTo>
                    <a:pt x="16756" y="2913"/>
                  </a:lnTo>
                  <a:lnTo>
                    <a:pt x="16325" y="2517"/>
                  </a:lnTo>
                  <a:lnTo>
                    <a:pt x="15893" y="2158"/>
                  </a:lnTo>
                  <a:lnTo>
                    <a:pt x="15426" y="1834"/>
                  </a:lnTo>
                  <a:lnTo>
                    <a:pt x="14922" y="1510"/>
                  </a:lnTo>
                  <a:lnTo>
                    <a:pt x="14419" y="1259"/>
                  </a:lnTo>
                  <a:lnTo>
                    <a:pt x="13915" y="1007"/>
                  </a:lnTo>
                  <a:lnTo>
                    <a:pt x="13376" y="755"/>
                  </a:lnTo>
                  <a:lnTo>
                    <a:pt x="12837" y="576"/>
                  </a:lnTo>
                  <a:lnTo>
                    <a:pt x="12262" y="396"/>
                  </a:lnTo>
                  <a:lnTo>
                    <a:pt x="11686" y="288"/>
                  </a:lnTo>
                  <a:lnTo>
                    <a:pt x="11111" y="144"/>
                  </a:lnTo>
                  <a:lnTo>
                    <a:pt x="10536" y="72"/>
                  </a:lnTo>
                  <a:lnTo>
                    <a:pt x="9960" y="36"/>
                  </a:lnTo>
                  <a:lnTo>
                    <a:pt x="9385"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315;p31">
              <a:extLst>
                <a:ext uri="{FF2B5EF4-FFF2-40B4-BE49-F238E27FC236}">
                  <a16:creationId xmlns:a16="http://schemas.microsoft.com/office/drawing/2014/main" id="{376B4EF8-8AB3-0322-D2DB-F3509586DED7}"/>
                </a:ext>
              </a:extLst>
            </p:cNvPr>
            <p:cNvSpPr/>
            <p:nvPr/>
          </p:nvSpPr>
          <p:spPr>
            <a:xfrm>
              <a:off x="3772225" y="1438125"/>
              <a:ext cx="20700" cy="54875"/>
            </a:xfrm>
            <a:custGeom>
              <a:avLst/>
              <a:gdLst/>
              <a:ahLst/>
              <a:cxnLst/>
              <a:rect l="l" t="t" r="r" b="b"/>
              <a:pathLst>
                <a:path w="828" h="2195" extrusionOk="0">
                  <a:moveTo>
                    <a:pt x="109" y="1"/>
                  </a:moveTo>
                  <a:lnTo>
                    <a:pt x="37" y="289"/>
                  </a:lnTo>
                  <a:lnTo>
                    <a:pt x="1" y="612"/>
                  </a:lnTo>
                  <a:lnTo>
                    <a:pt x="1" y="972"/>
                  </a:lnTo>
                  <a:lnTo>
                    <a:pt x="73" y="1295"/>
                  </a:lnTo>
                  <a:lnTo>
                    <a:pt x="145" y="1619"/>
                  </a:lnTo>
                  <a:lnTo>
                    <a:pt x="324" y="1871"/>
                  </a:lnTo>
                  <a:lnTo>
                    <a:pt x="396" y="1978"/>
                  </a:lnTo>
                  <a:lnTo>
                    <a:pt x="540" y="2086"/>
                  </a:lnTo>
                  <a:lnTo>
                    <a:pt x="684" y="2158"/>
                  </a:lnTo>
                  <a:lnTo>
                    <a:pt x="828" y="2194"/>
                  </a:lnTo>
                  <a:lnTo>
                    <a:pt x="828" y="2158"/>
                  </a:lnTo>
                  <a:lnTo>
                    <a:pt x="612" y="2014"/>
                  </a:lnTo>
                  <a:lnTo>
                    <a:pt x="432" y="1799"/>
                  </a:lnTo>
                  <a:lnTo>
                    <a:pt x="289" y="1583"/>
                  </a:lnTo>
                  <a:lnTo>
                    <a:pt x="217" y="1295"/>
                  </a:lnTo>
                  <a:lnTo>
                    <a:pt x="145" y="1008"/>
                  </a:lnTo>
                  <a:lnTo>
                    <a:pt x="145" y="684"/>
                  </a:lnTo>
                  <a:lnTo>
                    <a:pt x="181" y="73"/>
                  </a:lnTo>
                  <a:lnTo>
                    <a:pt x="1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316;p31">
              <a:extLst>
                <a:ext uri="{FF2B5EF4-FFF2-40B4-BE49-F238E27FC236}">
                  <a16:creationId xmlns:a16="http://schemas.microsoft.com/office/drawing/2014/main" id="{A3D11463-49F0-6C61-513B-60C9A0C335BD}"/>
                </a:ext>
              </a:extLst>
            </p:cNvPr>
            <p:cNvSpPr/>
            <p:nvPr/>
          </p:nvSpPr>
          <p:spPr>
            <a:xfrm>
              <a:off x="3773125" y="1418350"/>
              <a:ext cx="45875" cy="65650"/>
            </a:xfrm>
            <a:custGeom>
              <a:avLst/>
              <a:gdLst/>
              <a:ahLst/>
              <a:cxnLst/>
              <a:rect l="l" t="t" r="r" b="b"/>
              <a:pathLst>
                <a:path w="1835" h="2626" extrusionOk="0">
                  <a:moveTo>
                    <a:pt x="684" y="1"/>
                  </a:moveTo>
                  <a:lnTo>
                    <a:pt x="504" y="109"/>
                  </a:lnTo>
                  <a:lnTo>
                    <a:pt x="360" y="217"/>
                  </a:lnTo>
                  <a:lnTo>
                    <a:pt x="253" y="396"/>
                  </a:lnTo>
                  <a:lnTo>
                    <a:pt x="145" y="612"/>
                  </a:lnTo>
                  <a:lnTo>
                    <a:pt x="73" y="828"/>
                  </a:lnTo>
                  <a:lnTo>
                    <a:pt x="37" y="1044"/>
                  </a:lnTo>
                  <a:lnTo>
                    <a:pt x="1" y="1295"/>
                  </a:lnTo>
                  <a:lnTo>
                    <a:pt x="37" y="1547"/>
                  </a:lnTo>
                  <a:lnTo>
                    <a:pt x="73" y="1799"/>
                  </a:lnTo>
                  <a:lnTo>
                    <a:pt x="109" y="2014"/>
                  </a:lnTo>
                  <a:lnTo>
                    <a:pt x="217" y="2230"/>
                  </a:lnTo>
                  <a:lnTo>
                    <a:pt x="324" y="2374"/>
                  </a:lnTo>
                  <a:lnTo>
                    <a:pt x="504" y="2518"/>
                  </a:lnTo>
                  <a:lnTo>
                    <a:pt x="684" y="2590"/>
                  </a:lnTo>
                  <a:lnTo>
                    <a:pt x="900" y="2626"/>
                  </a:lnTo>
                  <a:lnTo>
                    <a:pt x="1115" y="2590"/>
                  </a:lnTo>
                  <a:lnTo>
                    <a:pt x="1295" y="2518"/>
                  </a:lnTo>
                  <a:lnTo>
                    <a:pt x="1439" y="2374"/>
                  </a:lnTo>
                  <a:lnTo>
                    <a:pt x="1583" y="2230"/>
                  </a:lnTo>
                  <a:lnTo>
                    <a:pt x="1691" y="2014"/>
                  </a:lnTo>
                  <a:lnTo>
                    <a:pt x="1763" y="1799"/>
                  </a:lnTo>
                  <a:lnTo>
                    <a:pt x="1799" y="1547"/>
                  </a:lnTo>
                  <a:lnTo>
                    <a:pt x="1835" y="1295"/>
                  </a:lnTo>
                  <a:lnTo>
                    <a:pt x="1835" y="1080"/>
                  </a:lnTo>
                  <a:lnTo>
                    <a:pt x="1799" y="828"/>
                  </a:lnTo>
                  <a:lnTo>
                    <a:pt x="1727" y="612"/>
                  </a:lnTo>
                  <a:lnTo>
                    <a:pt x="1619" y="396"/>
                  </a:lnTo>
                  <a:lnTo>
                    <a:pt x="1475" y="217"/>
                  </a:lnTo>
                  <a:lnTo>
                    <a:pt x="1295" y="109"/>
                  </a:lnTo>
                  <a:lnTo>
                    <a:pt x="111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317;p31">
              <a:extLst>
                <a:ext uri="{FF2B5EF4-FFF2-40B4-BE49-F238E27FC236}">
                  <a16:creationId xmlns:a16="http://schemas.microsoft.com/office/drawing/2014/main" id="{B43046EB-6152-1521-5195-5D1C071F3981}"/>
                </a:ext>
              </a:extLst>
            </p:cNvPr>
            <p:cNvSpPr/>
            <p:nvPr/>
          </p:nvSpPr>
          <p:spPr>
            <a:xfrm>
              <a:off x="3636500" y="1433650"/>
              <a:ext cx="25200" cy="53050"/>
            </a:xfrm>
            <a:custGeom>
              <a:avLst/>
              <a:gdLst/>
              <a:ahLst/>
              <a:cxnLst/>
              <a:rect l="l" t="t" r="r" b="b"/>
              <a:pathLst>
                <a:path w="1008" h="2122" extrusionOk="0">
                  <a:moveTo>
                    <a:pt x="935" y="0"/>
                  </a:moveTo>
                  <a:lnTo>
                    <a:pt x="899" y="72"/>
                  </a:lnTo>
                  <a:lnTo>
                    <a:pt x="899" y="396"/>
                  </a:lnTo>
                  <a:lnTo>
                    <a:pt x="863" y="683"/>
                  </a:lnTo>
                  <a:lnTo>
                    <a:pt x="828" y="1007"/>
                  </a:lnTo>
                  <a:lnTo>
                    <a:pt x="720" y="1295"/>
                  </a:lnTo>
                  <a:lnTo>
                    <a:pt x="612" y="1546"/>
                  </a:lnTo>
                  <a:lnTo>
                    <a:pt x="468" y="1762"/>
                  </a:lnTo>
                  <a:lnTo>
                    <a:pt x="252" y="1942"/>
                  </a:lnTo>
                  <a:lnTo>
                    <a:pt x="1" y="2050"/>
                  </a:lnTo>
                  <a:lnTo>
                    <a:pt x="1" y="2122"/>
                  </a:lnTo>
                  <a:lnTo>
                    <a:pt x="144" y="2086"/>
                  </a:lnTo>
                  <a:lnTo>
                    <a:pt x="288" y="2014"/>
                  </a:lnTo>
                  <a:lnTo>
                    <a:pt x="432" y="1942"/>
                  </a:lnTo>
                  <a:lnTo>
                    <a:pt x="540" y="1870"/>
                  </a:lnTo>
                  <a:lnTo>
                    <a:pt x="756" y="1618"/>
                  </a:lnTo>
                  <a:lnTo>
                    <a:pt x="863" y="1330"/>
                  </a:lnTo>
                  <a:lnTo>
                    <a:pt x="971" y="971"/>
                  </a:lnTo>
                  <a:lnTo>
                    <a:pt x="1007" y="647"/>
                  </a:lnTo>
                  <a:lnTo>
                    <a:pt x="1007" y="324"/>
                  </a:lnTo>
                  <a:lnTo>
                    <a:pt x="97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318;p31">
              <a:extLst>
                <a:ext uri="{FF2B5EF4-FFF2-40B4-BE49-F238E27FC236}">
                  <a16:creationId xmlns:a16="http://schemas.microsoft.com/office/drawing/2014/main" id="{A38610E6-8589-BC24-02A8-94819DD06113}"/>
                </a:ext>
              </a:extLst>
            </p:cNvPr>
            <p:cNvSpPr/>
            <p:nvPr/>
          </p:nvSpPr>
          <p:spPr>
            <a:xfrm>
              <a:off x="3615825" y="1411175"/>
              <a:ext cx="45875" cy="65625"/>
            </a:xfrm>
            <a:custGeom>
              <a:avLst/>
              <a:gdLst/>
              <a:ahLst/>
              <a:cxnLst/>
              <a:rect l="l" t="t" r="r" b="b"/>
              <a:pathLst>
                <a:path w="1835" h="2625" extrusionOk="0">
                  <a:moveTo>
                    <a:pt x="864" y="0"/>
                  </a:moveTo>
                  <a:lnTo>
                    <a:pt x="648" y="72"/>
                  </a:lnTo>
                  <a:lnTo>
                    <a:pt x="468" y="180"/>
                  </a:lnTo>
                  <a:lnTo>
                    <a:pt x="324" y="324"/>
                  </a:lnTo>
                  <a:lnTo>
                    <a:pt x="216" y="504"/>
                  </a:lnTo>
                  <a:lnTo>
                    <a:pt x="108" y="719"/>
                  </a:lnTo>
                  <a:lnTo>
                    <a:pt x="37" y="971"/>
                  </a:lnTo>
                  <a:lnTo>
                    <a:pt x="1" y="1187"/>
                  </a:lnTo>
                  <a:lnTo>
                    <a:pt x="1" y="1438"/>
                  </a:lnTo>
                  <a:lnTo>
                    <a:pt x="1" y="1690"/>
                  </a:lnTo>
                  <a:lnTo>
                    <a:pt x="72" y="1906"/>
                  </a:lnTo>
                  <a:lnTo>
                    <a:pt x="144" y="2122"/>
                  </a:lnTo>
                  <a:lnTo>
                    <a:pt x="252" y="2301"/>
                  </a:lnTo>
                  <a:lnTo>
                    <a:pt x="396" y="2481"/>
                  </a:lnTo>
                  <a:lnTo>
                    <a:pt x="576" y="2589"/>
                  </a:lnTo>
                  <a:lnTo>
                    <a:pt x="792" y="2625"/>
                  </a:lnTo>
                  <a:lnTo>
                    <a:pt x="1007" y="2625"/>
                  </a:lnTo>
                  <a:lnTo>
                    <a:pt x="1187" y="2589"/>
                  </a:lnTo>
                  <a:lnTo>
                    <a:pt x="1367" y="2481"/>
                  </a:lnTo>
                  <a:lnTo>
                    <a:pt x="1511" y="2301"/>
                  </a:lnTo>
                  <a:lnTo>
                    <a:pt x="1619" y="2122"/>
                  </a:lnTo>
                  <a:lnTo>
                    <a:pt x="1726" y="1906"/>
                  </a:lnTo>
                  <a:lnTo>
                    <a:pt x="1762" y="1690"/>
                  </a:lnTo>
                  <a:lnTo>
                    <a:pt x="1798" y="1438"/>
                  </a:lnTo>
                  <a:lnTo>
                    <a:pt x="1834" y="1187"/>
                  </a:lnTo>
                  <a:lnTo>
                    <a:pt x="1798" y="935"/>
                  </a:lnTo>
                  <a:lnTo>
                    <a:pt x="1762" y="719"/>
                  </a:lnTo>
                  <a:lnTo>
                    <a:pt x="1690" y="504"/>
                  </a:lnTo>
                  <a:lnTo>
                    <a:pt x="1583" y="324"/>
                  </a:lnTo>
                  <a:lnTo>
                    <a:pt x="1439" y="180"/>
                  </a:lnTo>
                  <a:lnTo>
                    <a:pt x="1295" y="72"/>
                  </a:lnTo>
                  <a:lnTo>
                    <a:pt x="111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319;p31">
              <a:extLst>
                <a:ext uri="{FF2B5EF4-FFF2-40B4-BE49-F238E27FC236}">
                  <a16:creationId xmlns:a16="http://schemas.microsoft.com/office/drawing/2014/main" id="{7931A8C2-9E33-D215-6D17-D3E2AFDF1DBF}"/>
                </a:ext>
              </a:extLst>
            </p:cNvPr>
            <p:cNvSpPr/>
            <p:nvPr/>
          </p:nvSpPr>
          <p:spPr>
            <a:xfrm>
              <a:off x="3772225" y="1341050"/>
              <a:ext cx="69250" cy="48575"/>
            </a:xfrm>
            <a:custGeom>
              <a:avLst/>
              <a:gdLst/>
              <a:ahLst/>
              <a:cxnLst/>
              <a:rect l="l" t="t" r="r" b="b"/>
              <a:pathLst>
                <a:path w="2770" h="1943" extrusionOk="0">
                  <a:moveTo>
                    <a:pt x="864" y="1"/>
                  </a:moveTo>
                  <a:lnTo>
                    <a:pt x="684" y="37"/>
                  </a:lnTo>
                  <a:lnTo>
                    <a:pt x="504" y="73"/>
                  </a:lnTo>
                  <a:lnTo>
                    <a:pt x="324" y="145"/>
                  </a:lnTo>
                  <a:lnTo>
                    <a:pt x="181" y="216"/>
                  </a:lnTo>
                  <a:lnTo>
                    <a:pt x="73" y="396"/>
                  </a:lnTo>
                  <a:lnTo>
                    <a:pt x="1" y="540"/>
                  </a:lnTo>
                  <a:lnTo>
                    <a:pt x="1" y="720"/>
                  </a:lnTo>
                  <a:lnTo>
                    <a:pt x="73" y="900"/>
                  </a:lnTo>
                  <a:lnTo>
                    <a:pt x="253" y="1115"/>
                  </a:lnTo>
                  <a:lnTo>
                    <a:pt x="468" y="1295"/>
                  </a:lnTo>
                  <a:lnTo>
                    <a:pt x="720" y="1403"/>
                  </a:lnTo>
                  <a:lnTo>
                    <a:pt x="1008" y="1511"/>
                  </a:lnTo>
                  <a:lnTo>
                    <a:pt x="1511" y="1727"/>
                  </a:lnTo>
                  <a:lnTo>
                    <a:pt x="2014" y="1906"/>
                  </a:lnTo>
                  <a:lnTo>
                    <a:pt x="2230" y="1942"/>
                  </a:lnTo>
                  <a:lnTo>
                    <a:pt x="2446" y="1870"/>
                  </a:lnTo>
                  <a:lnTo>
                    <a:pt x="2554" y="1798"/>
                  </a:lnTo>
                  <a:lnTo>
                    <a:pt x="2626" y="1727"/>
                  </a:lnTo>
                  <a:lnTo>
                    <a:pt x="2698" y="1655"/>
                  </a:lnTo>
                  <a:lnTo>
                    <a:pt x="2734" y="1547"/>
                  </a:lnTo>
                  <a:lnTo>
                    <a:pt x="2769" y="1439"/>
                  </a:lnTo>
                  <a:lnTo>
                    <a:pt x="2769" y="1295"/>
                  </a:lnTo>
                  <a:lnTo>
                    <a:pt x="2769" y="1187"/>
                  </a:lnTo>
                  <a:lnTo>
                    <a:pt x="2734" y="1079"/>
                  </a:lnTo>
                  <a:lnTo>
                    <a:pt x="2518" y="756"/>
                  </a:lnTo>
                  <a:lnTo>
                    <a:pt x="2230" y="504"/>
                  </a:lnTo>
                  <a:lnTo>
                    <a:pt x="1942" y="288"/>
                  </a:lnTo>
                  <a:lnTo>
                    <a:pt x="1583" y="145"/>
                  </a:lnTo>
                  <a:lnTo>
                    <a:pt x="1403" y="73"/>
                  </a:lnTo>
                  <a:lnTo>
                    <a:pt x="1223" y="37"/>
                  </a:lnTo>
                  <a:lnTo>
                    <a:pt x="104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320;p31">
              <a:extLst>
                <a:ext uri="{FF2B5EF4-FFF2-40B4-BE49-F238E27FC236}">
                  <a16:creationId xmlns:a16="http://schemas.microsoft.com/office/drawing/2014/main" id="{DB2EB42E-9A09-80B2-598A-CD7C70D6E57F}"/>
                </a:ext>
              </a:extLst>
            </p:cNvPr>
            <p:cNvSpPr/>
            <p:nvPr/>
          </p:nvSpPr>
          <p:spPr>
            <a:xfrm>
              <a:off x="3602350" y="1333875"/>
              <a:ext cx="71925" cy="43150"/>
            </a:xfrm>
            <a:custGeom>
              <a:avLst/>
              <a:gdLst/>
              <a:ahLst/>
              <a:cxnLst/>
              <a:rect l="l" t="t" r="r" b="b"/>
              <a:pathLst>
                <a:path w="2877" h="1726" extrusionOk="0">
                  <a:moveTo>
                    <a:pt x="1762" y="0"/>
                  </a:moveTo>
                  <a:lnTo>
                    <a:pt x="1582" y="36"/>
                  </a:lnTo>
                  <a:lnTo>
                    <a:pt x="1403" y="72"/>
                  </a:lnTo>
                  <a:lnTo>
                    <a:pt x="1043" y="144"/>
                  </a:lnTo>
                  <a:lnTo>
                    <a:pt x="683" y="324"/>
                  </a:lnTo>
                  <a:lnTo>
                    <a:pt x="396" y="539"/>
                  </a:lnTo>
                  <a:lnTo>
                    <a:pt x="144" y="791"/>
                  </a:lnTo>
                  <a:lnTo>
                    <a:pt x="72" y="899"/>
                  </a:lnTo>
                  <a:lnTo>
                    <a:pt x="36" y="1007"/>
                  </a:lnTo>
                  <a:lnTo>
                    <a:pt x="0" y="1115"/>
                  </a:lnTo>
                  <a:lnTo>
                    <a:pt x="36" y="1223"/>
                  </a:lnTo>
                  <a:lnTo>
                    <a:pt x="72" y="1366"/>
                  </a:lnTo>
                  <a:lnTo>
                    <a:pt x="108" y="1438"/>
                  </a:lnTo>
                  <a:lnTo>
                    <a:pt x="180" y="1546"/>
                  </a:lnTo>
                  <a:lnTo>
                    <a:pt x="252" y="1618"/>
                  </a:lnTo>
                  <a:lnTo>
                    <a:pt x="468" y="1726"/>
                  </a:lnTo>
                  <a:lnTo>
                    <a:pt x="683" y="1726"/>
                  </a:lnTo>
                  <a:lnTo>
                    <a:pt x="1223" y="1618"/>
                  </a:lnTo>
                  <a:lnTo>
                    <a:pt x="1726" y="1510"/>
                  </a:lnTo>
                  <a:lnTo>
                    <a:pt x="2014" y="1474"/>
                  </a:lnTo>
                  <a:lnTo>
                    <a:pt x="2301" y="1366"/>
                  </a:lnTo>
                  <a:lnTo>
                    <a:pt x="2553" y="1223"/>
                  </a:lnTo>
                  <a:lnTo>
                    <a:pt x="2769" y="1079"/>
                  </a:lnTo>
                  <a:lnTo>
                    <a:pt x="2877" y="899"/>
                  </a:lnTo>
                  <a:lnTo>
                    <a:pt x="2877" y="719"/>
                  </a:lnTo>
                  <a:lnTo>
                    <a:pt x="2877" y="539"/>
                  </a:lnTo>
                  <a:lnTo>
                    <a:pt x="2769" y="396"/>
                  </a:lnTo>
                  <a:lnTo>
                    <a:pt x="2625" y="252"/>
                  </a:lnTo>
                  <a:lnTo>
                    <a:pt x="2481" y="180"/>
                  </a:lnTo>
                  <a:lnTo>
                    <a:pt x="2301" y="108"/>
                  </a:lnTo>
                  <a:lnTo>
                    <a:pt x="2122" y="36"/>
                  </a:lnTo>
                  <a:lnTo>
                    <a:pt x="194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321;p31">
              <a:extLst>
                <a:ext uri="{FF2B5EF4-FFF2-40B4-BE49-F238E27FC236}">
                  <a16:creationId xmlns:a16="http://schemas.microsoft.com/office/drawing/2014/main" id="{834F7AFD-7916-1BC2-B549-201F85AD3992}"/>
                </a:ext>
              </a:extLst>
            </p:cNvPr>
            <p:cNvSpPr/>
            <p:nvPr/>
          </p:nvSpPr>
          <p:spPr>
            <a:xfrm>
              <a:off x="3761450" y="1629600"/>
              <a:ext cx="42275" cy="18000"/>
            </a:xfrm>
            <a:custGeom>
              <a:avLst/>
              <a:gdLst/>
              <a:ahLst/>
              <a:cxnLst/>
              <a:rect l="l" t="t" r="r" b="b"/>
              <a:pathLst>
                <a:path w="1691" h="720" extrusionOk="0">
                  <a:moveTo>
                    <a:pt x="1582" y="0"/>
                  </a:moveTo>
                  <a:lnTo>
                    <a:pt x="1295" y="288"/>
                  </a:lnTo>
                  <a:lnTo>
                    <a:pt x="1115" y="396"/>
                  </a:lnTo>
                  <a:lnTo>
                    <a:pt x="1007" y="432"/>
                  </a:lnTo>
                  <a:lnTo>
                    <a:pt x="648" y="432"/>
                  </a:lnTo>
                  <a:lnTo>
                    <a:pt x="432" y="360"/>
                  </a:lnTo>
                  <a:lnTo>
                    <a:pt x="216" y="288"/>
                  </a:lnTo>
                  <a:lnTo>
                    <a:pt x="36" y="216"/>
                  </a:lnTo>
                  <a:lnTo>
                    <a:pt x="0" y="216"/>
                  </a:lnTo>
                  <a:lnTo>
                    <a:pt x="0" y="252"/>
                  </a:lnTo>
                  <a:lnTo>
                    <a:pt x="180" y="468"/>
                  </a:lnTo>
                  <a:lnTo>
                    <a:pt x="432" y="612"/>
                  </a:lnTo>
                  <a:lnTo>
                    <a:pt x="720" y="720"/>
                  </a:lnTo>
                  <a:lnTo>
                    <a:pt x="1007" y="720"/>
                  </a:lnTo>
                  <a:lnTo>
                    <a:pt x="1259" y="648"/>
                  </a:lnTo>
                  <a:lnTo>
                    <a:pt x="1439" y="504"/>
                  </a:lnTo>
                  <a:lnTo>
                    <a:pt x="1582" y="288"/>
                  </a:lnTo>
                  <a:lnTo>
                    <a:pt x="1690" y="36"/>
                  </a:lnTo>
                  <a:lnTo>
                    <a:pt x="169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322;p31">
              <a:extLst>
                <a:ext uri="{FF2B5EF4-FFF2-40B4-BE49-F238E27FC236}">
                  <a16:creationId xmlns:a16="http://schemas.microsoft.com/office/drawing/2014/main" id="{7490560C-85B5-D61F-95FC-9CD21396D3B2}"/>
                </a:ext>
              </a:extLst>
            </p:cNvPr>
            <p:cNvSpPr/>
            <p:nvPr/>
          </p:nvSpPr>
          <p:spPr>
            <a:xfrm>
              <a:off x="3664375" y="1341950"/>
              <a:ext cx="118675" cy="255325"/>
            </a:xfrm>
            <a:custGeom>
              <a:avLst/>
              <a:gdLst/>
              <a:ahLst/>
              <a:cxnLst/>
              <a:rect l="l" t="t" r="r" b="b"/>
              <a:pathLst>
                <a:path w="4747" h="10213" extrusionOk="0">
                  <a:moveTo>
                    <a:pt x="1546" y="1"/>
                  </a:moveTo>
                  <a:lnTo>
                    <a:pt x="1474" y="37"/>
                  </a:lnTo>
                  <a:lnTo>
                    <a:pt x="1438" y="73"/>
                  </a:lnTo>
                  <a:lnTo>
                    <a:pt x="1151" y="1079"/>
                  </a:lnTo>
                  <a:lnTo>
                    <a:pt x="899" y="2086"/>
                  </a:lnTo>
                  <a:lnTo>
                    <a:pt x="683" y="3165"/>
                  </a:lnTo>
                  <a:lnTo>
                    <a:pt x="504" y="4207"/>
                  </a:lnTo>
                  <a:lnTo>
                    <a:pt x="360" y="5286"/>
                  </a:lnTo>
                  <a:lnTo>
                    <a:pt x="252" y="6329"/>
                  </a:lnTo>
                  <a:lnTo>
                    <a:pt x="0" y="8414"/>
                  </a:lnTo>
                  <a:lnTo>
                    <a:pt x="36" y="8486"/>
                  </a:lnTo>
                  <a:lnTo>
                    <a:pt x="72" y="8522"/>
                  </a:lnTo>
                  <a:lnTo>
                    <a:pt x="180" y="8558"/>
                  </a:lnTo>
                  <a:lnTo>
                    <a:pt x="396" y="8522"/>
                  </a:lnTo>
                  <a:lnTo>
                    <a:pt x="611" y="8450"/>
                  </a:lnTo>
                  <a:lnTo>
                    <a:pt x="1079" y="8306"/>
                  </a:lnTo>
                  <a:lnTo>
                    <a:pt x="1402" y="8163"/>
                  </a:lnTo>
                  <a:lnTo>
                    <a:pt x="1402" y="8163"/>
                  </a:lnTo>
                  <a:lnTo>
                    <a:pt x="1367" y="8738"/>
                  </a:lnTo>
                  <a:lnTo>
                    <a:pt x="1331" y="9241"/>
                  </a:lnTo>
                  <a:lnTo>
                    <a:pt x="1295" y="9745"/>
                  </a:lnTo>
                  <a:lnTo>
                    <a:pt x="1295" y="9817"/>
                  </a:lnTo>
                  <a:lnTo>
                    <a:pt x="1295" y="9924"/>
                  </a:lnTo>
                  <a:lnTo>
                    <a:pt x="1331" y="9996"/>
                  </a:lnTo>
                  <a:lnTo>
                    <a:pt x="1367" y="10032"/>
                  </a:lnTo>
                  <a:lnTo>
                    <a:pt x="1402" y="10068"/>
                  </a:lnTo>
                  <a:lnTo>
                    <a:pt x="1474" y="10104"/>
                  </a:lnTo>
                  <a:lnTo>
                    <a:pt x="1654" y="10140"/>
                  </a:lnTo>
                  <a:lnTo>
                    <a:pt x="1834" y="10176"/>
                  </a:lnTo>
                  <a:lnTo>
                    <a:pt x="2337" y="10212"/>
                  </a:lnTo>
                  <a:lnTo>
                    <a:pt x="2805" y="10176"/>
                  </a:lnTo>
                  <a:lnTo>
                    <a:pt x="3092" y="10104"/>
                  </a:lnTo>
                  <a:lnTo>
                    <a:pt x="3380" y="10032"/>
                  </a:lnTo>
                  <a:lnTo>
                    <a:pt x="3632" y="9924"/>
                  </a:lnTo>
                  <a:lnTo>
                    <a:pt x="3883" y="9781"/>
                  </a:lnTo>
                  <a:lnTo>
                    <a:pt x="4135" y="9637"/>
                  </a:lnTo>
                  <a:lnTo>
                    <a:pt x="4351" y="9457"/>
                  </a:lnTo>
                  <a:lnTo>
                    <a:pt x="4531" y="9241"/>
                  </a:lnTo>
                  <a:lnTo>
                    <a:pt x="4710" y="9026"/>
                  </a:lnTo>
                  <a:lnTo>
                    <a:pt x="4746" y="8954"/>
                  </a:lnTo>
                  <a:lnTo>
                    <a:pt x="4746" y="8918"/>
                  </a:lnTo>
                  <a:lnTo>
                    <a:pt x="4710" y="8918"/>
                  </a:lnTo>
                  <a:lnTo>
                    <a:pt x="4638" y="8954"/>
                  </a:lnTo>
                  <a:lnTo>
                    <a:pt x="4279" y="9169"/>
                  </a:lnTo>
                  <a:lnTo>
                    <a:pt x="3919" y="9385"/>
                  </a:lnTo>
                  <a:lnTo>
                    <a:pt x="3560" y="9529"/>
                  </a:lnTo>
                  <a:lnTo>
                    <a:pt x="3200" y="9637"/>
                  </a:lnTo>
                  <a:lnTo>
                    <a:pt x="2841" y="9709"/>
                  </a:lnTo>
                  <a:lnTo>
                    <a:pt x="2481" y="9781"/>
                  </a:lnTo>
                  <a:lnTo>
                    <a:pt x="2122" y="9745"/>
                  </a:lnTo>
                  <a:lnTo>
                    <a:pt x="1726" y="9709"/>
                  </a:lnTo>
                  <a:lnTo>
                    <a:pt x="1726" y="9673"/>
                  </a:lnTo>
                  <a:lnTo>
                    <a:pt x="1762" y="9241"/>
                  </a:lnTo>
                  <a:lnTo>
                    <a:pt x="1870" y="8522"/>
                  </a:lnTo>
                  <a:lnTo>
                    <a:pt x="1942" y="7875"/>
                  </a:lnTo>
                  <a:lnTo>
                    <a:pt x="1978" y="7659"/>
                  </a:lnTo>
                  <a:lnTo>
                    <a:pt x="1942" y="7551"/>
                  </a:lnTo>
                  <a:lnTo>
                    <a:pt x="1618" y="7623"/>
                  </a:lnTo>
                  <a:lnTo>
                    <a:pt x="1259" y="7695"/>
                  </a:lnTo>
                  <a:lnTo>
                    <a:pt x="935" y="7767"/>
                  </a:lnTo>
                  <a:lnTo>
                    <a:pt x="611" y="7911"/>
                  </a:lnTo>
                  <a:lnTo>
                    <a:pt x="719" y="6904"/>
                  </a:lnTo>
                  <a:lnTo>
                    <a:pt x="827" y="5933"/>
                  </a:lnTo>
                  <a:lnTo>
                    <a:pt x="1115" y="3992"/>
                  </a:lnTo>
                  <a:lnTo>
                    <a:pt x="1402" y="2014"/>
                  </a:lnTo>
                  <a:lnTo>
                    <a:pt x="1510" y="1043"/>
                  </a:lnTo>
                  <a:lnTo>
                    <a:pt x="1618" y="73"/>
                  </a:lnTo>
                  <a:lnTo>
                    <a:pt x="1582" y="37"/>
                  </a:lnTo>
                  <a:lnTo>
                    <a:pt x="154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323;p31">
              <a:extLst>
                <a:ext uri="{FF2B5EF4-FFF2-40B4-BE49-F238E27FC236}">
                  <a16:creationId xmlns:a16="http://schemas.microsoft.com/office/drawing/2014/main" id="{3DA9C14E-ED03-2502-56D8-A05EF402678C}"/>
                </a:ext>
              </a:extLst>
            </p:cNvPr>
            <p:cNvSpPr/>
            <p:nvPr/>
          </p:nvSpPr>
          <p:spPr>
            <a:xfrm>
              <a:off x="3721000" y="1564875"/>
              <a:ext cx="71025" cy="53075"/>
            </a:xfrm>
            <a:custGeom>
              <a:avLst/>
              <a:gdLst/>
              <a:ahLst/>
              <a:cxnLst/>
              <a:rect l="l" t="t" r="r" b="b"/>
              <a:pathLst>
                <a:path w="2841" h="2123" extrusionOk="0">
                  <a:moveTo>
                    <a:pt x="2445" y="1"/>
                  </a:moveTo>
                  <a:lnTo>
                    <a:pt x="2158" y="216"/>
                  </a:lnTo>
                  <a:lnTo>
                    <a:pt x="1906" y="432"/>
                  </a:lnTo>
                  <a:lnTo>
                    <a:pt x="1618" y="576"/>
                  </a:lnTo>
                  <a:lnTo>
                    <a:pt x="1331" y="756"/>
                  </a:lnTo>
                  <a:lnTo>
                    <a:pt x="1007" y="864"/>
                  </a:lnTo>
                  <a:lnTo>
                    <a:pt x="684" y="971"/>
                  </a:lnTo>
                  <a:lnTo>
                    <a:pt x="360" y="1043"/>
                  </a:lnTo>
                  <a:lnTo>
                    <a:pt x="0" y="1115"/>
                  </a:lnTo>
                  <a:lnTo>
                    <a:pt x="288" y="1403"/>
                  </a:lnTo>
                  <a:lnTo>
                    <a:pt x="648" y="1655"/>
                  </a:lnTo>
                  <a:lnTo>
                    <a:pt x="971" y="1870"/>
                  </a:lnTo>
                  <a:lnTo>
                    <a:pt x="1367" y="2050"/>
                  </a:lnTo>
                  <a:lnTo>
                    <a:pt x="1582" y="2122"/>
                  </a:lnTo>
                  <a:lnTo>
                    <a:pt x="2050" y="2122"/>
                  </a:lnTo>
                  <a:lnTo>
                    <a:pt x="2266" y="2050"/>
                  </a:lnTo>
                  <a:lnTo>
                    <a:pt x="2481" y="1978"/>
                  </a:lnTo>
                  <a:lnTo>
                    <a:pt x="2625" y="1834"/>
                  </a:lnTo>
                  <a:lnTo>
                    <a:pt x="2733" y="1691"/>
                  </a:lnTo>
                  <a:lnTo>
                    <a:pt x="2805" y="1511"/>
                  </a:lnTo>
                  <a:lnTo>
                    <a:pt x="2841" y="1331"/>
                  </a:lnTo>
                  <a:lnTo>
                    <a:pt x="2841" y="1151"/>
                  </a:lnTo>
                  <a:lnTo>
                    <a:pt x="2769" y="756"/>
                  </a:lnTo>
                  <a:lnTo>
                    <a:pt x="2625" y="360"/>
                  </a:lnTo>
                  <a:lnTo>
                    <a:pt x="24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324;p31">
              <a:extLst>
                <a:ext uri="{FF2B5EF4-FFF2-40B4-BE49-F238E27FC236}">
                  <a16:creationId xmlns:a16="http://schemas.microsoft.com/office/drawing/2014/main" id="{688BB9EB-5F1B-D0E3-7DE4-FCDB76091082}"/>
                </a:ext>
              </a:extLst>
            </p:cNvPr>
            <p:cNvSpPr/>
            <p:nvPr/>
          </p:nvSpPr>
          <p:spPr>
            <a:xfrm>
              <a:off x="3755150" y="1583750"/>
              <a:ext cx="36875" cy="34200"/>
            </a:xfrm>
            <a:custGeom>
              <a:avLst/>
              <a:gdLst/>
              <a:ahLst/>
              <a:cxnLst/>
              <a:rect l="l" t="t" r="r" b="b"/>
              <a:pathLst>
                <a:path w="1475" h="1368" extrusionOk="0">
                  <a:moveTo>
                    <a:pt x="1403" y="1"/>
                  </a:moveTo>
                  <a:lnTo>
                    <a:pt x="1151" y="37"/>
                  </a:lnTo>
                  <a:lnTo>
                    <a:pt x="900" y="145"/>
                  </a:lnTo>
                  <a:lnTo>
                    <a:pt x="684" y="252"/>
                  </a:lnTo>
                  <a:lnTo>
                    <a:pt x="468" y="396"/>
                  </a:lnTo>
                  <a:lnTo>
                    <a:pt x="288" y="612"/>
                  </a:lnTo>
                  <a:lnTo>
                    <a:pt x="180" y="828"/>
                  </a:lnTo>
                  <a:lnTo>
                    <a:pt x="73" y="1043"/>
                  </a:lnTo>
                  <a:lnTo>
                    <a:pt x="1" y="1295"/>
                  </a:lnTo>
                  <a:lnTo>
                    <a:pt x="216" y="1367"/>
                  </a:lnTo>
                  <a:lnTo>
                    <a:pt x="684" y="1367"/>
                  </a:lnTo>
                  <a:lnTo>
                    <a:pt x="900" y="1295"/>
                  </a:lnTo>
                  <a:lnTo>
                    <a:pt x="1115" y="1223"/>
                  </a:lnTo>
                  <a:lnTo>
                    <a:pt x="1259" y="1079"/>
                  </a:lnTo>
                  <a:lnTo>
                    <a:pt x="1367" y="936"/>
                  </a:lnTo>
                  <a:lnTo>
                    <a:pt x="1439" y="756"/>
                  </a:lnTo>
                  <a:lnTo>
                    <a:pt x="1475" y="576"/>
                  </a:lnTo>
                  <a:lnTo>
                    <a:pt x="1475" y="396"/>
                  </a:lnTo>
                  <a:lnTo>
                    <a:pt x="1403" y="1"/>
                  </a:lnTo>
                  <a:close/>
                </a:path>
              </a:pathLst>
            </a:custGeom>
            <a:solidFill>
              <a:srgbClr val="F392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325;p31">
              <a:extLst>
                <a:ext uri="{FF2B5EF4-FFF2-40B4-BE49-F238E27FC236}">
                  <a16:creationId xmlns:a16="http://schemas.microsoft.com/office/drawing/2014/main" id="{D14D282C-142D-E354-F560-A4A7E9909543}"/>
                </a:ext>
              </a:extLst>
            </p:cNvPr>
            <p:cNvSpPr/>
            <p:nvPr/>
          </p:nvSpPr>
          <p:spPr>
            <a:xfrm>
              <a:off x="3600550" y="993175"/>
              <a:ext cx="516875" cy="508800"/>
            </a:xfrm>
            <a:custGeom>
              <a:avLst/>
              <a:gdLst/>
              <a:ahLst/>
              <a:cxnLst/>
              <a:rect l="l" t="t" r="r" b="b"/>
              <a:pathLst>
                <a:path w="20675" h="20352" extrusionOk="0">
                  <a:moveTo>
                    <a:pt x="6185" y="1"/>
                  </a:moveTo>
                  <a:lnTo>
                    <a:pt x="6041" y="37"/>
                  </a:lnTo>
                  <a:lnTo>
                    <a:pt x="5789" y="145"/>
                  </a:lnTo>
                  <a:lnTo>
                    <a:pt x="5609" y="288"/>
                  </a:lnTo>
                  <a:lnTo>
                    <a:pt x="5466" y="468"/>
                  </a:lnTo>
                  <a:lnTo>
                    <a:pt x="5358" y="648"/>
                  </a:lnTo>
                  <a:lnTo>
                    <a:pt x="5286" y="828"/>
                  </a:lnTo>
                  <a:lnTo>
                    <a:pt x="5250" y="972"/>
                  </a:lnTo>
                  <a:lnTo>
                    <a:pt x="5178" y="828"/>
                  </a:lnTo>
                  <a:lnTo>
                    <a:pt x="5106" y="684"/>
                  </a:lnTo>
                  <a:lnTo>
                    <a:pt x="4962" y="540"/>
                  </a:lnTo>
                  <a:lnTo>
                    <a:pt x="4818" y="360"/>
                  </a:lnTo>
                  <a:lnTo>
                    <a:pt x="4639" y="253"/>
                  </a:lnTo>
                  <a:lnTo>
                    <a:pt x="4387" y="145"/>
                  </a:lnTo>
                  <a:lnTo>
                    <a:pt x="3991" y="145"/>
                  </a:lnTo>
                  <a:lnTo>
                    <a:pt x="3884" y="217"/>
                  </a:lnTo>
                  <a:lnTo>
                    <a:pt x="3668" y="324"/>
                  </a:lnTo>
                  <a:lnTo>
                    <a:pt x="3488" y="504"/>
                  </a:lnTo>
                  <a:lnTo>
                    <a:pt x="3380" y="720"/>
                  </a:lnTo>
                  <a:lnTo>
                    <a:pt x="3272" y="936"/>
                  </a:lnTo>
                  <a:lnTo>
                    <a:pt x="3236" y="1115"/>
                  </a:lnTo>
                  <a:lnTo>
                    <a:pt x="3200" y="1259"/>
                  </a:lnTo>
                  <a:lnTo>
                    <a:pt x="3093" y="1115"/>
                  </a:lnTo>
                  <a:lnTo>
                    <a:pt x="3021" y="972"/>
                  </a:lnTo>
                  <a:lnTo>
                    <a:pt x="2877" y="828"/>
                  </a:lnTo>
                  <a:lnTo>
                    <a:pt x="2661" y="648"/>
                  </a:lnTo>
                  <a:lnTo>
                    <a:pt x="2445" y="540"/>
                  </a:lnTo>
                  <a:lnTo>
                    <a:pt x="2301" y="540"/>
                  </a:lnTo>
                  <a:lnTo>
                    <a:pt x="2158" y="504"/>
                  </a:lnTo>
                  <a:lnTo>
                    <a:pt x="2014" y="540"/>
                  </a:lnTo>
                  <a:lnTo>
                    <a:pt x="1870" y="576"/>
                  </a:lnTo>
                  <a:lnTo>
                    <a:pt x="1726" y="612"/>
                  </a:lnTo>
                  <a:lnTo>
                    <a:pt x="1618" y="720"/>
                  </a:lnTo>
                  <a:lnTo>
                    <a:pt x="1510" y="828"/>
                  </a:lnTo>
                  <a:lnTo>
                    <a:pt x="1403" y="1008"/>
                  </a:lnTo>
                  <a:lnTo>
                    <a:pt x="1187" y="1403"/>
                  </a:lnTo>
                  <a:lnTo>
                    <a:pt x="1043" y="1906"/>
                  </a:lnTo>
                  <a:lnTo>
                    <a:pt x="863" y="2482"/>
                  </a:lnTo>
                  <a:lnTo>
                    <a:pt x="755" y="3129"/>
                  </a:lnTo>
                  <a:lnTo>
                    <a:pt x="612" y="3848"/>
                  </a:lnTo>
                  <a:lnTo>
                    <a:pt x="540" y="4603"/>
                  </a:lnTo>
                  <a:lnTo>
                    <a:pt x="360" y="6221"/>
                  </a:lnTo>
                  <a:lnTo>
                    <a:pt x="216" y="7803"/>
                  </a:lnTo>
                  <a:lnTo>
                    <a:pt x="108" y="9277"/>
                  </a:lnTo>
                  <a:lnTo>
                    <a:pt x="0" y="10500"/>
                  </a:lnTo>
                  <a:lnTo>
                    <a:pt x="72" y="10284"/>
                  </a:lnTo>
                  <a:lnTo>
                    <a:pt x="252" y="9817"/>
                  </a:lnTo>
                  <a:lnTo>
                    <a:pt x="396" y="9529"/>
                  </a:lnTo>
                  <a:lnTo>
                    <a:pt x="576" y="9313"/>
                  </a:lnTo>
                  <a:lnTo>
                    <a:pt x="755" y="9134"/>
                  </a:lnTo>
                  <a:lnTo>
                    <a:pt x="863" y="9098"/>
                  </a:lnTo>
                  <a:lnTo>
                    <a:pt x="971" y="9062"/>
                  </a:lnTo>
                  <a:lnTo>
                    <a:pt x="1187" y="9098"/>
                  </a:lnTo>
                  <a:lnTo>
                    <a:pt x="1403" y="9205"/>
                  </a:lnTo>
                  <a:lnTo>
                    <a:pt x="1618" y="9349"/>
                  </a:lnTo>
                  <a:lnTo>
                    <a:pt x="1834" y="9529"/>
                  </a:lnTo>
                  <a:lnTo>
                    <a:pt x="2086" y="9709"/>
                  </a:lnTo>
                  <a:lnTo>
                    <a:pt x="2373" y="9925"/>
                  </a:lnTo>
                  <a:lnTo>
                    <a:pt x="2697" y="10068"/>
                  </a:lnTo>
                  <a:lnTo>
                    <a:pt x="3093" y="10212"/>
                  </a:lnTo>
                  <a:lnTo>
                    <a:pt x="3380" y="10248"/>
                  </a:lnTo>
                  <a:lnTo>
                    <a:pt x="3704" y="10248"/>
                  </a:lnTo>
                  <a:lnTo>
                    <a:pt x="4063" y="10176"/>
                  </a:lnTo>
                  <a:lnTo>
                    <a:pt x="4423" y="10104"/>
                  </a:lnTo>
                  <a:lnTo>
                    <a:pt x="5214" y="9889"/>
                  </a:lnTo>
                  <a:lnTo>
                    <a:pt x="6005" y="9637"/>
                  </a:lnTo>
                  <a:lnTo>
                    <a:pt x="6868" y="9385"/>
                  </a:lnTo>
                  <a:lnTo>
                    <a:pt x="7299" y="9277"/>
                  </a:lnTo>
                  <a:lnTo>
                    <a:pt x="7731" y="9205"/>
                  </a:lnTo>
                  <a:lnTo>
                    <a:pt x="8162" y="9134"/>
                  </a:lnTo>
                  <a:lnTo>
                    <a:pt x="8558" y="9098"/>
                  </a:lnTo>
                  <a:lnTo>
                    <a:pt x="8989" y="9098"/>
                  </a:lnTo>
                  <a:lnTo>
                    <a:pt x="9385" y="9170"/>
                  </a:lnTo>
                  <a:lnTo>
                    <a:pt x="9780" y="9277"/>
                  </a:lnTo>
                  <a:lnTo>
                    <a:pt x="10176" y="9421"/>
                  </a:lnTo>
                  <a:lnTo>
                    <a:pt x="10535" y="9601"/>
                  </a:lnTo>
                  <a:lnTo>
                    <a:pt x="10895" y="9817"/>
                  </a:lnTo>
                  <a:lnTo>
                    <a:pt x="11219" y="10068"/>
                  </a:lnTo>
                  <a:lnTo>
                    <a:pt x="11542" y="10392"/>
                  </a:lnTo>
                  <a:lnTo>
                    <a:pt x="11830" y="10716"/>
                  </a:lnTo>
                  <a:lnTo>
                    <a:pt x="12117" y="11075"/>
                  </a:lnTo>
                  <a:lnTo>
                    <a:pt x="12369" y="11471"/>
                  </a:lnTo>
                  <a:lnTo>
                    <a:pt x="12621" y="11902"/>
                  </a:lnTo>
                  <a:lnTo>
                    <a:pt x="12872" y="12334"/>
                  </a:lnTo>
                  <a:lnTo>
                    <a:pt x="13088" y="12837"/>
                  </a:lnTo>
                  <a:lnTo>
                    <a:pt x="13268" y="13340"/>
                  </a:lnTo>
                  <a:lnTo>
                    <a:pt x="13484" y="13916"/>
                  </a:lnTo>
                  <a:lnTo>
                    <a:pt x="13628" y="14491"/>
                  </a:lnTo>
                  <a:lnTo>
                    <a:pt x="13771" y="15066"/>
                  </a:lnTo>
                  <a:lnTo>
                    <a:pt x="13951" y="15785"/>
                  </a:lnTo>
                  <a:lnTo>
                    <a:pt x="14167" y="16433"/>
                  </a:lnTo>
                  <a:lnTo>
                    <a:pt x="14419" y="17080"/>
                  </a:lnTo>
                  <a:lnTo>
                    <a:pt x="14670" y="17691"/>
                  </a:lnTo>
                  <a:lnTo>
                    <a:pt x="14958" y="18266"/>
                  </a:lnTo>
                  <a:lnTo>
                    <a:pt x="15282" y="18770"/>
                  </a:lnTo>
                  <a:lnTo>
                    <a:pt x="15605" y="19237"/>
                  </a:lnTo>
                  <a:lnTo>
                    <a:pt x="15893" y="19633"/>
                  </a:lnTo>
                  <a:lnTo>
                    <a:pt x="16216" y="19956"/>
                  </a:lnTo>
                  <a:lnTo>
                    <a:pt x="16540" y="20172"/>
                  </a:lnTo>
                  <a:lnTo>
                    <a:pt x="16828" y="20316"/>
                  </a:lnTo>
                  <a:lnTo>
                    <a:pt x="16971" y="20352"/>
                  </a:lnTo>
                  <a:lnTo>
                    <a:pt x="17259" y="20352"/>
                  </a:lnTo>
                  <a:lnTo>
                    <a:pt x="17367" y="20316"/>
                  </a:lnTo>
                  <a:lnTo>
                    <a:pt x="17475" y="20244"/>
                  </a:lnTo>
                  <a:lnTo>
                    <a:pt x="17583" y="20136"/>
                  </a:lnTo>
                  <a:lnTo>
                    <a:pt x="17691" y="20028"/>
                  </a:lnTo>
                  <a:lnTo>
                    <a:pt x="17798" y="19884"/>
                  </a:lnTo>
                  <a:lnTo>
                    <a:pt x="17870" y="19669"/>
                  </a:lnTo>
                  <a:lnTo>
                    <a:pt x="17942" y="19453"/>
                  </a:lnTo>
                  <a:lnTo>
                    <a:pt x="18553" y="17044"/>
                  </a:lnTo>
                  <a:lnTo>
                    <a:pt x="19021" y="14994"/>
                  </a:lnTo>
                  <a:lnTo>
                    <a:pt x="19524" y="12693"/>
                  </a:lnTo>
                  <a:lnTo>
                    <a:pt x="20028" y="10356"/>
                  </a:lnTo>
                  <a:lnTo>
                    <a:pt x="20423" y="8271"/>
                  </a:lnTo>
                  <a:lnTo>
                    <a:pt x="20567" y="7408"/>
                  </a:lnTo>
                  <a:lnTo>
                    <a:pt x="20639" y="6653"/>
                  </a:lnTo>
                  <a:lnTo>
                    <a:pt x="20675" y="6113"/>
                  </a:lnTo>
                  <a:lnTo>
                    <a:pt x="20675" y="5754"/>
                  </a:lnTo>
                  <a:lnTo>
                    <a:pt x="20603" y="5574"/>
                  </a:lnTo>
                  <a:lnTo>
                    <a:pt x="20531" y="5394"/>
                  </a:lnTo>
                  <a:lnTo>
                    <a:pt x="20423" y="5286"/>
                  </a:lnTo>
                  <a:lnTo>
                    <a:pt x="20315" y="5178"/>
                  </a:lnTo>
                  <a:lnTo>
                    <a:pt x="20207" y="5107"/>
                  </a:lnTo>
                  <a:lnTo>
                    <a:pt x="20064" y="5035"/>
                  </a:lnTo>
                  <a:lnTo>
                    <a:pt x="19812" y="4999"/>
                  </a:lnTo>
                  <a:lnTo>
                    <a:pt x="19344" y="4999"/>
                  </a:lnTo>
                  <a:lnTo>
                    <a:pt x="19201" y="5035"/>
                  </a:lnTo>
                  <a:lnTo>
                    <a:pt x="19129" y="5035"/>
                  </a:lnTo>
                  <a:lnTo>
                    <a:pt x="19129" y="4819"/>
                  </a:lnTo>
                  <a:lnTo>
                    <a:pt x="19021" y="4423"/>
                  </a:lnTo>
                  <a:lnTo>
                    <a:pt x="18949" y="4172"/>
                  </a:lnTo>
                  <a:lnTo>
                    <a:pt x="18805" y="3920"/>
                  </a:lnTo>
                  <a:lnTo>
                    <a:pt x="18661" y="3740"/>
                  </a:lnTo>
                  <a:lnTo>
                    <a:pt x="18446" y="3560"/>
                  </a:lnTo>
                  <a:lnTo>
                    <a:pt x="18086" y="3453"/>
                  </a:lnTo>
                  <a:lnTo>
                    <a:pt x="17762" y="3417"/>
                  </a:lnTo>
                  <a:lnTo>
                    <a:pt x="17403" y="3453"/>
                  </a:lnTo>
                  <a:lnTo>
                    <a:pt x="17043" y="3560"/>
                  </a:lnTo>
                  <a:lnTo>
                    <a:pt x="17007" y="3381"/>
                  </a:lnTo>
                  <a:lnTo>
                    <a:pt x="16864" y="2985"/>
                  </a:lnTo>
                  <a:lnTo>
                    <a:pt x="16756" y="2733"/>
                  </a:lnTo>
                  <a:lnTo>
                    <a:pt x="16612" y="2518"/>
                  </a:lnTo>
                  <a:lnTo>
                    <a:pt x="16432" y="2302"/>
                  </a:lnTo>
                  <a:lnTo>
                    <a:pt x="16180" y="2158"/>
                  </a:lnTo>
                  <a:lnTo>
                    <a:pt x="16001" y="2122"/>
                  </a:lnTo>
                  <a:lnTo>
                    <a:pt x="15461" y="2122"/>
                  </a:lnTo>
                  <a:lnTo>
                    <a:pt x="15317" y="2194"/>
                  </a:lnTo>
                  <a:lnTo>
                    <a:pt x="15138" y="2266"/>
                  </a:lnTo>
                  <a:lnTo>
                    <a:pt x="14994" y="2338"/>
                  </a:lnTo>
                  <a:lnTo>
                    <a:pt x="14850" y="2446"/>
                  </a:lnTo>
                  <a:lnTo>
                    <a:pt x="14778" y="2230"/>
                  </a:lnTo>
                  <a:lnTo>
                    <a:pt x="14706" y="2050"/>
                  </a:lnTo>
                  <a:lnTo>
                    <a:pt x="14598" y="1871"/>
                  </a:lnTo>
                  <a:lnTo>
                    <a:pt x="14455" y="1691"/>
                  </a:lnTo>
                  <a:lnTo>
                    <a:pt x="14311" y="1511"/>
                  </a:lnTo>
                  <a:lnTo>
                    <a:pt x="14131" y="1367"/>
                  </a:lnTo>
                  <a:lnTo>
                    <a:pt x="13951" y="1259"/>
                  </a:lnTo>
                  <a:lnTo>
                    <a:pt x="13771" y="1151"/>
                  </a:lnTo>
                  <a:lnTo>
                    <a:pt x="13556" y="1115"/>
                  </a:lnTo>
                  <a:lnTo>
                    <a:pt x="13376" y="1115"/>
                  </a:lnTo>
                  <a:lnTo>
                    <a:pt x="13196" y="1151"/>
                  </a:lnTo>
                  <a:lnTo>
                    <a:pt x="13016" y="1187"/>
                  </a:lnTo>
                  <a:lnTo>
                    <a:pt x="12837" y="1259"/>
                  </a:lnTo>
                  <a:lnTo>
                    <a:pt x="12693" y="1367"/>
                  </a:lnTo>
                  <a:lnTo>
                    <a:pt x="12549" y="1511"/>
                  </a:lnTo>
                  <a:lnTo>
                    <a:pt x="12441" y="1655"/>
                  </a:lnTo>
                  <a:lnTo>
                    <a:pt x="12369" y="1475"/>
                  </a:lnTo>
                  <a:lnTo>
                    <a:pt x="12189" y="1115"/>
                  </a:lnTo>
                  <a:lnTo>
                    <a:pt x="12045" y="900"/>
                  </a:lnTo>
                  <a:lnTo>
                    <a:pt x="11902" y="684"/>
                  </a:lnTo>
                  <a:lnTo>
                    <a:pt x="11686" y="540"/>
                  </a:lnTo>
                  <a:lnTo>
                    <a:pt x="11434" y="432"/>
                  </a:lnTo>
                  <a:lnTo>
                    <a:pt x="11183" y="396"/>
                  </a:lnTo>
                  <a:lnTo>
                    <a:pt x="10931" y="432"/>
                  </a:lnTo>
                  <a:lnTo>
                    <a:pt x="10715" y="504"/>
                  </a:lnTo>
                  <a:lnTo>
                    <a:pt x="10535" y="612"/>
                  </a:lnTo>
                  <a:lnTo>
                    <a:pt x="10212" y="864"/>
                  </a:lnTo>
                  <a:lnTo>
                    <a:pt x="10104" y="972"/>
                  </a:lnTo>
                  <a:lnTo>
                    <a:pt x="10032" y="792"/>
                  </a:lnTo>
                  <a:lnTo>
                    <a:pt x="9924" y="612"/>
                  </a:lnTo>
                  <a:lnTo>
                    <a:pt x="9780" y="468"/>
                  </a:lnTo>
                  <a:lnTo>
                    <a:pt x="9636" y="324"/>
                  </a:lnTo>
                  <a:lnTo>
                    <a:pt x="9457" y="217"/>
                  </a:lnTo>
                  <a:lnTo>
                    <a:pt x="9277" y="109"/>
                  </a:lnTo>
                  <a:lnTo>
                    <a:pt x="9061" y="37"/>
                  </a:lnTo>
                  <a:lnTo>
                    <a:pt x="8845" y="1"/>
                  </a:lnTo>
                  <a:lnTo>
                    <a:pt x="8666" y="37"/>
                  </a:lnTo>
                  <a:lnTo>
                    <a:pt x="8450" y="109"/>
                  </a:lnTo>
                  <a:lnTo>
                    <a:pt x="8270" y="181"/>
                  </a:lnTo>
                  <a:lnTo>
                    <a:pt x="8126" y="288"/>
                  </a:lnTo>
                  <a:lnTo>
                    <a:pt x="7982" y="432"/>
                  </a:lnTo>
                  <a:lnTo>
                    <a:pt x="7839" y="576"/>
                  </a:lnTo>
                  <a:lnTo>
                    <a:pt x="7731" y="756"/>
                  </a:lnTo>
                  <a:lnTo>
                    <a:pt x="7659" y="936"/>
                  </a:lnTo>
                  <a:lnTo>
                    <a:pt x="7551" y="792"/>
                  </a:lnTo>
                  <a:lnTo>
                    <a:pt x="7299" y="468"/>
                  </a:lnTo>
                  <a:lnTo>
                    <a:pt x="7120" y="288"/>
                  </a:lnTo>
                  <a:lnTo>
                    <a:pt x="6904" y="145"/>
                  </a:lnTo>
                  <a:lnTo>
                    <a:pt x="6616" y="37"/>
                  </a:lnTo>
                  <a:lnTo>
                    <a:pt x="63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326;p31">
              <a:extLst>
                <a:ext uri="{FF2B5EF4-FFF2-40B4-BE49-F238E27FC236}">
                  <a16:creationId xmlns:a16="http://schemas.microsoft.com/office/drawing/2014/main" id="{39534124-EF56-000A-A613-6AAAFFD21F16}"/>
                </a:ext>
              </a:extLst>
            </p:cNvPr>
            <p:cNvSpPr/>
            <p:nvPr/>
          </p:nvSpPr>
          <p:spPr>
            <a:xfrm>
              <a:off x="3718300" y="1371625"/>
              <a:ext cx="169025" cy="168100"/>
            </a:xfrm>
            <a:custGeom>
              <a:avLst/>
              <a:gdLst/>
              <a:ahLst/>
              <a:cxnLst/>
              <a:rect l="l" t="t" r="r" b="b"/>
              <a:pathLst>
                <a:path w="6761" h="6724" extrusionOk="0">
                  <a:moveTo>
                    <a:pt x="3560" y="468"/>
                  </a:moveTo>
                  <a:lnTo>
                    <a:pt x="3920" y="504"/>
                  </a:lnTo>
                  <a:lnTo>
                    <a:pt x="4207" y="575"/>
                  </a:lnTo>
                  <a:lnTo>
                    <a:pt x="4459" y="683"/>
                  </a:lnTo>
                  <a:lnTo>
                    <a:pt x="4747" y="791"/>
                  </a:lnTo>
                  <a:lnTo>
                    <a:pt x="4998" y="935"/>
                  </a:lnTo>
                  <a:lnTo>
                    <a:pt x="5214" y="1115"/>
                  </a:lnTo>
                  <a:lnTo>
                    <a:pt x="5430" y="1295"/>
                  </a:lnTo>
                  <a:lnTo>
                    <a:pt x="5610" y="1474"/>
                  </a:lnTo>
                  <a:lnTo>
                    <a:pt x="5789" y="1726"/>
                  </a:lnTo>
                  <a:lnTo>
                    <a:pt x="5933" y="1942"/>
                  </a:lnTo>
                  <a:lnTo>
                    <a:pt x="6077" y="2193"/>
                  </a:lnTo>
                  <a:lnTo>
                    <a:pt x="6149" y="2481"/>
                  </a:lnTo>
                  <a:lnTo>
                    <a:pt x="6221" y="2733"/>
                  </a:lnTo>
                  <a:lnTo>
                    <a:pt x="6293" y="3020"/>
                  </a:lnTo>
                  <a:lnTo>
                    <a:pt x="6293" y="3308"/>
                  </a:lnTo>
                  <a:lnTo>
                    <a:pt x="6293" y="3596"/>
                  </a:lnTo>
                  <a:lnTo>
                    <a:pt x="6257" y="3883"/>
                  </a:lnTo>
                  <a:lnTo>
                    <a:pt x="6185" y="4207"/>
                  </a:lnTo>
                  <a:lnTo>
                    <a:pt x="6113" y="4459"/>
                  </a:lnTo>
                  <a:lnTo>
                    <a:pt x="5969" y="4746"/>
                  </a:lnTo>
                  <a:lnTo>
                    <a:pt x="5825" y="4962"/>
                  </a:lnTo>
                  <a:lnTo>
                    <a:pt x="5682" y="5214"/>
                  </a:lnTo>
                  <a:lnTo>
                    <a:pt x="5466" y="5429"/>
                  </a:lnTo>
                  <a:lnTo>
                    <a:pt x="5286" y="5609"/>
                  </a:lnTo>
                  <a:lnTo>
                    <a:pt x="5034" y="5789"/>
                  </a:lnTo>
                  <a:lnTo>
                    <a:pt x="4819" y="5933"/>
                  </a:lnTo>
                  <a:lnTo>
                    <a:pt x="4567" y="6041"/>
                  </a:lnTo>
                  <a:lnTo>
                    <a:pt x="4315" y="6149"/>
                  </a:lnTo>
                  <a:lnTo>
                    <a:pt x="4028" y="6221"/>
                  </a:lnTo>
                  <a:lnTo>
                    <a:pt x="3740" y="6292"/>
                  </a:lnTo>
                  <a:lnTo>
                    <a:pt x="3165" y="6292"/>
                  </a:lnTo>
                  <a:lnTo>
                    <a:pt x="2877" y="6256"/>
                  </a:lnTo>
                  <a:lnTo>
                    <a:pt x="2589" y="6185"/>
                  </a:lnTo>
                  <a:lnTo>
                    <a:pt x="2302" y="6077"/>
                  </a:lnTo>
                  <a:lnTo>
                    <a:pt x="2050" y="5969"/>
                  </a:lnTo>
                  <a:lnTo>
                    <a:pt x="1798" y="5825"/>
                  </a:lnTo>
                  <a:lnTo>
                    <a:pt x="1547" y="5645"/>
                  </a:lnTo>
                  <a:lnTo>
                    <a:pt x="1331" y="5465"/>
                  </a:lnTo>
                  <a:lnTo>
                    <a:pt x="1151" y="5286"/>
                  </a:lnTo>
                  <a:lnTo>
                    <a:pt x="971" y="5034"/>
                  </a:lnTo>
                  <a:lnTo>
                    <a:pt x="828" y="4818"/>
                  </a:lnTo>
                  <a:lnTo>
                    <a:pt x="720" y="4567"/>
                  </a:lnTo>
                  <a:lnTo>
                    <a:pt x="612" y="4279"/>
                  </a:lnTo>
                  <a:lnTo>
                    <a:pt x="540" y="4027"/>
                  </a:lnTo>
                  <a:lnTo>
                    <a:pt x="468" y="3740"/>
                  </a:lnTo>
                  <a:lnTo>
                    <a:pt x="468" y="3452"/>
                  </a:lnTo>
                  <a:lnTo>
                    <a:pt x="468" y="3164"/>
                  </a:lnTo>
                  <a:lnTo>
                    <a:pt x="504" y="2877"/>
                  </a:lnTo>
                  <a:lnTo>
                    <a:pt x="648" y="2373"/>
                  </a:lnTo>
                  <a:lnTo>
                    <a:pt x="828" y="1942"/>
                  </a:lnTo>
                  <a:lnTo>
                    <a:pt x="1115" y="1546"/>
                  </a:lnTo>
                  <a:lnTo>
                    <a:pt x="1439" y="1187"/>
                  </a:lnTo>
                  <a:lnTo>
                    <a:pt x="1798" y="899"/>
                  </a:lnTo>
                  <a:lnTo>
                    <a:pt x="2230" y="683"/>
                  </a:lnTo>
                  <a:lnTo>
                    <a:pt x="2697" y="540"/>
                  </a:lnTo>
                  <a:lnTo>
                    <a:pt x="3165" y="468"/>
                  </a:lnTo>
                  <a:close/>
                  <a:moveTo>
                    <a:pt x="3308" y="0"/>
                  </a:moveTo>
                  <a:lnTo>
                    <a:pt x="2985" y="36"/>
                  </a:lnTo>
                  <a:lnTo>
                    <a:pt x="2661" y="72"/>
                  </a:lnTo>
                  <a:lnTo>
                    <a:pt x="2338" y="180"/>
                  </a:lnTo>
                  <a:lnTo>
                    <a:pt x="2014" y="288"/>
                  </a:lnTo>
                  <a:lnTo>
                    <a:pt x="1726" y="432"/>
                  </a:lnTo>
                  <a:lnTo>
                    <a:pt x="1475" y="611"/>
                  </a:lnTo>
                  <a:lnTo>
                    <a:pt x="1223" y="791"/>
                  </a:lnTo>
                  <a:lnTo>
                    <a:pt x="971" y="1007"/>
                  </a:lnTo>
                  <a:lnTo>
                    <a:pt x="756" y="1259"/>
                  </a:lnTo>
                  <a:lnTo>
                    <a:pt x="576" y="1510"/>
                  </a:lnTo>
                  <a:lnTo>
                    <a:pt x="396" y="1798"/>
                  </a:lnTo>
                  <a:lnTo>
                    <a:pt x="252" y="2122"/>
                  </a:lnTo>
                  <a:lnTo>
                    <a:pt x="144" y="2409"/>
                  </a:lnTo>
                  <a:lnTo>
                    <a:pt x="72" y="2769"/>
                  </a:lnTo>
                  <a:lnTo>
                    <a:pt x="36" y="3092"/>
                  </a:lnTo>
                  <a:lnTo>
                    <a:pt x="1" y="3452"/>
                  </a:lnTo>
                  <a:lnTo>
                    <a:pt x="36" y="3776"/>
                  </a:lnTo>
                  <a:lnTo>
                    <a:pt x="108" y="4099"/>
                  </a:lnTo>
                  <a:lnTo>
                    <a:pt x="180" y="4423"/>
                  </a:lnTo>
                  <a:lnTo>
                    <a:pt x="288" y="4710"/>
                  </a:lnTo>
                  <a:lnTo>
                    <a:pt x="432" y="5034"/>
                  </a:lnTo>
                  <a:lnTo>
                    <a:pt x="612" y="5286"/>
                  </a:lnTo>
                  <a:lnTo>
                    <a:pt x="828" y="5537"/>
                  </a:lnTo>
                  <a:lnTo>
                    <a:pt x="1043" y="5789"/>
                  </a:lnTo>
                  <a:lnTo>
                    <a:pt x="1259" y="6005"/>
                  </a:lnTo>
                  <a:lnTo>
                    <a:pt x="1547" y="6185"/>
                  </a:lnTo>
                  <a:lnTo>
                    <a:pt x="1834" y="6364"/>
                  </a:lnTo>
                  <a:lnTo>
                    <a:pt x="2122" y="6508"/>
                  </a:lnTo>
                  <a:lnTo>
                    <a:pt x="2446" y="6616"/>
                  </a:lnTo>
                  <a:lnTo>
                    <a:pt x="2805" y="6688"/>
                  </a:lnTo>
                  <a:lnTo>
                    <a:pt x="3201" y="6724"/>
                  </a:lnTo>
                  <a:lnTo>
                    <a:pt x="3632" y="6724"/>
                  </a:lnTo>
                  <a:lnTo>
                    <a:pt x="3920" y="6688"/>
                  </a:lnTo>
                  <a:lnTo>
                    <a:pt x="4171" y="6652"/>
                  </a:lnTo>
                  <a:lnTo>
                    <a:pt x="4459" y="6544"/>
                  </a:lnTo>
                  <a:lnTo>
                    <a:pt x="4711" y="6472"/>
                  </a:lnTo>
                  <a:lnTo>
                    <a:pt x="4962" y="6328"/>
                  </a:lnTo>
                  <a:lnTo>
                    <a:pt x="5214" y="6221"/>
                  </a:lnTo>
                  <a:lnTo>
                    <a:pt x="5430" y="6041"/>
                  </a:lnTo>
                  <a:lnTo>
                    <a:pt x="5646" y="5861"/>
                  </a:lnTo>
                  <a:lnTo>
                    <a:pt x="5825" y="5681"/>
                  </a:lnTo>
                  <a:lnTo>
                    <a:pt x="6005" y="5465"/>
                  </a:lnTo>
                  <a:lnTo>
                    <a:pt x="6185" y="5250"/>
                  </a:lnTo>
                  <a:lnTo>
                    <a:pt x="6329" y="5034"/>
                  </a:lnTo>
                  <a:lnTo>
                    <a:pt x="6437" y="4782"/>
                  </a:lnTo>
                  <a:lnTo>
                    <a:pt x="6544" y="4531"/>
                  </a:lnTo>
                  <a:lnTo>
                    <a:pt x="6616" y="4243"/>
                  </a:lnTo>
                  <a:lnTo>
                    <a:pt x="6688" y="3955"/>
                  </a:lnTo>
                  <a:lnTo>
                    <a:pt x="6724" y="3632"/>
                  </a:lnTo>
                  <a:lnTo>
                    <a:pt x="6760" y="3272"/>
                  </a:lnTo>
                  <a:lnTo>
                    <a:pt x="6724" y="2949"/>
                  </a:lnTo>
                  <a:lnTo>
                    <a:pt x="6688" y="2625"/>
                  </a:lnTo>
                  <a:lnTo>
                    <a:pt x="6580" y="2301"/>
                  </a:lnTo>
                  <a:lnTo>
                    <a:pt x="6473" y="2014"/>
                  </a:lnTo>
                  <a:lnTo>
                    <a:pt x="6329" y="1726"/>
                  </a:lnTo>
                  <a:lnTo>
                    <a:pt x="6149" y="1438"/>
                  </a:lnTo>
                  <a:lnTo>
                    <a:pt x="5969" y="1187"/>
                  </a:lnTo>
                  <a:lnTo>
                    <a:pt x="5753" y="971"/>
                  </a:lnTo>
                  <a:lnTo>
                    <a:pt x="5502" y="755"/>
                  </a:lnTo>
                  <a:lnTo>
                    <a:pt x="5214" y="540"/>
                  </a:lnTo>
                  <a:lnTo>
                    <a:pt x="4962" y="396"/>
                  </a:lnTo>
                  <a:lnTo>
                    <a:pt x="4639" y="252"/>
                  </a:lnTo>
                  <a:lnTo>
                    <a:pt x="4315" y="144"/>
                  </a:lnTo>
                  <a:lnTo>
                    <a:pt x="3992" y="36"/>
                  </a:lnTo>
                  <a:lnTo>
                    <a:pt x="363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327;p31">
              <a:extLst>
                <a:ext uri="{FF2B5EF4-FFF2-40B4-BE49-F238E27FC236}">
                  <a16:creationId xmlns:a16="http://schemas.microsoft.com/office/drawing/2014/main" id="{F4149FE6-05C3-197F-C14E-1BD49A7FA047}"/>
                </a:ext>
              </a:extLst>
            </p:cNvPr>
            <p:cNvSpPr/>
            <p:nvPr/>
          </p:nvSpPr>
          <p:spPr>
            <a:xfrm>
              <a:off x="3551100" y="1361725"/>
              <a:ext cx="125875" cy="168125"/>
            </a:xfrm>
            <a:custGeom>
              <a:avLst/>
              <a:gdLst/>
              <a:ahLst/>
              <a:cxnLst/>
              <a:rect l="l" t="t" r="r" b="b"/>
              <a:pathLst>
                <a:path w="5035" h="6725" extrusionOk="0">
                  <a:moveTo>
                    <a:pt x="2661" y="468"/>
                  </a:moveTo>
                  <a:lnTo>
                    <a:pt x="2877" y="504"/>
                  </a:lnTo>
                  <a:lnTo>
                    <a:pt x="3093" y="540"/>
                  </a:lnTo>
                  <a:lnTo>
                    <a:pt x="3273" y="612"/>
                  </a:lnTo>
                  <a:lnTo>
                    <a:pt x="3453" y="720"/>
                  </a:lnTo>
                  <a:lnTo>
                    <a:pt x="3632" y="864"/>
                  </a:lnTo>
                  <a:lnTo>
                    <a:pt x="3776" y="1007"/>
                  </a:lnTo>
                  <a:lnTo>
                    <a:pt x="3920" y="1151"/>
                  </a:lnTo>
                  <a:lnTo>
                    <a:pt x="4064" y="1331"/>
                  </a:lnTo>
                  <a:lnTo>
                    <a:pt x="4315" y="1834"/>
                  </a:lnTo>
                  <a:lnTo>
                    <a:pt x="4495" y="2374"/>
                  </a:lnTo>
                  <a:lnTo>
                    <a:pt x="4567" y="2913"/>
                  </a:lnTo>
                  <a:lnTo>
                    <a:pt x="4567" y="3452"/>
                  </a:lnTo>
                  <a:lnTo>
                    <a:pt x="4495" y="4064"/>
                  </a:lnTo>
                  <a:lnTo>
                    <a:pt x="4351" y="4603"/>
                  </a:lnTo>
                  <a:lnTo>
                    <a:pt x="4136" y="5070"/>
                  </a:lnTo>
                  <a:lnTo>
                    <a:pt x="3884" y="5502"/>
                  </a:lnTo>
                  <a:lnTo>
                    <a:pt x="3704" y="5682"/>
                  </a:lnTo>
                  <a:lnTo>
                    <a:pt x="3560" y="5861"/>
                  </a:lnTo>
                  <a:lnTo>
                    <a:pt x="3381" y="6005"/>
                  </a:lnTo>
                  <a:lnTo>
                    <a:pt x="3201" y="6113"/>
                  </a:lnTo>
                  <a:lnTo>
                    <a:pt x="2985" y="6185"/>
                  </a:lnTo>
                  <a:lnTo>
                    <a:pt x="2805" y="6257"/>
                  </a:lnTo>
                  <a:lnTo>
                    <a:pt x="2590" y="6293"/>
                  </a:lnTo>
                  <a:lnTo>
                    <a:pt x="2374" y="6293"/>
                  </a:lnTo>
                  <a:lnTo>
                    <a:pt x="2158" y="6257"/>
                  </a:lnTo>
                  <a:lnTo>
                    <a:pt x="1978" y="6221"/>
                  </a:lnTo>
                  <a:lnTo>
                    <a:pt x="1763" y="6113"/>
                  </a:lnTo>
                  <a:lnTo>
                    <a:pt x="1583" y="6005"/>
                  </a:lnTo>
                  <a:lnTo>
                    <a:pt x="1439" y="5897"/>
                  </a:lnTo>
                  <a:lnTo>
                    <a:pt x="1259" y="5718"/>
                  </a:lnTo>
                  <a:lnTo>
                    <a:pt x="1115" y="5574"/>
                  </a:lnTo>
                  <a:lnTo>
                    <a:pt x="972" y="5358"/>
                  </a:lnTo>
                  <a:lnTo>
                    <a:pt x="756" y="4927"/>
                  </a:lnTo>
                  <a:lnTo>
                    <a:pt x="576" y="4423"/>
                  </a:lnTo>
                  <a:lnTo>
                    <a:pt x="468" y="3848"/>
                  </a:lnTo>
                  <a:lnTo>
                    <a:pt x="468" y="3273"/>
                  </a:lnTo>
                  <a:lnTo>
                    <a:pt x="468" y="2985"/>
                  </a:lnTo>
                  <a:lnTo>
                    <a:pt x="540" y="2733"/>
                  </a:lnTo>
                  <a:lnTo>
                    <a:pt x="648" y="2194"/>
                  </a:lnTo>
                  <a:lnTo>
                    <a:pt x="900" y="1691"/>
                  </a:lnTo>
                  <a:lnTo>
                    <a:pt x="1008" y="1439"/>
                  </a:lnTo>
                  <a:lnTo>
                    <a:pt x="1187" y="1223"/>
                  </a:lnTo>
                  <a:lnTo>
                    <a:pt x="1439" y="936"/>
                  </a:lnTo>
                  <a:lnTo>
                    <a:pt x="1763" y="684"/>
                  </a:lnTo>
                  <a:lnTo>
                    <a:pt x="2122" y="540"/>
                  </a:lnTo>
                  <a:lnTo>
                    <a:pt x="2518" y="468"/>
                  </a:lnTo>
                  <a:close/>
                  <a:moveTo>
                    <a:pt x="2590" y="1"/>
                  </a:moveTo>
                  <a:lnTo>
                    <a:pt x="2158" y="37"/>
                  </a:lnTo>
                  <a:lnTo>
                    <a:pt x="1799" y="144"/>
                  </a:lnTo>
                  <a:lnTo>
                    <a:pt x="1439" y="360"/>
                  </a:lnTo>
                  <a:lnTo>
                    <a:pt x="1115" y="612"/>
                  </a:lnTo>
                  <a:lnTo>
                    <a:pt x="972" y="756"/>
                  </a:lnTo>
                  <a:lnTo>
                    <a:pt x="828" y="936"/>
                  </a:lnTo>
                  <a:lnTo>
                    <a:pt x="648" y="1187"/>
                  </a:lnTo>
                  <a:lnTo>
                    <a:pt x="504" y="1475"/>
                  </a:lnTo>
                  <a:lnTo>
                    <a:pt x="360" y="1727"/>
                  </a:lnTo>
                  <a:lnTo>
                    <a:pt x="252" y="2014"/>
                  </a:lnTo>
                  <a:lnTo>
                    <a:pt x="145" y="2338"/>
                  </a:lnTo>
                  <a:lnTo>
                    <a:pt x="73" y="2625"/>
                  </a:lnTo>
                  <a:lnTo>
                    <a:pt x="37" y="2949"/>
                  </a:lnTo>
                  <a:lnTo>
                    <a:pt x="1" y="3273"/>
                  </a:lnTo>
                  <a:lnTo>
                    <a:pt x="1" y="3596"/>
                  </a:lnTo>
                  <a:lnTo>
                    <a:pt x="37" y="3920"/>
                  </a:lnTo>
                  <a:lnTo>
                    <a:pt x="73" y="4243"/>
                  </a:lnTo>
                  <a:lnTo>
                    <a:pt x="145" y="4567"/>
                  </a:lnTo>
                  <a:lnTo>
                    <a:pt x="252" y="4891"/>
                  </a:lnTo>
                  <a:lnTo>
                    <a:pt x="360" y="5142"/>
                  </a:lnTo>
                  <a:lnTo>
                    <a:pt x="504" y="5430"/>
                  </a:lnTo>
                  <a:lnTo>
                    <a:pt x="648" y="5682"/>
                  </a:lnTo>
                  <a:lnTo>
                    <a:pt x="792" y="5897"/>
                  </a:lnTo>
                  <a:lnTo>
                    <a:pt x="1008" y="6113"/>
                  </a:lnTo>
                  <a:lnTo>
                    <a:pt x="1187" y="6293"/>
                  </a:lnTo>
                  <a:lnTo>
                    <a:pt x="1403" y="6437"/>
                  </a:lnTo>
                  <a:lnTo>
                    <a:pt x="1619" y="6545"/>
                  </a:lnTo>
                  <a:lnTo>
                    <a:pt x="1870" y="6652"/>
                  </a:lnTo>
                  <a:lnTo>
                    <a:pt x="2122" y="6724"/>
                  </a:lnTo>
                  <a:lnTo>
                    <a:pt x="2554" y="6724"/>
                  </a:lnTo>
                  <a:lnTo>
                    <a:pt x="2805" y="6688"/>
                  </a:lnTo>
                  <a:lnTo>
                    <a:pt x="3057" y="6652"/>
                  </a:lnTo>
                  <a:lnTo>
                    <a:pt x="3273" y="6545"/>
                  </a:lnTo>
                  <a:lnTo>
                    <a:pt x="3488" y="6437"/>
                  </a:lnTo>
                  <a:lnTo>
                    <a:pt x="3704" y="6293"/>
                  </a:lnTo>
                  <a:lnTo>
                    <a:pt x="3884" y="6149"/>
                  </a:lnTo>
                  <a:lnTo>
                    <a:pt x="4064" y="5933"/>
                  </a:lnTo>
                  <a:lnTo>
                    <a:pt x="4244" y="5754"/>
                  </a:lnTo>
                  <a:lnTo>
                    <a:pt x="4423" y="5502"/>
                  </a:lnTo>
                  <a:lnTo>
                    <a:pt x="4567" y="5250"/>
                  </a:lnTo>
                  <a:lnTo>
                    <a:pt x="4675" y="4999"/>
                  </a:lnTo>
                  <a:lnTo>
                    <a:pt x="4783" y="4711"/>
                  </a:lnTo>
                  <a:lnTo>
                    <a:pt x="4891" y="4423"/>
                  </a:lnTo>
                  <a:lnTo>
                    <a:pt x="4963" y="4136"/>
                  </a:lnTo>
                  <a:lnTo>
                    <a:pt x="4999" y="3812"/>
                  </a:lnTo>
                  <a:lnTo>
                    <a:pt x="5035" y="3488"/>
                  </a:lnTo>
                  <a:lnTo>
                    <a:pt x="5035" y="3165"/>
                  </a:lnTo>
                  <a:lnTo>
                    <a:pt x="4999" y="2877"/>
                  </a:lnTo>
                  <a:lnTo>
                    <a:pt x="4963" y="2554"/>
                  </a:lnTo>
                  <a:lnTo>
                    <a:pt x="4927" y="2266"/>
                  </a:lnTo>
                  <a:lnTo>
                    <a:pt x="4819" y="1942"/>
                  </a:lnTo>
                  <a:lnTo>
                    <a:pt x="4711" y="1655"/>
                  </a:lnTo>
                  <a:lnTo>
                    <a:pt x="4567" y="1367"/>
                  </a:lnTo>
                  <a:lnTo>
                    <a:pt x="4423" y="1115"/>
                  </a:lnTo>
                  <a:lnTo>
                    <a:pt x="4279" y="900"/>
                  </a:lnTo>
                  <a:lnTo>
                    <a:pt x="4136" y="684"/>
                  </a:lnTo>
                  <a:lnTo>
                    <a:pt x="3956" y="504"/>
                  </a:lnTo>
                  <a:lnTo>
                    <a:pt x="3740" y="360"/>
                  </a:lnTo>
                  <a:lnTo>
                    <a:pt x="3560" y="252"/>
                  </a:lnTo>
                  <a:lnTo>
                    <a:pt x="3381" y="144"/>
                  </a:lnTo>
                  <a:lnTo>
                    <a:pt x="2985" y="37"/>
                  </a:lnTo>
                  <a:lnTo>
                    <a:pt x="259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328;p31">
              <a:extLst>
                <a:ext uri="{FF2B5EF4-FFF2-40B4-BE49-F238E27FC236}">
                  <a16:creationId xmlns:a16="http://schemas.microsoft.com/office/drawing/2014/main" id="{A50ADC18-2329-FCA8-F6D1-9CC2EDC55FFE}"/>
                </a:ext>
              </a:extLst>
            </p:cNvPr>
            <p:cNvSpPr/>
            <p:nvPr/>
          </p:nvSpPr>
          <p:spPr>
            <a:xfrm>
              <a:off x="3667075" y="1426450"/>
              <a:ext cx="62925" cy="24300"/>
            </a:xfrm>
            <a:custGeom>
              <a:avLst/>
              <a:gdLst/>
              <a:ahLst/>
              <a:cxnLst/>
              <a:rect l="l" t="t" r="r" b="b"/>
              <a:pathLst>
                <a:path w="2517" h="972" extrusionOk="0">
                  <a:moveTo>
                    <a:pt x="863" y="0"/>
                  </a:moveTo>
                  <a:lnTo>
                    <a:pt x="683" y="36"/>
                  </a:lnTo>
                  <a:lnTo>
                    <a:pt x="503" y="72"/>
                  </a:lnTo>
                  <a:lnTo>
                    <a:pt x="360" y="144"/>
                  </a:lnTo>
                  <a:lnTo>
                    <a:pt x="180" y="252"/>
                  </a:lnTo>
                  <a:lnTo>
                    <a:pt x="0" y="396"/>
                  </a:lnTo>
                  <a:lnTo>
                    <a:pt x="324" y="720"/>
                  </a:lnTo>
                  <a:lnTo>
                    <a:pt x="467" y="612"/>
                  </a:lnTo>
                  <a:lnTo>
                    <a:pt x="611" y="504"/>
                  </a:lnTo>
                  <a:lnTo>
                    <a:pt x="791" y="468"/>
                  </a:lnTo>
                  <a:lnTo>
                    <a:pt x="935" y="432"/>
                  </a:lnTo>
                  <a:lnTo>
                    <a:pt x="1079" y="432"/>
                  </a:lnTo>
                  <a:lnTo>
                    <a:pt x="1259" y="468"/>
                  </a:lnTo>
                  <a:lnTo>
                    <a:pt x="1546" y="540"/>
                  </a:lnTo>
                  <a:lnTo>
                    <a:pt x="1798" y="684"/>
                  </a:lnTo>
                  <a:lnTo>
                    <a:pt x="2014" y="827"/>
                  </a:lnTo>
                  <a:lnTo>
                    <a:pt x="2193" y="971"/>
                  </a:lnTo>
                  <a:lnTo>
                    <a:pt x="2517" y="648"/>
                  </a:lnTo>
                  <a:lnTo>
                    <a:pt x="2301" y="468"/>
                  </a:lnTo>
                  <a:lnTo>
                    <a:pt x="2050" y="288"/>
                  </a:lnTo>
                  <a:lnTo>
                    <a:pt x="1726" y="144"/>
                  </a:lnTo>
                  <a:lnTo>
                    <a:pt x="1402" y="36"/>
                  </a:lnTo>
                  <a:lnTo>
                    <a:pt x="104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329;p31">
              <a:extLst>
                <a:ext uri="{FF2B5EF4-FFF2-40B4-BE49-F238E27FC236}">
                  <a16:creationId xmlns:a16="http://schemas.microsoft.com/office/drawing/2014/main" id="{635DEB4D-AE72-BF09-DB41-32B0832A0A2E}"/>
                </a:ext>
              </a:extLst>
            </p:cNvPr>
            <p:cNvSpPr/>
            <p:nvPr/>
          </p:nvSpPr>
          <p:spPr>
            <a:xfrm>
              <a:off x="3878300" y="1431850"/>
              <a:ext cx="228350" cy="58450"/>
            </a:xfrm>
            <a:custGeom>
              <a:avLst/>
              <a:gdLst/>
              <a:ahLst/>
              <a:cxnLst/>
              <a:rect l="l" t="t" r="r" b="b"/>
              <a:pathLst>
                <a:path w="9134" h="2338" extrusionOk="0">
                  <a:moveTo>
                    <a:pt x="5754" y="0"/>
                  </a:moveTo>
                  <a:lnTo>
                    <a:pt x="3345" y="36"/>
                  </a:lnTo>
                  <a:lnTo>
                    <a:pt x="1115" y="108"/>
                  </a:lnTo>
                  <a:lnTo>
                    <a:pt x="1" y="144"/>
                  </a:lnTo>
                  <a:lnTo>
                    <a:pt x="1" y="611"/>
                  </a:lnTo>
                  <a:lnTo>
                    <a:pt x="1727" y="540"/>
                  </a:lnTo>
                  <a:lnTo>
                    <a:pt x="3956" y="468"/>
                  </a:lnTo>
                  <a:lnTo>
                    <a:pt x="5933" y="432"/>
                  </a:lnTo>
                  <a:lnTo>
                    <a:pt x="6688" y="468"/>
                  </a:lnTo>
                  <a:lnTo>
                    <a:pt x="7120" y="504"/>
                  </a:lnTo>
                  <a:lnTo>
                    <a:pt x="7264" y="540"/>
                  </a:lnTo>
                  <a:lnTo>
                    <a:pt x="7408" y="611"/>
                  </a:lnTo>
                  <a:lnTo>
                    <a:pt x="7659" y="791"/>
                  </a:lnTo>
                  <a:lnTo>
                    <a:pt x="7911" y="1007"/>
                  </a:lnTo>
                  <a:lnTo>
                    <a:pt x="8127" y="1295"/>
                  </a:lnTo>
                  <a:lnTo>
                    <a:pt x="8306" y="1582"/>
                  </a:lnTo>
                  <a:lnTo>
                    <a:pt x="8486" y="1870"/>
                  </a:lnTo>
                  <a:lnTo>
                    <a:pt x="8738" y="2337"/>
                  </a:lnTo>
                  <a:lnTo>
                    <a:pt x="9133" y="2122"/>
                  </a:lnTo>
                  <a:lnTo>
                    <a:pt x="8954" y="1762"/>
                  </a:lnTo>
                  <a:lnTo>
                    <a:pt x="8774" y="1438"/>
                  </a:lnTo>
                  <a:lnTo>
                    <a:pt x="8522" y="1115"/>
                  </a:lnTo>
                  <a:lnTo>
                    <a:pt x="8270" y="755"/>
                  </a:lnTo>
                  <a:lnTo>
                    <a:pt x="7947" y="432"/>
                  </a:lnTo>
                  <a:lnTo>
                    <a:pt x="7803" y="324"/>
                  </a:lnTo>
                  <a:lnTo>
                    <a:pt x="7623" y="216"/>
                  </a:lnTo>
                  <a:lnTo>
                    <a:pt x="7443" y="108"/>
                  </a:lnTo>
                  <a:lnTo>
                    <a:pt x="7264" y="72"/>
                  </a:lnTo>
                  <a:lnTo>
                    <a:pt x="665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330;p31">
              <a:extLst>
                <a:ext uri="{FF2B5EF4-FFF2-40B4-BE49-F238E27FC236}">
                  <a16:creationId xmlns:a16="http://schemas.microsoft.com/office/drawing/2014/main" id="{00E89F8E-EDDD-E799-319F-6B165BC3B902}"/>
                </a:ext>
              </a:extLst>
            </p:cNvPr>
            <p:cNvSpPr/>
            <p:nvPr/>
          </p:nvSpPr>
          <p:spPr>
            <a:xfrm>
              <a:off x="3971800" y="1386000"/>
              <a:ext cx="136650" cy="195975"/>
            </a:xfrm>
            <a:custGeom>
              <a:avLst/>
              <a:gdLst/>
              <a:ahLst/>
              <a:cxnLst/>
              <a:rect l="l" t="t" r="r" b="b"/>
              <a:pathLst>
                <a:path w="5466" h="7839" extrusionOk="0">
                  <a:moveTo>
                    <a:pt x="3955" y="0"/>
                  </a:moveTo>
                  <a:lnTo>
                    <a:pt x="3596" y="108"/>
                  </a:lnTo>
                  <a:lnTo>
                    <a:pt x="3236" y="252"/>
                  </a:lnTo>
                  <a:lnTo>
                    <a:pt x="2876" y="504"/>
                  </a:lnTo>
                  <a:lnTo>
                    <a:pt x="2517" y="756"/>
                  </a:lnTo>
                  <a:lnTo>
                    <a:pt x="2193" y="1079"/>
                  </a:lnTo>
                  <a:lnTo>
                    <a:pt x="1870" y="1403"/>
                  </a:lnTo>
                  <a:lnTo>
                    <a:pt x="1294" y="2086"/>
                  </a:lnTo>
                  <a:lnTo>
                    <a:pt x="827" y="2697"/>
                  </a:lnTo>
                  <a:lnTo>
                    <a:pt x="432" y="3344"/>
                  </a:lnTo>
                  <a:lnTo>
                    <a:pt x="0" y="6688"/>
                  </a:lnTo>
                  <a:lnTo>
                    <a:pt x="36" y="6760"/>
                  </a:lnTo>
                  <a:lnTo>
                    <a:pt x="144" y="6940"/>
                  </a:lnTo>
                  <a:lnTo>
                    <a:pt x="288" y="7120"/>
                  </a:lnTo>
                  <a:lnTo>
                    <a:pt x="575" y="7407"/>
                  </a:lnTo>
                  <a:lnTo>
                    <a:pt x="899" y="7623"/>
                  </a:lnTo>
                  <a:lnTo>
                    <a:pt x="1294" y="7767"/>
                  </a:lnTo>
                  <a:lnTo>
                    <a:pt x="1690" y="7839"/>
                  </a:lnTo>
                  <a:lnTo>
                    <a:pt x="2085" y="7839"/>
                  </a:lnTo>
                  <a:lnTo>
                    <a:pt x="2481" y="7767"/>
                  </a:lnTo>
                  <a:lnTo>
                    <a:pt x="2697" y="7695"/>
                  </a:lnTo>
                  <a:lnTo>
                    <a:pt x="2876" y="7587"/>
                  </a:lnTo>
                  <a:lnTo>
                    <a:pt x="3056" y="7479"/>
                  </a:lnTo>
                  <a:lnTo>
                    <a:pt x="3236" y="7371"/>
                  </a:lnTo>
                  <a:lnTo>
                    <a:pt x="3596" y="7048"/>
                  </a:lnTo>
                  <a:lnTo>
                    <a:pt x="3919" y="6652"/>
                  </a:lnTo>
                  <a:lnTo>
                    <a:pt x="4243" y="6149"/>
                  </a:lnTo>
                  <a:lnTo>
                    <a:pt x="4530" y="5610"/>
                  </a:lnTo>
                  <a:lnTo>
                    <a:pt x="4782" y="5034"/>
                  </a:lnTo>
                  <a:lnTo>
                    <a:pt x="4998" y="4423"/>
                  </a:lnTo>
                  <a:lnTo>
                    <a:pt x="5214" y="3812"/>
                  </a:lnTo>
                  <a:lnTo>
                    <a:pt x="5321" y="3201"/>
                  </a:lnTo>
                  <a:lnTo>
                    <a:pt x="5429" y="2589"/>
                  </a:lnTo>
                  <a:lnTo>
                    <a:pt x="5465" y="2014"/>
                  </a:lnTo>
                  <a:lnTo>
                    <a:pt x="5429" y="1511"/>
                  </a:lnTo>
                  <a:lnTo>
                    <a:pt x="5357" y="1043"/>
                  </a:lnTo>
                  <a:lnTo>
                    <a:pt x="5286" y="827"/>
                  </a:lnTo>
                  <a:lnTo>
                    <a:pt x="5178" y="612"/>
                  </a:lnTo>
                  <a:lnTo>
                    <a:pt x="5070" y="468"/>
                  </a:lnTo>
                  <a:lnTo>
                    <a:pt x="4962" y="324"/>
                  </a:lnTo>
                  <a:lnTo>
                    <a:pt x="4818" y="216"/>
                  </a:lnTo>
                  <a:lnTo>
                    <a:pt x="4674" y="108"/>
                  </a:lnTo>
                  <a:lnTo>
                    <a:pt x="4494" y="36"/>
                  </a:lnTo>
                  <a:lnTo>
                    <a:pt x="4315"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331;p31">
              <a:extLst>
                <a:ext uri="{FF2B5EF4-FFF2-40B4-BE49-F238E27FC236}">
                  <a16:creationId xmlns:a16="http://schemas.microsoft.com/office/drawing/2014/main" id="{5DFDBEC2-8BA3-360B-0F3A-BEC6B4CBBD06}"/>
                </a:ext>
              </a:extLst>
            </p:cNvPr>
            <p:cNvSpPr/>
            <p:nvPr/>
          </p:nvSpPr>
          <p:spPr>
            <a:xfrm>
              <a:off x="3998750" y="1429150"/>
              <a:ext cx="76425" cy="125875"/>
            </a:xfrm>
            <a:custGeom>
              <a:avLst/>
              <a:gdLst/>
              <a:ahLst/>
              <a:cxnLst/>
              <a:rect l="l" t="t" r="r" b="b"/>
              <a:pathLst>
                <a:path w="3057" h="5035" extrusionOk="0">
                  <a:moveTo>
                    <a:pt x="3057" y="0"/>
                  </a:moveTo>
                  <a:lnTo>
                    <a:pt x="2697" y="108"/>
                  </a:lnTo>
                  <a:lnTo>
                    <a:pt x="2374" y="252"/>
                  </a:lnTo>
                  <a:lnTo>
                    <a:pt x="2050" y="432"/>
                  </a:lnTo>
                  <a:lnTo>
                    <a:pt x="1727" y="648"/>
                  </a:lnTo>
                  <a:lnTo>
                    <a:pt x="1439" y="899"/>
                  </a:lnTo>
                  <a:lnTo>
                    <a:pt x="1187" y="1223"/>
                  </a:lnTo>
                  <a:lnTo>
                    <a:pt x="972" y="1546"/>
                  </a:lnTo>
                  <a:lnTo>
                    <a:pt x="756" y="1870"/>
                  </a:lnTo>
                  <a:lnTo>
                    <a:pt x="576" y="2230"/>
                  </a:lnTo>
                  <a:lnTo>
                    <a:pt x="396" y="2625"/>
                  </a:lnTo>
                  <a:lnTo>
                    <a:pt x="252" y="2985"/>
                  </a:lnTo>
                  <a:lnTo>
                    <a:pt x="145" y="3380"/>
                  </a:lnTo>
                  <a:lnTo>
                    <a:pt x="73" y="3776"/>
                  </a:lnTo>
                  <a:lnTo>
                    <a:pt x="37" y="4135"/>
                  </a:lnTo>
                  <a:lnTo>
                    <a:pt x="1" y="4495"/>
                  </a:lnTo>
                  <a:lnTo>
                    <a:pt x="1" y="4854"/>
                  </a:lnTo>
                  <a:lnTo>
                    <a:pt x="1" y="4890"/>
                  </a:lnTo>
                  <a:lnTo>
                    <a:pt x="1" y="4962"/>
                  </a:lnTo>
                  <a:lnTo>
                    <a:pt x="37" y="4998"/>
                  </a:lnTo>
                  <a:lnTo>
                    <a:pt x="109" y="5034"/>
                  </a:lnTo>
                  <a:lnTo>
                    <a:pt x="216" y="5034"/>
                  </a:lnTo>
                  <a:lnTo>
                    <a:pt x="288" y="4962"/>
                  </a:lnTo>
                  <a:lnTo>
                    <a:pt x="540" y="4351"/>
                  </a:lnTo>
                  <a:lnTo>
                    <a:pt x="864" y="3776"/>
                  </a:lnTo>
                  <a:lnTo>
                    <a:pt x="972" y="3596"/>
                  </a:lnTo>
                  <a:lnTo>
                    <a:pt x="1115" y="3452"/>
                  </a:lnTo>
                  <a:lnTo>
                    <a:pt x="1295" y="3344"/>
                  </a:lnTo>
                  <a:lnTo>
                    <a:pt x="1475" y="3272"/>
                  </a:lnTo>
                  <a:lnTo>
                    <a:pt x="1655" y="3200"/>
                  </a:lnTo>
                  <a:lnTo>
                    <a:pt x="1834" y="3164"/>
                  </a:lnTo>
                  <a:lnTo>
                    <a:pt x="2050" y="3164"/>
                  </a:lnTo>
                  <a:lnTo>
                    <a:pt x="2230" y="3200"/>
                  </a:lnTo>
                  <a:lnTo>
                    <a:pt x="2266" y="3200"/>
                  </a:lnTo>
                  <a:lnTo>
                    <a:pt x="2302" y="3164"/>
                  </a:lnTo>
                  <a:lnTo>
                    <a:pt x="2266" y="3128"/>
                  </a:lnTo>
                  <a:lnTo>
                    <a:pt x="2014" y="2985"/>
                  </a:lnTo>
                  <a:lnTo>
                    <a:pt x="1763" y="2913"/>
                  </a:lnTo>
                  <a:lnTo>
                    <a:pt x="1511" y="2913"/>
                  </a:lnTo>
                  <a:lnTo>
                    <a:pt x="1295" y="2985"/>
                  </a:lnTo>
                  <a:lnTo>
                    <a:pt x="1079" y="3057"/>
                  </a:lnTo>
                  <a:lnTo>
                    <a:pt x="900" y="3200"/>
                  </a:lnTo>
                  <a:lnTo>
                    <a:pt x="720" y="3380"/>
                  </a:lnTo>
                  <a:lnTo>
                    <a:pt x="576" y="3596"/>
                  </a:lnTo>
                  <a:lnTo>
                    <a:pt x="756" y="3057"/>
                  </a:lnTo>
                  <a:lnTo>
                    <a:pt x="936" y="2517"/>
                  </a:lnTo>
                  <a:lnTo>
                    <a:pt x="1187" y="2014"/>
                  </a:lnTo>
                  <a:lnTo>
                    <a:pt x="1439" y="1546"/>
                  </a:lnTo>
                  <a:lnTo>
                    <a:pt x="1763" y="1115"/>
                  </a:lnTo>
                  <a:lnTo>
                    <a:pt x="2158" y="719"/>
                  </a:lnTo>
                  <a:lnTo>
                    <a:pt x="2554" y="360"/>
                  </a:lnTo>
                  <a:lnTo>
                    <a:pt x="2805" y="216"/>
                  </a:lnTo>
                  <a:lnTo>
                    <a:pt x="3057" y="72"/>
                  </a:lnTo>
                  <a:lnTo>
                    <a:pt x="3057" y="36"/>
                  </a:lnTo>
                  <a:lnTo>
                    <a:pt x="305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332;p31">
              <a:extLst>
                <a:ext uri="{FF2B5EF4-FFF2-40B4-BE49-F238E27FC236}">
                  <a16:creationId xmlns:a16="http://schemas.microsoft.com/office/drawing/2014/main" id="{3AFF9C0F-14B2-8410-89FE-86440DAA730B}"/>
                </a:ext>
              </a:extLst>
            </p:cNvPr>
            <p:cNvSpPr/>
            <p:nvPr/>
          </p:nvSpPr>
          <p:spPr>
            <a:xfrm>
              <a:off x="4135375" y="1872300"/>
              <a:ext cx="1031975" cy="1667475"/>
            </a:xfrm>
            <a:custGeom>
              <a:avLst/>
              <a:gdLst/>
              <a:ahLst/>
              <a:cxnLst/>
              <a:rect l="l" t="t" r="r" b="b"/>
              <a:pathLst>
                <a:path w="41279" h="66699" extrusionOk="0">
                  <a:moveTo>
                    <a:pt x="1367" y="1"/>
                  </a:moveTo>
                  <a:lnTo>
                    <a:pt x="1080" y="72"/>
                  </a:lnTo>
                  <a:lnTo>
                    <a:pt x="792" y="180"/>
                  </a:lnTo>
                  <a:lnTo>
                    <a:pt x="576" y="324"/>
                  </a:lnTo>
                  <a:lnTo>
                    <a:pt x="396" y="540"/>
                  </a:lnTo>
                  <a:lnTo>
                    <a:pt x="217" y="828"/>
                  </a:lnTo>
                  <a:lnTo>
                    <a:pt x="109" y="1115"/>
                  </a:lnTo>
                  <a:lnTo>
                    <a:pt x="37" y="1475"/>
                  </a:lnTo>
                  <a:lnTo>
                    <a:pt x="1" y="1870"/>
                  </a:lnTo>
                  <a:lnTo>
                    <a:pt x="1" y="2338"/>
                  </a:lnTo>
                  <a:lnTo>
                    <a:pt x="1" y="2841"/>
                  </a:lnTo>
                  <a:lnTo>
                    <a:pt x="73" y="3380"/>
                  </a:lnTo>
                  <a:lnTo>
                    <a:pt x="181" y="3956"/>
                  </a:lnTo>
                  <a:lnTo>
                    <a:pt x="325" y="4567"/>
                  </a:lnTo>
                  <a:lnTo>
                    <a:pt x="504" y="5214"/>
                  </a:lnTo>
                  <a:lnTo>
                    <a:pt x="720" y="5897"/>
                  </a:lnTo>
                  <a:lnTo>
                    <a:pt x="972" y="6652"/>
                  </a:lnTo>
                  <a:lnTo>
                    <a:pt x="1583" y="8234"/>
                  </a:lnTo>
                  <a:lnTo>
                    <a:pt x="2338" y="9924"/>
                  </a:lnTo>
                  <a:lnTo>
                    <a:pt x="3201" y="11758"/>
                  </a:lnTo>
                  <a:lnTo>
                    <a:pt x="4244" y="13736"/>
                  </a:lnTo>
                  <a:lnTo>
                    <a:pt x="8487" y="21502"/>
                  </a:lnTo>
                  <a:lnTo>
                    <a:pt x="12226" y="28298"/>
                  </a:lnTo>
                  <a:lnTo>
                    <a:pt x="13772" y="31174"/>
                  </a:lnTo>
                  <a:lnTo>
                    <a:pt x="15030" y="33547"/>
                  </a:lnTo>
                  <a:lnTo>
                    <a:pt x="15498" y="34518"/>
                  </a:lnTo>
                  <a:lnTo>
                    <a:pt x="15893" y="35381"/>
                  </a:lnTo>
                  <a:lnTo>
                    <a:pt x="16181" y="36064"/>
                  </a:lnTo>
                  <a:lnTo>
                    <a:pt x="16397" y="36568"/>
                  </a:lnTo>
                  <a:lnTo>
                    <a:pt x="17044" y="39839"/>
                  </a:lnTo>
                  <a:lnTo>
                    <a:pt x="17691" y="43219"/>
                  </a:lnTo>
                  <a:lnTo>
                    <a:pt x="18446" y="47318"/>
                  </a:lnTo>
                  <a:lnTo>
                    <a:pt x="19273" y="51849"/>
                  </a:lnTo>
                  <a:lnTo>
                    <a:pt x="20064" y="56379"/>
                  </a:lnTo>
                  <a:lnTo>
                    <a:pt x="20711" y="60658"/>
                  </a:lnTo>
                  <a:lnTo>
                    <a:pt x="20999" y="62599"/>
                  </a:lnTo>
                  <a:lnTo>
                    <a:pt x="21215" y="64325"/>
                  </a:lnTo>
                  <a:lnTo>
                    <a:pt x="21251" y="64469"/>
                  </a:lnTo>
                  <a:lnTo>
                    <a:pt x="21323" y="64577"/>
                  </a:lnTo>
                  <a:lnTo>
                    <a:pt x="21395" y="64721"/>
                  </a:lnTo>
                  <a:lnTo>
                    <a:pt x="21502" y="64829"/>
                  </a:lnTo>
                  <a:lnTo>
                    <a:pt x="21826" y="65044"/>
                  </a:lnTo>
                  <a:lnTo>
                    <a:pt x="22186" y="65260"/>
                  </a:lnTo>
                  <a:lnTo>
                    <a:pt x="22689" y="65476"/>
                  </a:lnTo>
                  <a:lnTo>
                    <a:pt x="23228" y="65656"/>
                  </a:lnTo>
                  <a:lnTo>
                    <a:pt x="23840" y="65800"/>
                  </a:lnTo>
                  <a:lnTo>
                    <a:pt x="24523" y="65979"/>
                  </a:lnTo>
                  <a:lnTo>
                    <a:pt x="25278" y="66123"/>
                  </a:lnTo>
                  <a:lnTo>
                    <a:pt x="26069" y="66231"/>
                  </a:lnTo>
                  <a:lnTo>
                    <a:pt x="27795" y="66447"/>
                  </a:lnTo>
                  <a:lnTo>
                    <a:pt x="29593" y="66591"/>
                  </a:lnTo>
                  <a:lnTo>
                    <a:pt x="31462" y="66662"/>
                  </a:lnTo>
                  <a:lnTo>
                    <a:pt x="33332" y="66698"/>
                  </a:lnTo>
                  <a:lnTo>
                    <a:pt x="35130" y="66662"/>
                  </a:lnTo>
                  <a:lnTo>
                    <a:pt x="36820" y="66555"/>
                  </a:lnTo>
                  <a:lnTo>
                    <a:pt x="37575" y="66447"/>
                  </a:lnTo>
                  <a:lnTo>
                    <a:pt x="38294" y="66375"/>
                  </a:lnTo>
                  <a:lnTo>
                    <a:pt x="38977" y="66267"/>
                  </a:lnTo>
                  <a:lnTo>
                    <a:pt x="39552" y="66123"/>
                  </a:lnTo>
                  <a:lnTo>
                    <a:pt x="40056" y="65979"/>
                  </a:lnTo>
                  <a:lnTo>
                    <a:pt x="40523" y="65800"/>
                  </a:lnTo>
                  <a:lnTo>
                    <a:pt x="40847" y="65620"/>
                  </a:lnTo>
                  <a:lnTo>
                    <a:pt x="41098" y="65440"/>
                  </a:lnTo>
                  <a:lnTo>
                    <a:pt x="41206" y="65332"/>
                  </a:lnTo>
                  <a:lnTo>
                    <a:pt x="41242" y="65224"/>
                  </a:lnTo>
                  <a:lnTo>
                    <a:pt x="41278" y="65116"/>
                  </a:lnTo>
                  <a:lnTo>
                    <a:pt x="41278" y="64973"/>
                  </a:lnTo>
                  <a:lnTo>
                    <a:pt x="41134" y="63570"/>
                  </a:lnTo>
                  <a:lnTo>
                    <a:pt x="40919" y="61988"/>
                  </a:lnTo>
                  <a:lnTo>
                    <a:pt x="40631" y="60226"/>
                  </a:lnTo>
                  <a:lnTo>
                    <a:pt x="40271" y="58357"/>
                  </a:lnTo>
                  <a:lnTo>
                    <a:pt x="39840" y="56379"/>
                  </a:lnTo>
                  <a:lnTo>
                    <a:pt x="39408" y="54294"/>
                  </a:lnTo>
                  <a:lnTo>
                    <a:pt x="38402" y="49943"/>
                  </a:lnTo>
                  <a:lnTo>
                    <a:pt x="37287" y="45520"/>
                  </a:lnTo>
                  <a:lnTo>
                    <a:pt x="36136" y="41206"/>
                  </a:lnTo>
                  <a:lnTo>
                    <a:pt x="35022" y="37143"/>
                  </a:lnTo>
                  <a:lnTo>
                    <a:pt x="33943" y="33547"/>
                  </a:lnTo>
                  <a:lnTo>
                    <a:pt x="33799" y="33152"/>
                  </a:lnTo>
                  <a:lnTo>
                    <a:pt x="33620" y="32720"/>
                  </a:lnTo>
                  <a:lnTo>
                    <a:pt x="33044" y="31570"/>
                  </a:lnTo>
                  <a:lnTo>
                    <a:pt x="32253" y="30203"/>
                  </a:lnTo>
                  <a:lnTo>
                    <a:pt x="31246" y="28549"/>
                  </a:lnTo>
                  <a:lnTo>
                    <a:pt x="30024" y="26752"/>
                  </a:lnTo>
                  <a:lnTo>
                    <a:pt x="28586" y="24738"/>
                  </a:lnTo>
                  <a:lnTo>
                    <a:pt x="26968" y="22581"/>
                  </a:lnTo>
                  <a:lnTo>
                    <a:pt x="25170" y="20316"/>
                  </a:lnTo>
                  <a:lnTo>
                    <a:pt x="23192" y="17978"/>
                  </a:lnTo>
                  <a:lnTo>
                    <a:pt x="22150" y="16792"/>
                  </a:lnTo>
                  <a:lnTo>
                    <a:pt x="21035" y="15569"/>
                  </a:lnTo>
                  <a:lnTo>
                    <a:pt x="19920" y="14347"/>
                  </a:lnTo>
                  <a:lnTo>
                    <a:pt x="18734" y="13160"/>
                  </a:lnTo>
                  <a:lnTo>
                    <a:pt x="17547" y="11938"/>
                  </a:lnTo>
                  <a:lnTo>
                    <a:pt x="16289" y="10715"/>
                  </a:lnTo>
                  <a:lnTo>
                    <a:pt x="15030" y="9493"/>
                  </a:lnTo>
                  <a:lnTo>
                    <a:pt x="13700" y="8306"/>
                  </a:lnTo>
                  <a:lnTo>
                    <a:pt x="12370" y="7120"/>
                  </a:lnTo>
                  <a:lnTo>
                    <a:pt x="11003" y="5969"/>
                  </a:lnTo>
                  <a:lnTo>
                    <a:pt x="9601" y="4819"/>
                  </a:lnTo>
                  <a:lnTo>
                    <a:pt x="8163" y="3704"/>
                  </a:lnTo>
                  <a:lnTo>
                    <a:pt x="6689" y="2625"/>
                  </a:lnTo>
                  <a:lnTo>
                    <a:pt x="5215" y="1583"/>
                  </a:lnTo>
                  <a:lnTo>
                    <a:pt x="4567" y="1151"/>
                  </a:lnTo>
                  <a:lnTo>
                    <a:pt x="3992" y="828"/>
                  </a:lnTo>
                  <a:lnTo>
                    <a:pt x="3453" y="540"/>
                  </a:lnTo>
                  <a:lnTo>
                    <a:pt x="2985" y="324"/>
                  </a:lnTo>
                  <a:lnTo>
                    <a:pt x="2518" y="144"/>
                  </a:lnTo>
                  <a:lnTo>
                    <a:pt x="2086" y="36"/>
                  </a:lnTo>
                  <a:lnTo>
                    <a:pt x="1727"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333;p31">
              <a:extLst>
                <a:ext uri="{FF2B5EF4-FFF2-40B4-BE49-F238E27FC236}">
                  <a16:creationId xmlns:a16="http://schemas.microsoft.com/office/drawing/2014/main" id="{B3B1F37B-8ABF-7F21-1FB4-CC13E655BC22}"/>
                </a:ext>
              </a:extLst>
            </p:cNvPr>
            <p:cNvSpPr/>
            <p:nvPr/>
          </p:nvSpPr>
          <p:spPr>
            <a:xfrm>
              <a:off x="4583025" y="3480425"/>
              <a:ext cx="665225" cy="695775"/>
            </a:xfrm>
            <a:custGeom>
              <a:avLst/>
              <a:gdLst/>
              <a:ahLst/>
              <a:cxnLst/>
              <a:rect l="l" t="t" r="r" b="b"/>
              <a:pathLst>
                <a:path w="26609" h="27831" extrusionOk="0">
                  <a:moveTo>
                    <a:pt x="3309" y="0"/>
                  </a:moveTo>
                  <a:lnTo>
                    <a:pt x="2734" y="2266"/>
                  </a:lnTo>
                  <a:lnTo>
                    <a:pt x="2122" y="4603"/>
                  </a:lnTo>
                  <a:lnTo>
                    <a:pt x="1475" y="7443"/>
                  </a:lnTo>
                  <a:lnTo>
                    <a:pt x="828" y="10427"/>
                  </a:lnTo>
                  <a:lnTo>
                    <a:pt x="576" y="11902"/>
                  </a:lnTo>
                  <a:lnTo>
                    <a:pt x="325" y="13304"/>
                  </a:lnTo>
                  <a:lnTo>
                    <a:pt x="145" y="14598"/>
                  </a:lnTo>
                  <a:lnTo>
                    <a:pt x="37" y="15785"/>
                  </a:lnTo>
                  <a:lnTo>
                    <a:pt x="1" y="16792"/>
                  </a:lnTo>
                  <a:lnTo>
                    <a:pt x="1" y="17223"/>
                  </a:lnTo>
                  <a:lnTo>
                    <a:pt x="37" y="17583"/>
                  </a:lnTo>
                  <a:lnTo>
                    <a:pt x="145" y="18194"/>
                  </a:lnTo>
                  <a:lnTo>
                    <a:pt x="289" y="18841"/>
                  </a:lnTo>
                  <a:lnTo>
                    <a:pt x="468" y="19560"/>
                  </a:lnTo>
                  <a:lnTo>
                    <a:pt x="684" y="20279"/>
                  </a:lnTo>
                  <a:lnTo>
                    <a:pt x="936" y="21034"/>
                  </a:lnTo>
                  <a:lnTo>
                    <a:pt x="1187" y="21825"/>
                  </a:lnTo>
                  <a:lnTo>
                    <a:pt x="1475" y="22581"/>
                  </a:lnTo>
                  <a:lnTo>
                    <a:pt x="1799" y="23300"/>
                  </a:lnTo>
                  <a:lnTo>
                    <a:pt x="2122" y="24019"/>
                  </a:lnTo>
                  <a:lnTo>
                    <a:pt x="2482" y="24702"/>
                  </a:lnTo>
                  <a:lnTo>
                    <a:pt x="2877" y="25349"/>
                  </a:lnTo>
                  <a:lnTo>
                    <a:pt x="3237" y="25924"/>
                  </a:lnTo>
                  <a:lnTo>
                    <a:pt x="3632" y="26392"/>
                  </a:lnTo>
                  <a:lnTo>
                    <a:pt x="4064" y="26823"/>
                  </a:lnTo>
                  <a:lnTo>
                    <a:pt x="4280" y="26967"/>
                  </a:lnTo>
                  <a:lnTo>
                    <a:pt x="4495" y="27111"/>
                  </a:lnTo>
                  <a:lnTo>
                    <a:pt x="4711" y="27255"/>
                  </a:lnTo>
                  <a:lnTo>
                    <a:pt x="4891" y="27327"/>
                  </a:lnTo>
                  <a:lnTo>
                    <a:pt x="5286" y="27435"/>
                  </a:lnTo>
                  <a:lnTo>
                    <a:pt x="5646" y="27471"/>
                  </a:lnTo>
                  <a:lnTo>
                    <a:pt x="5970" y="27471"/>
                  </a:lnTo>
                  <a:lnTo>
                    <a:pt x="6293" y="27435"/>
                  </a:lnTo>
                  <a:lnTo>
                    <a:pt x="6581" y="27399"/>
                  </a:lnTo>
                  <a:lnTo>
                    <a:pt x="6868" y="27291"/>
                  </a:lnTo>
                  <a:lnTo>
                    <a:pt x="7120" y="27183"/>
                  </a:lnTo>
                  <a:lnTo>
                    <a:pt x="7336" y="27039"/>
                  </a:lnTo>
                  <a:lnTo>
                    <a:pt x="7731" y="26751"/>
                  </a:lnTo>
                  <a:lnTo>
                    <a:pt x="8019" y="26500"/>
                  </a:lnTo>
                  <a:lnTo>
                    <a:pt x="8271" y="26212"/>
                  </a:lnTo>
                  <a:lnTo>
                    <a:pt x="8522" y="26536"/>
                  </a:lnTo>
                  <a:lnTo>
                    <a:pt x="8810" y="26787"/>
                  </a:lnTo>
                  <a:lnTo>
                    <a:pt x="9134" y="27039"/>
                  </a:lnTo>
                  <a:lnTo>
                    <a:pt x="9457" y="27255"/>
                  </a:lnTo>
                  <a:lnTo>
                    <a:pt x="9817" y="27435"/>
                  </a:lnTo>
                  <a:lnTo>
                    <a:pt x="10176" y="27614"/>
                  </a:lnTo>
                  <a:lnTo>
                    <a:pt x="10572" y="27722"/>
                  </a:lnTo>
                  <a:lnTo>
                    <a:pt x="10931" y="27830"/>
                  </a:lnTo>
                  <a:lnTo>
                    <a:pt x="11291" y="27830"/>
                  </a:lnTo>
                  <a:lnTo>
                    <a:pt x="11615" y="27794"/>
                  </a:lnTo>
                  <a:lnTo>
                    <a:pt x="11938" y="27686"/>
                  </a:lnTo>
                  <a:lnTo>
                    <a:pt x="12226" y="27542"/>
                  </a:lnTo>
                  <a:lnTo>
                    <a:pt x="12514" y="27363"/>
                  </a:lnTo>
                  <a:lnTo>
                    <a:pt x="12765" y="27147"/>
                  </a:lnTo>
                  <a:lnTo>
                    <a:pt x="12981" y="26895"/>
                  </a:lnTo>
                  <a:lnTo>
                    <a:pt x="13197" y="26644"/>
                  </a:lnTo>
                  <a:lnTo>
                    <a:pt x="13592" y="26176"/>
                  </a:lnTo>
                  <a:lnTo>
                    <a:pt x="13844" y="25709"/>
                  </a:lnTo>
                  <a:lnTo>
                    <a:pt x="14060" y="25277"/>
                  </a:lnTo>
                  <a:lnTo>
                    <a:pt x="14419" y="25529"/>
                  </a:lnTo>
                  <a:lnTo>
                    <a:pt x="14779" y="25781"/>
                  </a:lnTo>
                  <a:lnTo>
                    <a:pt x="15138" y="25960"/>
                  </a:lnTo>
                  <a:lnTo>
                    <a:pt x="15534" y="26140"/>
                  </a:lnTo>
                  <a:lnTo>
                    <a:pt x="15929" y="26284"/>
                  </a:lnTo>
                  <a:lnTo>
                    <a:pt x="16325" y="26392"/>
                  </a:lnTo>
                  <a:lnTo>
                    <a:pt x="16756" y="26464"/>
                  </a:lnTo>
                  <a:lnTo>
                    <a:pt x="17152" y="26536"/>
                  </a:lnTo>
                  <a:lnTo>
                    <a:pt x="17511" y="26500"/>
                  </a:lnTo>
                  <a:lnTo>
                    <a:pt x="17835" y="26428"/>
                  </a:lnTo>
                  <a:lnTo>
                    <a:pt x="18159" y="26320"/>
                  </a:lnTo>
                  <a:lnTo>
                    <a:pt x="18482" y="26140"/>
                  </a:lnTo>
                  <a:lnTo>
                    <a:pt x="18770" y="25960"/>
                  </a:lnTo>
                  <a:lnTo>
                    <a:pt x="19057" y="25745"/>
                  </a:lnTo>
                  <a:lnTo>
                    <a:pt x="19597" y="25277"/>
                  </a:lnTo>
                  <a:lnTo>
                    <a:pt x="20028" y="24774"/>
                  </a:lnTo>
                  <a:lnTo>
                    <a:pt x="20352" y="24342"/>
                  </a:lnTo>
                  <a:lnTo>
                    <a:pt x="20639" y="23947"/>
                  </a:lnTo>
                  <a:lnTo>
                    <a:pt x="21107" y="23983"/>
                  </a:lnTo>
                  <a:lnTo>
                    <a:pt x="21538" y="24019"/>
                  </a:lnTo>
                  <a:lnTo>
                    <a:pt x="21970" y="23983"/>
                  </a:lnTo>
                  <a:lnTo>
                    <a:pt x="22401" y="23947"/>
                  </a:lnTo>
                  <a:lnTo>
                    <a:pt x="22833" y="23839"/>
                  </a:lnTo>
                  <a:lnTo>
                    <a:pt x="23264" y="23695"/>
                  </a:lnTo>
                  <a:lnTo>
                    <a:pt x="23660" y="23515"/>
                  </a:lnTo>
                  <a:lnTo>
                    <a:pt x="24055" y="23300"/>
                  </a:lnTo>
                  <a:lnTo>
                    <a:pt x="24235" y="23192"/>
                  </a:lnTo>
                  <a:lnTo>
                    <a:pt x="24379" y="23048"/>
                  </a:lnTo>
                  <a:lnTo>
                    <a:pt x="24667" y="22688"/>
                  </a:lnTo>
                  <a:lnTo>
                    <a:pt x="24954" y="22257"/>
                  </a:lnTo>
                  <a:lnTo>
                    <a:pt x="25206" y="21754"/>
                  </a:lnTo>
                  <a:lnTo>
                    <a:pt x="25422" y="21178"/>
                  </a:lnTo>
                  <a:lnTo>
                    <a:pt x="25637" y="20567"/>
                  </a:lnTo>
                  <a:lnTo>
                    <a:pt x="25817" y="19920"/>
                  </a:lnTo>
                  <a:lnTo>
                    <a:pt x="25997" y="19201"/>
                  </a:lnTo>
                  <a:lnTo>
                    <a:pt x="26141" y="18482"/>
                  </a:lnTo>
                  <a:lnTo>
                    <a:pt x="26285" y="17727"/>
                  </a:lnTo>
                  <a:lnTo>
                    <a:pt x="26464" y="16252"/>
                  </a:lnTo>
                  <a:lnTo>
                    <a:pt x="26572" y="14850"/>
                  </a:lnTo>
                  <a:lnTo>
                    <a:pt x="26608" y="13592"/>
                  </a:lnTo>
                  <a:lnTo>
                    <a:pt x="26572" y="12944"/>
                  </a:lnTo>
                  <a:lnTo>
                    <a:pt x="26464" y="12189"/>
                  </a:lnTo>
                  <a:lnTo>
                    <a:pt x="26320" y="11362"/>
                  </a:lnTo>
                  <a:lnTo>
                    <a:pt x="26105" y="10427"/>
                  </a:lnTo>
                  <a:lnTo>
                    <a:pt x="25637" y="8414"/>
                  </a:lnTo>
                  <a:lnTo>
                    <a:pt x="25026" y="6293"/>
                  </a:lnTo>
                  <a:lnTo>
                    <a:pt x="23911" y="2445"/>
                  </a:lnTo>
                  <a:lnTo>
                    <a:pt x="23444" y="971"/>
                  </a:lnTo>
                  <a:lnTo>
                    <a:pt x="23192"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334;p31">
              <a:extLst>
                <a:ext uri="{FF2B5EF4-FFF2-40B4-BE49-F238E27FC236}">
                  <a16:creationId xmlns:a16="http://schemas.microsoft.com/office/drawing/2014/main" id="{4883C364-B504-9429-6C81-0A5C160E3DA1}"/>
                </a:ext>
              </a:extLst>
            </p:cNvPr>
            <p:cNvSpPr/>
            <p:nvPr/>
          </p:nvSpPr>
          <p:spPr>
            <a:xfrm>
              <a:off x="4731350" y="3885825"/>
              <a:ext cx="53950" cy="248125"/>
            </a:xfrm>
            <a:custGeom>
              <a:avLst/>
              <a:gdLst/>
              <a:ahLst/>
              <a:cxnLst/>
              <a:rect l="l" t="t" r="r" b="b"/>
              <a:pathLst>
                <a:path w="2158" h="9925" extrusionOk="0">
                  <a:moveTo>
                    <a:pt x="37" y="0"/>
                  </a:moveTo>
                  <a:lnTo>
                    <a:pt x="1" y="36"/>
                  </a:lnTo>
                  <a:lnTo>
                    <a:pt x="1" y="72"/>
                  </a:lnTo>
                  <a:lnTo>
                    <a:pt x="324" y="2553"/>
                  </a:lnTo>
                  <a:lnTo>
                    <a:pt x="504" y="3812"/>
                  </a:lnTo>
                  <a:lnTo>
                    <a:pt x="684" y="5034"/>
                  </a:lnTo>
                  <a:lnTo>
                    <a:pt x="935" y="6257"/>
                  </a:lnTo>
                  <a:lnTo>
                    <a:pt x="1223" y="7479"/>
                  </a:lnTo>
                  <a:lnTo>
                    <a:pt x="1583" y="8702"/>
                  </a:lnTo>
                  <a:lnTo>
                    <a:pt x="1798" y="9277"/>
                  </a:lnTo>
                  <a:lnTo>
                    <a:pt x="2014" y="9888"/>
                  </a:lnTo>
                  <a:lnTo>
                    <a:pt x="2086" y="9924"/>
                  </a:lnTo>
                  <a:lnTo>
                    <a:pt x="2158" y="9888"/>
                  </a:lnTo>
                  <a:lnTo>
                    <a:pt x="2158" y="9852"/>
                  </a:lnTo>
                  <a:lnTo>
                    <a:pt x="1942" y="8630"/>
                  </a:lnTo>
                  <a:lnTo>
                    <a:pt x="1655" y="7407"/>
                  </a:lnTo>
                  <a:lnTo>
                    <a:pt x="1079" y="4962"/>
                  </a:lnTo>
                  <a:lnTo>
                    <a:pt x="792" y="3740"/>
                  </a:lnTo>
                  <a:lnTo>
                    <a:pt x="540" y="2517"/>
                  </a:lnTo>
                  <a:lnTo>
                    <a:pt x="288" y="1295"/>
                  </a:lnTo>
                  <a:lnTo>
                    <a:pt x="108" y="72"/>
                  </a:lnTo>
                  <a:lnTo>
                    <a:pt x="108" y="36"/>
                  </a:lnTo>
                  <a:lnTo>
                    <a:pt x="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335;p31">
              <a:extLst>
                <a:ext uri="{FF2B5EF4-FFF2-40B4-BE49-F238E27FC236}">
                  <a16:creationId xmlns:a16="http://schemas.microsoft.com/office/drawing/2014/main" id="{01DE8CE4-123E-36F3-4E32-DBA6DD5C4BEB}"/>
                </a:ext>
              </a:extLst>
            </p:cNvPr>
            <p:cNvSpPr/>
            <p:nvPr/>
          </p:nvSpPr>
          <p:spPr>
            <a:xfrm>
              <a:off x="4911125" y="3867850"/>
              <a:ext cx="22500" cy="244525"/>
            </a:xfrm>
            <a:custGeom>
              <a:avLst/>
              <a:gdLst/>
              <a:ahLst/>
              <a:cxnLst/>
              <a:rect l="l" t="t" r="r" b="b"/>
              <a:pathLst>
                <a:path w="900" h="9781" extrusionOk="0">
                  <a:moveTo>
                    <a:pt x="37" y="0"/>
                  </a:moveTo>
                  <a:lnTo>
                    <a:pt x="1" y="36"/>
                  </a:lnTo>
                  <a:lnTo>
                    <a:pt x="1" y="72"/>
                  </a:lnTo>
                  <a:lnTo>
                    <a:pt x="37" y="2517"/>
                  </a:lnTo>
                  <a:lnTo>
                    <a:pt x="145" y="4998"/>
                  </a:lnTo>
                  <a:lnTo>
                    <a:pt x="216" y="6221"/>
                  </a:lnTo>
                  <a:lnTo>
                    <a:pt x="324" y="7443"/>
                  </a:lnTo>
                  <a:lnTo>
                    <a:pt x="360" y="8018"/>
                  </a:lnTo>
                  <a:lnTo>
                    <a:pt x="432" y="8594"/>
                  </a:lnTo>
                  <a:lnTo>
                    <a:pt x="540" y="9169"/>
                  </a:lnTo>
                  <a:lnTo>
                    <a:pt x="684" y="9708"/>
                  </a:lnTo>
                  <a:lnTo>
                    <a:pt x="720" y="9780"/>
                  </a:lnTo>
                  <a:lnTo>
                    <a:pt x="864" y="9780"/>
                  </a:lnTo>
                  <a:lnTo>
                    <a:pt x="900" y="9708"/>
                  </a:lnTo>
                  <a:lnTo>
                    <a:pt x="900" y="9133"/>
                  </a:lnTo>
                  <a:lnTo>
                    <a:pt x="900" y="8558"/>
                  </a:lnTo>
                  <a:lnTo>
                    <a:pt x="828" y="7982"/>
                  </a:lnTo>
                  <a:lnTo>
                    <a:pt x="756" y="7407"/>
                  </a:lnTo>
                  <a:lnTo>
                    <a:pt x="468" y="4962"/>
                  </a:lnTo>
                  <a:lnTo>
                    <a:pt x="252" y="2517"/>
                  </a:lnTo>
                  <a:lnTo>
                    <a:pt x="109" y="72"/>
                  </a:lnTo>
                  <a:lnTo>
                    <a:pt x="7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336;p31">
              <a:extLst>
                <a:ext uri="{FF2B5EF4-FFF2-40B4-BE49-F238E27FC236}">
                  <a16:creationId xmlns:a16="http://schemas.microsoft.com/office/drawing/2014/main" id="{5E3A3890-DB28-BE8A-337B-D9F55264C6FC}"/>
                </a:ext>
              </a:extLst>
            </p:cNvPr>
            <p:cNvSpPr/>
            <p:nvPr/>
          </p:nvSpPr>
          <p:spPr>
            <a:xfrm>
              <a:off x="5084625" y="3856150"/>
              <a:ext cx="18900" cy="222050"/>
            </a:xfrm>
            <a:custGeom>
              <a:avLst/>
              <a:gdLst/>
              <a:ahLst/>
              <a:cxnLst/>
              <a:rect l="l" t="t" r="r" b="b"/>
              <a:pathLst>
                <a:path w="756" h="8882" extrusionOk="0">
                  <a:moveTo>
                    <a:pt x="72" y="1"/>
                  </a:moveTo>
                  <a:lnTo>
                    <a:pt x="36" y="37"/>
                  </a:lnTo>
                  <a:lnTo>
                    <a:pt x="0" y="73"/>
                  </a:lnTo>
                  <a:lnTo>
                    <a:pt x="144" y="2302"/>
                  </a:lnTo>
                  <a:lnTo>
                    <a:pt x="288" y="4531"/>
                  </a:lnTo>
                  <a:lnTo>
                    <a:pt x="360" y="6761"/>
                  </a:lnTo>
                  <a:lnTo>
                    <a:pt x="360" y="7300"/>
                  </a:lnTo>
                  <a:lnTo>
                    <a:pt x="396" y="7803"/>
                  </a:lnTo>
                  <a:lnTo>
                    <a:pt x="468" y="8343"/>
                  </a:lnTo>
                  <a:lnTo>
                    <a:pt x="575" y="8846"/>
                  </a:lnTo>
                  <a:lnTo>
                    <a:pt x="611" y="8882"/>
                  </a:lnTo>
                  <a:lnTo>
                    <a:pt x="647" y="8882"/>
                  </a:lnTo>
                  <a:lnTo>
                    <a:pt x="647" y="8846"/>
                  </a:lnTo>
                  <a:lnTo>
                    <a:pt x="719" y="8343"/>
                  </a:lnTo>
                  <a:lnTo>
                    <a:pt x="755" y="7839"/>
                  </a:lnTo>
                  <a:lnTo>
                    <a:pt x="755" y="7336"/>
                  </a:lnTo>
                  <a:lnTo>
                    <a:pt x="683" y="6832"/>
                  </a:lnTo>
                  <a:lnTo>
                    <a:pt x="540" y="4603"/>
                  </a:lnTo>
                  <a:lnTo>
                    <a:pt x="108" y="73"/>
                  </a:lnTo>
                  <a:lnTo>
                    <a:pt x="108" y="37"/>
                  </a:lnTo>
                  <a:lnTo>
                    <a:pt x="7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337;p31">
              <a:extLst>
                <a:ext uri="{FF2B5EF4-FFF2-40B4-BE49-F238E27FC236}">
                  <a16:creationId xmlns:a16="http://schemas.microsoft.com/office/drawing/2014/main" id="{55D94B59-E1F9-BA1C-2907-739E660FA72D}"/>
                </a:ext>
              </a:extLst>
            </p:cNvPr>
            <p:cNvSpPr/>
            <p:nvPr/>
          </p:nvSpPr>
          <p:spPr>
            <a:xfrm>
              <a:off x="4090450" y="1845325"/>
              <a:ext cx="1096675" cy="1641425"/>
            </a:xfrm>
            <a:custGeom>
              <a:avLst/>
              <a:gdLst/>
              <a:ahLst/>
              <a:cxnLst/>
              <a:rect l="l" t="t" r="r" b="b"/>
              <a:pathLst>
                <a:path w="43867" h="65657" extrusionOk="0">
                  <a:moveTo>
                    <a:pt x="1402" y="1"/>
                  </a:moveTo>
                  <a:lnTo>
                    <a:pt x="1079" y="37"/>
                  </a:lnTo>
                  <a:lnTo>
                    <a:pt x="791" y="145"/>
                  </a:lnTo>
                  <a:lnTo>
                    <a:pt x="575" y="253"/>
                  </a:lnTo>
                  <a:lnTo>
                    <a:pt x="360" y="468"/>
                  </a:lnTo>
                  <a:lnTo>
                    <a:pt x="216" y="684"/>
                  </a:lnTo>
                  <a:lnTo>
                    <a:pt x="108" y="972"/>
                  </a:lnTo>
                  <a:lnTo>
                    <a:pt x="36" y="1295"/>
                  </a:lnTo>
                  <a:lnTo>
                    <a:pt x="0" y="1655"/>
                  </a:lnTo>
                  <a:lnTo>
                    <a:pt x="0" y="2050"/>
                  </a:lnTo>
                  <a:lnTo>
                    <a:pt x="72" y="2482"/>
                  </a:lnTo>
                  <a:lnTo>
                    <a:pt x="144" y="2985"/>
                  </a:lnTo>
                  <a:lnTo>
                    <a:pt x="252" y="3489"/>
                  </a:lnTo>
                  <a:lnTo>
                    <a:pt x="396" y="4028"/>
                  </a:lnTo>
                  <a:lnTo>
                    <a:pt x="575" y="4603"/>
                  </a:lnTo>
                  <a:lnTo>
                    <a:pt x="1007" y="5862"/>
                  </a:lnTo>
                  <a:lnTo>
                    <a:pt x="1546" y="7192"/>
                  </a:lnTo>
                  <a:lnTo>
                    <a:pt x="2229" y="8666"/>
                  </a:lnTo>
                  <a:lnTo>
                    <a:pt x="2949" y="10176"/>
                  </a:lnTo>
                  <a:lnTo>
                    <a:pt x="7012" y="18051"/>
                  </a:lnTo>
                  <a:lnTo>
                    <a:pt x="11758" y="27255"/>
                  </a:lnTo>
                  <a:lnTo>
                    <a:pt x="13951" y="31570"/>
                  </a:lnTo>
                  <a:lnTo>
                    <a:pt x="15821" y="35202"/>
                  </a:lnTo>
                  <a:lnTo>
                    <a:pt x="17115" y="37862"/>
                  </a:lnTo>
                  <a:lnTo>
                    <a:pt x="17511" y="38725"/>
                  </a:lnTo>
                  <a:lnTo>
                    <a:pt x="17726" y="39193"/>
                  </a:lnTo>
                  <a:lnTo>
                    <a:pt x="17834" y="39732"/>
                  </a:lnTo>
                  <a:lnTo>
                    <a:pt x="18050" y="40775"/>
                  </a:lnTo>
                  <a:lnTo>
                    <a:pt x="18589" y="43975"/>
                  </a:lnTo>
                  <a:lnTo>
                    <a:pt x="20063" y="53000"/>
                  </a:lnTo>
                  <a:lnTo>
                    <a:pt x="21466" y="61737"/>
                  </a:lnTo>
                  <a:lnTo>
                    <a:pt x="22077" y="65656"/>
                  </a:lnTo>
                  <a:lnTo>
                    <a:pt x="43866" y="63894"/>
                  </a:lnTo>
                  <a:lnTo>
                    <a:pt x="43075" y="60119"/>
                  </a:lnTo>
                  <a:lnTo>
                    <a:pt x="42212" y="56128"/>
                  </a:lnTo>
                  <a:lnTo>
                    <a:pt x="41134" y="51346"/>
                  </a:lnTo>
                  <a:lnTo>
                    <a:pt x="39947" y="46276"/>
                  </a:lnTo>
                  <a:lnTo>
                    <a:pt x="39336" y="43795"/>
                  </a:lnTo>
                  <a:lnTo>
                    <a:pt x="38724" y="41386"/>
                  </a:lnTo>
                  <a:lnTo>
                    <a:pt x="38113" y="39157"/>
                  </a:lnTo>
                  <a:lnTo>
                    <a:pt x="37538" y="37143"/>
                  </a:lnTo>
                  <a:lnTo>
                    <a:pt x="36999" y="35417"/>
                  </a:lnTo>
                  <a:lnTo>
                    <a:pt x="36711" y="34698"/>
                  </a:lnTo>
                  <a:lnTo>
                    <a:pt x="36459" y="34051"/>
                  </a:lnTo>
                  <a:lnTo>
                    <a:pt x="36208" y="33440"/>
                  </a:lnTo>
                  <a:lnTo>
                    <a:pt x="35848" y="32757"/>
                  </a:lnTo>
                  <a:lnTo>
                    <a:pt x="35453" y="32037"/>
                  </a:lnTo>
                  <a:lnTo>
                    <a:pt x="35021" y="31282"/>
                  </a:lnTo>
                  <a:lnTo>
                    <a:pt x="34518" y="30455"/>
                  </a:lnTo>
                  <a:lnTo>
                    <a:pt x="33978" y="29592"/>
                  </a:lnTo>
                  <a:lnTo>
                    <a:pt x="32720" y="27795"/>
                  </a:lnTo>
                  <a:lnTo>
                    <a:pt x="31282" y="25853"/>
                  </a:lnTo>
                  <a:lnTo>
                    <a:pt x="29664" y="23804"/>
                  </a:lnTo>
                  <a:lnTo>
                    <a:pt x="27902" y="21682"/>
                  </a:lnTo>
                  <a:lnTo>
                    <a:pt x="25996" y="19489"/>
                  </a:lnTo>
                  <a:lnTo>
                    <a:pt x="23983" y="17296"/>
                  </a:lnTo>
                  <a:lnTo>
                    <a:pt x="21825" y="15066"/>
                  </a:lnTo>
                  <a:lnTo>
                    <a:pt x="19560" y="12837"/>
                  </a:lnTo>
                  <a:lnTo>
                    <a:pt x="18410" y="11758"/>
                  </a:lnTo>
                  <a:lnTo>
                    <a:pt x="17259" y="10680"/>
                  </a:lnTo>
                  <a:lnTo>
                    <a:pt x="16036" y="9601"/>
                  </a:lnTo>
                  <a:lnTo>
                    <a:pt x="14850" y="8558"/>
                  </a:lnTo>
                  <a:lnTo>
                    <a:pt x="13627" y="7516"/>
                  </a:lnTo>
                  <a:lnTo>
                    <a:pt x="12369" y="6509"/>
                  </a:lnTo>
                  <a:lnTo>
                    <a:pt x="11146" y="5538"/>
                  </a:lnTo>
                  <a:lnTo>
                    <a:pt x="9888" y="4567"/>
                  </a:lnTo>
                  <a:lnTo>
                    <a:pt x="8630" y="3632"/>
                  </a:lnTo>
                  <a:lnTo>
                    <a:pt x="7335" y="2769"/>
                  </a:lnTo>
                  <a:lnTo>
                    <a:pt x="6508" y="2194"/>
                  </a:lnTo>
                  <a:lnTo>
                    <a:pt x="5717" y="1691"/>
                  </a:lnTo>
                  <a:lnTo>
                    <a:pt x="4998" y="1295"/>
                  </a:lnTo>
                  <a:lnTo>
                    <a:pt x="4351" y="936"/>
                  </a:lnTo>
                  <a:lnTo>
                    <a:pt x="3740" y="612"/>
                  </a:lnTo>
                  <a:lnTo>
                    <a:pt x="3164" y="396"/>
                  </a:lnTo>
                  <a:lnTo>
                    <a:pt x="2661" y="217"/>
                  </a:lnTo>
                  <a:lnTo>
                    <a:pt x="2193" y="73"/>
                  </a:lnTo>
                  <a:lnTo>
                    <a:pt x="17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338;p31">
              <a:extLst>
                <a:ext uri="{FF2B5EF4-FFF2-40B4-BE49-F238E27FC236}">
                  <a16:creationId xmlns:a16="http://schemas.microsoft.com/office/drawing/2014/main" id="{22BDE46E-FA1B-44C9-ADB0-9F01E517BA31}"/>
                </a:ext>
              </a:extLst>
            </p:cNvPr>
            <p:cNvSpPr/>
            <p:nvPr/>
          </p:nvSpPr>
          <p:spPr>
            <a:xfrm>
              <a:off x="4650450" y="3333900"/>
              <a:ext cx="495325" cy="43175"/>
            </a:xfrm>
            <a:custGeom>
              <a:avLst/>
              <a:gdLst/>
              <a:ahLst/>
              <a:cxnLst/>
              <a:rect l="l" t="t" r="r" b="b"/>
              <a:pathLst>
                <a:path w="19813" h="1727" extrusionOk="0">
                  <a:moveTo>
                    <a:pt x="19740" y="1"/>
                  </a:moveTo>
                  <a:lnTo>
                    <a:pt x="18482" y="37"/>
                  </a:lnTo>
                  <a:lnTo>
                    <a:pt x="17223" y="108"/>
                  </a:lnTo>
                  <a:lnTo>
                    <a:pt x="14706" y="288"/>
                  </a:lnTo>
                  <a:lnTo>
                    <a:pt x="9888" y="648"/>
                  </a:lnTo>
                  <a:lnTo>
                    <a:pt x="7767" y="792"/>
                  </a:lnTo>
                  <a:lnTo>
                    <a:pt x="4675" y="1079"/>
                  </a:lnTo>
                  <a:lnTo>
                    <a:pt x="1691" y="1403"/>
                  </a:lnTo>
                  <a:lnTo>
                    <a:pt x="648" y="1511"/>
                  </a:lnTo>
                  <a:lnTo>
                    <a:pt x="37" y="1619"/>
                  </a:lnTo>
                  <a:lnTo>
                    <a:pt x="1" y="1655"/>
                  </a:lnTo>
                  <a:lnTo>
                    <a:pt x="1" y="1690"/>
                  </a:lnTo>
                  <a:lnTo>
                    <a:pt x="37" y="1726"/>
                  </a:lnTo>
                  <a:lnTo>
                    <a:pt x="648" y="1726"/>
                  </a:lnTo>
                  <a:lnTo>
                    <a:pt x="1691" y="1655"/>
                  </a:lnTo>
                  <a:lnTo>
                    <a:pt x="4639" y="1511"/>
                  </a:lnTo>
                  <a:lnTo>
                    <a:pt x="7731" y="1295"/>
                  </a:lnTo>
                  <a:lnTo>
                    <a:pt x="9817" y="1115"/>
                  </a:lnTo>
                  <a:lnTo>
                    <a:pt x="14742" y="648"/>
                  </a:lnTo>
                  <a:lnTo>
                    <a:pt x="17259" y="432"/>
                  </a:lnTo>
                  <a:lnTo>
                    <a:pt x="18518" y="324"/>
                  </a:lnTo>
                  <a:lnTo>
                    <a:pt x="19740" y="108"/>
                  </a:lnTo>
                  <a:lnTo>
                    <a:pt x="19812" y="108"/>
                  </a:lnTo>
                  <a:lnTo>
                    <a:pt x="19812" y="37"/>
                  </a:lnTo>
                  <a:lnTo>
                    <a:pt x="1981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27"/>
        <p:cNvGrpSpPr/>
        <p:nvPr/>
      </p:nvGrpSpPr>
      <p:grpSpPr>
        <a:xfrm>
          <a:off x="0" y="0"/>
          <a:ext cx="0" cy="0"/>
          <a:chOff x="0" y="0"/>
          <a:chExt cx="0" cy="0"/>
        </a:xfrm>
      </p:grpSpPr>
      <p:sp>
        <p:nvSpPr>
          <p:cNvPr id="828" name="Google Shape;828;p36"/>
          <p:cNvSpPr txBox="1">
            <a:spLocks noGrp="1"/>
          </p:cNvSpPr>
          <p:nvPr>
            <p:ph type="title"/>
          </p:nvPr>
        </p:nvSpPr>
        <p:spPr>
          <a:xfrm>
            <a:off x="613833" y="1773600"/>
            <a:ext cx="3390900" cy="520866"/>
          </a:xfrm>
          <a:prstGeom prst="rect">
            <a:avLst/>
          </a:prstGeom>
        </p:spPr>
        <p:txBody>
          <a:bodyPr spcFirstLastPara="1" wrap="square" lIns="91425" tIns="91425" rIns="91425" bIns="91425" anchor="ctr" anchorCtr="0">
            <a:noAutofit/>
          </a:bodyPr>
          <a:lstStyle/>
          <a:p>
            <a:pPr marL="0" lvl="0" indent="0" algn="l" rtl="0">
              <a:spcBef>
                <a:spcPts val="0"/>
              </a:spcBef>
              <a:spcAft>
                <a:spcPts val="1600"/>
              </a:spcAft>
              <a:buClr>
                <a:schemeClr val="dk1"/>
              </a:buClr>
              <a:buSzPts val="1100"/>
              <a:buFont typeface="Arial"/>
              <a:buNone/>
            </a:pPr>
            <a:r>
              <a:rPr lang="en-US" sz="1400" dirty="0">
                <a:latin typeface="Times New Roman" panose="02020603050405020304" pitchFamily="18" charset="0"/>
                <a:cs typeface="Times New Roman" panose="02020603050405020304" pitchFamily="18" charset="0"/>
              </a:rPr>
              <a:t>THE MARKETING MIX</a:t>
            </a:r>
          </a:p>
        </p:txBody>
      </p:sp>
      <p:sp>
        <p:nvSpPr>
          <p:cNvPr id="830" name="Google Shape;830;p36"/>
          <p:cNvSpPr txBox="1">
            <a:spLocks noGrp="1"/>
          </p:cNvSpPr>
          <p:nvPr>
            <p:ph type="title" idx="2"/>
          </p:nvPr>
        </p:nvSpPr>
        <p:spPr>
          <a:xfrm>
            <a:off x="713225" y="892600"/>
            <a:ext cx="928800" cy="627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1</a:t>
            </a:r>
            <a:endParaRPr dirty="0"/>
          </a:p>
        </p:txBody>
      </p:sp>
      <p:sp>
        <p:nvSpPr>
          <p:cNvPr id="10" name="TextBox 9">
            <a:extLst>
              <a:ext uri="{FF2B5EF4-FFF2-40B4-BE49-F238E27FC236}">
                <a16:creationId xmlns:a16="http://schemas.microsoft.com/office/drawing/2014/main" id="{92FF87C9-9372-CC0E-D806-FBF69B4ABE76}"/>
              </a:ext>
            </a:extLst>
          </p:cNvPr>
          <p:cNvSpPr txBox="1"/>
          <p:nvPr/>
        </p:nvSpPr>
        <p:spPr>
          <a:xfrm>
            <a:off x="613833" y="2166567"/>
            <a:ext cx="3881967" cy="2489592"/>
          </a:xfrm>
          <a:prstGeom prst="rect">
            <a:avLst/>
          </a:prstGeom>
          <a:noFill/>
        </p:spPr>
        <p:txBody>
          <a:bodyPr wrap="square" rtlCol="0">
            <a:spAutoFit/>
          </a:bodyPr>
          <a:lstStyle/>
          <a:p>
            <a:pPr marL="0" marR="0">
              <a:lnSpc>
                <a:spcPct val="150000"/>
              </a:lnSpc>
            </a:pPr>
            <a:r>
              <a:rPr lang="en-US" sz="1200" dirty="0">
                <a:effectLst/>
                <a:latin typeface="+mj-lt"/>
                <a:ea typeface="Times New Roman" panose="02020603050405020304" pitchFamily="18" charset="0"/>
              </a:rPr>
              <a:t>The marketing mix, commonly referred to as the 7 Ps of marketing, is a group of interrelated variables that a businesses </a:t>
            </a:r>
            <a:r>
              <a:rPr lang="en-US" sz="1200" dirty="0" err="1">
                <a:effectLst/>
                <a:latin typeface="+mj-lt"/>
                <a:ea typeface="Times New Roman" panose="02020603050405020304" pitchFamily="18" charset="0"/>
              </a:rPr>
              <a:t>utilise</a:t>
            </a:r>
            <a:r>
              <a:rPr lang="en-US" sz="1200" dirty="0">
                <a:effectLst/>
                <a:latin typeface="+mj-lt"/>
                <a:ea typeface="Times New Roman" panose="02020603050405020304" pitchFamily="18" charset="0"/>
              </a:rPr>
              <a:t> to successfully promote its goods or services to its target market.</a:t>
            </a:r>
          </a:p>
          <a:p>
            <a:pPr marL="0" marR="0">
              <a:lnSpc>
                <a:spcPct val="150000"/>
              </a:lnSpc>
            </a:pPr>
            <a:r>
              <a:rPr lang="en-US" sz="1200" dirty="0">
                <a:effectLst/>
                <a:latin typeface="+mj-lt"/>
                <a:ea typeface="Times New Roman" panose="02020603050405020304" pitchFamily="18" charset="0"/>
              </a:rPr>
              <a:t>The seven P’s are </a:t>
            </a:r>
            <a:r>
              <a:rPr lang="en-US" sz="1200" b="1" dirty="0">
                <a:latin typeface="+mj-lt"/>
              </a:rPr>
              <a:t>Product, Price, Place, Promotion, People, Process, and Physical Evidence</a:t>
            </a:r>
          </a:p>
          <a:p>
            <a:pPr marL="0" marR="0">
              <a:lnSpc>
                <a:spcPct val="150000"/>
              </a:lnSpc>
            </a:pPr>
            <a:endParaRPr lang="en-US" sz="1200" b="1" dirty="0">
              <a:effectLst/>
              <a:latin typeface="+mj-lt"/>
              <a:ea typeface="Times New Roman" panose="02020603050405020304" pitchFamily="18" charset="0"/>
            </a:endParaRPr>
          </a:p>
          <a:p>
            <a:pPr marL="0" marR="0"/>
            <a:endParaRPr lang="en-US" sz="800" b="1" i="1" dirty="0">
              <a:latin typeface="+mj-lt"/>
              <a:ea typeface="Times New Roman" panose="02020603050405020304" pitchFamily="18" charset="0"/>
            </a:endParaRPr>
          </a:p>
          <a:p>
            <a:r>
              <a:rPr lang="en-US" sz="700" i="1" dirty="0">
                <a:latin typeface="+mj-lt"/>
              </a:rPr>
              <a:t>Kotler, P., &amp; Armstrong, G. (2011). Principles of marketing. Pearson Education.</a:t>
            </a:r>
            <a:endParaRPr lang="en-US" sz="900" i="1" dirty="0">
              <a:latin typeface="+mj-lt"/>
            </a:endParaRPr>
          </a:p>
          <a:p>
            <a:pPr marL="0" marR="0">
              <a:lnSpc>
                <a:spcPct val="150000"/>
              </a:lnSpc>
            </a:pPr>
            <a:endParaRPr lang="en-US" sz="1200" b="1" dirty="0">
              <a:effectLst/>
              <a:latin typeface="+mj-lt"/>
              <a:ea typeface="Times New Roman" panose="02020603050405020304" pitchFamily="18" charset="0"/>
            </a:endParaRPr>
          </a:p>
        </p:txBody>
      </p:sp>
      <p:pic>
        <p:nvPicPr>
          <p:cNvPr id="4" name="Picture 3" descr="Diagram&#10;&#10;Description automatically generated">
            <a:extLst>
              <a:ext uri="{FF2B5EF4-FFF2-40B4-BE49-F238E27FC236}">
                <a16:creationId xmlns:a16="http://schemas.microsoft.com/office/drawing/2014/main" id="{E0A56A37-A606-8C84-7DB7-1A4B5E98470C}"/>
              </a:ext>
            </a:extLst>
          </p:cNvPr>
          <p:cNvPicPr>
            <a:picLocks noChangeAspect="1"/>
          </p:cNvPicPr>
          <p:nvPr/>
        </p:nvPicPr>
        <p:blipFill>
          <a:blip r:embed="rId3"/>
          <a:stretch>
            <a:fillRect/>
          </a:stretch>
        </p:blipFill>
        <p:spPr>
          <a:xfrm>
            <a:off x="5133699" y="768414"/>
            <a:ext cx="3780263" cy="374718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5C0898-7F70-FD05-550E-C4A3C8037138}"/>
              </a:ext>
            </a:extLst>
          </p:cNvPr>
          <p:cNvSpPr txBox="1"/>
          <p:nvPr/>
        </p:nvSpPr>
        <p:spPr>
          <a:xfrm>
            <a:off x="1632636" y="603679"/>
            <a:ext cx="5878727" cy="365914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200" dirty="0"/>
              <a:t>A </a:t>
            </a:r>
            <a:r>
              <a:rPr lang="en-US" sz="1200" b="1" dirty="0"/>
              <a:t>product</a:t>
            </a:r>
            <a:r>
              <a:rPr lang="en-US" sz="1200" dirty="0"/>
              <a:t> is anything that a company offers to its customers, including physical goods, services, experiences, or ideas. Companies must take into account factors like product design, packaging, branding, and quality while developing their product strategies. Kotler (2011) says that a company's capacity to compete in the market depends on its product strategy. </a:t>
            </a:r>
            <a:br>
              <a:rPr lang="en-US" sz="1200" dirty="0"/>
            </a:br>
            <a:endParaRPr lang="en-US" sz="1200" dirty="0"/>
          </a:p>
          <a:p>
            <a:pPr marL="285750" indent="-285750">
              <a:lnSpc>
                <a:spcPct val="150000"/>
              </a:lnSpc>
              <a:buFont typeface="Arial" panose="020B0604020202020204" pitchFamily="34" charset="0"/>
              <a:buChar char="•"/>
            </a:pPr>
            <a:r>
              <a:rPr lang="en-US" sz="1200" b="1" dirty="0"/>
              <a:t>Pricing: </a:t>
            </a:r>
            <a:r>
              <a:rPr lang="en-US" sz="1200" dirty="0"/>
              <a:t>The price is what a consumer pays for a good or service. Given the effect it has on the company's revenue, profitability, and market share, pricing strategy is crucial. While setting the pricing, the business must consider several variables, including the cost of manufacturing, competition, and customer's demand. Cost-based pricing, value-based pricing, and competition-based pricing are the three categories under which pricing strategies fall, according to Armstrong and Kotler (2011). </a:t>
            </a:r>
          </a:p>
        </p:txBody>
      </p:sp>
      <p:pic>
        <p:nvPicPr>
          <p:cNvPr id="5" name="Picture 4">
            <a:extLst>
              <a:ext uri="{FF2B5EF4-FFF2-40B4-BE49-F238E27FC236}">
                <a16:creationId xmlns:a16="http://schemas.microsoft.com/office/drawing/2014/main" id="{2280A296-2C1C-843B-4805-24C1E85537E7}"/>
              </a:ext>
            </a:extLst>
          </p:cNvPr>
          <p:cNvPicPr>
            <a:picLocks noChangeAspect="1"/>
          </p:cNvPicPr>
          <p:nvPr/>
        </p:nvPicPr>
        <p:blipFill>
          <a:blip r:embed="rId2"/>
          <a:stretch>
            <a:fillRect/>
          </a:stretch>
        </p:blipFill>
        <p:spPr>
          <a:xfrm>
            <a:off x="395793" y="2003244"/>
            <a:ext cx="2129368" cy="2129368"/>
          </a:xfrm>
          <a:prstGeom prst="rect">
            <a:avLst/>
          </a:prstGeom>
        </p:spPr>
      </p:pic>
      <p:pic>
        <p:nvPicPr>
          <p:cNvPr id="7" name="Picture 6">
            <a:extLst>
              <a:ext uri="{FF2B5EF4-FFF2-40B4-BE49-F238E27FC236}">
                <a16:creationId xmlns:a16="http://schemas.microsoft.com/office/drawing/2014/main" id="{445742F7-8098-46D7-D3D5-302B23440ED4}"/>
              </a:ext>
            </a:extLst>
          </p:cNvPr>
          <p:cNvPicPr>
            <a:picLocks noChangeAspect="1"/>
          </p:cNvPicPr>
          <p:nvPr/>
        </p:nvPicPr>
        <p:blipFill>
          <a:blip r:embed="rId3"/>
          <a:stretch>
            <a:fillRect/>
          </a:stretch>
        </p:blipFill>
        <p:spPr>
          <a:xfrm>
            <a:off x="1034603" y="685729"/>
            <a:ext cx="851748" cy="910306"/>
          </a:xfrm>
          <a:prstGeom prst="rect">
            <a:avLst/>
          </a:prstGeom>
        </p:spPr>
      </p:pic>
    </p:spTree>
    <p:extLst>
      <p:ext uri="{BB962C8B-B14F-4D97-AF65-F5344CB8AC3E}">
        <p14:creationId xmlns:p14="http://schemas.microsoft.com/office/powerpoint/2010/main" val="34282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5C0898-7F70-FD05-550E-C4A3C8037138}"/>
              </a:ext>
            </a:extLst>
          </p:cNvPr>
          <p:cNvSpPr txBox="1"/>
          <p:nvPr/>
        </p:nvSpPr>
        <p:spPr>
          <a:xfrm>
            <a:off x="1632636" y="603679"/>
            <a:ext cx="5878727" cy="338214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200" b="1" dirty="0"/>
              <a:t>Place: </a:t>
            </a:r>
            <a:r>
              <a:rPr lang="en-US" sz="1200" dirty="0"/>
              <a:t>The channels or networks that a business uses to distribute its goods to clients are referred to as place. When deciding on a place strategy, a corporation must take into account elements like channel selection, channel management, and logistics. Kotler (2011) asserts that a company's location strategy must be in line with its overall marketing goals. </a:t>
            </a:r>
          </a:p>
          <a:p>
            <a:pPr marL="285750" indent="-285750">
              <a:lnSpc>
                <a:spcPct val="150000"/>
              </a:lnSpc>
              <a:buFont typeface="Arial" panose="020B0604020202020204" pitchFamily="34" charset="0"/>
              <a:buChar char="•"/>
            </a:pPr>
            <a:endParaRPr lang="en-US" sz="1200" dirty="0"/>
          </a:p>
          <a:p>
            <a:pPr marL="285750" indent="-285750">
              <a:lnSpc>
                <a:spcPct val="150000"/>
              </a:lnSpc>
              <a:buFont typeface="Arial" panose="020B0604020202020204" pitchFamily="34" charset="0"/>
              <a:buChar char="•"/>
            </a:pPr>
            <a:r>
              <a:rPr lang="en-US" sz="1200" b="1" dirty="0"/>
              <a:t>Promotion: </a:t>
            </a:r>
            <a:r>
              <a:rPr lang="en-US" sz="1200" dirty="0"/>
              <a:t>Marketing communications that a business uses to advertise its goods or services to its target market are referred to as promotion. Advertising, sales promotion, public relations, personal selling, and direct marketing are all examples of promotion tactics. Kotler and Armstrong (2011) suggest that in order to assure consistency and effectiveness, promotion must be integrated with other components of the marketing mix. </a:t>
            </a:r>
          </a:p>
        </p:txBody>
      </p:sp>
      <p:pic>
        <p:nvPicPr>
          <p:cNvPr id="4" name="Picture 3" descr="Graphical user interface&#10;&#10;Description automatically generated with medium confidence">
            <a:extLst>
              <a:ext uri="{FF2B5EF4-FFF2-40B4-BE49-F238E27FC236}">
                <a16:creationId xmlns:a16="http://schemas.microsoft.com/office/drawing/2014/main" id="{3800CF51-1875-C17B-CCEB-C5F1B6BFA8A1}"/>
              </a:ext>
            </a:extLst>
          </p:cNvPr>
          <p:cNvPicPr>
            <a:picLocks noChangeAspect="1"/>
          </p:cNvPicPr>
          <p:nvPr/>
        </p:nvPicPr>
        <p:blipFill>
          <a:blip r:embed="rId2"/>
          <a:stretch>
            <a:fillRect/>
          </a:stretch>
        </p:blipFill>
        <p:spPr>
          <a:xfrm>
            <a:off x="626531" y="243417"/>
            <a:ext cx="1638301" cy="1638301"/>
          </a:xfrm>
          <a:prstGeom prst="rect">
            <a:avLst/>
          </a:prstGeom>
        </p:spPr>
      </p:pic>
      <p:pic>
        <p:nvPicPr>
          <p:cNvPr id="8" name="Picture 7" descr="A picture containing vector graphics&#10;&#10;Description automatically generated">
            <a:extLst>
              <a:ext uri="{FF2B5EF4-FFF2-40B4-BE49-F238E27FC236}">
                <a16:creationId xmlns:a16="http://schemas.microsoft.com/office/drawing/2014/main" id="{3267732F-BC54-C4DF-CED9-2B10C5E8BC55}"/>
              </a:ext>
            </a:extLst>
          </p:cNvPr>
          <p:cNvPicPr>
            <a:picLocks noChangeAspect="1"/>
          </p:cNvPicPr>
          <p:nvPr/>
        </p:nvPicPr>
        <p:blipFill>
          <a:blip r:embed="rId3"/>
          <a:stretch>
            <a:fillRect/>
          </a:stretch>
        </p:blipFill>
        <p:spPr>
          <a:xfrm>
            <a:off x="560631" y="2190466"/>
            <a:ext cx="1638301" cy="1638301"/>
          </a:xfrm>
          <a:prstGeom prst="rect">
            <a:avLst/>
          </a:prstGeom>
        </p:spPr>
      </p:pic>
    </p:spTree>
    <p:extLst>
      <p:ext uri="{BB962C8B-B14F-4D97-AF65-F5344CB8AC3E}">
        <p14:creationId xmlns:p14="http://schemas.microsoft.com/office/powerpoint/2010/main" val="2632379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5C0898-7F70-FD05-550E-C4A3C8037138}"/>
              </a:ext>
            </a:extLst>
          </p:cNvPr>
          <p:cNvSpPr txBox="1"/>
          <p:nvPr/>
        </p:nvSpPr>
        <p:spPr>
          <a:xfrm>
            <a:off x="1824565" y="891200"/>
            <a:ext cx="5878727" cy="282814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200" b="1" dirty="0"/>
              <a:t>People</a:t>
            </a:r>
            <a:r>
              <a:rPr lang="en-US" sz="1200" dirty="0"/>
              <a:t> refer to the employees who interact with customers and deliver the company's products or services. According to Zeithaml and Bitner (2003) People are essential in shaping consumer experiences and fostering customer loyalty. As a result, businesses must spend money on recruiting, developing, and retaining the best employees to provide their goods and services.</a:t>
            </a:r>
          </a:p>
          <a:p>
            <a:pPr>
              <a:lnSpc>
                <a:spcPct val="150000"/>
              </a:lnSpc>
            </a:pPr>
            <a:endParaRPr lang="en-US" sz="1200" dirty="0"/>
          </a:p>
          <a:p>
            <a:pPr marL="285750" indent="-285750">
              <a:lnSpc>
                <a:spcPct val="150000"/>
              </a:lnSpc>
              <a:buFont typeface="Arial" panose="020B0604020202020204" pitchFamily="34" charset="0"/>
              <a:buChar char="•"/>
            </a:pPr>
            <a:r>
              <a:rPr lang="en-US" sz="1200" b="1" dirty="0"/>
              <a:t>Process</a:t>
            </a:r>
            <a:r>
              <a:rPr lang="en-US" sz="1200" dirty="0"/>
              <a:t> refers to the steps and frameworks that a business employs to provide its clients with the goods or services they have ordered. A business must make sure that all of its procedures are functional, efficient, and customer-focused.</a:t>
            </a:r>
          </a:p>
          <a:p>
            <a:pPr marL="285750" indent="-285750">
              <a:lnSpc>
                <a:spcPct val="150000"/>
              </a:lnSpc>
              <a:buFont typeface="Arial" panose="020B0604020202020204" pitchFamily="34" charset="0"/>
              <a:buChar char="•"/>
            </a:pPr>
            <a:endParaRPr lang="en-US" sz="1200" dirty="0"/>
          </a:p>
        </p:txBody>
      </p:sp>
      <p:pic>
        <p:nvPicPr>
          <p:cNvPr id="5" name="Picture 4" descr="Graphical user interface&#10;&#10;Description automatically generated with medium confidence">
            <a:extLst>
              <a:ext uri="{FF2B5EF4-FFF2-40B4-BE49-F238E27FC236}">
                <a16:creationId xmlns:a16="http://schemas.microsoft.com/office/drawing/2014/main" id="{74ED6F69-AB97-E148-324D-EA66446AA460}"/>
              </a:ext>
            </a:extLst>
          </p:cNvPr>
          <p:cNvPicPr>
            <a:picLocks noChangeAspect="1"/>
          </p:cNvPicPr>
          <p:nvPr/>
        </p:nvPicPr>
        <p:blipFill>
          <a:blip r:embed="rId2"/>
          <a:stretch>
            <a:fillRect/>
          </a:stretch>
        </p:blipFill>
        <p:spPr>
          <a:xfrm>
            <a:off x="454798" y="2383118"/>
            <a:ext cx="2040468" cy="2040468"/>
          </a:xfrm>
          <a:prstGeom prst="rect">
            <a:avLst/>
          </a:prstGeom>
        </p:spPr>
      </p:pic>
      <p:pic>
        <p:nvPicPr>
          <p:cNvPr id="7" name="Picture 6">
            <a:extLst>
              <a:ext uri="{FF2B5EF4-FFF2-40B4-BE49-F238E27FC236}">
                <a16:creationId xmlns:a16="http://schemas.microsoft.com/office/drawing/2014/main" id="{1D2DED62-4117-E59C-CD27-55CC17FFBEE5}"/>
              </a:ext>
            </a:extLst>
          </p:cNvPr>
          <p:cNvPicPr>
            <a:picLocks noChangeAspect="1"/>
          </p:cNvPicPr>
          <p:nvPr/>
        </p:nvPicPr>
        <p:blipFill>
          <a:blip r:embed="rId3"/>
          <a:stretch>
            <a:fillRect/>
          </a:stretch>
        </p:blipFill>
        <p:spPr>
          <a:xfrm>
            <a:off x="454798" y="492892"/>
            <a:ext cx="2040468" cy="2040468"/>
          </a:xfrm>
          <a:prstGeom prst="rect">
            <a:avLst/>
          </a:prstGeom>
        </p:spPr>
      </p:pic>
    </p:spTree>
    <p:extLst>
      <p:ext uri="{BB962C8B-B14F-4D97-AF65-F5344CB8AC3E}">
        <p14:creationId xmlns:p14="http://schemas.microsoft.com/office/powerpoint/2010/main" val="2973717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90AF5B3-6698-F3F2-1C64-8460A289452D}"/>
              </a:ext>
            </a:extLst>
          </p:cNvPr>
          <p:cNvSpPr txBox="1"/>
          <p:nvPr/>
        </p:nvSpPr>
        <p:spPr>
          <a:xfrm>
            <a:off x="1384300" y="1147233"/>
            <a:ext cx="6210300" cy="231454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400" b="1" dirty="0"/>
              <a:t>Physical Evidence </a:t>
            </a:r>
            <a:r>
              <a:rPr lang="en-US" sz="1400" dirty="0"/>
              <a:t>refers to the tangible elements that customers can see, touch, or feel when they interact with a company's products or services. Physical evidence includes things like the layout of the retail space, the way the staff is dressed, and the quality of the packaging used by the business. Physical evidence can create strong brand impression and change how customers view a company's value and quality, according to Kotler and Keller (2016). </a:t>
            </a:r>
          </a:p>
        </p:txBody>
      </p:sp>
      <p:pic>
        <p:nvPicPr>
          <p:cNvPr id="5" name="Picture 4" descr="A picture containing vector graphics&#10;&#10;Description automatically generated">
            <a:extLst>
              <a:ext uri="{FF2B5EF4-FFF2-40B4-BE49-F238E27FC236}">
                <a16:creationId xmlns:a16="http://schemas.microsoft.com/office/drawing/2014/main" id="{77351B7B-27CD-02A7-EB2A-95F267F64B6B}"/>
              </a:ext>
            </a:extLst>
          </p:cNvPr>
          <p:cNvPicPr>
            <a:picLocks noChangeAspect="1"/>
          </p:cNvPicPr>
          <p:nvPr/>
        </p:nvPicPr>
        <p:blipFill>
          <a:blip r:embed="rId2"/>
          <a:stretch>
            <a:fillRect/>
          </a:stretch>
        </p:blipFill>
        <p:spPr>
          <a:xfrm>
            <a:off x="97366" y="607484"/>
            <a:ext cx="2103967" cy="2103967"/>
          </a:xfrm>
          <a:prstGeom prst="rect">
            <a:avLst/>
          </a:prstGeom>
        </p:spPr>
      </p:pic>
    </p:spTree>
    <p:extLst>
      <p:ext uri="{BB962C8B-B14F-4D97-AF65-F5344CB8AC3E}">
        <p14:creationId xmlns:p14="http://schemas.microsoft.com/office/powerpoint/2010/main" val="843387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97"/>
        <p:cNvGrpSpPr/>
        <p:nvPr/>
      </p:nvGrpSpPr>
      <p:grpSpPr>
        <a:xfrm>
          <a:off x="0" y="0"/>
          <a:ext cx="0" cy="0"/>
          <a:chOff x="0" y="0"/>
          <a:chExt cx="0" cy="0"/>
        </a:xfrm>
      </p:grpSpPr>
      <p:sp>
        <p:nvSpPr>
          <p:cNvPr id="2098" name="Google Shape;2098;p57"/>
          <p:cNvSpPr txBox="1">
            <a:spLocks noGrp="1"/>
          </p:cNvSpPr>
          <p:nvPr>
            <p:ph type="title"/>
          </p:nvPr>
        </p:nvSpPr>
        <p:spPr>
          <a:xfrm>
            <a:off x="5000000" y="1697400"/>
            <a:ext cx="3430800" cy="1032900"/>
          </a:xfrm>
          <a:prstGeom prst="rect">
            <a:avLst/>
          </a:prstGeom>
        </p:spPr>
        <p:txBody>
          <a:bodyPr spcFirstLastPara="1" wrap="square" lIns="91425" tIns="91425" rIns="91425" bIns="91425" anchor="ctr" anchorCtr="0">
            <a:noAutofit/>
          </a:bodyPr>
          <a:lstStyle/>
          <a:p>
            <a:pPr marL="0" marR="0">
              <a:lnSpc>
                <a:spcPct val="107000"/>
              </a:lnSpc>
              <a:spcBef>
                <a:spcPts val="0"/>
              </a:spcBef>
              <a:spcAft>
                <a:spcPts val="800"/>
              </a:spcAft>
            </a:pP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rPr>
              <a:t>MARKET SEGMENTATION</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2100" name="Google Shape;2100;p57"/>
          <p:cNvSpPr txBox="1">
            <a:spLocks noGrp="1"/>
          </p:cNvSpPr>
          <p:nvPr>
            <p:ph type="title" idx="2"/>
          </p:nvPr>
        </p:nvSpPr>
        <p:spPr>
          <a:xfrm>
            <a:off x="7501925" y="892600"/>
            <a:ext cx="928800" cy="627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2</a:t>
            </a:r>
            <a:endParaRPr dirty="0"/>
          </a:p>
        </p:txBody>
      </p:sp>
      <p:sp>
        <p:nvSpPr>
          <p:cNvPr id="4" name="TextBox 3">
            <a:extLst>
              <a:ext uri="{FF2B5EF4-FFF2-40B4-BE49-F238E27FC236}">
                <a16:creationId xmlns:a16="http://schemas.microsoft.com/office/drawing/2014/main" id="{974C90B0-8A6F-C81D-38E1-987A716A85F2}"/>
              </a:ext>
            </a:extLst>
          </p:cNvPr>
          <p:cNvSpPr txBox="1"/>
          <p:nvPr/>
        </p:nvSpPr>
        <p:spPr>
          <a:xfrm>
            <a:off x="5267958" y="2403507"/>
            <a:ext cx="3848100" cy="2851230"/>
          </a:xfrm>
          <a:prstGeom prst="rect">
            <a:avLst/>
          </a:prstGeom>
          <a:noFill/>
        </p:spPr>
        <p:txBody>
          <a:bodyPr wrap="square" rtlCol="0">
            <a:spAutoFit/>
          </a:bodyPr>
          <a:lstStyle/>
          <a:p>
            <a:pPr>
              <a:lnSpc>
                <a:spcPct val="150000"/>
              </a:lnSpc>
            </a:pPr>
            <a:r>
              <a:rPr lang="en-US" sz="1200" dirty="0">
                <a:effectLst/>
                <a:latin typeface="+mj-lt"/>
                <a:ea typeface="Times New Roman" panose="02020603050405020304" pitchFamily="18" charset="0"/>
                <a:cs typeface="Times New Roman" panose="02020603050405020304" pitchFamily="18" charset="0"/>
              </a:rPr>
              <a:t>Market segmentation is the process of dividing a larger market into smaller groups of consumers who have similar needs, preferences, and characteristics.</a:t>
            </a:r>
          </a:p>
          <a:p>
            <a:pPr>
              <a:lnSpc>
                <a:spcPct val="150000"/>
              </a:lnSpc>
            </a:pPr>
            <a:r>
              <a:rPr lang="en-US" sz="1200" dirty="0">
                <a:effectLst/>
                <a:latin typeface="+mj-lt"/>
                <a:ea typeface="Times New Roman" panose="02020603050405020304" pitchFamily="18" charset="0"/>
                <a:cs typeface="Times New Roman" panose="02020603050405020304" pitchFamily="18" charset="0"/>
              </a:rPr>
              <a:t>The purpose of market segmentation is to provide businesses the ability to successfully target certain customer groups with their marketing initiatives. </a:t>
            </a:r>
          </a:p>
          <a:p>
            <a:pPr>
              <a:lnSpc>
                <a:spcPct val="150000"/>
              </a:lnSpc>
            </a:pPr>
            <a:endParaRPr lang="en-US" sz="1200" dirty="0">
              <a:latin typeface="+mj-lt"/>
              <a:cs typeface="Times New Roman" panose="02020603050405020304" pitchFamily="18" charset="0"/>
            </a:endParaRPr>
          </a:p>
          <a:p>
            <a:pPr>
              <a:lnSpc>
                <a:spcPct val="150000"/>
              </a:lnSpc>
            </a:pPr>
            <a:endParaRPr lang="en-US" sz="1100" dirty="0">
              <a:latin typeface="+mj-lt"/>
              <a:cs typeface="Times New Roman" panose="02020603050405020304" pitchFamily="18" charset="0"/>
            </a:endParaRPr>
          </a:p>
          <a:p>
            <a:pPr>
              <a:lnSpc>
                <a:spcPct val="150000"/>
              </a:lnSpc>
            </a:pPr>
            <a:r>
              <a:rPr lang="en-US" sz="700" i="1" dirty="0">
                <a:latin typeface="+mj-lt"/>
              </a:rPr>
              <a:t>A. Caroline Tynan &amp; Jennifer Drayton (1987) Market segmentation, Journal of Marketing Management, 2:3, 301-335, </a:t>
            </a:r>
            <a:r>
              <a:rPr lang="en-US" sz="700" i="1" dirty="0">
                <a:latin typeface="+mj-lt"/>
                <a:hlinkClick r:id="rId3" invalidUrl="https:///"/>
              </a:rPr>
              <a:t>https://</a:t>
            </a:r>
            <a:r>
              <a:rPr lang="en-US" sz="700" i="1" dirty="0">
                <a:latin typeface="+mj-lt"/>
                <a:hlinkClick r:id="rId4"/>
              </a:rPr>
              <a:t>doi.org/10.1080/0267257X.1987.9964020</a:t>
            </a:r>
            <a:r>
              <a:rPr lang="en-US" sz="700" i="1" dirty="0">
                <a:latin typeface="+mj-lt"/>
              </a:rPr>
              <a:t> </a:t>
            </a:r>
          </a:p>
          <a:p>
            <a:pPr>
              <a:lnSpc>
                <a:spcPct val="150000"/>
              </a:lnSpc>
            </a:pPr>
            <a:endParaRPr lang="en-US" sz="1200" dirty="0">
              <a:latin typeface="+mj-lt"/>
            </a:endParaRPr>
          </a:p>
        </p:txBody>
      </p:sp>
      <p:pic>
        <p:nvPicPr>
          <p:cNvPr id="6" name="Picture 5" descr="A picture containing toy&#10;&#10;Description automatically generated">
            <a:extLst>
              <a:ext uri="{FF2B5EF4-FFF2-40B4-BE49-F238E27FC236}">
                <a16:creationId xmlns:a16="http://schemas.microsoft.com/office/drawing/2014/main" id="{B38C8979-C724-3CC2-43BC-C700ED94CA2A}"/>
              </a:ext>
            </a:extLst>
          </p:cNvPr>
          <p:cNvPicPr>
            <a:picLocks noChangeAspect="1"/>
          </p:cNvPicPr>
          <p:nvPr/>
        </p:nvPicPr>
        <p:blipFill>
          <a:blip r:embed="rId5"/>
          <a:stretch>
            <a:fillRect/>
          </a:stretch>
        </p:blipFill>
        <p:spPr>
          <a:xfrm>
            <a:off x="168905" y="1464733"/>
            <a:ext cx="3890256" cy="2152477"/>
          </a:xfrm>
          <a:prstGeom prst="rect">
            <a:avLst/>
          </a:prstGeom>
        </p:spPr>
      </p:pic>
      <p:grpSp>
        <p:nvGrpSpPr>
          <p:cNvPr id="7" name="Google Shape;5004;p62">
            <a:extLst>
              <a:ext uri="{FF2B5EF4-FFF2-40B4-BE49-F238E27FC236}">
                <a16:creationId xmlns:a16="http://schemas.microsoft.com/office/drawing/2014/main" id="{99977C03-510F-571F-482A-E211441FC704}"/>
              </a:ext>
            </a:extLst>
          </p:cNvPr>
          <p:cNvGrpSpPr/>
          <p:nvPr/>
        </p:nvGrpSpPr>
        <p:grpSpPr>
          <a:xfrm>
            <a:off x="264196" y="3960547"/>
            <a:ext cx="1276331" cy="1149405"/>
            <a:chOff x="238125" y="2063700"/>
            <a:chExt cx="1792425" cy="1614175"/>
          </a:xfrm>
        </p:grpSpPr>
        <p:sp>
          <p:nvSpPr>
            <p:cNvPr id="8" name="Google Shape;5005;p62">
              <a:extLst>
                <a:ext uri="{FF2B5EF4-FFF2-40B4-BE49-F238E27FC236}">
                  <a16:creationId xmlns:a16="http://schemas.microsoft.com/office/drawing/2014/main" id="{6C3F8A05-6294-D6E4-FE35-D6A7C795F701}"/>
                </a:ext>
              </a:extLst>
            </p:cNvPr>
            <p:cNvSpPr/>
            <p:nvPr/>
          </p:nvSpPr>
          <p:spPr>
            <a:xfrm>
              <a:off x="350875" y="3095450"/>
              <a:ext cx="108250" cy="45550"/>
            </a:xfrm>
            <a:custGeom>
              <a:avLst/>
              <a:gdLst/>
              <a:ahLst/>
              <a:cxnLst/>
              <a:rect l="l" t="t" r="r" b="b"/>
              <a:pathLst>
                <a:path w="4330" h="1822" extrusionOk="0">
                  <a:moveTo>
                    <a:pt x="1" y="0"/>
                  </a:moveTo>
                  <a:lnTo>
                    <a:pt x="1" y="1822"/>
                  </a:lnTo>
                  <a:lnTo>
                    <a:pt x="4330" y="1822"/>
                  </a:lnTo>
                  <a:lnTo>
                    <a:pt x="433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5006;p62">
              <a:extLst>
                <a:ext uri="{FF2B5EF4-FFF2-40B4-BE49-F238E27FC236}">
                  <a16:creationId xmlns:a16="http://schemas.microsoft.com/office/drawing/2014/main" id="{0A0E4BD0-CF9E-55D2-B0D7-4DD966B77439}"/>
                </a:ext>
              </a:extLst>
            </p:cNvPr>
            <p:cNvSpPr/>
            <p:nvPr/>
          </p:nvSpPr>
          <p:spPr>
            <a:xfrm>
              <a:off x="290300" y="3153225"/>
              <a:ext cx="108600" cy="45550"/>
            </a:xfrm>
            <a:custGeom>
              <a:avLst/>
              <a:gdLst/>
              <a:ahLst/>
              <a:cxnLst/>
              <a:rect l="l" t="t" r="r" b="b"/>
              <a:pathLst>
                <a:path w="4344" h="1822" extrusionOk="0">
                  <a:moveTo>
                    <a:pt x="0" y="1"/>
                  </a:moveTo>
                  <a:lnTo>
                    <a:pt x="0" y="1822"/>
                  </a:lnTo>
                  <a:lnTo>
                    <a:pt x="4343" y="1822"/>
                  </a:lnTo>
                  <a:lnTo>
                    <a:pt x="43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5007;p62">
              <a:extLst>
                <a:ext uri="{FF2B5EF4-FFF2-40B4-BE49-F238E27FC236}">
                  <a16:creationId xmlns:a16="http://schemas.microsoft.com/office/drawing/2014/main" id="{873487A2-D9ED-21B8-9764-63EFD92703A1}"/>
                </a:ext>
              </a:extLst>
            </p:cNvPr>
            <p:cNvSpPr/>
            <p:nvPr/>
          </p:nvSpPr>
          <p:spPr>
            <a:xfrm>
              <a:off x="411125" y="3153225"/>
              <a:ext cx="108600" cy="45550"/>
            </a:xfrm>
            <a:custGeom>
              <a:avLst/>
              <a:gdLst/>
              <a:ahLst/>
              <a:cxnLst/>
              <a:rect l="l" t="t" r="r" b="b"/>
              <a:pathLst>
                <a:path w="4344" h="1822" extrusionOk="0">
                  <a:moveTo>
                    <a:pt x="0" y="1"/>
                  </a:moveTo>
                  <a:lnTo>
                    <a:pt x="0" y="1822"/>
                  </a:lnTo>
                  <a:lnTo>
                    <a:pt x="4343" y="1822"/>
                  </a:lnTo>
                  <a:lnTo>
                    <a:pt x="43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5008;p62">
              <a:extLst>
                <a:ext uri="{FF2B5EF4-FFF2-40B4-BE49-F238E27FC236}">
                  <a16:creationId xmlns:a16="http://schemas.microsoft.com/office/drawing/2014/main" id="{B095BBB4-1608-F52E-1823-AEC496616D5A}"/>
                </a:ext>
              </a:extLst>
            </p:cNvPr>
            <p:cNvSpPr/>
            <p:nvPr/>
          </p:nvSpPr>
          <p:spPr>
            <a:xfrm>
              <a:off x="1809200" y="3153225"/>
              <a:ext cx="108575" cy="45550"/>
            </a:xfrm>
            <a:custGeom>
              <a:avLst/>
              <a:gdLst/>
              <a:ahLst/>
              <a:cxnLst/>
              <a:rect l="l" t="t" r="r" b="b"/>
              <a:pathLst>
                <a:path w="4343" h="1822" extrusionOk="0">
                  <a:moveTo>
                    <a:pt x="0" y="1"/>
                  </a:moveTo>
                  <a:lnTo>
                    <a:pt x="0" y="1822"/>
                  </a:lnTo>
                  <a:lnTo>
                    <a:pt x="4343" y="1822"/>
                  </a:lnTo>
                  <a:lnTo>
                    <a:pt x="43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5009;p62">
              <a:extLst>
                <a:ext uri="{FF2B5EF4-FFF2-40B4-BE49-F238E27FC236}">
                  <a16:creationId xmlns:a16="http://schemas.microsoft.com/office/drawing/2014/main" id="{1EB5D959-630B-B7BC-A973-D3DC184996AE}"/>
                </a:ext>
              </a:extLst>
            </p:cNvPr>
            <p:cNvSpPr/>
            <p:nvPr/>
          </p:nvSpPr>
          <p:spPr>
            <a:xfrm>
              <a:off x="1809200" y="2063700"/>
              <a:ext cx="108575" cy="45900"/>
            </a:xfrm>
            <a:custGeom>
              <a:avLst/>
              <a:gdLst/>
              <a:ahLst/>
              <a:cxnLst/>
              <a:rect l="l" t="t" r="r" b="b"/>
              <a:pathLst>
                <a:path w="4343" h="1836" extrusionOk="0">
                  <a:moveTo>
                    <a:pt x="0" y="1"/>
                  </a:moveTo>
                  <a:lnTo>
                    <a:pt x="0" y="1836"/>
                  </a:lnTo>
                  <a:lnTo>
                    <a:pt x="4343" y="1836"/>
                  </a:lnTo>
                  <a:lnTo>
                    <a:pt x="43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5010;p62">
              <a:extLst>
                <a:ext uri="{FF2B5EF4-FFF2-40B4-BE49-F238E27FC236}">
                  <a16:creationId xmlns:a16="http://schemas.microsoft.com/office/drawing/2014/main" id="{838735DD-F361-4665-80D3-2852C699B2DD}"/>
                </a:ext>
              </a:extLst>
            </p:cNvPr>
            <p:cNvSpPr/>
            <p:nvPr/>
          </p:nvSpPr>
          <p:spPr>
            <a:xfrm>
              <a:off x="1869775" y="2121500"/>
              <a:ext cx="108600" cy="45900"/>
            </a:xfrm>
            <a:custGeom>
              <a:avLst/>
              <a:gdLst/>
              <a:ahLst/>
              <a:cxnLst/>
              <a:rect l="l" t="t" r="r" b="b"/>
              <a:pathLst>
                <a:path w="4344" h="1836" extrusionOk="0">
                  <a:moveTo>
                    <a:pt x="1" y="0"/>
                  </a:moveTo>
                  <a:lnTo>
                    <a:pt x="1" y="1835"/>
                  </a:lnTo>
                  <a:lnTo>
                    <a:pt x="4343" y="1835"/>
                  </a:lnTo>
                  <a:lnTo>
                    <a:pt x="43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5011;p62">
              <a:extLst>
                <a:ext uri="{FF2B5EF4-FFF2-40B4-BE49-F238E27FC236}">
                  <a16:creationId xmlns:a16="http://schemas.microsoft.com/office/drawing/2014/main" id="{BF8CAEBD-772A-35FB-88D1-478CA7053D54}"/>
                </a:ext>
              </a:extLst>
            </p:cNvPr>
            <p:cNvSpPr/>
            <p:nvPr/>
          </p:nvSpPr>
          <p:spPr>
            <a:xfrm>
              <a:off x="290300" y="2063700"/>
              <a:ext cx="108600" cy="45900"/>
            </a:xfrm>
            <a:custGeom>
              <a:avLst/>
              <a:gdLst/>
              <a:ahLst/>
              <a:cxnLst/>
              <a:rect l="l" t="t" r="r" b="b"/>
              <a:pathLst>
                <a:path w="4344" h="1836" extrusionOk="0">
                  <a:moveTo>
                    <a:pt x="0" y="1"/>
                  </a:moveTo>
                  <a:lnTo>
                    <a:pt x="0" y="1836"/>
                  </a:lnTo>
                  <a:lnTo>
                    <a:pt x="4343" y="1836"/>
                  </a:lnTo>
                  <a:lnTo>
                    <a:pt x="43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5012;p62">
              <a:extLst>
                <a:ext uri="{FF2B5EF4-FFF2-40B4-BE49-F238E27FC236}">
                  <a16:creationId xmlns:a16="http://schemas.microsoft.com/office/drawing/2014/main" id="{8884369D-D501-66F7-9375-1BA0C8044E66}"/>
                </a:ext>
              </a:extLst>
            </p:cNvPr>
            <p:cNvSpPr/>
            <p:nvPr/>
          </p:nvSpPr>
          <p:spPr>
            <a:xfrm>
              <a:off x="1451275" y="2392550"/>
              <a:ext cx="108575" cy="45575"/>
            </a:xfrm>
            <a:custGeom>
              <a:avLst/>
              <a:gdLst/>
              <a:ahLst/>
              <a:cxnLst/>
              <a:rect l="l" t="t" r="r" b="b"/>
              <a:pathLst>
                <a:path w="4343" h="1823" extrusionOk="0">
                  <a:moveTo>
                    <a:pt x="0" y="1"/>
                  </a:moveTo>
                  <a:lnTo>
                    <a:pt x="0" y="1822"/>
                  </a:lnTo>
                  <a:lnTo>
                    <a:pt x="4343" y="1822"/>
                  </a:lnTo>
                  <a:lnTo>
                    <a:pt x="43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5013;p62">
              <a:extLst>
                <a:ext uri="{FF2B5EF4-FFF2-40B4-BE49-F238E27FC236}">
                  <a16:creationId xmlns:a16="http://schemas.microsoft.com/office/drawing/2014/main" id="{B90B673F-75C7-A135-F90F-E9ABD4ADF072}"/>
                </a:ext>
              </a:extLst>
            </p:cNvPr>
            <p:cNvSpPr/>
            <p:nvPr/>
          </p:nvSpPr>
          <p:spPr>
            <a:xfrm>
              <a:off x="1511850" y="2334775"/>
              <a:ext cx="108600" cy="45900"/>
            </a:xfrm>
            <a:custGeom>
              <a:avLst/>
              <a:gdLst/>
              <a:ahLst/>
              <a:cxnLst/>
              <a:rect l="l" t="t" r="r" b="b"/>
              <a:pathLst>
                <a:path w="4344" h="1836" extrusionOk="0">
                  <a:moveTo>
                    <a:pt x="1" y="1"/>
                  </a:moveTo>
                  <a:lnTo>
                    <a:pt x="1" y="1836"/>
                  </a:lnTo>
                  <a:lnTo>
                    <a:pt x="4343" y="1836"/>
                  </a:lnTo>
                  <a:lnTo>
                    <a:pt x="43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5014;p62">
              <a:extLst>
                <a:ext uri="{FF2B5EF4-FFF2-40B4-BE49-F238E27FC236}">
                  <a16:creationId xmlns:a16="http://schemas.microsoft.com/office/drawing/2014/main" id="{4448F6BC-3528-B51A-F6C9-EDEB89CEDE60}"/>
                </a:ext>
              </a:extLst>
            </p:cNvPr>
            <p:cNvSpPr/>
            <p:nvPr/>
          </p:nvSpPr>
          <p:spPr>
            <a:xfrm>
              <a:off x="286800" y="2167375"/>
              <a:ext cx="675600" cy="882575"/>
            </a:xfrm>
            <a:custGeom>
              <a:avLst/>
              <a:gdLst/>
              <a:ahLst/>
              <a:cxnLst/>
              <a:rect l="l" t="t" r="r" b="b"/>
              <a:pathLst>
                <a:path w="27024" h="35303" extrusionOk="0">
                  <a:moveTo>
                    <a:pt x="26295" y="715"/>
                  </a:moveTo>
                  <a:lnTo>
                    <a:pt x="26295" y="34588"/>
                  </a:lnTo>
                  <a:lnTo>
                    <a:pt x="715" y="34588"/>
                  </a:lnTo>
                  <a:lnTo>
                    <a:pt x="715" y="715"/>
                  </a:lnTo>
                  <a:close/>
                  <a:moveTo>
                    <a:pt x="0" y="0"/>
                  </a:moveTo>
                  <a:lnTo>
                    <a:pt x="0" y="35302"/>
                  </a:lnTo>
                  <a:lnTo>
                    <a:pt x="27023" y="35302"/>
                  </a:lnTo>
                  <a:lnTo>
                    <a:pt x="270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5015;p62">
              <a:extLst>
                <a:ext uri="{FF2B5EF4-FFF2-40B4-BE49-F238E27FC236}">
                  <a16:creationId xmlns:a16="http://schemas.microsoft.com/office/drawing/2014/main" id="{546844C9-E36D-B948-9F9C-F690EEE5E117}"/>
                </a:ext>
              </a:extLst>
            </p:cNvPr>
            <p:cNvSpPr/>
            <p:nvPr/>
          </p:nvSpPr>
          <p:spPr>
            <a:xfrm>
              <a:off x="286800" y="2167375"/>
              <a:ext cx="675600" cy="882575"/>
            </a:xfrm>
            <a:custGeom>
              <a:avLst/>
              <a:gdLst/>
              <a:ahLst/>
              <a:cxnLst/>
              <a:rect l="l" t="t" r="r" b="b"/>
              <a:pathLst>
                <a:path w="27024" h="35303" fill="none" extrusionOk="0">
                  <a:moveTo>
                    <a:pt x="0" y="0"/>
                  </a:moveTo>
                  <a:lnTo>
                    <a:pt x="27023" y="0"/>
                  </a:lnTo>
                  <a:lnTo>
                    <a:pt x="27023" y="35302"/>
                  </a:lnTo>
                  <a:lnTo>
                    <a:pt x="0" y="35302"/>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5016;p62">
              <a:extLst>
                <a:ext uri="{FF2B5EF4-FFF2-40B4-BE49-F238E27FC236}">
                  <a16:creationId xmlns:a16="http://schemas.microsoft.com/office/drawing/2014/main" id="{EEA9930B-B91F-BEB3-8AE5-5C1304BB16F3}"/>
                </a:ext>
              </a:extLst>
            </p:cNvPr>
            <p:cNvSpPr/>
            <p:nvPr/>
          </p:nvSpPr>
          <p:spPr>
            <a:xfrm>
              <a:off x="304650" y="2185225"/>
              <a:ext cx="639525" cy="846850"/>
            </a:xfrm>
            <a:custGeom>
              <a:avLst/>
              <a:gdLst/>
              <a:ahLst/>
              <a:cxnLst/>
              <a:rect l="l" t="t" r="r" b="b"/>
              <a:pathLst>
                <a:path w="25581" h="33874" fill="none" extrusionOk="0">
                  <a:moveTo>
                    <a:pt x="25581" y="1"/>
                  </a:moveTo>
                  <a:lnTo>
                    <a:pt x="1" y="1"/>
                  </a:lnTo>
                  <a:lnTo>
                    <a:pt x="1" y="33874"/>
                  </a:lnTo>
                  <a:lnTo>
                    <a:pt x="25581" y="33874"/>
                  </a:lnTo>
                  <a:lnTo>
                    <a:pt x="2558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5017;p62">
              <a:extLst>
                <a:ext uri="{FF2B5EF4-FFF2-40B4-BE49-F238E27FC236}">
                  <a16:creationId xmlns:a16="http://schemas.microsoft.com/office/drawing/2014/main" id="{B16A9276-718D-36B9-802A-73733E4E8C1B}"/>
                </a:ext>
              </a:extLst>
            </p:cNvPr>
            <p:cNvSpPr/>
            <p:nvPr/>
          </p:nvSpPr>
          <p:spPr>
            <a:xfrm>
              <a:off x="622300" y="2189775"/>
              <a:ext cx="17900" cy="851425"/>
            </a:xfrm>
            <a:custGeom>
              <a:avLst/>
              <a:gdLst/>
              <a:ahLst/>
              <a:cxnLst/>
              <a:rect l="l" t="t" r="r" b="b"/>
              <a:pathLst>
                <a:path w="716" h="34057" extrusionOk="0">
                  <a:moveTo>
                    <a:pt x="1" y="1"/>
                  </a:moveTo>
                  <a:lnTo>
                    <a:pt x="1" y="34056"/>
                  </a:lnTo>
                  <a:lnTo>
                    <a:pt x="715" y="34056"/>
                  </a:lnTo>
                  <a:lnTo>
                    <a:pt x="71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5018;p62">
              <a:extLst>
                <a:ext uri="{FF2B5EF4-FFF2-40B4-BE49-F238E27FC236}">
                  <a16:creationId xmlns:a16="http://schemas.microsoft.com/office/drawing/2014/main" id="{63B43E52-7818-B4B0-A208-DFC96E332E7F}"/>
                </a:ext>
              </a:extLst>
            </p:cNvPr>
            <p:cNvSpPr/>
            <p:nvPr/>
          </p:nvSpPr>
          <p:spPr>
            <a:xfrm>
              <a:off x="270675" y="2203450"/>
              <a:ext cx="707475" cy="24525"/>
            </a:xfrm>
            <a:custGeom>
              <a:avLst/>
              <a:gdLst/>
              <a:ahLst/>
              <a:cxnLst/>
              <a:rect l="l" t="t" r="r" b="b"/>
              <a:pathLst>
                <a:path w="28299" h="981" extrusionOk="0">
                  <a:moveTo>
                    <a:pt x="1" y="0"/>
                  </a:moveTo>
                  <a:lnTo>
                    <a:pt x="1" y="981"/>
                  </a:lnTo>
                  <a:lnTo>
                    <a:pt x="28298" y="981"/>
                  </a:lnTo>
                  <a:lnTo>
                    <a:pt x="2829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5019;p62">
              <a:extLst>
                <a:ext uri="{FF2B5EF4-FFF2-40B4-BE49-F238E27FC236}">
                  <a16:creationId xmlns:a16="http://schemas.microsoft.com/office/drawing/2014/main" id="{80C18EE6-D97D-EB04-2E89-F368F05A3DFF}"/>
                </a:ext>
              </a:extLst>
            </p:cNvPr>
            <p:cNvSpPr/>
            <p:nvPr/>
          </p:nvSpPr>
          <p:spPr>
            <a:xfrm>
              <a:off x="270675" y="2231100"/>
              <a:ext cx="707475" cy="24900"/>
            </a:xfrm>
            <a:custGeom>
              <a:avLst/>
              <a:gdLst/>
              <a:ahLst/>
              <a:cxnLst/>
              <a:rect l="l" t="t" r="r" b="b"/>
              <a:pathLst>
                <a:path w="28299" h="996" extrusionOk="0">
                  <a:moveTo>
                    <a:pt x="1" y="1"/>
                  </a:moveTo>
                  <a:lnTo>
                    <a:pt x="1" y="996"/>
                  </a:lnTo>
                  <a:lnTo>
                    <a:pt x="28298" y="996"/>
                  </a:lnTo>
                  <a:lnTo>
                    <a:pt x="2829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5020;p62">
              <a:extLst>
                <a:ext uri="{FF2B5EF4-FFF2-40B4-BE49-F238E27FC236}">
                  <a16:creationId xmlns:a16="http://schemas.microsoft.com/office/drawing/2014/main" id="{FB0E59E4-C449-9024-993A-057F802E78B5}"/>
                </a:ext>
              </a:extLst>
            </p:cNvPr>
            <p:cNvSpPr/>
            <p:nvPr/>
          </p:nvSpPr>
          <p:spPr>
            <a:xfrm>
              <a:off x="270675" y="2259125"/>
              <a:ext cx="707475" cy="24900"/>
            </a:xfrm>
            <a:custGeom>
              <a:avLst/>
              <a:gdLst/>
              <a:ahLst/>
              <a:cxnLst/>
              <a:rect l="l" t="t" r="r" b="b"/>
              <a:pathLst>
                <a:path w="28299" h="996" extrusionOk="0">
                  <a:moveTo>
                    <a:pt x="1" y="1"/>
                  </a:moveTo>
                  <a:lnTo>
                    <a:pt x="1" y="995"/>
                  </a:lnTo>
                  <a:lnTo>
                    <a:pt x="28298" y="995"/>
                  </a:lnTo>
                  <a:lnTo>
                    <a:pt x="2829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5021;p62">
              <a:extLst>
                <a:ext uri="{FF2B5EF4-FFF2-40B4-BE49-F238E27FC236}">
                  <a16:creationId xmlns:a16="http://schemas.microsoft.com/office/drawing/2014/main" id="{1B78D568-A3D5-2825-B6B8-72B81883FACD}"/>
                </a:ext>
              </a:extLst>
            </p:cNvPr>
            <p:cNvSpPr/>
            <p:nvPr/>
          </p:nvSpPr>
          <p:spPr>
            <a:xfrm>
              <a:off x="270675" y="2287150"/>
              <a:ext cx="707475" cy="24525"/>
            </a:xfrm>
            <a:custGeom>
              <a:avLst/>
              <a:gdLst/>
              <a:ahLst/>
              <a:cxnLst/>
              <a:rect l="l" t="t" r="r" b="b"/>
              <a:pathLst>
                <a:path w="28299" h="981" extrusionOk="0">
                  <a:moveTo>
                    <a:pt x="1" y="0"/>
                  </a:moveTo>
                  <a:lnTo>
                    <a:pt x="1" y="981"/>
                  </a:lnTo>
                  <a:lnTo>
                    <a:pt x="28298" y="981"/>
                  </a:lnTo>
                  <a:lnTo>
                    <a:pt x="2829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5022;p62">
              <a:extLst>
                <a:ext uri="{FF2B5EF4-FFF2-40B4-BE49-F238E27FC236}">
                  <a16:creationId xmlns:a16="http://schemas.microsoft.com/office/drawing/2014/main" id="{DA1C1429-D217-C24B-3025-9CA305C8B485}"/>
                </a:ext>
              </a:extLst>
            </p:cNvPr>
            <p:cNvSpPr/>
            <p:nvPr/>
          </p:nvSpPr>
          <p:spPr>
            <a:xfrm>
              <a:off x="270675" y="2314825"/>
              <a:ext cx="707475" cy="24875"/>
            </a:xfrm>
            <a:custGeom>
              <a:avLst/>
              <a:gdLst/>
              <a:ahLst/>
              <a:cxnLst/>
              <a:rect l="l" t="t" r="r" b="b"/>
              <a:pathLst>
                <a:path w="28299" h="995" extrusionOk="0">
                  <a:moveTo>
                    <a:pt x="1" y="0"/>
                  </a:moveTo>
                  <a:lnTo>
                    <a:pt x="1" y="995"/>
                  </a:lnTo>
                  <a:lnTo>
                    <a:pt x="28298" y="995"/>
                  </a:lnTo>
                  <a:lnTo>
                    <a:pt x="2829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5023;p62">
              <a:extLst>
                <a:ext uri="{FF2B5EF4-FFF2-40B4-BE49-F238E27FC236}">
                  <a16:creationId xmlns:a16="http://schemas.microsoft.com/office/drawing/2014/main" id="{47BE4E49-12C9-0D33-B793-D9325C7938C7}"/>
                </a:ext>
              </a:extLst>
            </p:cNvPr>
            <p:cNvSpPr/>
            <p:nvPr/>
          </p:nvSpPr>
          <p:spPr>
            <a:xfrm>
              <a:off x="270675" y="2314825"/>
              <a:ext cx="707475" cy="24875"/>
            </a:xfrm>
            <a:custGeom>
              <a:avLst/>
              <a:gdLst/>
              <a:ahLst/>
              <a:cxnLst/>
              <a:rect l="l" t="t" r="r" b="b"/>
              <a:pathLst>
                <a:path w="28299" h="995" fill="none" extrusionOk="0">
                  <a:moveTo>
                    <a:pt x="28298" y="995"/>
                  </a:moveTo>
                  <a:lnTo>
                    <a:pt x="1" y="995"/>
                  </a:lnTo>
                  <a:lnTo>
                    <a:pt x="1" y="0"/>
                  </a:lnTo>
                  <a:lnTo>
                    <a:pt x="28298" y="0"/>
                  </a:lnTo>
                  <a:lnTo>
                    <a:pt x="28298" y="99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5024;p62">
              <a:extLst>
                <a:ext uri="{FF2B5EF4-FFF2-40B4-BE49-F238E27FC236}">
                  <a16:creationId xmlns:a16="http://schemas.microsoft.com/office/drawing/2014/main" id="{5D32E251-D092-19A3-1E6C-C539F200B511}"/>
                </a:ext>
              </a:extLst>
            </p:cNvPr>
            <p:cNvSpPr/>
            <p:nvPr/>
          </p:nvSpPr>
          <p:spPr>
            <a:xfrm>
              <a:off x="270675" y="2342825"/>
              <a:ext cx="707475" cy="24900"/>
            </a:xfrm>
            <a:custGeom>
              <a:avLst/>
              <a:gdLst/>
              <a:ahLst/>
              <a:cxnLst/>
              <a:rect l="l" t="t" r="r" b="b"/>
              <a:pathLst>
                <a:path w="28299" h="996" extrusionOk="0">
                  <a:moveTo>
                    <a:pt x="1" y="1"/>
                  </a:moveTo>
                  <a:lnTo>
                    <a:pt x="1" y="995"/>
                  </a:lnTo>
                  <a:lnTo>
                    <a:pt x="28298" y="995"/>
                  </a:lnTo>
                  <a:lnTo>
                    <a:pt x="2829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5025;p62">
              <a:extLst>
                <a:ext uri="{FF2B5EF4-FFF2-40B4-BE49-F238E27FC236}">
                  <a16:creationId xmlns:a16="http://schemas.microsoft.com/office/drawing/2014/main" id="{4792BFDF-B78F-E31A-4E8B-D1601FD5F0A5}"/>
                </a:ext>
              </a:extLst>
            </p:cNvPr>
            <p:cNvSpPr/>
            <p:nvPr/>
          </p:nvSpPr>
          <p:spPr>
            <a:xfrm>
              <a:off x="270675" y="2342825"/>
              <a:ext cx="707475" cy="24900"/>
            </a:xfrm>
            <a:custGeom>
              <a:avLst/>
              <a:gdLst/>
              <a:ahLst/>
              <a:cxnLst/>
              <a:rect l="l" t="t" r="r" b="b"/>
              <a:pathLst>
                <a:path w="28299" h="996" fill="none" extrusionOk="0">
                  <a:moveTo>
                    <a:pt x="28298" y="995"/>
                  </a:moveTo>
                  <a:lnTo>
                    <a:pt x="1" y="995"/>
                  </a:lnTo>
                  <a:lnTo>
                    <a:pt x="1" y="1"/>
                  </a:lnTo>
                  <a:lnTo>
                    <a:pt x="28298" y="1"/>
                  </a:lnTo>
                  <a:lnTo>
                    <a:pt x="28298" y="99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5026;p62">
              <a:extLst>
                <a:ext uri="{FF2B5EF4-FFF2-40B4-BE49-F238E27FC236}">
                  <a16:creationId xmlns:a16="http://schemas.microsoft.com/office/drawing/2014/main" id="{BFB02D93-3471-CA83-8525-4ECAFDA6610F}"/>
                </a:ext>
              </a:extLst>
            </p:cNvPr>
            <p:cNvSpPr/>
            <p:nvPr/>
          </p:nvSpPr>
          <p:spPr>
            <a:xfrm>
              <a:off x="270675" y="2370850"/>
              <a:ext cx="707475" cy="24550"/>
            </a:xfrm>
            <a:custGeom>
              <a:avLst/>
              <a:gdLst/>
              <a:ahLst/>
              <a:cxnLst/>
              <a:rect l="l" t="t" r="r" b="b"/>
              <a:pathLst>
                <a:path w="28299" h="982" extrusionOk="0">
                  <a:moveTo>
                    <a:pt x="1" y="0"/>
                  </a:moveTo>
                  <a:lnTo>
                    <a:pt x="1" y="981"/>
                  </a:lnTo>
                  <a:lnTo>
                    <a:pt x="28298" y="981"/>
                  </a:lnTo>
                  <a:lnTo>
                    <a:pt x="2829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5027;p62">
              <a:extLst>
                <a:ext uri="{FF2B5EF4-FFF2-40B4-BE49-F238E27FC236}">
                  <a16:creationId xmlns:a16="http://schemas.microsoft.com/office/drawing/2014/main" id="{8AE8AC7F-D6FF-B3BE-1480-4F401E137E60}"/>
                </a:ext>
              </a:extLst>
            </p:cNvPr>
            <p:cNvSpPr/>
            <p:nvPr/>
          </p:nvSpPr>
          <p:spPr>
            <a:xfrm>
              <a:off x="270675" y="2370850"/>
              <a:ext cx="707475" cy="24550"/>
            </a:xfrm>
            <a:custGeom>
              <a:avLst/>
              <a:gdLst/>
              <a:ahLst/>
              <a:cxnLst/>
              <a:rect l="l" t="t" r="r" b="b"/>
              <a:pathLst>
                <a:path w="28299" h="982" fill="none" extrusionOk="0">
                  <a:moveTo>
                    <a:pt x="28298" y="981"/>
                  </a:moveTo>
                  <a:lnTo>
                    <a:pt x="1" y="981"/>
                  </a:lnTo>
                  <a:lnTo>
                    <a:pt x="1" y="0"/>
                  </a:lnTo>
                  <a:lnTo>
                    <a:pt x="28298" y="0"/>
                  </a:lnTo>
                  <a:lnTo>
                    <a:pt x="28298" y="98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5028;p62">
              <a:extLst>
                <a:ext uri="{FF2B5EF4-FFF2-40B4-BE49-F238E27FC236}">
                  <a16:creationId xmlns:a16="http://schemas.microsoft.com/office/drawing/2014/main" id="{EED0FEB1-88D0-7AE9-A8E1-097514019B18}"/>
                </a:ext>
              </a:extLst>
            </p:cNvPr>
            <p:cNvSpPr/>
            <p:nvPr/>
          </p:nvSpPr>
          <p:spPr>
            <a:xfrm>
              <a:off x="270675" y="2398525"/>
              <a:ext cx="707475" cy="24875"/>
            </a:xfrm>
            <a:custGeom>
              <a:avLst/>
              <a:gdLst/>
              <a:ahLst/>
              <a:cxnLst/>
              <a:rect l="l" t="t" r="r" b="b"/>
              <a:pathLst>
                <a:path w="28299" h="995" extrusionOk="0">
                  <a:moveTo>
                    <a:pt x="1" y="0"/>
                  </a:moveTo>
                  <a:lnTo>
                    <a:pt x="1" y="995"/>
                  </a:lnTo>
                  <a:lnTo>
                    <a:pt x="28298" y="995"/>
                  </a:lnTo>
                  <a:lnTo>
                    <a:pt x="2829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5029;p62">
              <a:extLst>
                <a:ext uri="{FF2B5EF4-FFF2-40B4-BE49-F238E27FC236}">
                  <a16:creationId xmlns:a16="http://schemas.microsoft.com/office/drawing/2014/main" id="{5E79B36C-9654-98B3-7E20-0F79E6FD929D}"/>
                </a:ext>
              </a:extLst>
            </p:cNvPr>
            <p:cNvSpPr/>
            <p:nvPr/>
          </p:nvSpPr>
          <p:spPr>
            <a:xfrm>
              <a:off x="270675" y="2398525"/>
              <a:ext cx="707475" cy="24875"/>
            </a:xfrm>
            <a:custGeom>
              <a:avLst/>
              <a:gdLst/>
              <a:ahLst/>
              <a:cxnLst/>
              <a:rect l="l" t="t" r="r" b="b"/>
              <a:pathLst>
                <a:path w="28299" h="995" fill="none" extrusionOk="0">
                  <a:moveTo>
                    <a:pt x="28298" y="995"/>
                  </a:moveTo>
                  <a:lnTo>
                    <a:pt x="1" y="995"/>
                  </a:lnTo>
                  <a:lnTo>
                    <a:pt x="1" y="0"/>
                  </a:lnTo>
                  <a:lnTo>
                    <a:pt x="28298" y="0"/>
                  </a:lnTo>
                  <a:lnTo>
                    <a:pt x="28298" y="99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5030;p62">
              <a:extLst>
                <a:ext uri="{FF2B5EF4-FFF2-40B4-BE49-F238E27FC236}">
                  <a16:creationId xmlns:a16="http://schemas.microsoft.com/office/drawing/2014/main" id="{91D94493-FAFD-FA41-137F-E2AA00DFDEBE}"/>
                </a:ext>
              </a:extLst>
            </p:cNvPr>
            <p:cNvSpPr/>
            <p:nvPr/>
          </p:nvSpPr>
          <p:spPr>
            <a:xfrm>
              <a:off x="270675" y="2426525"/>
              <a:ext cx="707475" cy="24900"/>
            </a:xfrm>
            <a:custGeom>
              <a:avLst/>
              <a:gdLst/>
              <a:ahLst/>
              <a:cxnLst/>
              <a:rect l="l" t="t" r="r" b="b"/>
              <a:pathLst>
                <a:path w="28299" h="996" extrusionOk="0">
                  <a:moveTo>
                    <a:pt x="1" y="1"/>
                  </a:moveTo>
                  <a:lnTo>
                    <a:pt x="1" y="995"/>
                  </a:lnTo>
                  <a:lnTo>
                    <a:pt x="28298" y="995"/>
                  </a:lnTo>
                  <a:lnTo>
                    <a:pt x="2829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5031;p62">
              <a:extLst>
                <a:ext uri="{FF2B5EF4-FFF2-40B4-BE49-F238E27FC236}">
                  <a16:creationId xmlns:a16="http://schemas.microsoft.com/office/drawing/2014/main" id="{08C2F583-AB7B-C520-3B21-EF7F6B08C39F}"/>
                </a:ext>
              </a:extLst>
            </p:cNvPr>
            <p:cNvSpPr/>
            <p:nvPr/>
          </p:nvSpPr>
          <p:spPr>
            <a:xfrm>
              <a:off x="270675" y="2426525"/>
              <a:ext cx="707475" cy="24900"/>
            </a:xfrm>
            <a:custGeom>
              <a:avLst/>
              <a:gdLst/>
              <a:ahLst/>
              <a:cxnLst/>
              <a:rect l="l" t="t" r="r" b="b"/>
              <a:pathLst>
                <a:path w="28299" h="996" fill="none" extrusionOk="0">
                  <a:moveTo>
                    <a:pt x="28298" y="995"/>
                  </a:moveTo>
                  <a:lnTo>
                    <a:pt x="1" y="995"/>
                  </a:lnTo>
                  <a:lnTo>
                    <a:pt x="1" y="1"/>
                  </a:lnTo>
                  <a:lnTo>
                    <a:pt x="28298" y="1"/>
                  </a:lnTo>
                  <a:lnTo>
                    <a:pt x="28298" y="99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5032;p62">
              <a:extLst>
                <a:ext uri="{FF2B5EF4-FFF2-40B4-BE49-F238E27FC236}">
                  <a16:creationId xmlns:a16="http://schemas.microsoft.com/office/drawing/2014/main" id="{1B562AF5-50B9-2A61-FB54-8260B5E90730}"/>
                </a:ext>
              </a:extLst>
            </p:cNvPr>
            <p:cNvSpPr/>
            <p:nvPr/>
          </p:nvSpPr>
          <p:spPr>
            <a:xfrm>
              <a:off x="323575" y="2198200"/>
              <a:ext cx="4225" cy="571925"/>
            </a:xfrm>
            <a:custGeom>
              <a:avLst/>
              <a:gdLst/>
              <a:ahLst/>
              <a:cxnLst/>
              <a:rect l="l" t="t" r="r" b="b"/>
              <a:pathLst>
                <a:path w="169" h="22877" extrusionOk="0">
                  <a:moveTo>
                    <a:pt x="0" y="0"/>
                  </a:moveTo>
                  <a:lnTo>
                    <a:pt x="0" y="22876"/>
                  </a:lnTo>
                  <a:lnTo>
                    <a:pt x="168" y="22876"/>
                  </a:lnTo>
                  <a:lnTo>
                    <a:pt x="16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5033;p62">
              <a:extLst>
                <a:ext uri="{FF2B5EF4-FFF2-40B4-BE49-F238E27FC236}">
                  <a16:creationId xmlns:a16="http://schemas.microsoft.com/office/drawing/2014/main" id="{E80B4D14-C4BC-5DD4-0E30-9592EA5E4BBE}"/>
                </a:ext>
              </a:extLst>
            </p:cNvPr>
            <p:cNvSpPr/>
            <p:nvPr/>
          </p:nvSpPr>
          <p:spPr>
            <a:xfrm>
              <a:off x="317600" y="2768000"/>
              <a:ext cx="16150" cy="22775"/>
            </a:xfrm>
            <a:custGeom>
              <a:avLst/>
              <a:gdLst/>
              <a:ahLst/>
              <a:cxnLst/>
              <a:rect l="l" t="t" r="r" b="b"/>
              <a:pathLst>
                <a:path w="646" h="911" extrusionOk="0">
                  <a:moveTo>
                    <a:pt x="169" y="0"/>
                  </a:moveTo>
                  <a:lnTo>
                    <a:pt x="1" y="911"/>
                  </a:lnTo>
                  <a:lnTo>
                    <a:pt x="645" y="911"/>
                  </a:lnTo>
                  <a:lnTo>
                    <a:pt x="47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5034;p62">
              <a:extLst>
                <a:ext uri="{FF2B5EF4-FFF2-40B4-BE49-F238E27FC236}">
                  <a16:creationId xmlns:a16="http://schemas.microsoft.com/office/drawing/2014/main" id="{244EFEE3-D079-7458-51A5-297142F34915}"/>
                </a:ext>
              </a:extLst>
            </p:cNvPr>
            <p:cNvSpPr/>
            <p:nvPr/>
          </p:nvSpPr>
          <p:spPr>
            <a:xfrm>
              <a:off x="307450" y="2198200"/>
              <a:ext cx="4575" cy="827225"/>
            </a:xfrm>
            <a:custGeom>
              <a:avLst/>
              <a:gdLst/>
              <a:ahLst/>
              <a:cxnLst/>
              <a:rect l="l" t="t" r="r" b="b"/>
              <a:pathLst>
                <a:path w="183" h="33089" extrusionOk="0">
                  <a:moveTo>
                    <a:pt x="1" y="0"/>
                  </a:moveTo>
                  <a:lnTo>
                    <a:pt x="1" y="33089"/>
                  </a:lnTo>
                  <a:lnTo>
                    <a:pt x="183" y="33089"/>
                  </a:lnTo>
                  <a:lnTo>
                    <a:pt x="1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5035;p62">
              <a:extLst>
                <a:ext uri="{FF2B5EF4-FFF2-40B4-BE49-F238E27FC236}">
                  <a16:creationId xmlns:a16="http://schemas.microsoft.com/office/drawing/2014/main" id="{56F26ECE-8194-4B1E-56F9-6F6E1F622B40}"/>
                </a:ext>
              </a:extLst>
            </p:cNvPr>
            <p:cNvSpPr/>
            <p:nvPr/>
          </p:nvSpPr>
          <p:spPr>
            <a:xfrm>
              <a:off x="301850" y="3019100"/>
              <a:ext cx="15775" cy="22800"/>
            </a:xfrm>
            <a:custGeom>
              <a:avLst/>
              <a:gdLst/>
              <a:ahLst/>
              <a:cxnLst/>
              <a:rect l="l" t="t" r="r" b="b"/>
              <a:pathLst>
                <a:path w="631" h="912" extrusionOk="0">
                  <a:moveTo>
                    <a:pt x="155" y="1"/>
                  </a:moveTo>
                  <a:lnTo>
                    <a:pt x="1" y="911"/>
                  </a:lnTo>
                  <a:lnTo>
                    <a:pt x="631" y="911"/>
                  </a:lnTo>
                  <a:lnTo>
                    <a:pt x="47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5036;p62">
              <a:extLst>
                <a:ext uri="{FF2B5EF4-FFF2-40B4-BE49-F238E27FC236}">
                  <a16:creationId xmlns:a16="http://schemas.microsoft.com/office/drawing/2014/main" id="{FDA86D90-2A6F-CE6F-C8DF-DEFA3A1F1C13}"/>
                </a:ext>
              </a:extLst>
            </p:cNvPr>
            <p:cNvSpPr/>
            <p:nvPr/>
          </p:nvSpPr>
          <p:spPr>
            <a:xfrm>
              <a:off x="243025" y="2163875"/>
              <a:ext cx="762800" cy="51850"/>
            </a:xfrm>
            <a:custGeom>
              <a:avLst/>
              <a:gdLst/>
              <a:ahLst/>
              <a:cxnLst/>
              <a:rect l="l" t="t" r="r" b="b"/>
              <a:pathLst>
                <a:path w="30512" h="2074" extrusionOk="0">
                  <a:moveTo>
                    <a:pt x="0" y="0"/>
                  </a:moveTo>
                  <a:lnTo>
                    <a:pt x="0" y="2074"/>
                  </a:lnTo>
                  <a:lnTo>
                    <a:pt x="30511" y="2074"/>
                  </a:lnTo>
                  <a:lnTo>
                    <a:pt x="30511" y="0"/>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5037;p62">
              <a:extLst>
                <a:ext uri="{FF2B5EF4-FFF2-40B4-BE49-F238E27FC236}">
                  <a16:creationId xmlns:a16="http://schemas.microsoft.com/office/drawing/2014/main" id="{B40AF754-573C-AC85-D736-DE068AA458F3}"/>
                </a:ext>
              </a:extLst>
            </p:cNvPr>
            <p:cNvSpPr/>
            <p:nvPr/>
          </p:nvSpPr>
          <p:spPr>
            <a:xfrm>
              <a:off x="1738450" y="2595350"/>
              <a:ext cx="86175" cy="133800"/>
            </a:xfrm>
            <a:custGeom>
              <a:avLst/>
              <a:gdLst/>
              <a:ahLst/>
              <a:cxnLst/>
              <a:rect l="l" t="t" r="r" b="b"/>
              <a:pathLst>
                <a:path w="3447" h="5352" extrusionOk="0">
                  <a:moveTo>
                    <a:pt x="140" y="0"/>
                  </a:moveTo>
                  <a:lnTo>
                    <a:pt x="70" y="434"/>
                  </a:lnTo>
                  <a:lnTo>
                    <a:pt x="28" y="855"/>
                  </a:lnTo>
                  <a:lnTo>
                    <a:pt x="0" y="1247"/>
                  </a:lnTo>
                  <a:lnTo>
                    <a:pt x="0" y="1611"/>
                  </a:lnTo>
                  <a:lnTo>
                    <a:pt x="28" y="1947"/>
                  </a:lnTo>
                  <a:lnTo>
                    <a:pt x="84" y="2269"/>
                  </a:lnTo>
                  <a:lnTo>
                    <a:pt x="140" y="2578"/>
                  </a:lnTo>
                  <a:lnTo>
                    <a:pt x="225" y="2858"/>
                  </a:lnTo>
                  <a:lnTo>
                    <a:pt x="323" y="3124"/>
                  </a:lnTo>
                  <a:lnTo>
                    <a:pt x="435" y="3362"/>
                  </a:lnTo>
                  <a:lnTo>
                    <a:pt x="561" y="3586"/>
                  </a:lnTo>
                  <a:lnTo>
                    <a:pt x="701" y="3796"/>
                  </a:lnTo>
                  <a:lnTo>
                    <a:pt x="841" y="3992"/>
                  </a:lnTo>
                  <a:lnTo>
                    <a:pt x="995" y="4161"/>
                  </a:lnTo>
                  <a:lnTo>
                    <a:pt x="1149" y="4329"/>
                  </a:lnTo>
                  <a:lnTo>
                    <a:pt x="1317" y="4469"/>
                  </a:lnTo>
                  <a:lnTo>
                    <a:pt x="1485" y="4595"/>
                  </a:lnTo>
                  <a:lnTo>
                    <a:pt x="1639" y="4721"/>
                  </a:lnTo>
                  <a:lnTo>
                    <a:pt x="1808" y="4819"/>
                  </a:lnTo>
                  <a:lnTo>
                    <a:pt x="1976" y="4917"/>
                  </a:lnTo>
                  <a:lnTo>
                    <a:pt x="2284" y="5071"/>
                  </a:lnTo>
                  <a:lnTo>
                    <a:pt x="2578" y="5183"/>
                  </a:lnTo>
                  <a:lnTo>
                    <a:pt x="2816" y="5267"/>
                  </a:lnTo>
                  <a:lnTo>
                    <a:pt x="3012" y="5309"/>
                  </a:lnTo>
                  <a:lnTo>
                    <a:pt x="3180" y="5351"/>
                  </a:lnTo>
                  <a:lnTo>
                    <a:pt x="3292" y="4945"/>
                  </a:lnTo>
                  <a:lnTo>
                    <a:pt x="3376" y="4567"/>
                  </a:lnTo>
                  <a:lnTo>
                    <a:pt x="3433" y="4217"/>
                  </a:lnTo>
                  <a:lnTo>
                    <a:pt x="3447" y="3866"/>
                  </a:lnTo>
                  <a:lnTo>
                    <a:pt x="3447" y="3544"/>
                  </a:lnTo>
                  <a:lnTo>
                    <a:pt x="3419" y="3236"/>
                  </a:lnTo>
                  <a:lnTo>
                    <a:pt x="3362" y="2956"/>
                  </a:lnTo>
                  <a:lnTo>
                    <a:pt x="3292" y="2676"/>
                  </a:lnTo>
                  <a:lnTo>
                    <a:pt x="3208" y="2424"/>
                  </a:lnTo>
                  <a:lnTo>
                    <a:pt x="3096" y="2185"/>
                  </a:lnTo>
                  <a:lnTo>
                    <a:pt x="2970" y="1961"/>
                  </a:lnTo>
                  <a:lnTo>
                    <a:pt x="2830" y="1751"/>
                  </a:lnTo>
                  <a:lnTo>
                    <a:pt x="2676" y="1555"/>
                  </a:lnTo>
                  <a:lnTo>
                    <a:pt x="2522" y="1373"/>
                  </a:lnTo>
                  <a:lnTo>
                    <a:pt x="2354" y="1205"/>
                  </a:lnTo>
                  <a:lnTo>
                    <a:pt x="2186" y="1051"/>
                  </a:lnTo>
                  <a:lnTo>
                    <a:pt x="2004" y="911"/>
                  </a:lnTo>
                  <a:lnTo>
                    <a:pt x="1822" y="770"/>
                  </a:lnTo>
                  <a:lnTo>
                    <a:pt x="1653" y="658"/>
                  </a:lnTo>
                  <a:lnTo>
                    <a:pt x="1471" y="546"/>
                  </a:lnTo>
                  <a:lnTo>
                    <a:pt x="1121" y="364"/>
                  </a:lnTo>
                  <a:lnTo>
                    <a:pt x="813" y="224"/>
                  </a:lnTo>
                  <a:lnTo>
                    <a:pt x="547" y="126"/>
                  </a:lnTo>
                  <a:lnTo>
                    <a:pt x="323" y="56"/>
                  </a:lnTo>
                  <a:lnTo>
                    <a:pt x="140" y="0"/>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5038;p62">
              <a:extLst>
                <a:ext uri="{FF2B5EF4-FFF2-40B4-BE49-F238E27FC236}">
                  <a16:creationId xmlns:a16="http://schemas.microsoft.com/office/drawing/2014/main" id="{67C70180-F11C-5AD9-13EE-61514523CAF6}"/>
                </a:ext>
              </a:extLst>
            </p:cNvPr>
            <p:cNvSpPr/>
            <p:nvPr/>
          </p:nvSpPr>
          <p:spPr>
            <a:xfrm>
              <a:off x="1759100" y="2620200"/>
              <a:ext cx="59225" cy="154825"/>
            </a:xfrm>
            <a:custGeom>
              <a:avLst/>
              <a:gdLst/>
              <a:ahLst/>
              <a:cxnLst/>
              <a:rect l="l" t="t" r="r" b="b"/>
              <a:pathLst>
                <a:path w="2369" h="6193" extrusionOk="0">
                  <a:moveTo>
                    <a:pt x="57" y="1"/>
                  </a:moveTo>
                  <a:lnTo>
                    <a:pt x="43" y="15"/>
                  </a:lnTo>
                  <a:lnTo>
                    <a:pt x="57" y="29"/>
                  </a:lnTo>
                  <a:lnTo>
                    <a:pt x="253" y="267"/>
                  </a:lnTo>
                  <a:lnTo>
                    <a:pt x="449" y="519"/>
                  </a:lnTo>
                  <a:lnTo>
                    <a:pt x="645" y="771"/>
                  </a:lnTo>
                  <a:lnTo>
                    <a:pt x="813" y="1037"/>
                  </a:lnTo>
                  <a:lnTo>
                    <a:pt x="996" y="1317"/>
                  </a:lnTo>
                  <a:lnTo>
                    <a:pt x="1164" y="1598"/>
                  </a:lnTo>
                  <a:lnTo>
                    <a:pt x="1122" y="1584"/>
                  </a:lnTo>
                  <a:lnTo>
                    <a:pt x="982" y="1528"/>
                  </a:lnTo>
                  <a:lnTo>
                    <a:pt x="659" y="1401"/>
                  </a:lnTo>
                  <a:lnTo>
                    <a:pt x="15" y="1163"/>
                  </a:lnTo>
                  <a:lnTo>
                    <a:pt x="1" y="1177"/>
                  </a:lnTo>
                  <a:lnTo>
                    <a:pt x="1" y="1191"/>
                  </a:lnTo>
                  <a:lnTo>
                    <a:pt x="631" y="1458"/>
                  </a:lnTo>
                  <a:lnTo>
                    <a:pt x="939" y="1584"/>
                  </a:lnTo>
                  <a:lnTo>
                    <a:pt x="1094" y="1654"/>
                  </a:lnTo>
                  <a:lnTo>
                    <a:pt x="1206" y="1682"/>
                  </a:lnTo>
                  <a:lnTo>
                    <a:pt x="1318" y="1906"/>
                  </a:lnTo>
                  <a:lnTo>
                    <a:pt x="1430" y="2116"/>
                  </a:lnTo>
                  <a:lnTo>
                    <a:pt x="1570" y="2410"/>
                  </a:lnTo>
                  <a:lnTo>
                    <a:pt x="1696" y="2690"/>
                  </a:lnTo>
                  <a:lnTo>
                    <a:pt x="1808" y="2970"/>
                  </a:lnTo>
                  <a:lnTo>
                    <a:pt x="1920" y="3265"/>
                  </a:lnTo>
                  <a:lnTo>
                    <a:pt x="1948" y="3349"/>
                  </a:lnTo>
                  <a:lnTo>
                    <a:pt x="1780" y="3265"/>
                  </a:lnTo>
                  <a:lnTo>
                    <a:pt x="1626" y="3181"/>
                  </a:lnTo>
                  <a:lnTo>
                    <a:pt x="1206" y="2998"/>
                  </a:lnTo>
                  <a:lnTo>
                    <a:pt x="799" y="2802"/>
                  </a:lnTo>
                  <a:lnTo>
                    <a:pt x="393" y="2592"/>
                  </a:lnTo>
                  <a:lnTo>
                    <a:pt x="379" y="2592"/>
                  </a:lnTo>
                  <a:lnTo>
                    <a:pt x="379" y="2620"/>
                  </a:lnTo>
                  <a:lnTo>
                    <a:pt x="785" y="2844"/>
                  </a:lnTo>
                  <a:lnTo>
                    <a:pt x="1192" y="3069"/>
                  </a:lnTo>
                  <a:lnTo>
                    <a:pt x="1612" y="3279"/>
                  </a:lnTo>
                  <a:lnTo>
                    <a:pt x="1794" y="3377"/>
                  </a:lnTo>
                  <a:lnTo>
                    <a:pt x="1976" y="3433"/>
                  </a:lnTo>
                  <a:lnTo>
                    <a:pt x="2074" y="3713"/>
                  </a:lnTo>
                  <a:lnTo>
                    <a:pt x="2144" y="3993"/>
                  </a:lnTo>
                  <a:lnTo>
                    <a:pt x="2200" y="4273"/>
                  </a:lnTo>
                  <a:lnTo>
                    <a:pt x="2242" y="4553"/>
                  </a:lnTo>
                  <a:lnTo>
                    <a:pt x="2270" y="4960"/>
                  </a:lnTo>
                  <a:lnTo>
                    <a:pt x="2284" y="5366"/>
                  </a:lnTo>
                  <a:lnTo>
                    <a:pt x="2298" y="6192"/>
                  </a:lnTo>
                  <a:lnTo>
                    <a:pt x="2312" y="6192"/>
                  </a:lnTo>
                  <a:lnTo>
                    <a:pt x="2354" y="5450"/>
                  </a:lnTo>
                  <a:lnTo>
                    <a:pt x="2368" y="4708"/>
                  </a:lnTo>
                  <a:lnTo>
                    <a:pt x="2354" y="4357"/>
                  </a:lnTo>
                  <a:lnTo>
                    <a:pt x="2312" y="4021"/>
                  </a:lnTo>
                  <a:lnTo>
                    <a:pt x="2256" y="3685"/>
                  </a:lnTo>
                  <a:lnTo>
                    <a:pt x="2158" y="3363"/>
                  </a:lnTo>
                  <a:lnTo>
                    <a:pt x="2032" y="2998"/>
                  </a:lnTo>
                  <a:lnTo>
                    <a:pt x="1878" y="2648"/>
                  </a:lnTo>
                  <a:lnTo>
                    <a:pt x="1878" y="2550"/>
                  </a:lnTo>
                  <a:lnTo>
                    <a:pt x="1864" y="2354"/>
                  </a:lnTo>
                  <a:lnTo>
                    <a:pt x="1822" y="1920"/>
                  </a:lnTo>
                  <a:lnTo>
                    <a:pt x="1808" y="1500"/>
                  </a:lnTo>
                  <a:lnTo>
                    <a:pt x="1794" y="1065"/>
                  </a:lnTo>
                  <a:lnTo>
                    <a:pt x="1780" y="1051"/>
                  </a:lnTo>
                  <a:lnTo>
                    <a:pt x="1766" y="1065"/>
                  </a:lnTo>
                  <a:lnTo>
                    <a:pt x="1766" y="1920"/>
                  </a:lnTo>
                  <a:lnTo>
                    <a:pt x="1766" y="2144"/>
                  </a:lnTo>
                  <a:lnTo>
                    <a:pt x="1794" y="2354"/>
                  </a:lnTo>
                  <a:lnTo>
                    <a:pt x="1794" y="2452"/>
                  </a:lnTo>
                  <a:lnTo>
                    <a:pt x="1612" y="2102"/>
                  </a:lnTo>
                  <a:lnTo>
                    <a:pt x="1416" y="1752"/>
                  </a:lnTo>
                  <a:lnTo>
                    <a:pt x="1220" y="1415"/>
                  </a:lnTo>
                  <a:lnTo>
                    <a:pt x="996" y="1093"/>
                  </a:lnTo>
                  <a:lnTo>
                    <a:pt x="785" y="813"/>
                  </a:lnTo>
                  <a:lnTo>
                    <a:pt x="561" y="533"/>
                  </a:lnTo>
                  <a:lnTo>
                    <a:pt x="323" y="281"/>
                  </a:lnTo>
                  <a:lnTo>
                    <a:pt x="71"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5039;p62">
              <a:extLst>
                <a:ext uri="{FF2B5EF4-FFF2-40B4-BE49-F238E27FC236}">
                  <a16:creationId xmlns:a16="http://schemas.microsoft.com/office/drawing/2014/main" id="{DC5D99F7-40F9-4460-ECB2-A79B856AC2E3}"/>
                </a:ext>
              </a:extLst>
            </p:cNvPr>
            <p:cNvSpPr/>
            <p:nvPr/>
          </p:nvSpPr>
          <p:spPr>
            <a:xfrm>
              <a:off x="1796575" y="2633500"/>
              <a:ext cx="1775" cy="21400"/>
            </a:xfrm>
            <a:custGeom>
              <a:avLst/>
              <a:gdLst/>
              <a:ahLst/>
              <a:cxnLst/>
              <a:rect l="l" t="t" r="r" b="b"/>
              <a:pathLst>
                <a:path w="71" h="856" extrusionOk="0">
                  <a:moveTo>
                    <a:pt x="57" y="1"/>
                  </a:moveTo>
                  <a:lnTo>
                    <a:pt x="29" y="225"/>
                  </a:lnTo>
                  <a:lnTo>
                    <a:pt x="15" y="435"/>
                  </a:lnTo>
                  <a:lnTo>
                    <a:pt x="1" y="645"/>
                  </a:lnTo>
                  <a:lnTo>
                    <a:pt x="15" y="855"/>
                  </a:lnTo>
                  <a:lnTo>
                    <a:pt x="29" y="855"/>
                  </a:lnTo>
                  <a:lnTo>
                    <a:pt x="43" y="435"/>
                  </a:lnTo>
                  <a:lnTo>
                    <a:pt x="71" y="15"/>
                  </a:lnTo>
                  <a:lnTo>
                    <a:pt x="57"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5040;p62">
              <a:extLst>
                <a:ext uri="{FF2B5EF4-FFF2-40B4-BE49-F238E27FC236}">
                  <a16:creationId xmlns:a16="http://schemas.microsoft.com/office/drawing/2014/main" id="{265C4E4C-482C-029C-E8C5-45BB33B27FF1}"/>
                </a:ext>
              </a:extLst>
            </p:cNvPr>
            <p:cNvSpPr/>
            <p:nvPr/>
          </p:nvSpPr>
          <p:spPr>
            <a:xfrm>
              <a:off x="1755950" y="2633500"/>
              <a:ext cx="13350" cy="6700"/>
            </a:xfrm>
            <a:custGeom>
              <a:avLst/>
              <a:gdLst/>
              <a:ahLst/>
              <a:cxnLst/>
              <a:rect l="l" t="t" r="r" b="b"/>
              <a:pathLst>
                <a:path w="534" h="268" extrusionOk="0">
                  <a:moveTo>
                    <a:pt x="1" y="1"/>
                  </a:moveTo>
                  <a:lnTo>
                    <a:pt x="1" y="15"/>
                  </a:lnTo>
                  <a:lnTo>
                    <a:pt x="127" y="99"/>
                  </a:lnTo>
                  <a:lnTo>
                    <a:pt x="253" y="155"/>
                  </a:lnTo>
                  <a:lnTo>
                    <a:pt x="393" y="211"/>
                  </a:lnTo>
                  <a:lnTo>
                    <a:pt x="533" y="267"/>
                  </a:lnTo>
                  <a:lnTo>
                    <a:pt x="533" y="253"/>
                  </a:lnTo>
                  <a:lnTo>
                    <a:pt x="267" y="141"/>
                  </a:lnTo>
                  <a:lnTo>
                    <a:pt x="15"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5041;p62">
              <a:extLst>
                <a:ext uri="{FF2B5EF4-FFF2-40B4-BE49-F238E27FC236}">
                  <a16:creationId xmlns:a16="http://schemas.microsoft.com/office/drawing/2014/main" id="{F1F10E4C-FFE7-F9F9-F03A-C805E493D2B5}"/>
                </a:ext>
              </a:extLst>
            </p:cNvPr>
            <p:cNvSpPr/>
            <p:nvPr/>
          </p:nvSpPr>
          <p:spPr>
            <a:xfrm>
              <a:off x="1812700" y="2666075"/>
              <a:ext cx="8775" cy="421350"/>
            </a:xfrm>
            <a:custGeom>
              <a:avLst/>
              <a:gdLst/>
              <a:ahLst/>
              <a:cxnLst/>
              <a:rect l="l" t="t" r="r" b="b"/>
              <a:pathLst>
                <a:path w="351" h="16854" extrusionOk="0">
                  <a:moveTo>
                    <a:pt x="154" y="1"/>
                  </a:moveTo>
                  <a:lnTo>
                    <a:pt x="140" y="15"/>
                  </a:lnTo>
                  <a:lnTo>
                    <a:pt x="140" y="967"/>
                  </a:lnTo>
                  <a:lnTo>
                    <a:pt x="140" y="981"/>
                  </a:lnTo>
                  <a:lnTo>
                    <a:pt x="56" y="4063"/>
                  </a:lnTo>
                  <a:lnTo>
                    <a:pt x="28" y="5604"/>
                  </a:lnTo>
                  <a:lnTo>
                    <a:pt x="14" y="7145"/>
                  </a:lnTo>
                  <a:lnTo>
                    <a:pt x="14" y="8406"/>
                  </a:lnTo>
                  <a:lnTo>
                    <a:pt x="0" y="10409"/>
                  </a:lnTo>
                  <a:lnTo>
                    <a:pt x="0" y="12426"/>
                  </a:lnTo>
                  <a:lnTo>
                    <a:pt x="0" y="13071"/>
                  </a:lnTo>
                  <a:lnTo>
                    <a:pt x="14" y="16741"/>
                  </a:lnTo>
                  <a:lnTo>
                    <a:pt x="28" y="16797"/>
                  </a:lnTo>
                  <a:lnTo>
                    <a:pt x="56" y="16825"/>
                  </a:lnTo>
                  <a:lnTo>
                    <a:pt x="112" y="16839"/>
                  </a:lnTo>
                  <a:lnTo>
                    <a:pt x="168" y="16853"/>
                  </a:lnTo>
                  <a:lnTo>
                    <a:pt x="224" y="16839"/>
                  </a:lnTo>
                  <a:lnTo>
                    <a:pt x="280" y="16825"/>
                  </a:lnTo>
                  <a:lnTo>
                    <a:pt x="322" y="16797"/>
                  </a:lnTo>
                  <a:lnTo>
                    <a:pt x="336" y="16769"/>
                  </a:lnTo>
                  <a:lnTo>
                    <a:pt x="350" y="16741"/>
                  </a:lnTo>
                  <a:lnTo>
                    <a:pt x="350" y="12679"/>
                  </a:lnTo>
                  <a:lnTo>
                    <a:pt x="336" y="11404"/>
                  </a:lnTo>
                  <a:lnTo>
                    <a:pt x="336" y="10115"/>
                  </a:lnTo>
                  <a:lnTo>
                    <a:pt x="322" y="8812"/>
                  </a:lnTo>
                  <a:lnTo>
                    <a:pt x="308" y="6627"/>
                  </a:lnTo>
                  <a:lnTo>
                    <a:pt x="280" y="4442"/>
                  </a:lnTo>
                  <a:lnTo>
                    <a:pt x="238" y="2704"/>
                  </a:lnTo>
                  <a:lnTo>
                    <a:pt x="196" y="981"/>
                  </a:lnTo>
                  <a:lnTo>
                    <a:pt x="182" y="967"/>
                  </a:lnTo>
                  <a:lnTo>
                    <a:pt x="182" y="15"/>
                  </a:lnTo>
                  <a:lnTo>
                    <a:pt x="182"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5042;p62">
              <a:extLst>
                <a:ext uri="{FF2B5EF4-FFF2-40B4-BE49-F238E27FC236}">
                  <a16:creationId xmlns:a16="http://schemas.microsoft.com/office/drawing/2014/main" id="{2D9DA826-72A5-B870-2280-4FB3C1B5DDB6}"/>
                </a:ext>
              </a:extLst>
            </p:cNvPr>
            <p:cNvSpPr/>
            <p:nvPr/>
          </p:nvSpPr>
          <p:spPr>
            <a:xfrm>
              <a:off x="1634425" y="2866050"/>
              <a:ext cx="145375" cy="125400"/>
            </a:xfrm>
            <a:custGeom>
              <a:avLst/>
              <a:gdLst/>
              <a:ahLst/>
              <a:cxnLst/>
              <a:rect l="l" t="t" r="r" b="b"/>
              <a:pathLst>
                <a:path w="5815" h="5016" extrusionOk="0">
                  <a:moveTo>
                    <a:pt x="3279" y="1"/>
                  </a:moveTo>
                  <a:lnTo>
                    <a:pt x="3111" y="15"/>
                  </a:lnTo>
                  <a:lnTo>
                    <a:pt x="2943" y="43"/>
                  </a:lnTo>
                  <a:lnTo>
                    <a:pt x="2775" y="85"/>
                  </a:lnTo>
                  <a:lnTo>
                    <a:pt x="2606" y="127"/>
                  </a:lnTo>
                  <a:lnTo>
                    <a:pt x="2438" y="183"/>
                  </a:lnTo>
                  <a:lnTo>
                    <a:pt x="2270" y="253"/>
                  </a:lnTo>
                  <a:lnTo>
                    <a:pt x="2088" y="337"/>
                  </a:lnTo>
                  <a:lnTo>
                    <a:pt x="1934" y="435"/>
                  </a:lnTo>
                  <a:lnTo>
                    <a:pt x="1766" y="547"/>
                  </a:lnTo>
                  <a:lnTo>
                    <a:pt x="1626" y="673"/>
                  </a:lnTo>
                  <a:lnTo>
                    <a:pt x="1486" y="813"/>
                  </a:lnTo>
                  <a:lnTo>
                    <a:pt x="1346" y="953"/>
                  </a:lnTo>
                  <a:lnTo>
                    <a:pt x="1234" y="1121"/>
                  </a:lnTo>
                  <a:lnTo>
                    <a:pt x="1107" y="1290"/>
                  </a:lnTo>
                  <a:lnTo>
                    <a:pt x="1009" y="1458"/>
                  </a:lnTo>
                  <a:lnTo>
                    <a:pt x="897" y="1640"/>
                  </a:lnTo>
                  <a:lnTo>
                    <a:pt x="799" y="1836"/>
                  </a:lnTo>
                  <a:lnTo>
                    <a:pt x="631" y="2214"/>
                  </a:lnTo>
                  <a:lnTo>
                    <a:pt x="491" y="2620"/>
                  </a:lnTo>
                  <a:lnTo>
                    <a:pt x="365" y="3013"/>
                  </a:lnTo>
                  <a:lnTo>
                    <a:pt x="267" y="3391"/>
                  </a:lnTo>
                  <a:lnTo>
                    <a:pt x="183" y="3755"/>
                  </a:lnTo>
                  <a:lnTo>
                    <a:pt x="127" y="4091"/>
                  </a:lnTo>
                  <a:lnTo>
                    <a:pt x="71" y="4385"/>
                  </a:lnTo>
                  <a:lnTo>
                    <a:pt x="15" y="4806"/>
                  </a:lnTo>
                  <a:lnTo>
                    <a:pt x="1" y="4974"/>
                  </a:lnTo>
                  <a:lnTo>
                    <a:pt x="113" y="4988"/>
                  </a:lnTo>
                  <a:lnTo>
                    <a:pt x="435" y="5002"/>
                  </a:lnTo>
                  <a:lnTo>
                    <a:pt x="673" y="5016"/>
                  </a:lnTo>
                  <a:lnTo>
                    <a:pt x="925" y="5002"/>
                  </a:lnTo>
                  <a:lnTo>
                    <a:pt x="1220" y="4988"/>
                  </a:lnTo>
                  <a:lnTo>
                    <a:pt x="1542" y="4960"/>
                  </a:lnTo>
                  <a:lnTo>
                    <a:pt x="1878" y="4918"/>
                  </a:lnTo>
                  <a:lnTo>
                    <a:pt x="2228" y="4848"/>
                  </a:lnTo>
                  <a:lnTo>
                    <a:pt x="2578" y="4750"/>
                  </a:lnTo>
                  <a:lnTo>
                    <a:pt x="2943" y="4624"/>
                  </a:lnTo>
                  <a:lnTo>
                    <a:pt x="3125" y="4540"/>
                  </a:lnTo>
                  <a:lnTo>
                    <a:pt x="3307" y="4455"/>
                  </a:lnTo>
                  <a:lnTo>
                    <a:pt x="3489" y="4371"/>
                  </a:lnTo>
                  <a:lnTo>
                    <a:pt x="3671" y="4259"/>
                  </a:lnTo>
                  <a:lnTo>
                    <a:pt x="3839" y="4161"/>
                  </a:lnTo>
                  <a:lnTo>
                    <a:pt x="4007" y="4035"/>
                  </a:lnTo>
                  <a:lnTo>
                    <a:pt x="4175" y="3895"/>
                  </a:lnTo>
                  <a:lnTo>
                    <a:pt x="4329" y="3755"/>
                  </a:lnTo>
                  <a:lnTo>
                    <a:pt x="4610" y="3475"/>
                  </a:lnTo>
                  <a:lnTo>
                    <a:pt x="4862" y="3181"/>
                  </a:lnTo>
                  <a:lnTo>
                    <a:pt x="5072" y="2915"/>
                  </a:lnTo>
                  <a:lnTo>
                    <a:pt x="5240" y="2648"/>
                  </a:lnTo>
                  <a:lnTo>
                    <a:pt x="5394" y="2382"/>
                  </a:lnTo>
                  <a:lnTo>
                    <a:pt x="5506" y="2144"/>
                  </a:lnTo>
                  <a:lnTo>
                    <a:pt x="5604" y="1906"/>
                  </a:lnTo>
                  <a:lnTo>
                    <a:pt x="5674" y="1696"/>
                  </a:lnTo>
                  <a:lnTo>
                    <a:pt x="5730" y="1500"/>
                  </a:lnTo>
                  <a:lnTo>
                    <a:pt x="5772" y="1318"/>
                  </a:lnTo>
                  <a:lnTo>
                    <a:pt x="5800" y="1037"/>
                  </a:lnTo>
                  <a:lnTo>
                    <a:pt x="5814" y="855"/>
                  </a:lnTo>
                  <a:lnTo>
                    <a:pt x="5814" y="785"/>
                  </a:lnTo>
                  <a:lnTo>
                    <a:pt x="5730" y="729"/>
                  </a:lnTo>
                  <a:lnTo>
                    <a:pt x="5492" y="589"/>
                  </a:lnTo>
                  <a:lnTo>
                    <a:pt x="5310" y="491"/>
                  </a:lnTo>
                  <a:lnTo>
                    <a:pt x="5114" y="393"/>
                  </a:lnTo>
                  <a:lnTo>
                    <a:pt x="4890" y="295"/>
                  </a:lnTo>
                  <a:lnTo>
                    <a:pt x="4638" y="197"/>
                  </a:lnTo>
                  <a:lnTo>
                    <a:pt x="4358" y="127"/>
                  </a:lnTo>
                  <a:lnTo>
                    <a:pt x="4063" y="57"/>
                  </a:lnTo>
                  <a:lnTo>
                    <a:pt x="3755" y="15"/>
                  </a:lnTo>
                  <a:lnTo>
                    <a:pt x="343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5043;p62">
              <a:extLst>
                <a:ext uri="{FF2B5EF4-FFF2-40B4-BE49-F238E27FC236}">
                  <a16:creationId xmlns:a16="http://schemas.microsoft.com/office/drawing/2014/main" id="{01BCC9D8-5510-220F-A2F7-E81A99A5FC43}"/>
                </a:ext>
              </a:extLst>
            </p:cNvPr>
            <p:cNvSpPr/>
            <p:nvPr/>
          </p:nvSpPr>
          <p:spPr>
            <a:xfrm>
              <a:off x="1665600" y="2880075"/>
              <a:ext cx="150275" cy="86875"/>
            </a:xfrm>
            <a:custGeom>
              <a:avLst/>
              <a:gdLst/>
              <a:ahLst/>
              <a:cxnLst/>
              <a:rect l="l" t="t" r="r" b="b"/>
              <a:pathLst>
                <a:path w="6011" h="3475" extrusionOk="0">
                  <a:moveTo>
                    <a:pt x="1794" y="0"/>
                  </a:moveTo>
                  <a:lnTo>
                    <a:pt x="1780" y="14"/>
                  </a:lnTo>
                  <a:lnTo>
                    <a:pt x="1794" y="28"/>
                  </a:lnTo>
                  <a:lnTo>
                    <a:pt x="2354" y="98"/>
                  </a:lnTo>
                  <a:lnTo>
                    <a:pt x="2900" y="168"/>
                  </a:lnTo>
                  <a:lnTo>
                    <a:pt x="3489" y="210"/>
                  </a:lnTo>
                  <a:lnTo>
                    <a:pt x="3629" y="238"/>
                  </a:lnTo>
                  <a:lnTo>
                    <a:pt x="3461" y="266"/>
                  </a:lnTo>
                  <a:lnTo>
                    <a:pt x="3237" y="350"/>
                  </a:lnTo>
                  <a:lnTo>
                    <a:pt x="3012" y="420"/>
                  </a:lnTo>
                  <a:lnTo>
                    <a:pt x="2802" y="518"/>
                  </a:lnTo>
                  <a:lnTo>
                    <a:pt x="2592" y="630"/>
                  </a:lnTo>
                  <a:lnTo>
                    <a:pt x="2368" y="672"/>
                  </a:lnTo>
                  <a:lnTo>
                    <a:pt x="2144" y="729"/>
                  </a:lnTo>
                  <a:lnTo>
                    <a:pt x="1443" y="911"/>
                  </a:lnTo>
                  <a:lnTo>
                    <a:pt x="743" y="1093"/>
                  </a:lnTo>
                  <a:lnTo>
                    <a:pt x="57" y="1303"/>
                  </a:lnTo>
                  <a:lnTo>
                    <a:pt x="57" y="1317"/>
                  </a:lnTo>
                  <a:lnTo>
                    <a:pt x="71" y="1317"/>
                  </a:lnTo>
                  <a:lnTo>
                    <a:pt x="1443" y="995"/>
                  </a:lnTo>
                  <a:lnTo>
                    <a:pt x="2116" y="827"/>
                  </a:lnTo>
                  <a:lnTo>
                    <a:pt x="2298" y="785"/>
                  </a:lnTo>
                  <a:lnTo>
                    <a:pt x="2102" y="911"/>
                  </a:lnTo>
                  <a:lnTo>
                    <a:pt x="1920" y="1037"/>
                  </a:lnTo>
                  <a:lnTo>
                    <a:pt x="1738" y="1177"/>
                  </a:lnTo>
                  <a:lnTo>
                    <a:pt x="1570" y="1317"/>
                  </a:lnTo>
                  <a:lnTo>
                    <a:pt x="1401" y="1471"/>
                  </a:lnTo>
                  <a:lnTo>
                    <a:pt x="1247" y="1639"/>
                  </a:lnTo>
                  <a:lnTo>
                    <a:pt x="1093" y="1793"/>
                  </a:lnTo>
                  <a:lnTo>
                    <a:pt x="939" y="1961"/>
                  </a:lnTo>
                  <a:lnTo>
                    <a:pt x="673" y="2311"/>
                  </a:lnTo>
                  <a:lnTo>
                    <a:pt x="421" y="2676"/>
                  </a:lnTo>
                  <a:lnTo>
                    <a:pt x="197" y="3068"/>
                  </a:lnTo>
                  <a:lnTo>
                    <a:pt x="1" y="3460"/>
                  </a:lnTo>
                  <a:lnTo>
                    <a:pt x="1" y="3474"/>
                  </a:lnTo>
                  <a:lnTo>
                    <a:pt x="15" y="3474"/>
                  </a:lnTo>
                  <a:lnTo>
                    <a:pt x="267" y="3068"/>
                  </a:lnTo>
                  <a:lnTo>
                    <a:pt x="547" y="2676"/>
                  </a:lnTo>
                  <a:lnTo>
                    <a:pt x="841" y="2311"/>
                  </a:lnTo>
                  <a:lnTo>
                    <a:pt x="1163" y="1975"/>
                  </a:lnTo>
                  <a:lnTo>
                    <a:pt x="1163" y="1975"/>
                  </a:lnTo>
                  <a:lnTo>
                    <a:pt x="1135" y="2045"/>
                  </a:lnTo>
                  <a:lnTo>
                    <a:pt x="1037" y="2382"/>
                  </a:lnTo>
                  <a:lnTo>
                    <a:pt x="827" y="3054"/>
                  </a:lnTo>
                  <a:lnTo>
                    <a:pt x="841" y="3068"/>
                  </a:lnTo>
                  <a:lnTo>
                    <a:pt x="841" y="3054"/>
                  </a:lnTo>
                  <a:lnTo>
                    <a:pt x="1079" y="2396"/>
                  </a:lnTo>
                  <a:lnTo>
                    <a:pt x="1191" y="2073"/>
                  </a:lnTo>
                  <a:lnTo>
                    <a:pt x="1247" y="1905"/>
                  </a:lnTo>
                  <a:lnTo>
                    <a:pt x="1275" y="1863"/>
                  </a:lnTo>
                  <a:lnTo>
                    <a:pt x="1598" y="1555"/>
                  </a:lnTo>
                  <a:lnTo>
                    <a:pt x="1948" y="1289"/>
                  </a:lnTo>
                  <a:lnTo>
                    <a:pt x="2186" y="1121"/>
                  </a:lnTo>
                  <a:lnTo>
                    <a:pt x="2438" y="967"/>
                  </a:lnTo>
                  <a:lnTo>
                    <a:pt x="2690" y="827"/>
                  </a:lnTo>
                  <a:lnTo>
                    <a:pt x="2956" y="700"/>
                  </a:lnTo>
                  <a:lnTo>
                    <a:pt x="2942" y="799"/>
                  </a:lnTo>
                  <a:lnTo>
                    <a:pt x="2886" y="1065"/>
                  </a:lnTo>
                  <a:lnTo>
                    <a:pt x="2774" y="1597"/>
                  </a:lnTo>
                  <a:lnTo>
                    <a:pt x="2676" y="2157"/>
                  </a:lnTo>
                  <a:lnTo>
                    <a:pt x="2592" y="2718"/>
                  </a:lnTo>
                  <a:lnTo>
                    <a:pt x="2606" y="2732"/>
                  </a:lnTo>
                  <a:lnTo>
                    <a:pt x="2606" y="2718"/>
                  </a:lnTo>
                  <a:lnTo>
                    <a:pt x="2746" y="2157"/>
                  </a:lnTo>
                  <a:lnTo>
                    <a:pt x="2886" y="1611"/>
                  </a:lnTo>
                  <a:lnTo>
                    <a:pt x="3012" y="1051"/>
                  </a:lnTo>
                  <a:lnTo>
                    <a:pt x="3068" y="785"/>
                  </a:lnTo>
                  <a:lnTo>
                    <a:pt x="3097" y="644"/>
                  </a:lnTo>
                  <a:lnTo>
                    <a:pt x="3195" y="602"/>
                  </a:lnTo>
                  <a:lnTo>
                    <a:pt x="3391" y="532"/>
                  </a:lnTo>
                  <a:lnTo>
                    <a:pt x="3587" y="476"/>
                  </a:lnTo>
                  <a:lnTo>
                    <a:pt x="3783" y="420"/>
                  </a:lnTo>
                  <a:lnTo>
                    <a:pt x="3979" y="378"/>
                  </a:lnTo>
                  <a:lnTo>
                    <a:pt x="4175" y="350"/>
                  </a:lnTo>
                  <a:lnTo>
                    <a:pt x="4581" y="350"/>
                  </a:lnTo>
                  <a:lnTo>
                    <a:pt x="4778" y="378"/>
                  </a:lnTo>
                  <a:lnTo>
                    <a:pt x="4974" y="434"/>
                  </a:lnTo>
                  <a:lnTo>
                    <a:pt x="5156" y="490"/>
                  </a:lnTo>
                  <a:lnTo>
                    <a:pt x="5324" y="588"/>
                  </a:lnTo>
                  <a:lnTo>
                    <a:pt x="5478" y="700"/>
                  </a:lnTo>
                  <a:lnTo>
                    <a:pt x="5618" y="827"/>
                  </a:lnTo>
                  <a:lnTo>
                    <a:pt x="5744" y="967"/>
                  </a:lnTo>
                  <a:lnTo>
                    <a:pt x="5842" y="1121"/>
                  </a:lnTo>
                  <a:lnTo>
                    <a:pt x="5926" y="1303"/>
                  </a:lnTo>
                  <a:lnTo>
                    <a:pt x="5954" y="1317"/>
                  </a:lnTo>
                  <a:lnTo>
                    <a:pt x="5982" y="1317"/>
                  </a:lnTo>
                  <a:lnTo>
                    <a:pt x="5996" y="1303"/>
                  </a:lnTo>
                  <a:lnTo>
                    <a:pt x="6010" y="1275"/>
                  </a:lnTo>
                  <a:lnTo>
                    <a:pt x="5940" y="1107"/>
                  </a:lnTo>
                  <a:lnTo>
                    <a:pt x="5870" y="953"/>
                  </a:lnTo>
                  <a:lnTo>
                    <a:pt x="5772" y="813"/>
                  </a:lnTo>
                  <a:lnTo>
                    <a:pt x="5660" y="686"/>
                  </a:lnTo>
                  <a:lnTo>
                    <a:pt x="5534" y="574"/>
                  </a:lnTo>
                  <a:lnTo>
                    <a:pt x="5394" y="476"/>
                  </a:lnTo>
                  <a:lnTo>
                    <a:pt x="5240" y="392"/>
                  </a:lnTo>
                  <a:lnTo>
                    <a:pt x="5086" y="322"/>
                  </a:lnTo>
                  <a:lnTo>
                    <a:pt x="4946" y="266"/>
                  </a:lnTo>
                  <a:lnTo>
                    <a:pt x="4820" y="224"/>
                  </a:lnTo>
                  <a:lnTo>
                    <a:pt x="4679" y="196"/>
                  </a:lnTo>
                  <a:lnTo>
                    <a:pt x="4539" y="182"/>
                  </a:lnTo>
                  <a:lnTo>
                    <a:pt x="4399" y="168"/>
                  </a:lnTo>
                  <a:lnTo>
                    <a:pt x="4259" y="154"/>
                  </a:lnTo>
                  <a:lnTo>
                    <a:pt x="4119" y="168"/>
                  </a:lnTo>
                  <a:lnTo>
                    <a:pt x="3979" y="168"/>
                  </a:lnTo>
                  <a:lnTo>
                    <a:pt x="3867" y="154"/>
                  </a:lnTo>
                  <a:lnTo>
                    <a:pt x="3741" y="154"/>
                  </a:lnTo>
                  <a:lnTo>
                    <a:pt x="3475" y="126"/>
                  </a:lnTo>
                  <a:lnTo>
                    <a:pt x="2914" y="84"/>
                  </a:lnTo>
                  <a:lnTo>
                    <a:pt x="2354" y="56"/>
                  </a:lnTo>
                  <a:lnTo>
                    <a:pt x="1794"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5044;p62">
              <a:extLst>
                <a:ext uri="{FF2B5EF4-FFF2-40B4-BE49-F238E27FC236}">
                  <a16:creationId xmlns:a16="http://schemas.microsoft.com/office/drawing/2014/main" id="{5BD13624-FE09-CB8E-EDE4-7AD16B49FCA9}"/>
                </a:ext>
              </a:extLst>
            </p:cNvPr>
            <p:cNvSpPr/>
            <p:nvPr/>
          </p:nvSpPr>
          <p:spPr>
            <a:xfrm>
              <a:off x="1712175" y="2927000"/>
              <a:ext cx="8075" cy="36450"/>
            </a:xfrm>
            <a:custGeom>
              <a:avLst/>
              <a:gdLst/>
              <a:ahLst/>
              <a:cxnLst/>
              <a:rect l="l" t="t" r="r" b="b"/>
              <a:pathLst>
                <a:path w="323" h="1458" extrusionOk="0">
                  <a:moveTo>
                    <a:pt x="309" y="0"/>
                  </a:moveTo>
                  <a:lnTo>
                    <a:pt x="295" y="14"/>
                  </a:lnTo>
                  <a:lnTo>
                    <a:pt x="141" y="743"/>
                  </a:lnTo>
                  <a:lnTo>
                    <a:pt x="57" y="1093"/>
                  </a:lnTo>
                  <a:lnTo>
                    <a:pt x="1" y="1443"/>
                  </a:lnTo>
                  <a:lnTo>
                    <a:pt x="15" y="1457"/>
                  </a:lnTo>
                  <a:lnTo>
                    <a:pt x="15" y="1443"/>
                  </a:lnTo>
                  <a:lnTo>
                    <a:pt x="113" y="1093"/>
                  </a:lnTo>
                  <a:lnTo>
                    <a:pt x="183" y="729"/>
                  </a:lnTo>
                  <a:lnTo>
                    <a:pt x="323" y="14"/>
                  </a:lnTo>
                  <a:lnTo>
                    <a:pt x="309"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5045;p62">
              <a:extLst>
                <a:ext uri="{FF2B5EF4-FFF2-40B4-BE49-F238E27FC236}">
                  <a16:creationId xmlns:a16="http://schemas.microsoft.com/office/drawing/2014/main" id="{9004B573-D999-26E9-B195-6795ABFB6379}"/>
                </a:ext>
              </a:extLst>
            </p:cNvPr>
            <p:cNvSpPr/>
            <p:nvPr/>
          </p:nvSpPr>
          <p:spPr>
            <a:xfrm>
              <a:off x="1655100" y="2942750"/>
              <a:ext cx="18575" cy="9475"/>
            </a:xfrm>
            <a:custGeom>
              <a:avLst/>
              <a:gdLst/>
              <a:ahLst/>
              <a:cxnLst/>
              <a:rect l="l" t="t" r="r" b="b"/>
              <a:pathLst>
                <a:path w="743" h="379" extrusionOk="0">
                  <a:moveTo>
                    <a:pt x="743" y="1"/>
                  </a:moveTo>
                  <a:lnTo>
                    <a:pt x="379" y="183"/>
                  </a:lnTo>
                  <a:lnTo>
                    <a:pt x="196" y="281"/>
                  </a:lnTo>
                  <a:lnTo>
                    <a:pt x="0" y="365"/>
                  </a:lnTo>
                  <a:lnTo>
                    <a:pt x="0" y="379"/>
                  </a:lnTo>
                  <a:lnTo>
                    <a:pt x="14" y="379"/>
                  </a:lnTo>
                  <a:lnTo>
                    <a:pt x="393" y="211"/>
                  </a:lnTo>
                  <a:lnTo>
                    <a:pt x="743"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5046;p62">
              <a:extLst>
                <a:ext uri="{FF2B5EF4-FFF2-40B4-BE49-F238E27FC236}">
                  <a16:creationId xmlns:a16="http://schemas.microsoft.com/office/drawing/2014/main" id="{9E6CBD28-C230-BE1A-894F-DAF7C0758C69}"/>
                </a:ext>
              </a:extLst>
            </p:cNvPr>
            <p:cNvSpPr/>
            <p:nvPr/>
          </p:nvSpPr>
          <p:spPr>
            <a:xfrm>
              <a:off x="1683475" y="2692700"/>
              <a:ext cx="107175" cy="128200"/>
            </a:xfrm>
            <a:custGeom>
              <a:avLst/>
              <a:gdLst/>
              <a:ahLst/>
              <a:cxnLst/>
              <a:rect l="l" t="t" r="r" b="b"/>
              <a:pathLst>
                <a:path w="4287" h="5128" extrusionOk="0">
                  <a:moveTo>
                    <a:pt x="28" y="0"/>
                  </a:moveTo>
                  <a:lnTo>
                    <a:pt x="14" y="98"/>
                  </a:lnTo>
                  <a:lnTo>
                    <a:pt x="0" y="379"/>
                  </a:lnTo>
                  <a:lnTo>
                    <a:pt x="0" y="785"/>
                  </a:lnTo>
                  <a:lnTo>
                    <a:pt x="14" y="1023"/>
                  </a:lnTo>
                  <a:lnTo>
                    <a:pt x="42" y="1303"/>
                  </a:lnTo>
                  <a:lnTo>
                    <a:pt x="70" y="1583"/>
                  </a:lnTo>
                  <a:lnTo>
                    <a:pt x="126" y="1878"/>
                  </a:lnTo>
                  <a:lnTo>
                    <a:pt x="182" y="2200"/>
                  </a:lnTo>
                  <a:lnTo>
                    <a:pt x="280" y="2508"/>
                  </a:lnTo>
                  <a:lnTo>
                    <a:pt x="378" y="2830"/>
                  </a:lnTo>
                  <a:lnTo>
                    <a:pt x="518" y="3138"/>
                  </a:lnTo>
                  <a:lnTo>
                    <a:pt x="672" y="3447"/>
                  </a:lnTo>
                  <a:lnTo>
                    <a:pt x="869" y="3741"/>
                  </a:lnTo>
                  <a:lnTo>
                    <a:pt x="967" y="3881"/>
                  </a:lnTo>
                  <a:lnTo>
                    <a:pt x="1079" y="4007"/>
                  </a:lnTo>
                  <a:lnTo>
                    <a:pt x="1191" y="4133"/>
                  </a:lnTo>
                  <a:lnTo>
                    <a:pt x="1317" y="4245"/>
                  </a:lnTo>
                  <a:lnTo>
                    <a:pt x="1443" y="4343"/>
                  </a:lnTo>
                  <a:lnTo>
                    <a:pt x="1583" y="4441"/>
                  </a:lnTo>
                  <a:lnTo>
                    <a:pt x="1849" y="4609"/>
                  </a:lnTo>
                  <a:lnTo>
                    <a:pt x="2129" y="4749"/>
                  </a:lnTo>
                  <a:lnTo>
                    <a:pt x="2424" y="4861"/>
                  </a:lnTo>
                  <a:lnTo>
                    <a:pt x="2704" y="4945"/>
                  </a:lnTo>
                  <a:lnTo>
                    <a:pt x="2984" y="5016"/>
                  </a:lnTo>
                  <a:lnTo>
                    <a:pt x="3236" y="5058"/>
                  </a:lnTo>
                  <a:lnTo>
                    <a:pt x="3488" y="5100"/>
                  </a:lnTo>
                  <a:lnTo>
                    <a:pt x="3698" y="5114"/>
                  </a:lnTo>
                  <a:lnTo>
                    <a:pt x="3894" y="5128"/>
                  </a:lnTo>
                  <a:lnTo>
                    <a:pt x="4273" y="5128"/>
                  </a:lnTo>
                  <a:lnTo>
                    <a:pt x="4287" y="5016"/>
                  </a:lnTo>
                  <a:lnTo>
                    <a:pt x="4287" y="4707"/>
                  </a:lnTo>
                  <a:lnTo>
                    <a:pt x="4273" y="4245"/>
                  </a:lnTo>
                  <a:lnTo>
                    <a:pt x="4245" y="3979"/>
                  </a:lnTo>
                  <a:lnTo>
                    <a:pt x="4217" y="3685"/>
                  </a:lnTo>
                  <a:lnTo>
                    <a:pt x="4189" y="3377"/>
                  </a:lnTo>
                  <a:lnTo>
                    <a:pt x="4133" y="3068"/>
                  </a:lnTo>
                  <a:lnTo>
                    <a:pt x="4063" y="2760"/>
                  </a:lnTo>
                  <a:lnTo>
                    <a:pt x="3978" y="2452"/>
                  </a:lnTo>
                  <a:lnTo>
                    <a:pt x="3880" y="2158"/>
                  </a:lnTo>
                  <a:lnTo>
                    <a:pt x="3754" y="1892"/>
                  </a:lnTo>
                  <a:lnTo>
                    <a:pt x="3684" y="1752"/>
                  </a:lnTo>
                  <a:lnTo>
                    <a:pt x="3614" y="1639"/>
                  </a:lnTo>
                  <a:lnTo>
                    <a:pt x="3530" y="1513"/>
                  </a:lnTo>
                  <a:lnTo>
                    <a:pt x="3446" y="1415"/>
                  </a:lnTo>
                  <a:lnTo>
                    <a:pt x="3348" y="1303"/>
                  </a:lnTo>
                  <a:lnTo>
                    <a:pt x="3250" y="1205"/>
                  </a:lnTo>
                  <a:lnTo>
                    <a:pt x="3026" y="1037"/>
                  </a:lnTo>
                  <a:lnTo>
                    <a:pt x="2774" y="869"/>
                  </a:lnTo>
                  <a:lnTo>
                    <a:pt x="2508" y="729"/>
                  </a:lnTo>
                  <a:lnTo>
                    <a:pt x="2227" y="589"/>
                  </a:lnTo>
                  <a:lnTo>
                    <a:pt x="1933" y="477"/>
                  </a:lnTo>
                  <a:lnTo>
                    <a:pt x="1653" y="379"/>
                  </a:lnTo>
                  <a:lnTo>
                    <a:pt x="1373" y="295"/>
                  </a:lnTo>
                  <a:lnTo>
                    <a:pt x="855" y="155"/>
                  </a:lnTo>
                  <a:lnTo>
                    <a:pt x="420" y="70"/>
                  </a:lnTo>
                  <a:lnTo>
                    <a:pt x="126" y="28"/>
                  </a:lnTo>
                  <a:lnTo>
                    <a:pt x="2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47;p62">
              <a:extLst>
                <a:ext uri="{FF2B5EF4-FFF2-40B4-BE49-F238E27FC236}">
                  <a16:creationId xmlns:a16="http://schemas.microsoft.com/office/drawing/2014/main" id="{8463CFCB-D425-3F47-FE51-AA0D49300228}"/>
                </a:ext>
              </a:extLst>
            </p:cNvPr>
            <p:cNvSpPr/>
            <p:nvPr/>
          </p:nvSpPr>
          <p:spPr>
            <a:xfrm>
              <a:off x="1705875" y="2714400"/>
              <a:ext cx="112100" cy="165700"/>
            </a:xfrm>
            <a:custGeom>
              <a:avLst/>
              <a:gdLst/>
              <a:ahLst/>
              <a:cxnLst/>
              <a:rect l="l" t="t" r="r" b="b"/>
              <a:pathLst>
                <a:path w="4484" h="6628" extrusionOk="0">
                  <a:moveTo>
                    <a:pt x="225" y="1"/>
                  </a:moveTo>
                  <a:lnTo>
                    <a:pt x="239" y="15"/>
                  </a:lnTo>
                  <a:lnTo>
                    <a:pt x="673" y="505"/>
                  </a:lnTo>
                  <a:lnTo>
                    <a:pt x="1093" y="1010"/>
                  </a:lnTo>
                  <a:lnTo>
                    <a:pt x="1486" y="1528"/>
                  </a:lnTo>
                  <a:lnTo>
                    <a:pt x="1864" y="2060"/>
                  </a:lnTo>
                  <a:lnTo>
                    <a:pt x="1696" y="2018"/>
                  </a:lnTo>
                  <a:lnTo>
                    <a:pt x="1415" y="1962"/>
                  </a:lnTo>
                  <a:lnTo>
                    <a:pt x="1149" y="1934"/>
                  </a:lnTo>
                  <a:lnTo>
                    <a:pt x="575" y="1864"/>
                  </a:lnTo>
                  <a:lnTo>
                    <a:pt x="15" y="1780"/>
                  </a:lnTo>
                  <a:lnTo>
                    <a:pt x="1" y="1780"/>
                  </a:lnTo>
                  <a:lnTo>
                    <a:pt x="1" y="1794"/>
                  </a:lnTo>
                  <a:lnTo>
                    <a:pt x="15" y="1794"/>
                  </a:lnTo>
                  <a:lnTo>
                    <a:pt x="547" y="1906"/>
                  </a:lnTo>
                  <a:lnTo>
                    <a:pt x="1093" y="2032"/>
                  </a:lnTo>
                  <a:lnTo>
                    <a:pt x="1598" y="2144"/>
                  </a:lnTo>
                  <a:lnTo>
                    <a:pt x="1808" y="2186"/>
                  </a:lnTo>
                  <a:lnTo>
                    <a:pt x="2004" y="2256"/>
                  </a:lnTo>
                  <a:lnTo>
                    <a:pt x="2116" y="2424"/>
                  </a:lnTo>
                  <a:lnTo>
                    <a:pt x="2620" y="3181"/>
                  </a:lnTo>
                  <a:lnTo>
                    <a:pt x="2382" y="3139"/>
                  </a:lnTo>
                  <a:lnTo>
                    <a:pt x="1836" y="3041"/>
                  </a:lnTo>
                  <a:lnTo>
                    <a:pt x="1303" y="2943"/>
                  </a:lnTo>
                  <a:lnTo>
                    <a:pt x="771" y="2831"/>
                  </a:lnTo>
                  <a:lnTo>
                    <a:pt x="757" y="2845"/>
                  </a:lnTo>
                  <a:lnTo>
                    <a:pt x="757" y="2859"/>
                  </a:lnTo>
                  <a:lnTo>
                    <a:pt x="771" y="2859"/>
                  </a:lnTo>
                  <a:lnTo>
                    <a:pt x="1303" y="2999"/>
                  </a:lnTo>
                  <a:lnTo>
                    <a:pt x="1836" y="3139"/>
                  </a:lnTo>
                  <a:lnTo>
                    <a:pt x="2088" y="3195"/>
                  </a:lnTo>
                  <a:lnTo>
                    <a:pt x="2354" y="3265"/>
                  </a:lnTo>
                  <a:lnTo>
                    <a:pt x="2606" y="3321"/>
                  </a:lnTo>
                  <a:lnTo>
                    <a:pt x="2718" y="3335"/>
                  </a:lnTo>
                  <a:lnTo>
                    <a:pt x="2970" y="3755"/>
                  </a:lnTo>
                  <a:lnTo>
                    <a:pt x="3209" y="4176"/>
                  </a:lnTo>
                  <a:lnTo>
                    <a:pt x="3447" y="4596"/>
                  </a:lnTo>
                  <a:lnTo>
                    <a:pt x="3671" y="5030"/>
                  </a:lnTo>
                  <a:lnTo>
                    <a:pt x="3867" y="5408"/>
                  </a:lnTo>
                  <a:lnTo>
                    <a:pt x="4049" y="5801"/>
                  </a:lnTo>
                  <a:lnTo>
                    <a:pt x="4217" y="6193"/>
                  </a:lnTo>
                  <a:lnTo>
                    <a:pt x="4399" y="6599"/>
                  </a:lnTo>
                  <a:lnTo>
                    <a:pt x="4413" y="6627"/>
                  </a:lnTo>
                  <a:lnTo>
                    <a:pt x="4455" y="6627"/>
                  </a:lnTo>
                  <a:lnTo>
                    <a:pt x="4469" y="6599"/>
                  </a:lnTo>
                  <a:lnTo>
                    <a:pt x="4483" y="6585"/>
                  </a:lnTo>
                  <a:lnTo>
                    <a:pt x="4483" y="6557"/>
                  </a:lnTo>
                  <a:lnTo>
                    <a:pt x="4343" y="6193"/>
                  </a:lnTo>
                  <a:lnTo>
                    <a:pt x="4203" y="5815"/>
                  </a:lnTo>
                  <a:lnTo>
                    <a:pt x="4063" y="5464"/>
                  </a:lnTo>
                  <a:lnTo>
                    <a:pt x="3909" y="5128"/>
                  </a:lnTo>
                  <a:lnTo>
                    <a:pt x="3755" y="4778"/>
                  </a:lnTo>
                  <a:lnTo>
                    <a:pt x="3587" y="4428"/>
                  </a:lnTo>
                  <a:lnTo>
                    <a:pt x="3405" y="4091"/>
                  </a:lnTo>
                  <a:lnTo>
                    <a:pt x="3209" y="3755"/>
                  </a:lnTo>
                  <a:lnTo>
                    <a:pt x="2956" y="3335"/>
                  </a:lnTo>
                  <a:lnTo>
                    <a:pt x="2690" y="2915"/>
                  </a:lnTo>
                  <a:lnTo>
                    <a:pt x="2690" y="2859"/>
                  </a:lnTo>
                  <a:lnTo>
                    <a:pt x="2676" y="2789"/>
                  </a:lnTo>
                  <a:lnTo>
                    <a:pt x="2634" y="2579"/>
                  </a:lnTo>
                  <a:lnTo>
                    <a:pt x="2564" y="2130"/>
                  </a:lnTo>
                  <a:lnTo>
                    <a:pt x="2480" y="1654"/>
                  </a:lnTo>
                  <a:lnTo>
                    <a:pt x="2396" y="1178"/>
                  </a:lnTo>
                  <a:lnTo>
                    <a:pt x="2396" y="1164"/>
                  </a:lnTo>
                  <a:lnTo>
                    <a:pt x="2382" y="1164"/>
                  </a:lnTo>
                  <a:lnTo>
                    <a:pt x="2382" y="1178"/>
                  </a:lnTo>
                  <a:lnTo>
                    <a:pt x="2508" y="2130"/>
                  </a:lnTo>
                  <a:lnTo>
                    <a:pt x="2564" y="2593"/>
                  </a:lnTo>
                  <a:lnTo>
                    <a:pt x="2592" y="2761"/>
                  </a:lnTo>
                  <a:lnTo>
                    <a:pt x="2326" y="2382"/>
                  </a:lnTo>
                  <a:lnTo>
                    <a:pt x="2046" y="2004"/>
                  </a:lnTo>
                  <a:lnTo>
                    <a:pt x="1752" y="1626"/>
                  </a:lnTo>
                  <a:lnTo>
                    <a:pt x="1443" y="1262"/>
                  </a:lnTo>
                  <a:lnTo>
                    <a:pt x="1289" y="1080"/>
                  </a:lnTo>
                  <a:lnTo>
                    <a:pt x="1275" y="1052"/>
                  </a:lnTo>
                  <a:lnTo>
                    <a:pt x="1261" y="1024"/>
                  </a:lnTo>
                  <a:lnTo>
                    <a:pt x="1219" y="884"/>
                  </a:lnTo>
                  <a:lnTo>
                    <a:pt x="1107" y="617"/>
                  </a:lnTo>
                  <a:lnTo>
                    <a:pt x="1023" y="337"/>
                  </a:lnTo>
                  <a:lnTo>
                    <a:pt x="939" y="57"/>
                  </a:lnTo>
                  <a:lnTo>
                    <a:pt x="939" y="43"/>
                  </a:lnTo>
                  <a:lnTo>
                    <a:pt x="925" y="43"/>
                  </a:lnTo>
                  <a:lnTo>
                    <a:pt x="911" y="57"/>
                  </a:lnTo>
                  <a:lnTo>
                    <a:pt x="1065" y="631"/>
                  </a:lnTo>
                  <a:lnTo>
                    <a:pt x="1149" y="898"/>
                  </a:lnTo>
                  <a:lnTo>
                    <a:pt x="1177" y="940"/>
                  </a:lnTo>
                  <a:lnTo>
                    <a:pt x="1177" y="940"/>
                  </a:lnTo>
                  <a:lnTo>
                    <a:pt x="715" y="463"/>
                  </a:lnTo>
                  <a:lnTo>
                    <a:pt x="253"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048;p62">
              <a:extLst>
                <a:ext uri="{FF2B5EF4-FFF2-40B4-BE49-F238E27FC236}">
                  <a16:creationId xmlns:a16="http://schemas.microsoft.com/office/drawing/2014/main" id="{3712AF5A-D6E1-E979-B520-71162FE2DA9C}"/>
                </a:ext>
              </a:extLst>
            </p:cNvPr>
            <p:cNvSpPr/>
            <p:nvPr/>
          </p:nvSpPr>
          <p:spPr>
            <a:xfrm>
              <a:off x="1754200" y="2727725"/>
              <a:ext cx="6325" cy="32950"/>
            </a:xfrm>
            <a:custGeom>
              <a:avLst/>
              <a:gdLst/>
              <a:ahLst/>
              <a:cxnLst/>
              <a:rect l="l" t="t" r="r" b="b"/>
              <a:pathLst>
                <a:path w="253" h="1318" extrusionOk="0">
                  <a:moveTo>
                    <a:pt x="1" y="0"/>
                  </a:moveTo>
                  <a:lnTo>
                    <a:pt x="113" y="659"/>
                  </a:lnTo>
                  <a:lnTo>
                    <a:pt x="183" y="981"/>
                  </a:lnTo>
                  <a:lnTo>
                    <a:pt x="253" y="1317"/>
                  </a:lnTo>
                  <a:lnTo>
                    <a:pt x="211" y="995"/>
                  </a:lnTo>
                  <a:lnTo>
                    <a:pt x="155" y="673"/>
                  </a:lnTo>
                  <a:lnTo>
                    <a:pt x="15"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049;p62">
              <a:extLst>
                <a:ext uri="{FF2B5EF4-FFF2-40B4-BE49-F238E27FC236}">
                  <a16:creationId xmlns:a16="http://schemas.microsoft.com/office/drawing/2014/main" id="{0579F225-D06A-7DA4-9BA0-AF421C8EB860}"/>
                </a:ext>
              </a:extLst>
            </p:cNvPr>
            <p:cNvSpPr/>
            <p:nvPr/>
          </p:nvSpPr>
          <p:spPr>
            <a:xfrm>
              <a:off x="1706225" y="2735425"/>
              <a:ext cx="17900" cy="8075"/>
            </a:xfrm>
            <a:custGeom>
              <a:avLst/>
              <a:gdLst/>
              <a:ahLst/>
              <a:cxnLst/>
              <a:rect l="l" t="t" r="r" b="b"/>
              <a:pathLst>
                <a:path w="716" h="323" extrusionOk="0">
                  <a:moveTo>
                    <a:pt x="15" y="0"/>
                  </a:moveTo>
                  <a:lnTo>
                    <a:pt x="1" y="14"/>
                  </a:lnTo>
                  <a:lnTo>
                    <a:pt x="1" y="28"/>
                  </a:lnTo>
                  <a:lnTo>
                    <a:pt x="15" y="28"/>
                  </a:lnTo>
                  <a:lnTo>
                    <a:pt x="113" y="71"/>
                  </a:lnTo>
                  <a:lnTo>
                    <a:pt x="197" y="113"/>
                  </a:lnTo>
                  <a:lnTo>
                    <a:pt x="365" y="183"/>
                  </a:lnTo>
                  <a:lnTo>
                    <a:pt x="533" y="253"/>
                  </a:lnTo>
                  <a:lnTo>
                    <a:pt x="701" y="323"/>
                  </a:lnTo>
                  <a:lnTo>
                    <a:pt x="715" y="309"/>
                  </a:lnTo>
                  <a:lnTo>
                    <a:pt x="715" y="295"/>
                  </a:lnTo>
                  <a:lnTo>
                    <a:pt x="547" y="225"/>
                  </a:lnTo>
                  <a:lnTo>
                    <a:pt x="393" y="155"/>
                  </a:lnTo>
                  <a:lnTo>
                    <a:pt x="211" y="85"/>
                  </a:lnTo>
                  <a:lnTo>
                    <a:pt x="127" y="57"/>
                  </a:lnTo>
                  <a:lnTo>
                    <a:pt x="29"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050;p62">
              <a:extLst>
                <a:ext uri="{FF2B5EF4-FFF2-40B4-BE49-F238E27FC236}">
                  <a16:creationId xmlns:a16="http://schemas.microsoft.com/office/drawing/2014/main" id="{54A2B2EF-0276-C385-3D7E-73AE80E9302C}"/>
                </a:ext>
              </a:extLst>
            </p:cNvPr>
            <p:cNvSpPr/>
            <p:nvPr/>
          </p:nvSpPr>
          <p:spPr>
            <a:xfrm>
              <a:off x="1850175" y="2697600"/>
              <a:ext cx="175475" cy="106500"/>
            </a:xfrm>
            <a:custGeom>
              <a:avLst/>
              <a:gdLst/>
              <a:ahLst/>
              <a:cxnLst/>
              <a:rect l="l" t="t" r="r" b="b"/>
              <a:pathLst>
                <a:path w="7019" h="4260" extrusionOk="0">
                  <a:moveTo>
                    <a:pt x="4133" y="1"/>
                  </a:moveTo>
                  <a:lnTo>
                    <a:pt x="3951" y="15"/>
                  </a:lnTo>
                  <a:lnTo>
                    <a:pt x="3755" y="29"/>
                  </a:lnTo>
                  <a:lnTo>
                    <a:pt x="3558" y="57"/>
                  </a:lnTo>
                  <a:lnTo>
                    <a:pt x="3362" y="99"/>
                  </a:lnTo>
                  <a:lnTo>
                    <a:pt x="3166" y="155"/>
                  </a:lnTo>
                  <a:lnTo>
                    <a:pt x="2970" y="225"/>
                  </a:lnTo>
                  <a:lnTo>
                    <a:pt x="2788" y="309"/>
                  </a:lnTo>
                  <a:lnTo>
                    <a:pt x="2606" y="393"/>
                  </a:lnTo>
                  <a:lnTo>
                    <a:pt x="2424" y="491"/>
                  </a:lnTo>
                  <a:lnTo>
                    <a:pt x="2256" y="589"/>
                  </a:lnTo>
                  <a:lnTo>
                    <a:pt x="2087" y="701"/>
                  </a:lnTo>
                  <a:lnTo>
                    <a:pt x="1779" y="939"/>
                  </a:lnTo>
                  <a:lnTo>
                    <a:pt x="1485" y="1191"/>
                  </a:lnTo>
                  <a:lnTo>
                    <a:pt x="1219" y="1457"/>
                  </a:lnTo>
                  <a:lnTo>
                    <a:pt x="967" y="1738"/>
                  </a:lnTo>
                  <a:lnTo>
                    <a:pt x="757" y="1990"/>
                  </a:lnTo>
                  <a:lnTo>
                    <a:pt x="561" y="2242"/>
                  </a:lnTo>
                  <a:lnTo>
                    <a:pt x="392" y="2480"/>
                  </a:lnTo>
                  <a:lnTo>
                    <a:pt x="252" y="2676"/>
                  </a:lnTo>
                  <a:lnTo>
                    <a:pt x="56" y="2984"/>
                  </a:lnTo>
                  <a:lnTo>
                    <a:pt x="0" y="3096"/>
                  </a:lnTo>
                  <a:lnTo>
                    <a:pt x="70" y="3167"/>
                  </a:lnTo>
                  <a:lnTo>
                    <a:pt x="266" y="3321"/>
                  </a:lnTo>
                  <a:lnTo>
                    <a:pt x="406" y="3433"/>
                  </a:lnTo>
                  <a:lnTo>
                    <a:pt x="575" y="3545"/>
                  </a:lnTo>
                  <a:lnTo>
                    <a:pt x="785" y="3657"/>
                  </a:lnTo>
                  <a:lnTo>
                    <a:pt x="995" y="3783"/>
                  </a:lnTo>
                  <a:lnTo>
                    <a:pt x="1247" y="3895"/>
                  </a:lnTo>
                  <a:lnTo>
                    <a:pt x="1513" y="4007"/>
                  </a:lnTo>
                  <a:lnTo>
                    <a:pt x="1793" y="4105"/>
                  </a:lnTo>
                  <a:lnTo>
                    <a:pt x="2101" y="4175"/>
                  </a:lnTo>
                  <a:lnTo>
                    <a:pt x="2424" y="4231"/>
                  </a:lnTo>
                  <a:lnTo>
                    <a:pt x="2760" y="4259"/>
                  </a:lnTo>
                  <a:lnTo>
                    <a:pt x="2942" y="4259"/>
                  </a:lnTo>
                  <a:lnTo>
                    <a:pt x="3110" y="4245"/>
                  </a:lnTo>
                  <a:lnTo>
                    <a:pt x="3292" y="4231"/>
                  </a:lnTo>
                  <a:lnTo>
                    <a:pt x="3474" y="4203"/>
                  </a:lnTo>
                  <a:lnTo>
                    <a:pt x="3656" y="4175"/>
                  </a:lnTo>
                  <a:lnTo>
                    <a:pt x="3839" y="4119"/>
                  </a:lnTo>
                  <a:lnTo>
                    <a:pt x="4189" y="4007"/>
                  </a:lnTo>
                  <a:lnTo>
                    <a:pt x="4539" y="3853"/>
                  </a:lnTo>
                  <a:lnTo>
                    <a:pt x="4861" y="3685"/>
                  </a:lnTo>
                  <a:lnTo>
                    <a:pt x="5169" y="3503"/>
                  </a:lnTo>
                  <a:lnTo>
                    <a:pt x="5464" y="3307"/>
                  </a:lnTo>
                  <a:lnTo>
                    <a:pt x="5730" y="3110"/>
                  </a:lnTo>
                  <a:lnTo>
                    <a:pt x="5982" y="2900"/>
                  </a:lnTo>
                  <a:lnTo>
                    <a:pt x="6206" y="2704"/>
                  </a:lnTo>
                  <a:lnTo>
                    <a:pt x="6416" y="2508"/>
                  </a:lnTo>
                  <a:lnTo>
                    <a:pt x="6738" y="2172"/>
                  </a:lnTo>
                  <a:lnTo>
                    <a:pt x="6948" y="1948"/>
                  </a:lnTo>
                  <a:lnTo>
                    <a:pt x="7019" y="1864"/>
                  </a:lnTo>
                  <a:lnTo>
                    <a:pt x="6963" y="1766"/>
                  </a:lnTo>
                  <a:lnTo>
                    <a:pt x="6780" y="1513"/>
                  </a:lnTo>
                  <a:lnTo>
                    <a:pt x="6640" y="1359"/>
                  </a:lnTo>
                  <a:lnTo>
                    <a:pt x="6486" y="1177"/>
                  </a:lnTo>
                  <a:lnTo>
                    <a:pt x="6304" y="995"/>
                  </a:lnTo>
                  <a:lnTo>
                    <a:pt x="6094" y="799"/>
                  </a:lnTo>
                  <a:lnTo>
                    <a:pt x="5856" y="617"/>
                  </a:lnTo>
                  <a:lnTo>
                    <a:pt x="5590" y="449"/>
                  </a:lnTo>
                  <a:lnTo>
                    <a:pt x="5309" y="295"/>
                  </a:lnTo>
                  <a:lnTo>
                    <a:pt x="5155" y="225"/>
                  </a:lnTo>
                  <a:lnTo>
                    <a:pt x="5001" y="169"/>
                  </a:lnTo>
                  <a:lnTo>
                    <a:pt x="4833" y="113"/>
                  </a:lnTo>
                  <a:lnTo>
                    <a:pt x="4665" y="71"/>
                  </a:lnTo>
                  <a:lnTo>
                    <a:pt x="4497" y="43"/>
                  </a:lnTo>
                  <a:lnTo>
                    <a:pt x="4315" y="15"/>
                  </a:lnTo>
                  <a:lnTo>
                    <a:pt x="413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051;p62">
              <a:extLst>
                <a:ext uri="{FF2B5EF4-FFF2-40B4-BE49-F238E27FC236}">
                  <a16:creationId xmlns:a16="http://schemas.microsoft.com/office/drawing/2014/main" id="{55DCB62A-F002-0D3A-ABEF-DCD3E8090392}"/>
                </a:ext>
              </a:extLst>
            </p:cNvPr>
            <p:cNvSpPr/>
            <p:nvPr/>
          </p:nvSpPr>
          <p:spPr>
            <a:xfrm>
              <a:off x="1813400" y="2708800"/>
              <a:ext cx="162175" cy="133475"/>
            </a:xfrm>
            <a:custGeom>
              <a:avLst/>
              <a:gdLst/>
              <a:ahLst/>
              <a:cxnLst/>
              <a:rect l="l" t="t" r="r" b="b"/>
              <a:pathLst>
                <a:path w="6487" h="5339" extrusionOk="0">
                  <a:moveTo>
                    <a:pt x="6360" y="1"/>
                  </a:moveTo>
                  <a:lnTo>
                    <a:pt x="5842" y="225"/>
                  </a:lnTo>
                  <a:lnTo>
                    <a:pt x="5338" y="435"/>
                  </a:lnTo>
                  <a:lnTo>
                    <a:pt x="4847" y="687"/>
                  </a:lnTo>
                  <a:lnTo>
                    <a:pt x="4679" y="771"/>
                  </a:lnTo>
                  <a:lnTo>
                    <a:pt x="4511" y="855"/>
                  </a:lnTo>
                  <a:lnTo>
                    <a:pt x="4161" y="939"/>
                  </a:lnTo>
                  <a:lnTo>
                    <a:pt x="3811" y="1051"/>
                  </a:lnTo>
                  <a:lnTo>
                    <a:pt x="3474" y="1178"/>
                  </a:lnTo>
                  <a:lnTo>
                    <a:pt x="3152" y="1318"/>
                  </a:lnTo>
                  <a:lnTo>
                    <a:pt x="3418" y="1023"/>
                  </a:lnTo>
                  <a:lnTo>
                    <a:pt x="3713" y="687"/>
                  </a:lnTo>
                  <a:lnTo>
                    <a:pt x="3867" y="533"/>
                  </a:lnTo>
                  <a:lnTo>
                    <a:pt x="4035" y="365"/>
                  </a:lnTo>
                  <a:lnTo>
                    <a:pt x="4035" y="351"/>
                  </a:lnTo>
                  <a:lnTo>
                    <a:pt x="4007" y="351"/>
                  </a:lnTo>
                  <a:lnTo>
                    <a:pt x="3671" y="645"/>
                  </a:lnTo>
                  <a:lnTo>
                    <a:pt x="3334" y="953"/>
                  </a:lnTo>
                  <a:lnTo>
                    <a:pt x="3180" y="1108"/>
                  </a:lnTo>
                  <a:lnTo>
                    <a:pt x="3026" y="1276"/>
                  </a:lnTo>
                  <a:lnTo>
                    <a:pt x="2886" y="1444"/>
                  </a:lnTo>
                  <a:lnTo>
                    <a:pt x="2606" y="1598"/>
                  </a:lnTo>
                  <a:lnTo>
                    <a:pt x="2340" y="1766"/>
                  </a:lnTo>
                  <a:lnTo>
                    <a:pt x="2088" y="1948"/>
                  </a:lnTo>
                  <a:lnTo>
                    <a:pt x="1849" y="2144"/>
                  </a:lnTo>
                  <a:lnTo>
                    <a:pt x="1625" y="2354"/>
                  </a:lnTo>
                  <a:lnTo>
                    <a:pt x="1401" y="2578"/>
                  </a:lnTo>
                  <a:lnTo>
                    <a:pt x="1205" y="2817"/>
                  </a:lnTo>
                  <a:lnTo>
                    <a:pt x="1009" y="3055"/>
                  </a:lnTo>
                  <a:lnTo>
                    <a:pt x="827" y="3307"/>
                  </a:lnTo>
                  <a:lnTo>
                    <a:pt x="673" y="3573"/>
                  </a:lnTo>
                  <a:lnTo>
                    <a:pt x="519" y="3853"/>
                  </a:lnTo>
                  <a:lnTo>
                    <a:pt x="378" y="4133"/>
                  </a:lnTo>
                  <a:lnTo>
                    <a:pt x="266" y="4414"/>
                  </a:lnTo>
                  <a:lnTo>
                    <a:pt x="168" y="4708"/>
                  </a:lnTo>
                  <a:lnTo>
                    <a:pt x="70" y="5016"/>
                  </a:lnTo>
                  <a:lnTo>
                    <a:pt x="0" y="5324"/>
                  </a:lnTo>
                  <a:lnTo>
                    <a:pt x="14" y="5338"/>
                  </a:lnTo>
                  <a:lnTo>
                    <a:pt x="28" y="5338"/>
                  </a:lnTo>
                  <a:lnTo>
                    <a:pt x="28" y="5324"/>
                  </a:lnTo>
                  <a:lnTo>
                    <a:pt x="154" y="4960"/>
                  </a:lnTo>
                  <a:lnTo>
                    <a:pt x="294" y="4596"/>
                  </a:lnTo>
                  <a:lnTo>
                    <a:pt x="463" y="4231"/>
                  </a:lnTo>
                  <a:lnTo>
                    <a:pt x="659" y="3895"/>
                  </a:lnTo>
                  <a:lnTo>
                    <a:pt x="869" y="3559"/>
                  </a:lnTo>
                  <a:lnTo>
                    <a:pt x="1093" y="3251"/>
                  </a:lnTo>
                  <a:lnTo>
                    <a:pt x="1345" y="2943"/>
                  </a:lnTo>
                  <a:lnTo>
                    <a:pt x="1611" y="2648"/>
                  </a:lnTo>
                  <a:lnTo>
                    <a:pt x="1905" y="2368"/>
                  </a:lnTo>
                  <a:lnTo>
                    <a:pt x="2242" y="2088"/>
                  </a:lnTo>
                  <a:lnTo>
                    <a:pt x="2578" y="1850"/>
                  </a:lnTo>
                  <a:lnTo>
                    <a:pt x="2928" y="1626"/>
                  </a:lnTo>
                  <a:lnTo>
                    <a:pt x="3306" y="1430"/>
                  </a:lnTo>
                  <a:lnTo>
                    <a:pt x="3685" y="1262"/>
                  </a:lnTo>
                  <a:lnTo>
                    <a:pt x="4077" y="1108"/>
                  </a:lnTo>
                  <a:lnTo>
                    <a:pt x="4483" y="995"/>
                  </a:lnTo>
                  <a:lnTo>
                    <a:pt x="4721" y="939"/>
                  </a:lnTo>
                  <a:lnTo>
                    <a:pt x="4973" y="883"/>
                  </a:lnTo>
                  <a:lnTo>
                    <a:pt x="5226" y="855"/>
                  </a:lnTo>
                  <a:lnTo>
                    <a:pt x="5464" y="827"/>
                  </a:lnTo>
                  <a:lnTo>
                    <a:pt x="5716" y="799"/>
                  </a:lnTo>
                  <a:lnTo>
                    <a:pt x="6220" y="799"/>
                  </a:lnTo>
                  <a:lnTo>
                    <a:pt x="6472" y="813"/>
                  </a:lnTo>
                  <a:lnTo>
                    <a:pt x="6486" y="813"/>
                  </a:lnTo>
                  <a:lnTo>
                    <a:pt x="6486" y="799"/>
                  </a:lnTo>
                  <a:lnTo>
                    <a:pt x="6458" y="785"/>
                  </a:lnTo>
                  <a:lnTo>
                    <a:pt x="6052" y="743"/>
                  </a:lnTo>
                  <a:lnTo>
                    <a:pt x="5618" y="743"/>
                  </a:lnTo>
                  <a:lnTo>
                    <a:pt x="5197" y="757"/>
                  </a:lnTo>
                  <a:lnTo>
                    <a:pt x="4791" y="813"/>
                  </a:lnTo>
                  <a:lnTo>
                    <a:pt x="4875" y="757"/>
                  </a:lnTo>
                  <a:lnTo>
                    <a:pt x="5352" y="505"/>
                  </a:lnTo>
                  <a:lnTo>
                    <a:pt x="5856" y="253"/>
                  </a:lnTo>
                  <a:lnTo>
                    <a:pt x="6108" y="127"/>
                  </a:lnTo>
                  <a:lnTo>
                    <a:pt x="6360" y="15"/>
                  </a:lnTo>
                  <a:lnTo>
                    <a:pt x="6374"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052;p62">
              <a:extLst>
                <a:ext uri="{FF2B5EF4-FFF2-40B4-BE49-F238E27FC236}">
                  <a16:creationId xmlns:a16="http://schemas.microsoft.com/office/drawing/2014/main" id="{3D148BED-AA9C-0077-8A6D-DB6A55F1D268}"/>
                </a:ext>
              </a:extLst>
            </p:cNvPr>
            <p:cNvSpPr/>
            <p:nvPr/>
          </p:nvSpPr>
          <p:spPr>
            <a:xfrm>
              <a:off x="1853325" y="2736825"/>
              <a:ext cx="172325" cy="67275"/>
            </a:xfrm>
            <a:custGeom>
              <a:avLst/>
              <a:gdLst/>
              <a:ahLst/>
              <a:cxnLst/>
              <a:rect l="l" t="t" r="r" b="b"/>
              <a:pathLst>
                <a:path w="6893" h="2691" extrusionOk="0">
                  <a:moveTo>
                    <a:pt x="4707" y="1"/>
                  </a:moveTo>
                  <a:lnTo>
                    <a:pt x="4371" y="15"/>
                  </a:lnTo>
                  <a:lnTo>
                    <a:pt x="4021" y="29"/>
                  </a:lnTo>
                  <a:lnTo>
                    <a:pt x="3671" y="71"/>
                  </a:lnTo>
                  <a:lnTo>
                    <a:pt x="3306" y="127"/>
                  </a:lnTo>
                  <a:lnTo>
                    <a:pt x="2942" y="197"/>
                  </a:lnTo>
                  <a:lnTo>
                    <a:pt x="2592" y="295"/>
                  </a:lnTo>
                  <a:lnTo>
                    <a:pt x="2270" y="407"/>
                  </a:lnTo>
                  <a:lnTo>
                    <a:pt x="1961" y="519"/>
                  </a:lnTo>
                  <a:lnTo>
                    <a:pt x="1667" y="617"/>
                  </a:lnTo>
                  <a:lnTo>
                    <a:pt x="1415" y="743"/>
                  </a:lnTo>
                  <a:lnTo>
                    <a:pt x="1163" y="855"/>
                  </a:lnTo>
                  <a:lnTo>
                    <a:pt x="757" y="1065"/>
                  </a:lnTo>
                  <a:lnTo>
                    <a:pt x="421" y="1261"/>
                  </a:lnTo>
                  <a:lnTo>
                    <a:pt x="196" y="1415"/>
                  </a:lnTo>
                  <a:lnTo>
                    <a:pt x="0" y="1555"/>
                  </a:lnTo>
                  <a:lnTo>
                    <a:pt x="112" y="1738"/>
                  </a:lnTo>
                  <a:lnTo>
                    <a:pt x="336" y="1892"/>
                  </a:lnTo>
                  <a:lnTo>
                    <a:pt x="617" y="2074"/>
                  </a:lnTo>
                  <a:lnTo>
                    <a:pt x="967" y="2256"/>
                  </a:lnTo>
                  <a:lnTo>
                    <a:pt x="1149" y="2354"/>
                  </a:lnTo>
                  <a:lnTo>
                    <a:pt x="1359" y="2424"/>
                  </a:lnTo>
                  <a:lnTo>
                    <a:pt x="1569" y="2508"/>
                  </a:lnTo>
                  <a:lnTo>
                    <a:pt x="1793" y="2564"/>
                  </a:lnTo>
                  <a:lnTo>
                    <a:pt x="2032" y="2620"/>
                  </a:lnTo>
                  <a:lnTo>
                    <a:pt x="2284" y="2662"/>
                  </a:lnTo>
                  <a:lnTo>
                    <a:pt x="2536" y="2690"/>
                  </a:lnTo>
                  <a:lnTo>
                    <a:pt x="2802" y="2690"/>
                  </a:lnTo>
                  <a:lnTo>
                    <a:pt x="3068" y="2676"/>
                  </a:lnTo>
                  <a:lnTo>
                    <a:pt x="3348" y="2634"/>
                  </a:lnTo>
                  <a:lnTo>
                    <a:pt x="3530" y="2606"/>
                  </a:lnTo>
                  <a:lnTo>
                    <a:pt x="3713" y="2550"/>
                  </a:lnTo>
                  <a:lnTo>
                    <a:pt x="4063" y="2438"/>
                  </a:lnTo>
                  <a:lnTo>
                    <a:pt x="4413" y="2284"/>
                  </a:lnTo>
                  <a:lnTo>
                    <a:pt x="4735" y="2116"/>
                  </a:lnTo>
                  <a:lnTo>
                    <a:pt x="5043" y="1934"/>
                  </a:lnTo>
                  <a:lnTo>
                    <a:pt x="5338" y="1738"/>
                  </a:lnTo>
                  <a:lnTo>
                    <a:pt x="5604" y="1541"/>
                  </a:lnTo>
                  <a:lnTo>
                    <a:pt x="5856" y="1331"/>
                  </a:lnTo>
                  <a:lnTo>
                    <a:pt x="6080" y="1135"/>
                  </a:lnTo>
                  <a:lnTo>
                    <a:pt x="6290" y="939"/>
                  </a:lnTo>
                  <a:lnTo>
                    <a:pt x="6612" y="603"/>
                  </a:lnTo>
                  <a:lnTo>
                    <a:pt x="6822" y="379"/>
                  </a:lnTo>
                  <a:lnTo>
                    <a:pt x="6893" y="281"/>
                  </a:lnTo>
                  <a:lnTo>
                    <a:pt x="6794" y="267"/>
                  </a:lnTo>
                  <a:lnTo>
                    <a:pt x="6542" y="211"/>
                  </a:lnTo>
                  <a:lnTo>
                    <a:pt x="6150" y="127"/>
                  </a:lnTo>
                  <a:lnTo>
                    <a:pt x="5632" y="57"/>
                  </a:lnTo>
                  <a:lnTo>
                    <a:pt x="5352" y="29"/>
                  </a:lnTo>
                  <a:lnTo>
                    <a:pt x="5043" y="15"/>
                  </a:lnTo>
                  <a:lnTo>
                    <a:pt x="4707" y="1"/>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053;p62">
              <a:extLst>
                <a:ext uri="{FF2B5EF4-FFF2-40B4-BE49-F238E27FC236}">
                  <a16:creationId xmlns:a16="http://schemas.microsoft.com/office/drawing/2014/main" id="{8EB44792-27BF-3853-7D2F-4FF8390C22BF}"/>
                </a:ext>
              </a:extLst>
            </p:cNvPr>
            <p:cNvSpPr/>
            <p:nvPr/>
          </p:nvSpPr>
          <p:spPr>
            <a:xfrm>
              <a:off x="1921600" y="2704950"/>
              <a:ext cx="22800" cy="17900"/>
            </a:xfrm>
            <a:custGeom>
              <a:avLst/>
              <a:gdLst/>
              <a:ahLst/>
              <a:cxnLst/>
              <a:rect l="l" t="t" r="r" b="b"/>
              <a:pathLst>
                <a:path w="912" h="716" extrusionOk="0">
                  <a:moveTo>
                    <a:pt x="898" y="1"/>
                  </a:moveTo>
                  <a:lnTo>
                    <a:pt x="645" y="155"/>
                  </a:lnTo>
                  <a:lnTo>
                    <a:pt x="421" y="323"/>
                  </a:lnTo>
                  <a:lnTo>
                    <a:pt x="197" y="505"/>
                  </a:lnTo>
                  <a:lnTo>
                    <a:pt x="1" y="701"/>
                  </a:lnTo>
                  <a:lnTo>
                    <a:pt x="1" y="715"/>
                  </a:lnTo>
                  <a:lnTo>
                    <a:pt x="15" y="715"/>
                  </a:lnTo>
                  <a:lnTo>
                    <a:pt x="239" y="533"/>
                  </a:lnTo>
                  <a:lnTo>
                    <a:pt x="449" y="351"/>
                  </a:lnTo>
                  <a:lnTo>
                    <a:pt x="673" y="183"/>
                  </a:lnTo>
                  <a:lnTo>
                    <a:pt x="898" y="29"/>
                  </a:lnTo>
                  <a:lnTo>
                    <a:pt x="912" y="15"/>
                  </a:lnTo>
                  <a:lnTo>
                    <a:pt x="898"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054;p62">
              <a:extLst>
                <a:ext uri="{FF2B5EF4-FFF2-40B4-BE49-F238E27FC236}">
                  <a16:creationId xmlns:a16="http://schemas.microsoft.com/office/drawing/2014/main" id="{6E09906A-AF7B-7A5C-FF51-CD1AA35C1CCD}"/>
                </a:ext>
              </a:extLst>
            </p:cNvPr>
            <p:cNvSpPr/>
            <p:nvPr/>
          </p:nvSpPr>
          <p:spPr>
            <a:xfrm>
              <a:off x="1961175" y="2716150"/>
              <a:ext cx="12650" cy="5650"/>
            </a:xfrm>
            <a:custGeom>
              <a:avLst/>
              <a:gdLst/>
              <a:ahLst/>
              <a:cxnLst/>
              <a:rect l="l" t="t" r="r" b="b"/>
              <a:pathLst>
                <a:path w="506" h="226" extrusionOk="0">
                  <a:moveTo>
                    <a:pt x="491" y="1"/>
                  </a:moveTo>
                  <a:lnTo>
                    <a:pt x="239" y="99"/>
                  </a:lnTo>
                  <a:lnTo>
                    <a:pt x="1" y="197"/>
                  </a:lnTo>
                  <a:lnTo>
                    <a:pt x="1" y="211"/>
                  </a:lnTo>
                  <a:lnTo>
                    <a:pt x="1" y="225"/>
                  </a:lnTo>
                  <a:lnTo>
                    <a:pt x="239" y="127"/>
                  </a:lnTo>
                  <a:lnTo>
                    <a:pt x="491" y="29"/>
                  </a:lnTo>
                  <a:lnTo>
                    <a:pt x="505" y="15"/>
                  </a:lnTo>
                  <a:lnTo>
                    <a:pt x="491"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055;p62">
              <a:extLst>
                <a:ext uri="{FF2B5EF4-FFF2-40B4-BE49-F238E27FC236}">
                  <a16:creationId xmlns:a16="http://schemas.microsoft.com/office/drawing/2014/main" id="{F4345728-4814-FB49-25FA-BD99D5B5DE6E}"/>
                </a:ext>
              </a:extLst>
            </p:cNvPr>
            <p:cNvSpPr/>
            <p:nvPr/>
          </p:nvSpPr>
          <p:spPr>
            <a:xfrm>
              <a:off x="1842800" y="2846100"/>
              <a:ext cx="168150" cy="110325"/>
            </a:xfrm>
            <a:custGeom>
              <a:avLst/>
              <a:gdLst/>
              <a:ahLst/>
              <a:cxnLst/>
              <a:rect l="l" t="t" r="r" b="b"/>
              <a:pathLst>
                <a:path w="6726" h="4413" extrusionOk="0">
                  <a:moveTo>
                    <a:pt x="2158" y="0"/>
                  </a:moveTo>
                  <a:lnTo>
                    <a:pt x="1948" y="14"/>
                  </a:lnTo>
                  <a:lnTo>
                    <a:pt x="1724" y="42"/>
                  </a:lnTo>
                  <a:lnTo>
                    <a:pt x="1500" y="70"/>
                  </a:lnTo>
                  <a:lnTo>
                    <a:pt x="1276" y="112"/>
                  </a:lnTo>
                  <a:lnTo>
                    <a:pt x="1038" y="168"/>
                  </a:lnTo>
                  <a:lnTo>
                    <a:pt x="785" y="224"/>
                  </a:lnTo>
                  <a:lnTo>
                    <a:pt x="533" y="294"/>
                  </a:lnTo>
                  <a:lnTo>
                    <a:pt x="1" y="477"/>
                  </a:lnTo>
                  <a:lnTo>
                    <a:pt x="29" y="589"/>
                  </a:lnTo>
                  <a:lnTo>
                    <a:pt x="99" y="897"/>
                  </a:lnTo>
                  <a:lnTo>
                    <a:pt x="155" y="1107"/>
                  </a:lnTo>
                  <a:lnTo>
                    <a:pt x="225" y="1359"/>
                  </a:lnTo>
                  <a:lnTo>
                    <a:pt x="323" y="1625"/>
                  </a:lnTo>
                  <a:lnTo>
                    <a:pt x="435" y="1905"/>
                  </a:lnTo>
                  <a:lnTo>
                    <a:pt x="575" y="2200"/>
                  </a:lnTo>
                  <a:lnTo>
                    <a:pt x="743" y="2494"/>
                  </a:lnTo>
                  <a:lnTo>
                    <a:pt x="940" y="2788"/>
                  </a:lnTo>
                  <a:lnTo>
                    <a:pt x="1150" y="3068"/>
                  </a:lnTo>
                  <a:lnTo>
                    <a:pt x="1276" y="3208"/>
                  </a:lnTo>
                  <a:lnTo>
                    <a:pt x="1402" y="3348"/>
                  </a:lnTo>
                  <a:lnTo>
                    <a:pt x="1542" y="3474"/>
                  </a:lnTo>
                  <a:lnTo>
                    <a:pt x="1682" y="3600"/>
                  </a:lnTo>
                  <a:lnTo>
                    <a:pt x="1836" y="3713"/>
                  </a:lnTo>
                  <a:lnTo>
                    <a:pt x="2004" y="3825"/>
                  </a:lnTo>
                  <a:lnTo>
                    <a:pt x="2172" y="3923"/>
                  </a:lnTo>
                  <a:lnTo>
                    <a:pt x="2354" y="4007"/>
                  </a:lnTo>
                  <a:lnTo>
                    <a:pt x="2537" y="4091"/>
                  </a:lnTo>
                  <a:lnTo>
                    <a:pt x="2719" y="4161"/>
                  </a:lnTo>
                  <a:lnTo>
                    <a:pt x="2915" y="4217"/>
                  </a:lnTo>
                  <a:lnTo>
                    <a:pt x="3097" y="4273"/>
                  </a:lnTo>
                  <a:lnTo>
                    <a:pt x="3475" y="4343"/>
                  </a:lnTo>
                  <a:lnTo>
                    <a:pt x="3867" y="4385"/>
                  </a:lnTo>
                  <a:lnTo>
                    <a:pt x="4232" y="4413"/>
                  </a:lnTo>
                  <a:lnTo>
                    <a:pt x="4596" y="4399"/>
                  </a:lnTo>
                  <a:lnTo>
                    <a:pt x="4946" y="4385"/>
                  </a:lnTo>
                  <a:lnTo>
                    <a:pt x="5268" y="4343"/>
                  </a:lnTo>
                  <a:lnTo>
                    <a:pt x="5576" y="4301"/>
                  </a:lnTo>
                  <a:lnTo>
                    <a:pt x="5857" y="4245"/>
                  </a:lnTo>
                  <a:lnTo>
                    <a:pt x="6319" y="4133"/>
                  </a:lnTo>
                  <a:lnTo>
                    <a:pt x="6613" y="4035"/>
                  </a:lnTo>
                  <a:lnTo>
                    <a:pt x="6725" y="4007"/>
                  </a:lnTo>
                  <a:lnTo>
                    <a:pt x="6669" y="3769"/>
                  </a:lnTo>
                  <a:lnTo>
                    <a:pt x="6599" y="3488"/>
                  </a:lnTo>
                  <a:lnTo>
                    <a:pt x="6487" y="3152"/>
                  </a:lnTo>
                  <a:lnTo>
                    <a:pt x="6333" y="2760"/>
                  </a:lnTo>
                  <a:lnTo>
                    <a:pt x="6235" y="2536"/>
                  </a:lnTo>
                  <a:lnTo>
                    <a:pt x="6123" y="2326"/>
                  </a:lnTo>
                  <a:lnTo>
                    <a:pt x="5997" y="2102"/>
                  </a:lnTo>
                  <a:lnTo>
                    <a:pt x="5857" y="1877"/>
                  </a:lnTo>
                  <a:lnTo>
                    <a:pt x="5703" y="1653"/>
                  </a:lnTo>
                  <a:lnTo>
                    <a:pt x="5534" y="1443"/>
                  </a:lnTo>
                  <a:lnTo>
                    <a:pt x="5338" y="1233"/>
                  </a:lnTo>
                  <a:lnTo>
                    <a:pt x="5128" y="1023"/>
                  </a:lnTo>
                  <a:lnTo>
                    <a:pt x="4904" y="841"/>
                  </a:lnTo>
                  <a:lnTo>
                    <a:pt x="4666" y="659"/>
                  </a:lnTo>
                  <a:lnTo>
                    <a:pt x="4400" y="491"/>
                  </a:lnTo>
                  <a:lnTo>
                    <a:pt x="4120" y="350"/>
                  </a:lnTo>
                  <a:lnTo>
                    <a:pt x="3811" y="224"/>
                  </a:lnTo>
                  <a:lnTo>
                    <a:pt x="3489" y="126"/>
                  </a:lnTo>
                  <a:lnTo>
                    <a:pt x="3139" y="56"/>
                  </a:lnTo>
                  <a:lnTo>
                    <a:pt x="2761" y="14"/>
                  </a:lnTo>
                  <a:lnTo>
                    <a:pt x="23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056;p62">
              <a:extLst>
                <a:ext uri="{FF2B5EF4-FFF2-40B4-BE49-F238E27FC236}">
                  <a16:creationId xmlns:a16="http://schemas.microsoft.com/office/drawing/2014/main" id="{4BD6472F-143F-B5E4-A0E3-82AD520EACE5}"/>
                </a:ext>
              </a:extLst>
            </p:cNvPr>
            <p:cNvSpPr/>
            <p:nvPr/>
          </p:nvSpPr>
          <p:spPr>
            <a:xfrm>
              <a:off x="1814450" y="2854150"/>
              <a:ext cx="162525" cy="84425"/>
            </a:xfrm>
            <a:custGeom>
              <a:avLst/>
              <a:gdLst/>
              <a:ahLst/>
              <a:cxnLst/>
              <a:rect l="l" t="t" r="r" b="b"/>
              <a:pathLst>
                <a:path w="6501" h="3377" extrusionOk="0">
                  <a:moveTo>
                    <a:pt x="1737" y="0"/>
                  </a:moveTo>
                  <a:lnTo>
                    <a:pt x="1527" y="14"/>
                  </a:lnTo>
                  <a:lnTo>
                    <a:pt x="1317" y="42"/>
                  </a:lnTo>
                  <a:lnTo>
                    <a:pt x="1121" y="84"/>
                  </a:lnTo>
                  <a:lnTo>
                    <a:pt x="925" y="141"/>
                  </a:lnTo>
                  <a:lnTo>
                    <a:pt x="757" y="211"/>
                  </a:lnTo>
                  <a:lnTo>
                    <a:pt x="575" y="309"/>
                  </a:lnTo>
                  <a:lnTo>
                    <a:pt x="421" y="421"/>
                  </a:lnTo>
                  <a:lnTo>
                    <a:pt x="280" y="547"/>
                  </a:lnTo>
                  <a:lnTo>
                    <a:pt x="154" y="701"/>
                  </a:lnTo>
                  <a:lnTo>
                    <a:pt x="70" y="869"/>
                  </a:lnTo>
                  <a:lnTo>
                    <a:pt x="28" y="953"/>
                  </a:lnTo>
                  <a:lnTo>
                    <a:pt x="0" y="1051"/>
                  </a:lnTo>
                  <a:lnTo>
                    <a:pt x="14" y="1065"/>
                  </a:lnTo>
                  <a:lnTo>
                    <a:pt x="28" y="1065"/>
                  </a:lnTo>
                  <a:lnTo>
                    <a:pt x="112" y="911"/>
                  </a:lnTo>
                  <a:lnTo>
                    <a:pt x="224" y="771"/>
                  </a:lnTo>
                  <a:lnTo>
                    <a:pt x="350" y="659"/>
                  </a:lnTo>
                  <a:lnTo>
                    <a:pt x="491" y="561"/>
                  </a:lnTo>
                  <a:lnTo>
                    <a:pt x="645" y="477"/>
                  </a:lnTo>
                  <a:lnTo>
                    <a:pt x="799" y="407"/>
                  </a:lnTo>
                  <a:lnTo>
                    <a:pt x="967" y="351"/>
                  </a:lnTo>
                  <a:lnTo>
                    <a:pt x="1135" y="323"/>
                  </a:lnTo>
                  <a:lnTo>
                    <a:pt x="1359" y="281"/>
                  </a:lnTo>
                  <a:lnTo>
                    <a:pt x="1583" y="267"/>
                  </a:lnTo>
                  <a:lnTo>
                    <a:pt x="1807" y="281"/>
                  </a:lnTo>
                  <a:lnTo>
                    <a:pt x="2032" y="295"/>
                  </a:lnTo>
                  <a:lnTo>
                    <a:pt x="2060" y="505"/>
                  </a:lnTo>
                  <a:lnTo>
                    <a:pt x="2130" y="701"/>
                  </a:lnTo>
                  <a:lnTo>
                    <a:pt x="2284" y="1247"/>
                  </a:lnTo>
                  <a:lnTo>
                    <a:pt x="2634" y="2340"/>
                  </a:lnTo>
                  <a:lnTo>
                    <a:pt x="2634" y="2354"/>
                  </a:lnTo>
                  <a:lnTo>
                    <a:pt x="2648" y="2354"/>
                  </a:lnTo>
                  <a:lnTo>
                    <a:pt x="2648" y="2340"/>
                  </a:lnTo>
                  <a:lnTo>
                    <a:pt x="2522" y="1794"/>
                  </a:lnTo>
                  <a:lnTo>
                    <a:pt x="2396" y="1247"/>
                  </a:lnTo>
                  <a:lnTo>
                    <a:pt x="2256" y="701"/>
                  </a:lnTo>
                  <a:lnTo>
                    <a:pt x="2214" y="519"/>
                  </a:lnTo>
                  <a:lnTo>
                    <a:pt x="2158" y="323"/>
                  </a:lnTo>
                  <a:lnTo>
                    <a:pt x="2424" y="379"/>
                  </a:lnTo>
                  <a:lnTo>
                    <a:pt x="2676" y="449"/>
                  </a:lnTo>
                  <a:lnTo>
                    <a:pt x="3124" y="603"/>
                  </a:lnTo>
                  <a:lnTo>
                    <a:pt x="3558" y="771"/>
                  </a:lnTo>
                  <a:lnTo>
                    <a:pt x="3615" y="1051"/>
                  </a:lnTo>
                  <a:lnTo>
                    <a:pt x="3685" y="1331"/>
                  </a:lnTo>
                  <a:lnTo>
                    <a:pt x="3769" y="1681"/>
                  </a:lnTo>
                  <a:lnTo>
                    <a:pt x="3867" y="2018"/>
                  </a:lnTo>
                  <a:lnTo>
                    <a:pt x="3881" y="2032"/>
                  </a:lnTo>
                  <a:lnTo>
                    <a:pt x="3895" y="2018"/>
                  </a:lnTo>
                  <a:lnTo>
                    <a:pt x="3881" y="1976"/>
                  </a:lnTo>
                  <a:lnTo>
                    <a:pt x="3741" y="1331"/>
                  </a:lnTo>
                  <a:lnTo>
                    <a:pt x="3643" y="813"/>
                  </a:lnTo>
                  <a:lnTo>
                    <a:pt x="3993" y="981"/>
                  </a:lnTo>
                  <a:lnTo>
                    <a:pt x="4357" y="1177"/>
                  </a:lnTo>
                  <a:lnTo>
                    <a:pt x="4357" y="1261"/>
                  </a:lnTo>
                  <a:lnTo>
                    <a:pt x="4371" y="1345"/>
                  </a:lnTo>
                  <a:lnTo>
                    <a:pt x="4427" y="1611"/>
                  </a:lnTo>
                  <a:lnTo>
                    <a:pt x="4483" y="1920"/>
                  </a:lnTo>
                  <a:lnTo>
                    <a:pt x="4553" y="2214"/>
                  </a:lnTo>
                  <a:lnTo>
                    <a:pt x="4623" y="2508"/>
                  </a:lnTo>
                  <a:lnTo>
                    <a:pt x="4707" y="2788"/>
                  </a:lnTo>
                  <a:lnTo>
                    <a:pt x="4791" y="3068"/>
                  </a:lnTo>
                  <a:lnTo>
                    <a:pt x="4889" y="3348"/>
                  </a:lnTo>
                  <a:lnTo>
                    <a:pt x="4889" y="3363"/>
                  </a:lnTo>
                  <a:lnTo>
                    <a:pt x="4903" y="3377"/>
                  </a:lnTo>
                  <a:lnTo>
                    <a:pt x="4917" y="3377"/>
                  </a:lnTo>
                  <a:lnTo>
                    <a:pt x="4917" y="3363"/>
                  </a:lnTo>
                  <a:lnTo>
                    <a:pt x="4777" y="2788"/>
                  </a:lnTo>
                  <a:lnTo>
                    <a:pt x="4637" y="2200"/>
                  </a:lnTo>
                  <a:lnTo>
                    <a:pt x="4511" y="1625"/>
                  </a:lnTo>
                  <a:lnTo>
                    <a:pt x="4455" y="1331"/>
                  </a:lnTo>
                  <a:lnTo>
                    <a:pt x="4441" y="1247"/>
                  </a:lnTo>
                  <a:lnTo>
                    <a:pt x="4833" y="1485"/>
                  </a:lnTo>
                  <a:lnTo>
                    <a:pt x="5212" y="1752"/>
                  </a:lnTo>
                  <a:lnTo>
                    <a:pt x="5520" y="2004"/>
                  </a:lnTo>
                  <a:lnTo>
                    <a:pt x="5828" y="2256"/>
                  </a:lnTo>
                  <a:lnTo>
                    <a:pt x="6108" y="2536"/>
                  </a:lnTo>
                  <a:lnTo>
                    <a:pt x="6388" y="2816"/>
                  </a:lnTo>
                  <a:lnTo>
                    <a:pt x="6388" y="2830"/>
                  </a:lnTo>
                  <a:lnTo>
                    <a:pt x="6402" y="2830"/>
                  </a:lnTo>
                  <a:lnTo>
                    <a:pt x="6416" y="2816"/>
                  </a:lnTo>
                  <a:lnTo>
                    <a:pt x="6416" y="2802"/>
                  </a:lnTo>
                  <a:lnTo>
                    <a:pt x="6178" y="2508"/>
                  </a:lnTo>
                  <a:lnTo>
                    <a:pt x="5940" y="2228"/>
                  </a:lnTo>
                  <a:lnTo>
                    <a:pt x="5632" y="1920"/>
                  </a:lnTo>
                  <a:lnTo>
                    <a:pt x="5674" y="1920"/>
                  </a:lnTo>
                  <a:lnTo>
                    <a:pt x="5940" y="1962"/>
                  </a:lnTo>
                  <a:lnTo>
                    <a:pt x="6486" y="2018"/>
                  </a:lnTo>
                  <a:lnTo>
                    <a:pt x="6500" y="2004"/>
                  </a:lnTo>
                  <a:lnTo>
                    <a:pt x="6500" y="1990"/>
                  </a:lnTo>
                  <a:lnTo>
                    <a:pt x="6220" y="1948"/>
                  </a:lnTo>
                  <a:lnTo>
                    <a:pt x="5954" y="1906"/>
                  </a:lnTo>
                  <a:lnTo>
                    <a:pt x="5688" y="1850"/>
                  </a:lnTo>
                  <a:lnTo>
                    <a:pt x="5548" y="1822"/>
                  </a:lnTo>
                  <a:lnTo>
                    <a:pt x="5394" y="1681"/>
                  </a:lnTo>
                  <a:lnTo>
                    <a:pt x="5099" y="1429"/>
                  </a:lnTo>
                  <a:lnTo>
                    <a:pt x="4805" y="1205"/>
                  </a:lnTo>
                  <a:lnTo>
                    <a:pt x="4497" y="995"/>
                  </a:lnTo>
                  <a:lnTo>
                    <a:pt x="4189" y="799"/>
                  </a:lnTo>
                  <a:lnTo>
                    <a:pt x="3839" y="603"/>
                  </a:lnTo>
                  <a:lnTo>
                    <a:pt x="3474" y="435"/>
                  </a:lnTo>
                  <a:lnTo>
                    <a:pt x="3502" y="435"/>
                  </a:lnTo>
                  <a:lnTo>
                    <a:pt x="4161" y="463"/>
                  </a:lnTo>
                  <a:lnTo>
                    <a:pt x="4805" y="491"/>
                  </a:lnTo>
                  <a:lnTo>
                    <a:pt x="5450" y="519"/>
                  </a:lnTo>
                  <a:lnTo>
                    <a:pt x="5464" y="519"/>
                  </a:lnTo>
                  <a:lnTo>
                    <a:pt x="5464" y="505"/>
                  </a:lnTo>
                  <a:lnTo>
                    <a:pt x="5450" y="491"/>
                  </a:lnTo>
                  <a:lnTo>
                    <a:pt x="4805" y="435"/>
                  </a:lnTo>
                  <a:lnTo>
                    <a:pt x="4161" y="379"/>
                  </a:lnTo>
                  <a:lnTo>
                    <a:pt x="3530" y="323"/>
                  </a:lnTo>
                  <a:lnTo>
                    <a:pt x="3208" y="295"/>
                  </a:lnTo>
                  <a:lnTo>
                    <a:pt x="3124" y="281"/>
                  </a:lnTo>
                  <a:lnTo>
                    <a:pt x="2774" y="169"/>
                  </a:lnTo>
                  <a:lnTo>
                    <a:pt x="2578" y="112"/>
                  </a:lnTo>
                  <a:lnTo>
                    <a:pt x="2368" y="56"/>
                  </a:lnTo>
                  <a:lnTo>
                    <a:pt x="2158" y="28"/>
                  </a:lnTo>
                  <a:lnTo>
                    <a:pt x="1947" y="14"/>
                  </a:lnTo>
                  <a:lnTo>
                    <a:pt x="1737"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5057;p62">
              <a:extLst>
                <a:ext uri="{FF2B5EF4-FFF2-40B4-BE49-F238E27FC236}">
                  <a16:creationId xmlns:a16="http://schemas.microsoft.com/office/drawing/2014/main" id="{86D994F2-048F-A089-3B00-0ED2AE347AB4}"/>
                </a:ext>
              </a:extLst>
            </p:cNvPr>
            <p:cNvSpPr/>
            <p:nvPr/>
          </p:nvSpPr>
          <p:spPr>
            <a:xfrm>
              <a:off x="1938425" y="2908775"/>
              <a:ext cx="3875" cy="17200"/>
            </a:xfrm>
            <a:custGeom>
              <a:avLst/>
              <a:gdLst/>
              <a:ahLst/>
              <a:cxnLst/>
              <a:rect l="l" t="t" r="r" b="b"/>
              <a:pathLst>
                <a:path w="155" h="688" extrusionOk="0">
                  <a:moveTo>
                    <a:pt x="0" y="1"/>
                  </a:moveTo>
                  <a:lnTo>
                    <a:pt x="14" y="183"/>
                  </a:lnTo>
                  <a:lnTo>
                    <a:pt x="42" y="351"/>
                  </a:lnTo>
                  <a:lnTo>
                    <a:pt x="84" y="519"/>
                  </a:lnTo>
                  <a:lnTo>
                    <a:pt x="140" y="687"/>
                  </a:lnTo>
                  <a:lnTo>
                    <a:pt x="154" y="687"/>
                  </a:lnTo>
                  <a:lnTo>
                    <a:pt x="154" y="645"/>
                  </a:lnTo>
                  <a:lnTo>
                    <a:pt x="140" y="617"/>
                  </a:lnTo>
                  <a:lnTo>
                    <a:pt x="126" y="575"/>
                  </a:lnTo>
                  <a:lnTo>
                    <a:pt x="126" y="533"/>
                  </a:lnTo>
                  <a:lnTo>
                    <a:pt x="14"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5058;p62">
              <a:extLst>
                <a:ext uri="{FF2B5EF4-FFF2-40B4-BE49-F238E27FC236}">
                  <a16:creationId xmlns:a16="http://schemas.microsoft.com/office/drawing/2014/main" id="{CB54FEFB-E0BA-39EE-5F22-9CA1FE77FB95}"/>
                </a:ext>
              </a:extLst>
            </p:cNvPr>
            <p:cNvSpPr/>
            <p:nvPr/>
          </p:nvSpPr>
          <p:spPr>
            <a:xfrm>
              <a:off x="1892550" y="2888825"/>
              <a:ext cx="8775" cy="37850"/>
            </a:xfrm>
            <a:custGeom>
              <a:avLst/>
              <a:gdLst/>
              <a:ahLst/>
              <a:cxnLst/>
              <a:rect l="l" t="t" r="r" b="b"/>
              <a:pathLst>
                <a:path w="351" h="1514" extrusionOk="0">
                  <a:moveTo>
                    <a:pt x="0" y="0"/>
                  </a:moveTo>
                  <a:lnTo>
                    <a:pt x="14" y="182"/>
                  </a:lnTo>
                  <a:lnTo>
                    <a:pt x="56" y="350"/>
                  </a:lnTo>
                  <a:lnTo>
                    <a:pt x="126" y="743"/>
                  </a:lnTo>
                  <a:lnTo>
                    <a:pt x="224" y="1121"/>
                  </a:lnTo>
                  <a:lnTo>
                    <a:pt x="322" y="1513"/>
                  </a:lnTo>
                  <a:lnTo>
                    <a:pt x="350" y="1513"/>
                  </a:lnTo>
                  <a:lnTo>
                    <a:pt x="350" y="1443"/>
                  </a:lnTo>
                  <a:lnTo>
                    <a:pt x="336" y="1429"/>
                  </a:lnTo>
                  <a:lnTo>
                    <a:pt x="182" y="729"/>
                  </a:lnTo>
                  <a:lnTo>
                    <a:pt x="98" y="365"/>
                  </a:lnTo>
                  <a:lnTo>
                    <a:pt x="70" y="168"/>
                  </a:lnTo>
                  <a:lnTo>
                    <a:pt x="56" y="84"/>
                  </a:lnTo>
                  <a:lnTo>
                    <a:pt x="28"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5059;p62">
              <a:extLst>
                <a:ext uri="{FF2B5EF4-FFF2-40B4-BE49-F238E27FC236}">
                  <a16:creationId xmlns:a16="http://schemas.microsoft.com/office/drawing/2014/main" id="{067A265C-CDA3-8B45-FD8E-D4B60A3C3458}"/>
                </a:ext>
              </a:extLst>
            </p:cNvPr>
            <p:cNvSpPr/>
            <p:nvPr/>
          </p:nvSpPr>
          <p:spPr>
            <a:xfrm>
              <a:off x="1945075" y="2881475"/>
              <a:ext cx="27700" cy="4225"/>
            </a:xfrm>
            <a:custGeom>
              <a:avLst/>
              <a:gdLst/>
              <a:ahLst/>
              <a:cxnLst/>
              <a:rect l="l" t="t" r="r" b="b"/>
              <a:pathLst>
                <a:path w="1108" h="169" extrusionOk="0">
                  <a:moveTo>
                    <a:pt x="1" y="0"/>
                  </a:moveTo>
                  <a:lnTo>
                    <a:pt x="1" y="14"/>
                  </a:lnTo>
                  <a:lnTo>
                    <a:pt x="15" y="14"/>
                  </a:lnTo>
                  <a:lnTo>
                    <a:pt x="1093" y="168"/>
                  </a:lnTo>
                  <a:lnTo>
                    <a:pt x="1107" y="154"/>
                  </a:lnTo>
                  <a:lnTo>
                    <a:pt x="1107" y="140"/>
                  </a:lnTo>
                  <a:lnTo>
                    <a:pt x="1093" y="140"/>
                  </a:lnTo>
                  <a:lnTo>
                    <a:pt x="15"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5060;p62">
              <a:extLst>
                <a:ext uri="{FF2B5EF4-FFF2-40B4-BE49-F238E27FC236}">
                  <a16:creationId xmlns:a16="http://schemas.microsoft.com/office/drawing/2014/main" id="{0991D3A4-B563-D9F9-A9CE-61E1F092C1C3}"/>
                </a:ext>
              </a:extLst>
            </p:cNvPr>
            <p:cNvSpPr/>
            <p:nvPr/>
          </p:nvSpPr>
          <p:spPr>
            <a:xfrm>
              <a:off x="1815150" y="2519350"/>
              <a:ext cx="119100" cy="185275"/>
            </a:xfrm>
            <a:custGeom>
              <a:avLst/>
              <a:gdLst/>
              <a:ahLst/>
              <a:cxnLst/>
              <a:rect l="l" t="t" r="r" b="b"/>
              <a:pathLst>
                <a:path w="4764" h="7411" extrusionOk="0">
                  <a:moveTo>
                    <a:pt x="4581" y="0"/>
                  </a:moveTo>
                  <a:lnTo>
                    <a:pt x="4063" y="210"/>
                  </a:lnTo>
                  <a:lnTo>
                    <a:pt x="3587" y="434"/>
                  </a:lnTo>
                  <a:lnTo>
                    <a:pt x="3152" y="673"/>
                  </a:lnTo>
                  <a:lnTo>
                    <a:pt x="2760" y="939"/>
                  </a:lnTo>
                  <a:lnTo>
                    <a:pt x="2396" y="1205"/>
                  </a:lnTo>
                  <a:lnTo>
                    <a:pt x="2060" y="1471"/>
                  </a:lnTo>
                  <a:lnTo>
                    <a:pt x="1765" y="1765"/>
                  </a:lnTo>
                  <a:lnTo>
                    <a:pt x="1485" y="2059"/>
                  </a:lnTo>
                  <a:lnTo>
                    <a:pt x="1247" y="2368"/>
                  </a:lnTo>
                  <a:lnTo>
                    <a:pt x="1023" y="2662"/>
                  </a:lnTo>
                  <a:lnTo>
                    <a:pt x="841" y="2970"/>
                  </a:lnTo>
                  <a:lnTo>
                    <a:pt x="673" y="3278"/>
                  </a:lnTo>
                  <a:lnTo>
                    <a:pt x="533" y="3600"/>
                  </a:lnTo>
                  <a:lnTo>
                    <a:pt x="407" y="3909"/>
                  </a:lnTo>
                  <a:lnTo>
                    <a:pt x="308" y="4203"/>
                  </a:lnTo>
                  <a:lnTo>
                    <a:pt x="210" y="4511"/>
                  </a:lnTo>
                  <a:lnTo>
                    <a:pt x="154" y="4805"/>
                  </a:lnTo>
                  <a:lnTo>
                    <a:pt x="98" y="5085"/>
                  </a:lnTo>
                  <a:lnTo>
                    <a:pt x="56" y="5365"/>
                  </a:lnTo>
                  <a:lnTo>
                    <a:pt x="28" y="5632"/>
                  </a:lnTo>
                  <a:lnTo>
                    <a:pt x="14" y="5884"/>
                  </a:lnTo>
                  <a:lnTo>
                    <a:pt x="0" y="6122"/>
                  </a:lnTo>
                  <a:lnTo>
                    <a:pt x="14" y="6556"/>
                  </a:lnTo>
                  <a:lnTo>
                    <a:pt x="42" y="6920"/>
                  </a:lnTo>
                  <a:lnTo>
                    <a:pt x="70" y="7187"/>
                  </a:lnTo>
                  <a:lnTo>
                    <a:pt x="112" y="7411"/>
                  </a:lnTo>
                  <a:lnTo>
                    <a:pt x="393" y="7383"/>
                  </a:lnTo>
                  <a:lnTo>
                    <a:pt x="659" y="7355"/>
                  </a:lnTo>
                  <a:lnTo>
                    <a:pt x="911" y="7313"/>
                  </a:lnTo>
                  <a:lnTo>
                    <a:pt x="1149" y="7257"/>
                  </a:lnTo>
                  <a:lnTo>
                    <a:pt x="1387" y="7187"/>
                  </a:lnTo>
                  <a:lnTo>
                    <a:pt x="1611" y="7131"/>
                  </a:lnTo>
                  <a:lnTo>
                    <a:pt x="1835" y="7046"/>
                  </a:lnTo>
                  <a:lnTo>
                    <a:pt x="2032" y="6962"/>
                  </a:lnTo>
                  <a:lnTo>
                    <a:pt x="2228" y="6864"/>
                  </a:lnTo>
                  <a:lnTo>
                    <a:pt x="2424" y="6766"/>
                  </a:lnTo>
                  <a:lnTo>
                    <a:pt x="2592" y="6668"/>
                  </a:lnTo>
                  <a:lnTo>
                    <a:pt x="2760" y="6556"/>
                  </a:lnTo>
                  <a:lnTo>
                    <a:pt x="2928" y="6444"/>
                  </a:lnTo>
                  <a:lnTo>
                    <a:pt x="3082" y="6318"/>
                  </a:lnTo>
                  <a:lnTo>
                    <a:pt x="3222" y="6192"/>
                  </a:lnTo>
                  <a:lnTo>
                    <a:pt x="3362" y="6066"/>
                  </a:lnTo>
                  <a:lnTo>
                    <a:pt x="3488" y="5926"/>
                  </a:lnTo>
                  <a:lnTo>
                    <a:pt x="3601" y="5786"/>
                  </a:lnTo>
                  <a:lnTo>
                    <a:pt x="3825" y="5492"/>
                  </a:lnTo>
                  <a:lnTo>
                    <a:pt x="4007" y="5183"/>
                  </a:lnTo>
                  <a:lnTo>
                    <a:pt x="4175" y="4861"/>
                  </a:lnTo>
                  <a:lnTo>
                    <a:pt x="4315" y="4539"/>
                  </a:lnTo>
                  <a:lnTo>
                    <a:pt x="4441" y="4203"/>
                  </a:lnTo>
                  <a:lnTo>
                    <a:pt x="4525" y="3867"/>
                  </a:lnTo>
                  <a:lnTo>
                    <a:pt x="4609" y="3530"/>
                  </a:lnTo>
                  <a:lnTo>
                    <a:pt x="4665" y="3194"/>
                  </a:lnTo>
                  <a:lnTo>
                    <a:pt x="4707" y="2872"/>
                  </a:lnTo>
                  <a:lnTo>
                    <a:pt x="4735" y="2536"/>
                  </a:lnTo>
                  <a:lnTo>
                    <a:pt x="4763" y="2227"/>
                  </a:lnTo>
                  <a:lnTo>
                    <a:pt x="4763" y="1919"/>
                  </a:lnTo>
                  <a:lnTo>
                    <a:pt x="4763" y="1625"/>
                  </a:lnTo>
                  <a:lnTo>
                    <a:pt x="4735" y="1093"/>
                  </a:lnTo>
                  <a:lnTo>
                    <a:pt x="4679" y="645"/>
                  </a:lnTo>
                  <a:lnTo>
                    <a:pt x="4637" y="294"/>
                  </a:lnTo>
                  <a:lnTo>
                    <a:pt x="45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5061;p62">
              <a:extLst>
                <a:ext uri="{FF2B5EF4-FFF2-40B4-BE49-F238E27FC236}">
                  <a16:creationId xmlns:a16="http://schemas.microsoft.com/office/drawing/2014/main" id="{257866EC-8474-ED85-9701-48BE74576641}"/>
                </a:ext>
              </a:extLst>
            </p:cNvPr>
            <p:cNvSpPr/>
            <p:nvPr/>
          </p:nvSpPr>
          <p:spPr>
            <a:xfrm>
              <a:off x="1815150" y="2565925"/>
              <a:ext cx="91775" cy="166025"/>
            </a:xfrm>
            <a:custGeom>
              <a:avLst/>
              <a:gdLst/>
              <a:ahLst/>
              <a:cxnLst/>
              <a:rect l="l" t="t" r="r" b="b"/>
              <a:pathLst>
                <a:path w="3671" h="6641" extrusionOk="0">
                  <a:moveTo>
                    <a:pt x="2970" y="0"/>
                  </a:moveTo>
                  <a:lnTo>
                    <a:pt x="2956" y="14"/>
                  </a:lnTo>
                  <a:lnTo>
                    <a:pt x="2592" y="379"/>
                  </a:lnTo>
                  <a:lnTo>
                    <a:pt x="2256" y="785"/>
                  </a:lnTo>
                  <a:lnTo>
                    <a:pt x="1934" y="1191"/>
                  </a:lnTo>
                  <a:lnTo>
                    <a:pt x="1653" y="1625"/>
                  </a:lnTo>
                  <a:lnTo>
                    <a:pt x="1653" y="1569"/>
                  </a:lnTo>
                  <a:lnTo>
                    <a:pt x="1653" y="1177"/>
                  </a:lnTo>
                  <a:lnTo>
                    <a:pt x="1653" y="393"/>
                  </a:lnTo>
                  <a:lnTo>
                    <a:pt x="1639" y="393"/>
                  </a:lnTo>
                  <a:lnTo>
                    <a:pt x="1611" y="771"/>
                  </a:lnTo>
                  <a:lnTo>
                    <a:pt x="1583" y="1163"/>
                  </a:lnTo>
                  <a:lnTo>
                    <a:pt x="1569" y="1541"/>
                  </a:lnTo>
                  <a:lnTo>
                    <a:pt x="1555" y="1639"/>
                  </a:lnTo>
                  <a:lnTo>
                    <a:pt x="1569" y="1765"/>
                  </a:lnTo>
                  <a:lnTo>
                    <a:pt x="1387" y="2046"/>
                  </a:lnTo>
                  <a:lnTo>
                    <a:pt x="1233" y="2326"/>
                  </a:lnTo>
                  <a:lnTo>
                    <a:pt x="1093" y="2578"/>
                  </a:lnTo>
                  <a:lnTo>
                    <a:pt x="967" y="2844"/>
                  </a:lnTo>
                  <a:lnTo>
                    <a:pt x="841" y="3110"/>
                  </a:lnTo>
                  <a:lnTo>
                    <a:pt x="729" y="3390"/>
                  </a:lnTo>
                  <a:lnTo>
                    <a:pt x="715" y="3194"/>
                  </a:lnTo>
                  <a:lnTo>
                    <a:pt x="701" y="2998"/>
                  </a:lnTo>
                  <a:lnTo>
                    <a:pt x="673" y="2564"/>
                  </a:lnTo>
                  <a:lnTo>
                    <a:pt x="645" y="2130"/>
                  </a:lnTo>
                  <a:lnTo>
                    <a:pt x="645" y="2116"/>
                  </a:lnTo>
                  <a:lnTo>
                    <a:pt x="631" y="2116"/>
                  </a:lnTo>
                  <a:lnTo>
                    <a:pt x="617" y="2130"/>
                  </a:lnTo>
                  <a:lnTo>
                    <a:pt x="617" y="2998"/>
                  </a:lnTo>
                  <a:lnTo>
                    <a:pt x="617" y="3208"/>
                  </a:lnTo>
                  <a:lnTo>
                    <a:pt x="631" y="3432"/>
                  </a:lnTo>
                  <a:lnTo>
                    <a:pt x="645" y="3586"/>
                  </a:lnTo>
                  <a:lnTo>
                    <a:pt x="519" y="3951"/>
                  </a:lnTo>
                  <a:lnTo>
                    <a:pt x="407" y="4315"/>
                  </a:lnTo>
                  <a:lnTo>
                    <a:pt x="308" y="4679"/>
                  </a:lnTo>
                  <a:lnTo>
                    <a:pt x="224" y="5043"/>
                  </a:lnTo>
                  <a:lnTo>
                    <a:pt x="154" y="5436"/>
                  </a:lnTo>
                  <a:lnTo>
                    <a:pt x="98" y="5842"/>
                  </a:lnTo>
                  <a:lnTo>
                    <a:pt x="42" y="6234"/>
                  </a:lnTo>
                  <a:lnTo>
                    <a:pt x="0" y="6640"/>
                  </a:lnTo>
                  <a:lnTo>
                    <a:pt x="56" y="6276"/>
                  </a:lnTo>
                  <a:lnTo>
                    <a:pt x="126" y="5926"/>
                  </a:lnTo>
                  <a:lnTo>
                    <a:pt x="210" y="5562"/>
                  </a:lnTo>
                  <a:lnTo>
                    <a:pt x="308" y="5212"/>
                  </a:lnTo>
                  <a:lnTo>
                    <a:pt x="533" y="4469"/>
                  </a:lnTo>
                  <a:lnTo>
                    <a:pt x="883" y="4287"/>
                  </a:lnTo>
                  <a:lnTo>
                    <a:pt x="1219" y="4091"/>
                  </a:lnTo>
                  <a:lnTo>
                    <a:pt x="1934" y="3713"/>
                  </a:lnTo>
                  <a:lnTo>
                    <a:pt x="2648" y="3320"/>
                  </a:lnTo>
                  <a:lnTo>
                    <a:pt x="2998" y="3138"/>
                  </a:lnTo>
                  <a:lnTo>
                    <a:pt x="3362" y="2956"/>
                  </a:lnTo>
                  <a:lnTo>
                    <a:pt x="3376" y="2956"/>
                  </a:lnTo>
                  <a:lnTo>
                    <a:pt x="3376" y="2942"/>
                  </a:lnTo>
                  <a:lnTo>
                    <a:pt x="3362" y="2928"/>
                  </a:lnTo>
                  <a:lnTo>
                    <a:pt x="3348" y="2928"/>
                  </a:lnTo>
                  <a:lnTo>
                    <a:pt x="2606" y="3264"/>
                  </a:lnTo>
                  <a:lnTo>
                    <a:pt x="2242" y="3432"/>
                  </a:lnTo>
                  <a:lnTo>
                    <a:pt x="1877" y="3615"/>
                  </a:lnTo>
                  <a:lnTo>
                    <a:pt x="1513" y="3797"/>
                  </a:lnTo>
                  <a:lnTo>
                    <a:pt x="1163" y="3993"/>
                  </a:lnTo>
                  <a:lnTo>
                    <a:pt x="869" y="4161"/>
                  </a:lnTo>
                  <a:lnTo>
                    <a:pt x="575" y="4343"/>
                  </a:lnTo>
                  <a:lnTo>
                    <a:pt x="757" y="3853"/>
                  </a:lnTo>
                  <a:lnTo>
                    <a:pt x="883" y="3530"/>
                  </a:lnTo>
                  <a:lnTo>
                    <a:pt x="1023" y="3194"/>
                  </a:lnTo>
                  <a:lnTo>
                    <a:pt x="1177" y="2872"/>
                  </a:lnTo>
                  <a:lnTo>
                    <a:pt x="1331" y="2564"/>
                  </a:lnTo>
                  <a:lnTo>
                    <a:pt x="1401" y="2522"/>
                  </a:lnTo>
                  <a:lnTo>
                    <a:pt x="1709" y="2340"/>
                  </a:lnTo>
                  <a:lnTo>
                    <a:pt x="2368" y="1975"/>
                  </a:lnTo>
                  <a:lnTo>
                    <a:pt x="3012" y="1611"/>
                  </a:lnTo>
                  <a:lnTo>
                    <a:pt x="3671" y="1247"/>
                  </a:lnTo>
                  <a:lnTo>
                    <a:pt x="3671" y="1233"/>
                  </a:lnTo>
                  <a:lnTo>
                    <a:pt x="3657" y="1219"/>
                  </a:lnTo>
                  <a:lnTo>
                    <a:pt x="2998" y="1569"/>
                  </a:lnTo>
                  <a:lnTo>
                    <a:pt x="2340" y="1919"/>
                  </a:lnTo>
                  <a:lnTo>
                    <a:pt x="1681" y="2256"/>
                  </a:lnTo>
                  <a:lnTo>
                    <a:pt x="1415" y="2396"/>
                  </a:lnTo>
                  <a:lnTo>
                    <a:pt x="1415" y="2396"/>
                  </a:lnTo>
                  <a:lnTo>
                    <a:pt x="1709" y="1863"/>
                  </a:lnTo>
                  <a:lnTo>
                    <a:pt x="1863" y="1611"/>
                  </a:lnTo>
                  <a:lnTo>
                    <a:pt x="2032" y="1345"/>
                  </a:lnTo>
                  <a:lnTo>
                    <a:pt x="2256" y="1009"/>
                  </a:lnTo>
                  <a:lnTo>
                    <a:pt x="2494" y="687"/>
                  </a:lnTo>
                  <a:lnTo>
                    <a:pt x="2984" y="42"/>
                  </a:lnTo>
                  <a:lnTo>
                    <a:pt x="2998" y="28"/>
                  </a:lnTo>
                  <a:lnTo>
                    <a:pt x="2984" y="14"/>
                  </a:lnTo>
                  <a:lnTo>
                    <a:pt x="2984"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5062;p62">
              <a:extLst>
                <a:ext uri="{FF2B5EF4-FFF2-40B4-BE49-F238E27FC236}">
                  <a16:creationId xmlns:a16="http://schemas.microsoft.com/office/drawing/2014/main" id="{3B1D89AD-29E4-DAA6-6C5D-CA8969E2163B}"/>
                </a:ext>
              </a:extLst>
            </p:cNvPr>
            <p:cNvSpPr/>
            <p:nvPr/>
          </p:nvSpPr>
          <p:spPr>
            <a:xfrm>
              <a:off x="1835800" y="2599550"/>
              <a:ext cx="2475" cy="23125"/>
            </a:xfrm>
            <a:custGeom>
              <a:avLst/>
              <a:gdLst/>
              <a:ahLst/>
              <a:cxnLst/>
              <a:rect l="l" t="t" r="r" b="b"/>
              <a:pathLst>
                <a:path w="99" h="925" extrusionOk="0">
                  <a:moveTo>
                    <a:pt x="1" y="0"/>
                  </a:moveTo>
                  <a:lnTo>
                    <a:pt x="29" y="462"/>
                  </a:lnTo>
                  <a:lnTo>
                    <a:pt x="71" y="911"/>
                  </a:lnTo>
                  <a:lnTo>
                    <a:pt x="71" y="925"/>
                  </a:lnTo>
                  <a:lnTo>
                    <a:pt x="85" y="925"/>
                  </a:lnTo>
                  <a:lnTo>
                    <a:pt x="99" y="911"/>
                  </a:lnTo>
                  <a:lnTo>
                    <a:pt x="71" y="462"/>
                  </a:lnTo>
                  <a:lnTo>
                    <a:pt x="29"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5063;p62">
              <a:extLst>
                <a:ext uri="{FF2B5EF4-FFF2-40B4-BE49-F238E27FC236}">
                  <a16:creationId xmlns:a16="http://schemas.microsoft.com/office/drawing/2014/main" id="{BAC544DC-8F37-CF98-8E83-558BC78DD902}"/>
                </a:ext>
              </a:extLst>
            </p:cNvPr>
            <p:cNvSpPr/>
            <p:nvPr/>
          </p:nvSpPr>
          <p:spPr>
            <a:xfrm>
              <a:off x="1877475" y="2624750"/>
              <a:ext cx="27350" cy="11250"/>
            </a:xfrm>
            <a:custGeom>
              <a:avLst/>
              <a:gdLst/>
              <a:ahLst/>
              <a:cxnLst/>
              <a:rect l="l" t="t" r="r" b="b"/>
              <a:pathLst>
                <a:path w="1094" h="450" extrusionOk="0">
                  <a:moveTo>
                    <a:pt x="1080" y="1"/>
                  </a:moveTo>
                  <a:lnTo>
                    <a:pt x="547" y="225"/>
                  </a:lnTo>
                  <a:lnTo>
                    <a:pt x="15" y="435"/>
                  </a:lnTo>
                  <a:lnTo>
                    <a:pt x="1" y="449"/>
                  </a:lnTo>
                  <a:lnTo>
                    <a:pt x="15" y="449"/>
                  </a:lnTo>
                  <a:lnTo>
                    <a:pt x="547" y="239"/>
                  </a:lnTo>
                  <a:lnTo>
                    <a:pt x="1080" y="29"/>
                  </a:lnTo>
                  <a:lnTo>
                    <a:pt x="1094" y="29"/>
                  </a:lnTo>
                  <a:lnTo>
                    <a:pt x="1094" y="15"/>
                  </a:lnTo>
                  <a:lnTo>
                    <a:pt x="1094"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5064;p62">
              <a:extLst>
                <a:ext uri="{FF2B5EF4-FFF2-40B4-BE49-F238E27FC236}">
                  <a16:creationId xmlns:a16="http://schemas.microsoft.com/office/drawing/2014/main" id="{648C7DD3-A676-2211-0916-04A10837864E}"/>
                </a:ext>
              </a:extLst>
            </p:cNvPr>
            <p:cNvSpPr/>
            <p:nvPr/>
          </p:nvSpPr>
          <p:spPr>
            <a:xfrm>
              <a:off x="1892550" y="2564175"/>
              <a:ext cx="25925" cy="14025"/>
            </a:xfrm>
            <a:custGeom>
              <a:avLst/>
              <a:gdLst/>
              <a:ahLst/>
              <a:cxnLst/>
              <a:rect l="l" t="t" r="r" b="b"/>
              <a:pathLst>
                <a:path w="1037" h="561" extrusionOk="0">
                  <a:moveTo>
                    <a:pt x="1023" y="0"/>
                  </a:moveTo>
                  <a:lnTo>
                    <a:pt x="757" y="112"/>
                  </a:lnTo>
                  <a:lnTo>
                    <a:pt x="505" y="252"/>
                  </a:lnTo>
                  <a:lnTo>
                    <a:pt x="252" y="392"/>
                  </a:lnTo>
                  <a:lnTo>
                    <a:pt x="14" y="533"/>
                  </a:lnTo>
                  <a:lnTo>
                    <a:pt x="0" y="547"/>
                  </a:lnTo>
                  <a:lnTo>
                    <a:pt x="0" y="561"/>
                  </a:lnTo>
                  <a:lnTo>
                    <a:pt x="28" y="561"/>
                  </a:lnTo>
                  <a:lnTo>
                    <a:pt x="519" y="280"/>
                  </a:lnTo>
                  <a:lnTo>
                    <a:pt x="1037" y="14"/>
                  </a:lnTo>
                  <a:lnTo>
                    <a:pt x="1037" y="0"/>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2" name="Google Shape;5065;p62">
              <a:extLst>
                <a:ext uri="{FF2B5EF4-FFF2-40B4-BE49-F238E27FC236}">
                  <a16:creationId xmlns:a16="http://schemas.microsoft.com/office/drawing/2014/main" id="{D8802E21-1634-37A7-B340-42491A76EE2A}"/>
                </a:ext>
              </a:extLst>
            </p:cNvPr>
            <p:cNvSpPr/>
            <p:nvPr/>
          </p:nvSpPr>
          <p:spPr>
            <a:xfrm>
              <a:off x="1711475" y="2990025"/>
              <a:ext cx="204550" cy="215775"/>
            </a:xfrm>
            <a:custGeom>
              <a:avLst/>
              <a:gdLst/>
              <a:ahLst/>
              <a:cxnLst/>
              <a:rect l="l" t="t" r="r" b="b"/>
              <a:pathLst>
                <a:path w="8182" h="8631" extrusionOk="0">
                  <a:moveTo>
                    <a:pt x="1" y="1"/>
                  </a:moveTo>
                  <a:lnTo>
                    <a:pt x="1" y="8630"/>
                  </a:lnTo>
                  <a:lnTo>
                    <a:pt x="8182" y="8630"/>
                  </a:lnTo>
                  <a:lnTo>
                    <a:pt x="8182"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5066;p62">
              <a:extLst>
                <a:ext uri="{FF2B5EF4-FFF2-40B4-BE49-F238E27FC236}">
                  <a16:creationId xmlns:a16="http://schemas.microsoft.com/office/drawing/2014/main" id="{531F2A23-3C54-FF67-43D4-B1EECB9596D8}"/>
                </a:ext>
              </a:extLst>
            </p:cNvPr>
            <p:cNvSpPr/>
            <p:nvPr/>
          </p:nvSpPr>
          <p:spPr>
            <a:xfrm>
              <a:off x="1697125" y="3066375"/>
              <a:ext cx="10525" cy="369150"/>
            </a:xfrm>
            <a:custGeom>
              <a:avLst/>
              <a:gdLst/>
              <a:ahLst/>
              <a:cxnLst/>
              <a:rect l="l" t="t" r="r" b="b"/>
              <a:pathLst>
                <a:path w="421" h="14766" extrusionOk="0">
                  <a:moveTo>
                    <a:pt x="0" y="1"/>
                  </a:moveTo>
                  <a:lnTo>
                    <a:pt x="0" y="14766"/>
                  </a:lnTo>
                  <a:lnTo>
                    <a:pt x="421" y="14766"/>
                  </a:lnTo>
                  <a:lnTo>
                    <a:pt x="421"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5067;p62">
              <a:extLst>
                <a:ext uri="{FF2B5EF4-FFF2-40B4-BE49-F238E27FC236}">
                  <a16:creationId xmlns:a16="http://schemas.microsoft.com/office/drawing/2014/main" id="{F94AED4B-16D0-43BC-D585-313E98EDBDF1}"/>
                </a:ext>
              </a:extLst>
            </p:cNvPr>
            <p:cNvSpPr/>
            <p:nvPr/>
          </p:nvSpPr>
          <p:spPr>
            <a:xfrm>
              <a:off x="1918450" y="3066375"/>
              <a:ext cx="10550" cy="369150"/>
            </a:xfrm>
            <a:custGeom>
              <a:avLst/>
              <a:gdLst/>
              <a:ahLst/>
              <a:cxnLst/>
              <a:rect l="l" t="t" r="r" b="b"/>
              <a:pathLst>
                <a:path w="422" h="14766" extrusionOk="0">
                  <a:moveTo>
                    <a:pt x="1" y="1"/>
                  </a:moveTo>
                  <a:lnTo>
                    <a:pt x="1" y="14766"/>
                  </a:lnTo>
                  <a:lnTo>
                    <a:pt x="421" y="14766"/>
                  </a:lnTo>
                  <a:lnTo>
                    <a:pt x="421"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5" name="Google Shape;5068;p62">
              <a:extLst>
                <a:ext uri="{FF2B5EF4-FFF2-40B4-BE49-F238E27FC236}">
                  <a16:creationId xmlns:a16="http://schemas.microsoft.com/office/drawing/2014/main" id="{F05ADFDA-9341-1208-F35F-47F1E8D1E86F}"/>
                </a:ext>
              </a:extLst>
            </p:cNvPr>
            <p:cNvSpPr/>
            <p:nvPr/>
          </p:nvSpPr>
          <p:spPr>
            <a:xfrm>
              <a:off x="1813400" y="3066375"/>
              <a:ext cx="10525" cy="369150"/>
            </a:xfrm>
            <a:custGeom>
              <a:avLst/>
              <a:gdLst/>
              <a:ahLst/>
              <a:cxnLst/>
              <a:rect l="l" t="t" r="r" b="b"/>
              <a:pathLst>
                <a:path w="421" h="14766" extrusionOk="0">
                  <a:moveTo>
                    <a:pt x="0" y="1"/>
                  </a:moveTo>
                  <a:lnTo>
                    <a:pt x="0" y="14766"/>
                  </a:lnTo>
                  <a:lnTo>
                    <a:pt x="421" y="14766"/>
                  </a:lnTo>
                  <a:lnTo>
                    <a:pt x="421"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6" name="Google Shape;5069;p62">
              <a:extLst>
                <a:ext uri="{FF2B5EF4-FFF2-40B4-BE49-F238E27FC236}">
                  <a16:creationId xmlns:a16="http://schemas.microsoft.com/office/drawing/2014/main" id="{1393B9C9-2DEF-0325-7BB9-3FB85B3EB2A2}"/>
                </a:ext>
              </a:extLst>
            </p:cNvPr>
            <p:cNvSpPr/>
            <p:nvPr/>
          </p:nvSpPr>
          <p:spPr>
            <a:xfrm>
              <a:off x="1702375" y="3191750"/>
              <a:ext cx="221350" cy="29800"/>
            </a:xfrm>
            <a:custGeom>
              <a:avLst/>
              <a:gdLst/>
              <a:ahLst/>
              <a:cxnLst/>
              <a:rect l="l" t="t" r="r" b="b"/>
              <a:pathLst>
                <a:path w="8854" h="1192" extrusionOk="0">
                  <a:moveTo>
                    <a:pt x="0" y="1"/>
                  </a:moveTo>
                  <a:lnTo>
                    <a:pt x="0" y="1192"/>
                  </a:lnTo>
                  <a:lnTo>
                    <a:pt x="8854" y="1192"/>
                  </a:lnTo>
                  <a:lnTo>
                    <a:pt x="8854"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7" name="Google Shape;5070;p62">
              <a:extLst>
                <a:ext uri="{FF2B5EF4-FFF2-40B4-BE49-F238E27FC236}">
                  <a16:creationId xmlns:a16="http://schemas.microsoft.com/office/drawing/2014/main" id="{03A59FF2-BA8B-BA87-A042-A8FC87819A74}"/>
                </a:ext>
              </a:extLst>
            </p:cNvPr>
            <p:cNvSpPr/>
            <p:nvPr/>
          </p:nvSpPr>
          <p:spPr>
            <a:xfrm>
              <a:off x="238125" y="3433400"/>
              <a:ext cx="1792425" cy="4225"/>
            </a:xfrm>
            <a:custGeom>
              <a:avLst/>
              <a:gdLst/>
              <a:ahLst/>
              <a:cxnLst/>
              <a:rect l="l" t="t" r="r" b="b"/>
              <a:pathLst>
                <a:path w="71697" h="169" extrusionOk="0">
                  <a:moveTo>
                    <a:pt x="35848" y="1"/>
                  </a:moveTo>
                  <a:lnTo>
                    <a:pt x="17917" y="29"/>
                  </a:lnTo>
                  <a:lnTo>
                    <a:pt x="8966" y="43"/>
                  </a:lnTo>
                  <a:lnTo>
                    <a:pt x="0" y="85"/>
                  </a:lnTo>
                  <a:lnTo>
                    <a:pt x="8966" y="127"/>
                  </a:lnTo>
                  <a:lnTo>
                    <a:pt x="17917" y="141"/>
                  </a:lnTo>
                  <a:lnTo>
                    <a:pt x="35848" y="169"/>
                  </a:lnTo>
                  <a:lnTo>
                    <a:pt x="53765" y="141"/>
                  </a:lnTo>
                  <a:lnTo>
                    <a:pt x="62731" y="127"/>
                  </a:lnTo>
                  <a:lnTo>
                    <a:pt x="71697" y="85"/>
                  </a:lnTo>
                  <a:lnTo>
                    <a:pt x="62731" y="43"/>
                  </a:lnTo>
                  <a:lnTo>
                    <a:pt x="53765" y="29"/>
                  </a:lnTo>
                  <a:lnTo>
                    <a:pt x="3584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8" name="Google Shape;5071;p62">
              <a:extLst>
                <a:ext uri="{FF2B5EF4-FFF2-40B4-BE49-F238E27FC236}">
                  <a16:creationId xmlns:a16="http://schemas.microsoft.com/office/drawing/2014/main" id="{510CAC1C-6918-B8FD-CDA4-C88DF0750BCA}"/>
                </a:ext>
              </a:extLst>
            </p:cNvPr>
            <p:cNvSpPr/>
            <p:nvPr/>
          </p:nvSpPr>
          <p:spPr>
            <a:xfrm>
              <a:off x="254225" y="3512200"/>
              <a:ext cx="1760225" cy="165675"/>
            </a:xfrm>
            <a:custGeom>
              <a:avLst/>
              <a:gdLst/>
              <a:ahLst/>
              <a:cxnLst/>
              <a:rect l="l" t="t" r="r" b="b"/>
              <a:pathLst>
                <a:path w="70409" h="6627" extrusionOk="0">
                  <a:moveTo>
                    <a:pt x="35204" y="1"/>
                  </a:moveTo>
                  <a:lnTo>
                    <a:pt x="33397" y="15"/>
                  </a:lnTo>
                  <a:lnTo>
                    <a:pt x="31604" y="15"/>
                  </a:lnTo>
                  <a:lnTo>
                    <a:pt x="29839" y="43"/>
                  </a:lnTo>
                  <a:lnTo>
                    <a:pt x="28102" y="71"/>
                  </a:lnTo>
                  <a:lnTo>
                    <a:pt x="26407" y="113"/>
                  </a:lnTo>
                  <a:lnTo>
                    <a:pt x="24740" y="155"/>
                  </a:lnTo>
                  <a:lnTo>
                    <a:pt x="23101" y="211"/>
                  </a:lnTo>
                  <a:lnTo>
                    <a:pt x="21504" y="267"/>
                  </a:lnTo>
                  <a:lnTo>
                    <a:pt x="19935" y="337"/>
                  </a:lnTo>
                  <a:lnTo>
                    <a:pt x="18422" y="407"/>
                  </a:lnTo>
                  <a:lnTo>
                    <a:pt x="16951" y="477"/>
                  </a:lnTo>
                  <a:lnTo>
                    <a:pt x="15522" y="575"/>
                  </a:lnTo>
                  <a:lnTo>
                    <a:pt x="14135" y="659"/>
                  </a:lnTo>
                  <a:lnTo>
                    <a:pt x="12804" y="757"/>
                  </a:lnTo>
                  <a:lnTo>
                    <a:pt x="11530" y="869"/>
                  </a:lnTo>
                  <a:lnTo>
                    <a:pt x="10311" y="967"/>
                  </a:lnTo>
                  <a:lnTo>
                    <a:pt x="9148" y="1093"/>
                  </a:lnTo>
                  <a:lnTo>
                    <a:pt x="8041" y="1205"/>
                  </a:lnTo>
                  <a:lnTo>
                    <a:pt x="6991" y="1332"/>
                  </a:lnTo>
                  <a:lnTo>
                    <a:pt x="6010" y="1472"/>
                  </a:lnTo>
                  <a:lnTo>
                    <a:pt x="5100" y="1598"/>
                  </a:lnTo>
                  <a:lnTo>
                    <a:pt x="4245" y="1738"/>
                  </a:lnTo>
                  <a:lnTo>
                    <a:pt x="3475" y="1878"/>
                  </a:lnTo>
                  <a:lnTo>
                    <a:pt x="2760" y="2032"/>
                  </a:lnTo>
                  <a:lnTo>
                    <a:pt x="2130" y="2172"/>
                  </a:lnTo>
                  <a:lnTo>
                    <a:pt x="1583" y="2326"/>
                  </a:lnTo>
                  <a:lnTo>
                    <a:pt x="1107" y="2494"/>
                  </a:lnTo>
                  <a:lnTo>
                    <a:pt x="897" y="2564"/>
                  </a:lnTo>
                  <a:lnTo>
                    <a:pt x="715" y="2648"/>
                  </a:lnTo>
                  <a:lnTo>
                    <a:pt x="547" y="2732"/>
                  </a:lnTo>
                  <a:lnTo>
                    <a:pt x="407" y="2816"/>
                  </a:lnTo>
                  <a:lnTo>
                    <a:pt x="281" y="2901"/>
                  </a:lnTo>
                  <a:lnTo>
                    <a:pt x="183" y="2985"/>
                  </a:lnTo>
                  <a:lnTo>
                    <a:pt x="98" y="3069"/>
                  </a:lnTo>
                  <a:lnTo>
                    <a:pt x="42" y="3153"/>
                  </a:lnTo>
                  <a:lnTo>
                    <a:pt x="14" y="3237"/>
                  </a:lnTo>
                  <a:lnTo>
                    <a:pt x="0" y="3321"/>
                  </a:lnTo>
                  <a:lnTo>
                    <a:pt x="14" y="3405"/>
                  </a:lnTo>
                  <a:lnTo>
                    <a:pt x="42" y="3489"/>
                  </a:lnTo>
                  <a:lnTo>
                    <a:pt x="98" y="3573"/>
                  </a:lnTo>
                  <a:lnTo>
                    <a:pt x="183" y="3657"/>
                  </a:lnTo>
                  <a:lnTo>
                    <a:pt x="281" y="3741"/>
                  </a:lnTo>
                  <a:lnTo>
                    <a:pt x="407" y="3825"/>
                  </a:lnTo>
                  <a:lnTo>
                    <a:pt x="547" y="3909"/>
                  </a:lnTo>
                  <a:lnTo>
                    <a:pt x="715" y="3979"/>
                  </a:lnTo>
                  <a:lnTo>
                    <a:pt x="897" y="4063"/>
                  </a:lnTo>
                  <a:lnTo>
                    <a:pt x="1107" y="4147"/>
                  </a:lnTo>
                  <a:lnTo>
                    <a:pt x="1583" y="4301"/>
                  </a:lnTo>
                  <a:lnTo>
                    <a:pt x="2130" y="4456"/>
                  </a:lnTo>
                  <a:lnTo>
                    <a:pt x="2760" y="4610"/>
                  </a:lnTo>
                  <a:lnTo>
                    <a:pt x="3475" y="4750"/>
                  </a:lnTo>
                  <a:lnTo>
                    <a:pt x="4245" y="4904"/>
                  </a:lnTo>
                  <a:lnTo>
                    <a:pt x="5100" y="5030"/>
                  </a:lnTo>
                  <a:lnTo>
                    <a:pt x="6010" y="5170"/>
                  </a:lnTo>
                  <a:lnTo>
                    <a:pt x="6991" y="5296"/>
                  </a:lnTo>
                  <a:lnTo>
                    <a:pt x="8041" y="5422"/>
                  </a:lnTo>
                  <a:lnTo>
                    <a:pt x="9148" y="5548"/>
                  </a:lnTo>
                  <a:lnTo>
                    <a:pt x="10311" y="5660"/>
                  </a:lnTo>
                  <a:lnTo>
                    <a:pt x="11530" y="5772"/>
                  </a:lnTo>
                  <a:lnTo>
                    <a:pt x="12804" y="5870"/>
                  </a:lnTo>
                  <a:lnTo>
                    <a:pt x="14135" y="5968"/>
                  </a:lnTo>
                  <a:lnTo>
                    <a:pt x="15522" y="6067"/>
                  </a:lnTo>
                  <a:lnTo>
                    <a:pt x="16951" y="6151"/>
                  </a:lnTo>
                  <a:lnTo>
                    <a:pt x="18422" y="6235"/>
                  </a:lnTo>
                  <a:lnTo>
                    <a:pt x="19935" y="6305"/>
                  </a:lnTo>
                  <a:lnTo>
                    <a:pt x="21504" y="6375"/>
                  </a:lnTo>
                  <a:lnTo>
                    <a:pt x="23101" y="6431"/>
                  </a:lnTo>
                  <a:lnTo>
                    <a:pt x="24740" y="6487"/>
                  </a:lnTo>
                  <a:lnTo>
                    <a:pt x="26407" y="6529"/>
                  </a:lnTo>
                  <a:lnTo>
                    <a:pt x="28102" y="6571"/>
                  </a:lnTo>
                  <a:lnTo>
                    <a:pt x="29839" y="6599"/>
                  </a:lnTo>
                  <a:lnTo>
                    <a:pt x="31604" y="6613"/>
                  </a:lnTo>
                  <a:lnTo>
                    <a:pt x="33397" y="6627"/>
                  </a:lnTo>
                  <a:lnTo>
                    <a:pt x="37011" y="6627"/>
                  </a:lnTo>
                  <a:lnTo>
                    <a:pt x="38805" y="6613"/>
                  </a:lnTo>
                  <a:lnTo>
                    <a:pt x="40570" y="6599"/>
                  </a:lnTo>
                  <a:lnTo>
                    <a:pt x="42293" y="6571"/>
                  </a:lnTo>
                  <a:lnTo>
                    <a:pt x="44002" y="6529"/>
                  </a:lnTo>
                  <a:lnTo>
                    <a:pt x="45669" y="6487"/>
                  </a:lnTo>
                  <a:lnTo>
                    <a:pt x="47308" y="6431"/>
                  </a:lnTo>
                  <a:lnTo>
                    <a:pt x="48905" y="6375"/>
                  </a:lnTo>
                  <a:lnTo>
                    <a:pt x="50460" y="6305"/>
                  </a:lnTo>
                  <a:lnTo>
                    <a:pt x="51987" y="6235"/>
                  </a:lnTo>
                  <a:lnTo>
                    <a:pt x="53458" y="6151"/>
                  </a:lnTo>
                  <a:lnTo>
                    <a:pt x="54887" y="6067"/>
                  </a:lnTo>
                  <a:lnTo>
                    <a:pt x="56259" y="5968"/>
                  </a:lnTo>
                  <a:lnTo>
                    <a:pt x="57590" y="5870"/>
                  </a:lnTo>
                  <a:lnTo>
                    <a:pt x="58879" y="5772"/>
                  </a:lnTo>
                  <a:lnTo>
                    <a:pt x="60098" y="5660"/>
                  </a:lnTo>
                  <a:lnTo>
                    <a:pt x="61261" y="5548"/>
                  </a:lnTo>
                  <a:lnTo>
                    <a:pt x="62367" y="5422"/>
                  </a:lnTo>
                  <a:lnTo>
                    <a:pt x="63418" y="5296"/>
                  </a:lnTo>
                  <a:lnTo>
                    <a:pt x="64399" y="5170"/>
                  </a:lnTo>
                  <a:lnTo>
                    <a:pt x="65309" y="5030"/>
                  </a:lnTo>
                  <a:lnTo>
                    <a:pt x="66164" y="4904"/>
                  </a:lnTo>
                  <a:lnTo>
                    <a:pt x="66934" y="4750"/>
                  </a:lnTo>
                  <a:lnTo>
                    <a:pt x="67635" y="4610"/>
                  </a:lnTo>
                  <a:lnTo>
                    <a:pt x="68265" y="4456"/>
                  </a:lnTo>
                  <a:lnTo>
                    <a:pt x="68825" y="4301"/>
                  </a:lnTo>
                  <a:lnTo>
                    <a:pt x="69302" y="4147"/>
                  </a:lnTo>
                  <a:lnTo>
                    <a:pt x="69512" y="4063"/>
                  </a:lnTo>
                  <a:lnTo>
                    <a:pt x="69694" y="3979"/>
                  </a:lnTo>
                  <a:lnTo>
                    <a:pt x="69862" y="3909"/>
                  </a:lnTo>
                  <a:lnTo>
                    <a:pt x="70002" y="3825"/>
                  </a:lnTo>
                  <a:lnTo>
                    <a:pt x="70128" y="3741"/>
                  </a:lnTo>
                  <a:lnTo>
                    <a:pt x="70226" y="3657"/>
                  </a:lnTo>
                  <a:lnTo>
                    <a:pt x="70310" y="3573"/>
                  </a:lnTo>
                  <a:lnTo>
                    <a:pt x="70366" y="3489"/>
                  </a:lnTo>
                  <a:lnTo>
                    <a:pt x="70394" y="3405"/>
                  </a:lnTo>
                  <a:lnTo>
                    <a:pt x="70408" y="3321"/>
                  </a:lnTo>
                  <a:lnTo>
                    <a:pt x="70394" y="3237"/>
                  </a:lnTo>
                  <a:lnTo>
                    <a:pt x="70366" y="3153"/>
                  </a:lnTo>
                  <a:lnTo>
                    <a:pt x="70310" y="3069"/>
                  </a:lnTo>
                  <a:lnTo>
                    <a:pt x="70226" y="2985"/>
                  </a:lnTo>
                  <a:lnTo>
                    <a:pt x="70128" y="2901"/>
                  </a:lnTo>
                  <a:lnTo>
                    <a:pt x="70002" y="2816"/>
                  </a:lnTo>
                  <a:lnTo>
                    <a:pt x="69862" y="2732"/>
                  </a:lnTo>
                  <a:lnTo>
                    <a:pt x="69694" y="2648"/>
                  </a:lnTo>
                  <a:lnTo>
                    <a:pt x="69512" y="2564"/>
                  </a:lnTo>
                  <a:lnTo>
                    <a:pt x="69302" y="2494"/>
                  </a:lnTo>
                  <a:lnTo>
                    <a:pt x="68825" y="2326"/>
                  </a:lnTo>
                  <a:lnTo>
                    <a:pt x="68265" y="2172"/>
                  </a:lnTo>
                  <a:lnTo>
                    <a:pt x="67635" y="2032"/>
                  </a:lnTo>
                  <a:lnTo>
                    <a:pt x="66934" y="1878"/>
                  </a:lnTo>
                  <a:lnTo>
                    <a:pt x="66164" y="1738"/>
                  </a:lnTo>
                  <a:lnTo>
                    <a:pt x="65309" y="1598"/>
                  </a:lnTo>
                  <a:lnTo>
                    <a:pt x="64399" y="1472"/>
                  </a:lnTo>
                  <a:lnTo>
                    <a:pt x="63418" y="1332"/>
                  </a:lnTo>
                  <a:lnTo>
                    <a:pt x="62367" y="1205"/>
                  </a:lnTo>
                  <a:lnTo>
                    <a:pt x="61261" y="1093"/>
                  </a:lnTo>
                  <a:lnTo>
                    <a:pt x="60098" y="967"/>
                  </a:lnTo>
                  <a:lnTo>
                    <a:pt x="58879" y="869"/>
                  </a:lnTo>
                  <a:lnTo>
                    <a:pt x="57590" y="757"/>
                  </a:lnTo>
                  <a:lnTo>
                    <a:pt x="56259" y="659"/>
                  </a:lnTo>
                  <a:lnTo>
                    <a:pt x="54887" y="575"/>
                  </a:lnTo>
                  <a:lnTo>
                    <a:pt x="53458" y="477"/>
                  </a:lnTo>
                  <a:lnTo>
                    <a:pt x="51987" y="407"/>
                  </a:lnTo>
                  <a:lnTo>
                    <a:pt x="50460" y="337"/>
                  </a:lnTo>
                  <a:lnTo>
                    <a:pt x="48905" y="267"/>
                  </a:lnTo>
                  <a:lnTo>
                    <a:pt x="47308" y="211"/>
                  </a:lnTo>
                  <a:lnTo>
                    <a:pt x="45669" y="155"/>
                  </a:lnTo>
                  <a:lnTo>
                    <a:pt x="44002" y="113"/>
                  </a:lnTo>
                  <a:lnTo>
                    <a:pt x="42293" y="71"/>
                  </a:lnTo>
                  <a:lnTo>
                    <a:pt x="40570" y="43"/>
                  </a:lnTo>
                  <a:lnTo>
                    <a:pt x="38805" y="15"/>
                  </a:lnTo>
                  <a:lnTo>
                    <a:pt x="37011" y="15"/>
                  </a:lnTo>
                  <a:lnTo>
                    <a:pt x="3520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9" name="Google Shape;5072;p62">
              <a:extLst>
                <a:ext uri="{FF2B5EF4-FFF2-40B4-BE49-F238E27FC236}">
                  <a16:creationId xmlns:a16="http://schemas.microsoft.com/office/drawing/2014/main" id="{F7A0F973-A984-EEEC-8893-81EBDF95BD9F}"/>
                </a:ext>
              </a:extLst>
            </p:cNvPr>
            <p:cNvSpPr/>
            <p:nvPr/>
          </p:nvSpPr>
          <p:spPr>
            <a:xfrm>
              <a:off x="1135025" y="2286450"/>
              <a:ext cx="395075" cy="529200"/>
            </a:xfrm>
            <a:custGeom>
              <a:avLst/>
              <a:gdLst/>
              <a:ahLst/>
              <a:cxnLst/>
              <a:rect l="l" t="t" r="r" b="b"/>
              <a:pathLst>
                <a:path w="15803" h="21168" extrusionOk="0">
                  <a:moveTo>
                    <a:pt x="0" y="0"/>
                  </a:moveTo>
                  <a:lnTo>
                    <a:pt x="0" y="6542"/>
                  </a:lnTo>
                  <a:lnTo>
                    <a:pt x="84" y="6640"/>
                  </a:lnTo>
                  <a:lnTo>
                    <a:pt x="182" y="6753"/>
                  </a:lnTo>
                  <a:lnTo>
                    <a:pt x="309" y="6879"/>
                  </a:lnTo>
                  <a:lnTo>
                    <a:pt x="449" y="6991"/>
                  </a:lnTo>
                  <a:lnTo>
                    <a:pt x="631" y="7103"/>
                  </a:lnTo>
                  <a:lnTo>
                    <a:pt x="715" y="7145"/>
                  </a:lnTo>
                  <a:lnTo>
                    <a:pt x="813" y="7173"/>
                  </a:lnTo>
                  <a:lnTo>
                    <a:pt x="911" y="7187"/>
                  </a:lnTo>
                  <a:lnTo>
                    <a:pt x="1009" y="7201"/>
                  </a:lnTo>
                  <a:lnTo>
                    <a:pt x="1121" y="7187"/>
                  </a:lnTo>
                  <a:lnTo>
                    <a:pt x="1233" y="7159"/>
                  </a:lnTo>
                  <a:lnTo>
                    <a:pt x="1345" y="7117"/>
                  </a:lnTo>
                  <a:lnTo>
                    <a:pt x="1457" y="7047"/>
                  </a:lnTo>
                  <a:lnTo>
                    <a:pt x="1681" y="6893"/>
                  </a:lnTo>
                  <a:lnTo>
                    <a:pt x="1934" y="6710"/>
                  </a:lnTo>
                  <a:lnTo>
                    <a:pt x="2214" y="6542"/>
                  </a:lnTo>
                  <a:lnTo>
                    <a:pt x="2368" y="6458"/>
                  </a:lnTo>
                  <a:lnTo>
                    <a:pt x="2522" y="6388"/>
                  </a:lnTo>
                  <a:lnTo>
                    <a:pt x="2690" y="6318"/>
                  </a:lnTo>
                  <a:lnTo>
                    <a:pt x="2872" y="6276"/>
                  </a:lnTo>
                  <a:lnTo>
                    <a:pt x="3068" y="6248"/>
                  </a:lnTo>
                  <a:lnTo>
                    <a:pt x="3278" y="6234"/>
                  </a:lnTo>
                  <a:lnTo>
                    <a:pt x="3390" y="6234"/>
                  </a:lnTo>
                  <a:lnTo>
                    <a:pt x="3517" y="6262"/>
                  </a:lnTo>
                  <a:lnTo>
                    <a:pt x="3657" y="6290"/>
                  </a:lnTo>
                  <a:lnTo>
                    <a:pt x="3797" y="6332"/>
                  </a:lnTo>
                  <a:lnTo>
                    <a:pt x="3937" y="6374"/>
                  </a:lnTo>
                  <a:lnTo>
                    <a:pt x="4077" y="6444"/>
                  </a:lnTo>
                  <a:lnTo>
                    <a:pt x="4231" y="6528"/>
                  </a:lnTo>
                  <a:lnTo>
                    <a:pt x="4371" y="6626"/>
                  </a:lnTo>
                  <a:lnTo>
                    <a:pt x="4497" y="6739"/>
                  </a:lnTo>
                  <a:lnTo>
                    <a:pt x="4623" y="6865"/>
                  </a:lnTo>
                  <a:lnTo>
                    <a:pt x="4721" y="7019"/>
                  </a:lnTo>
                  <a:lnTo>
                    <a:pt x="4819" y="7173"/>
                  </a:lnTo>
                  <a:lnTo>
                    <a:pt x="4903" y="7355"/>
                  </a:lnTo>
                  <a:lnTo>
                    <a:pt x="4959" y="7565"/>
                  </a:lnTo>
                  <a:lnTo>
                    <a:pt x="5001" y="7775"/>
                  </a:lnTo>
                  <a:lnTo>
                    <a:pt x="5015" y="8027"/>
                  </a:lnTo>
                  <a:lnTo>
                    <a:pt x="5001" y="8265"/>
                  </a:lnTo>
                  <a:lnTo>
                    <a:pt x="4959" y="8490"/>
                  </a:lnTo>
                  <a:lnTo>
                    <a:pt x="4903" y="8686"/>
                  </a:lnTo>
                  <a:lnTo>
                    <a:pt x="4819" y="8868"/>
                  </a:lnTo>
                  <a:lnTo>
                    <a:pt x="4721" y="9036"/>
                  </a:lnTo>
                  <a:lnTo>
                    <a:pt x="4623" y="9176"/>
                  </a:lnTo>
                  <a:lnTo>
                    <a:pt x="4497" y="9302"/>
                  </a:lnTo>
                  <a:lnTo>
                    <a:pt x="4357" y="9414"/>
                  </a:lnTo>
                  <a:lnTo>
                    <a:pt x="4231" y="9512"/>
                  </a:lnTo>
                  <a:lnTo>
                    <a:pt x="4077" y="9596"/>
                  </a:lnTo>
                  <a:lnTo>
                    <a:pt x="3937" y="9666"/>
                  </a:lnTo>
                  <a:lnTo>
                    <a:pt x="3797" y="9722"/>
                  </a:lnTo>
                  <a:lnTo>
                    <a:pt x="3657" y="9764"/>
                  </a:lnTo>
                  <a:lnTo>
                    <a:pt x="3517" y="9792"/>
                  </a:lnTo>
                  <a:lnTo>
                    <a:pt x="3390" y="9806"/>
                  </a:lnTo>
                  <a:lnTo>
                    <a:pt x="3278" y="9806"/>
                  </a:lnTo>
                  <a:lnTo>
                    <a:pt x="3068" y="9792"/>
                  </a:lnTo>
                  <a:lnTo>
                    <a:pt x="2872" y="9764"/>
                  </a:lnTo>
                  <a:lnTo>
                    <a:pt x="2690" y="9722"/>
                  </a:lnTo>
                  <a:lnTo>
                    <a:pt x="2522" y="9652"/>
                  </a:lnTo>
                  <a:lnTo>
                    <a:pt x="2354" y="9582"/>
                  </a:lnTo>
                  <a:lnTo>
                    <a:pt x="2214" y="9498"/>
                  </a:lnTo>
                  <a:lnTo>
                    <a:pt x="1934" y="9330"/>
                  </a:lnTo>
                  <a:lnTo>
                    <a:pt x="1681" y="9148"/>
                  </a:lnTo>
                  <a:lnTo>
                    <a:pt x="1457" y="8994"/>
                  </a:lnTo>
                  <a:lnTo>
                    <a:pt x="1345" y="8938"/>
                  </a:lnTo>
                  <a:lnTo>
                    <a:pt x="1233" y="8882"/>
                  </a:lnTo>
                  <a:lnTo>
                    <a:pt x="1121" y="8854"/>
                  </a:lnTo>
                  <a:lnTo>
                    <a:pt x="1009" y="8840"/>
                  </a:lnTo>
                  <a:lnTo>
                    <a:pt x="911" y="8854"/>
                  </a:lnTo>
                  <a:lnTo>
                    <a:pt x="813" y="8868"/>
                  </a:lnTo>
                  <a:lnTo>
                    <a:pt x="715" y="8910"/>
                  </a:lnTo>
                  <a:lnTo>
                    <a:pt x="631" y="8952"/>
                  </a:lnTo>
                  <a:lnTo>
                    <a:pt x="449" y="9050"/>
                  </a:lnTo>
                  <a:lnTo>
                    <a:pt x="309" y="9176"/>
                  </a:lnTo>
                  <a:lnTo>
                    <a:pt x="182" y="9288"/>
                  </a:lnTo>
                  <a:lnTo>
                    <a:pt x="84" y="9400"/>
                  </a:lnTo>
                  <a:lnTo>
                    <a:pt x="0" y="9498"/>
                  </a:lnTo>
                  <a:lnTo>
                    <a:pt x="0" y="16152"/>
                  </a:lnTo>
                  <a:lnTo>
                    <a:pt x="6066" y="16152"/>
                  </a:lnTo>
                  <a:lnTo>
                    <a:pt x="6164" y="16236"/>
                  </a:lnTo>
                  <a:lnTo>
                    <a:pt x="6276" y="16334"/>
                  </a:lnTo>
                  <a:lnTo>
                    <a:pt x="6388" y="16461"/>
                  </a:lnTo>
                  <a:lnTo>
                    <a:pt x="6514" y="16615"/>
                  </a:lnTo>
                  <a:lnTo>
                    <a:pt x="6626" y="16783"/>
                  </a:lnTo>
                  <a:lnTo>
                    <a:pt x="6669" y="16881"/>
                  </a:lnTo>
                  <a:lnTo>
                    <a:pt x="6697" y="16979"/>
                  </a:lnTo>
                  <a:lnTo>
                    <a:pt x="6711" y="17063"/>
                  </a:lnTo>
                  <a:lnTo>
                    <a:pt x="6725" y="17161"/>
                  </a:lnTo>
                  <a:lnTo>
                    <a:pt x="6711" y="17273"/>
                  </a:lnTo>
                  <a:lnTo>
                    <a:pt x="6683" y="17385"/>
                  </a:lnTo>
                  <a:lnTo>
                    <a:pt x="6640" y="17497"/>
                  </a:lnTo>
                  <a:lnTo>
                    <a:pt x="6570" y="17609"/>
                  </a:lnTo>
                  <a:lnTo>
                    <a:pt x="6416" y="17847"/>
                  </a:lnTo>
                  <a:lnTo>
                    <a:pt x="6248" y="18100"/>
                  </a:lnTo>
                  <a:lnTo>
                    <a:pt x="6066" y="18366"/>
                  </a:lnTo>
                  <a:lnTo>
                    <a:pt x="5982" y="18520"/>
                  </a:lnTo>
                  <a:lnTo>
                    <a:pt x="5912" y="18688"/>
                  </a:lnTo>
                  <a:lnTo>
                    <a:pt x="5842" y="18856"/>
                  </a:lnTo>
                  <a:lnTo>
                    <a:pt x="5800" y="19038"/>
                  </a:lnTo>
                  <a:lnTo>
                    <a:pt x="5772" y="19220"/>
                  </a:lnTo>
                  <a:lnTo>
                    <a:pt x="5758" y="19430"/>
                  </a:lnTo>
                  <a:lnTo>
                    <a:pt x="5758" y="19556"/>
                  </a:lnTo>
                  <a:lnTo>
                    <a:pt x="5786" y="19683"/>
                  </a:lnTo>
                  <a:lnTo>
                    <a:pt x="5814" y="19809"/>
                  </a:lnTo>
                  <a:lnTo>
                    <a:pt x="5856" y="19949"/>
                  </a:lnTo>
                  <a:lnTo>
                    <a:pt x="5898" y="20103"/>
                  </a:lnTo>
                  <a:lnTo>
                    <a:pt x="5968" y="20243"/>
                  </a:lnTo>
                  <a:lnTo>
                    <a:pt x="6052" y="20383"/>
                  </a:lnTo>
                  <a:lnTo>
                    <a:pt x="6150" y="20523"/>
                  </a:lnTo>
                  <a:lnTo>
                    <a:pt x="6262" y="20663"/>
                  </a:lnTo>
                  <a:lnTo>
                    <a:pt x="6388" y="20775"/>
                  </a:lnTo>
                  <a:lnTo>
                    <a:pt x="6542" y="20887"/>
                  </a:lnTo>
                  <a:lnTo>
                    <a:pt x="6697" y="20985"/>
                  </a:lnTo>
                  <a:lnTo>
                    <a:pt x="6879" y="21069"/>
                  </a:lnTo>
                  <a:lnTo>
                    <a:pt x="7089" y="21125"/>
                  </a:lnTo>
                  <a:lnTo>
                    <a:pt x="7299" y="21153"/>
                  </a:lnTo>
                  <a:lnTo>
                    <a:pt x="7551" y="21167"/>
                  </a:lnTo>
                  <a:lnTo>
                    <a:pt x="7789" y="21153"/>
                  </a:lnTo>
                  <a:lnTo>
                    <a:pt x="8013" y="21125"/>
                  </a:lnTo>
                  <a:lnTo>
                    <a:pt x="8209" y="21069"/>
                  </a:lnTo>
                  <a:lnTo>
                    <a:pt x="8392" y="20985"/>
                  </a:lnTo>
                  <a:lnTo>
                    <a:pt x="8560" y="20887"/>
                  </a:lnTo>
                  <a:lnTo>
                    <a:pt x="8700" y="20775"/>
                  </a:lnTo>
                  <a:lnTo>
                    <a:pt x="8826" y="20663"/>
                  </a:lnTo>
                  <a:lnTo>
                    <a:pt x="8938" y="20523"/>
                  </a:lnTo>
                  <a:lnTo>
                    <a:pt x="9036" y="20383"/>
                  </a:lnTo>
                  <a:lnTo>
                    <a:pt x="9120" y="20243"/>
                  </a:lnTo>
                  <a:lnTo>
                    <a:pt x="9190" y="20103"/>
                  </a:lnTo>
                  <a:lnTo>
                    <a:pt x="9246" y="19949"/>
                  </a:lnTo>
                  <a:lnTo>
                    <a:pt x="9288" y="19809"/>
                  </a:lnTo>
                  <a:lnTo>
                    <a:pt x="9316" y="19683"/>
                  </a:lnTo>
                  <a:lnTo>
                    <a:pt x="9330" y="19556"/>
                  </a:lnTo>
                  <a:lnTo>
                    <a:pt x="9330" y="19430"/>
                  </a:lnTo>
                  <a:lnTo>
                    <a:pt x="9316" y="19220"/>
                  </a:lnTo>
                  <a:lnTo>
                    <a:pt x="9288" y="19024"/>
                  </a:lnTo>
                  <a:lnTo>
                    <a:pt x="9246" y="18856"/>
                  </a:lnTo>
                  <a:lnTo>
                    <a:pt x="9190" y="18674"/>
                  </a:lnTo>
                  <a:lnTo>
                    <a:pt x="9106" y="18520"/>
                  </a:lnTo>
                  <a:lnTo>
                    <a:pt x="9022" y="18366"/>
                  </a:lnTo>
                  <a:lnTo>
                    <a:pt x="8854" y="18100"/>
                  </a:lnTo>
                  <a:lnTo>
                    <a:pt x="8672" y="17847"/>
                  </a:lnTo>
                  <a:lnTo>
                    <a:pt x="8518" y="17609"/>
                  </a:lnTo>
                  <a:lnTo>
                    <a:pt x="8462" y="17497"/>
                  </a:lnTo>
                  <a:lnTo>
                    <a:pt x="8406" y="17385"/>
                  </a:lnTo>
                  <a:lnTo>
                    <a:pt x="8378" y="17273"/>
                  </a:lnTo>
                  <a:lnTo>
                    <a:pt x="8364" y="17161"/>
                  </a:lnTo>
                  <a:lnTo>
                    <a:pt x="8378" y="17063"/>
                  </a:lnTo>
                  <a:lnTo>
                    <a:pt x="8392" y="16979"/>
                  </a:lnTo>
                  <a:lnTo>
                    <a:pt x="8434" y="16881"/>
                  </a:lnTo>
                  <a:lnTo>
                    <a:pt x="8476" y="16783"/>
                  </a:lnTo>
                  <a:lnTo>
                    <a:pt x="8574" y="16615"/>
                  </a:lnTo>
                  <a:lnTo>
                    <a:pt x="8700" y="16475"/>
                  </a:lnTo>
                  <a:lnTo>
                    <a:pt x="8826" y="16348"/>
                  </a:lnTo>
                  <a:lnTo>
                    <a:pt x="8924" y="16250"/>
                  </a:lnTo>
                  <a:lnTo>
                    <a:pt x="9022" y="16166"/>
                  </a:lnTo>
                  <a:lnTo>
                    <a:pt x="15746" y="16166"/>
                  </a:lnTo>
                  <a:lnTo>
                    <a:pt x="15788" y="15522"/>
                  </a:lnTo>
                  <a:lnTo>
                    <a:pt x="15802" y="14850"/>
                  </a:lnTo>
                  <a:lnTo>
                    <a:pt x="15802" y="14499"/>
                  </a:lnTo>
                  <a:lnTo>
                    <a:pt x="15788" y="14135"/>
                  </a:lnTo>
                  <a:lnTo>
                    <a:pt x="15760" y="13771"/>
                  </a:lnTo>
                  <a:lnTo>
                    <a:pt x="15718" y="13421"/>
                  </a:lnTo>
                  <a:lnTo>
                    <a:pt x="15676" y="13070"/>
                  </a:lnTo>
                  <a:lnTo>
                    <a:pt x="15620" y="12706"/>
                  </a:lnTo>
                  <a:lnTo>
                    <a:pt x="15564" y="12356"/>
                  </a:lnTo>
                  <a:lnTo>
                    <a:pt x="15494" y="12006"/>
                  </a:lnTo>
                  <a:lnTo>
                    <a:pt x="15410" y="11656"/>
                  </a:lnTo>
                  <a:lnTo>
                    <a:pt x="15312" y="11305"/>
                  </a:lnTo>
                  <a:lnTo>
                    <a:pt x="15214" y="10969"/>
                  </a:lnTo>
                  <a:lnTo>
                    <a:pt x="15102" y="10619"/>
                  </a:lnTo>
                  <a:lnTo>
                    <a:pt x="14990" y="10283"/>
                  </a:lnTo>
                  <a:lnTo>
                    <a:pt x="14864" y="9947"/>
                  </a:lnTo>
                  <a:lnTo>
                    <a:pt x="14724" y="9610"/>
                  </a:lnTo>
                  <a:lnTo>
                    <a:pt x="14583" y="9288"/>
                  </a:lnTo>
                  <a:lnTo>
                    <a:pt x="14429" y="8952"/>
                  </a:lnTo>
                  <a:lnTo>
                    <a:pt x="14275" y="8630"/>
                  </a:lnTo>
                  <a:lnTo>
                    <a:pt x="14107" y="8307"/>
                  </a:lnTo>
                  <a:lnTo>
                    <a:pt x="13925" y="7999"/>
                  </a:lnTo>
                  <a:lnTo>
                    <a:pt x="13743" y="7677"/>
                  </a:lnTo>
                  <a:lnTo>
                    <a:pt x="13547" y="7369"/>
                  </a:lnTo>
                  <a:lnTo>
                    <a:pt x="13351" y="7075"/>
                  </a:lnTo>
                  <a:lnTo>
                    <a:pt x="13141" y="6767"/>
                  </a:lnTo>
                  <a:lnTo>
                    <a:pt x="12930" y="6472"/>
                  </a:lnTo>
                  <a:lnTo>
                    <a:pt x="12706" y="6178"/>
                  </a:lnTo>
                  <a:lnTo>
                    <a:pt x="12482" y="5898"/>
                  </a:lnTo>
                  <a:lnTo>
                    <a:pt x="12244" y="5618"/>
                  </a:lnTo>
                  <a:lnTo>
                    <a:pt x="12006" y="5338"/>
                  </a:lnTo>
                  <a:lnTo>
                    <a:pt x="11754" y="5057"/>
                  </a:lnTo>
                  <a:lnTo>
                    <a:pt x="11488" y="4791"/>
                  </a:lnTo>
                  <a:lnTo>
                    <a:pt x="11235" y="4539"/>
                  </a:lnTo>
                  <a:lnTo>
                    <a:pt x="10955" y="4287"/>
                  </a:lnTo>
                  <a:lnTo>
                    <a:pt x="10689" y="4035"/>
                  </a:lnTo>
                  <a:lnTo>
                    <a:pt x="10409" y="3783"/>
                  </a:lnTo>
                  <a:lnTo>
                    <a:pt x="10115" y="3559"/>
                  </a:lnTo>
                  <a:lnTo>
                    <a:pt x="9820" y="3320"/>
                  </a:lnTo>
                  <a:lnTo>
                    <a:pt x="9512" y="3096"/>
                  </a:lnTo>
                  <a:lnTo>
                    <a:pt x="9218" y="2872"/>
                  </a:lnTo>
                  <a:lnTo>
                    <a:pt x="8896" y="2662"/>
                  </a:lnTo>
                  <a:lnTo>
                    <a:pt x="8588" y="2466"/>
                  </a:lnTo>
                  <a:lnTo>
                    <a:pt x="8265" y="2270"/>
                  </a:lnTo>
                  <a:lnTo>
                    <a:pt x="7929" y="2074"/>
                  </a:lnTo>
                  <a:lnTo>
                    <a:pt x="7593" y="1892"/>
                  </a:lnTo>
                  <a:lnTo>
                    <a:pt x="7257" y="1709"/>
                  </a:lnTo>
                  <a:lnTo>
                    <a:pt x="6921" y="1541"/>
                  </a:lnTo>
                  <a:lnTo>
                    <a:pt x="6570" y="1387"/>
                  </a:lnTo>
                  <a:lnTo>
                    <a:pt x="6206" y="1233"/>
                  </a:lnTo>
                  <a:lnTo>
                    <a:pt x="5856" y="1093"/>
                  </a:lnTo>
                  <a:lnTo>
                    <a:pt x="5492" y="953"/>
                  </a:lnTo>
                  <a:lnTo>
                    <a:pt x="5128" y="827"/>
                  </a:lnTo>
                  <a:lnTo>
                    <a:pt x="4749" y="701"/>
                  </a:lnTo>
                  <a:lnTo>
                    <a:pt x="4371" y="603"/>
                  </a:lnTo>
                  <a:lnTo>
                    <a:pt x="3993" y="491"/>
                  </a:lnTo>
                  <a:lnTo>
                    <a:pt x="3615" y="407"/>
                  </a:lnTo>
                  <a:lnTo>
                    <a:pt x="3222" y="323"/>
                  </a:lnTo>
                  <a:lnTo>
                    <a:pt x="2830" y="238"/>
                  </a:lnTo>
                  <a:lnTo>
                    <a:pt x="2438" y="182"/>
                  </a:lnTo>
                  <a:lnTo>
                    <a:pt x="2046" y="126"/>
                  </a:lnTo>
                  <a:lnTo>
                    <a:pt x="1639" y="84"/>
                  </a:lnTo>
                  <a:lnTo>
                    <a:pt x="1233" y="42"/>
                  </a:lnTo>
                  <a:lnTo>
                    <a:pt x="827" y="14"/>
                  </a:lnTo>
                  <a:lnTo>
                    <a:pt x="40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bg1"/>
                </a:solidFill>
                <a:highlight>
                  <a:srgbClr val="FFFF00"/>
                </a:highlight>
              </a:endParaRPr>
            </a:p>
          </p:txBody>
        </p:sp>
        <p:sp>
          <p:nvSpPr>
            <p:cNvPr id="2740" name="Google Shape;5073;p62">
              <a:extLst>
                <a:ext uri="{FF2B5EF4-FFF2-40B4-BE49-F238E27FC236}">
                  <a16:creationId xmlns:a16="http://schemas.microsoft.com/office/drawing/2014/main" id="{4664A8B5-D812-AC0B-BA3E-5BE21EEFDC71}"/>
                </a:ext>
              </a:extLst>
            </p:cNvPr>
            <p:cNvSpPr/>
            <p:nvPr/>
          </p:nvSpPr>
          <p:spPr>
            <a:xfrm>
              <a:off x="1135025" y="2286450"/>
              <a:ext cx="395075" cy="529200"/>
            </a:xfrm>
            <a:custGeom>
              <a:avLst/>
              <a:gdLst/>
              <a:ahLst/>
              <a:cxnLst/>
              <a:rect l="l" t="t" r="r" b="b"/>
              <a:pathLst>
                <a:path w="15803" h="21168" fill="none" extrusionOk="0">
                  <a:moveTo>
                    <a:pt x="8364" y="17161"/>
                  </a:moveTo>
                  <a:lnTo>
                    <a:pt x="8364" y="17161"/>
                  </a:lnTo>
                  <a:lnTo>
                    <a:pt x="8378" y="17273"/>
                  </a:lnTo>
                  <a:lnTo>
                    <a:pt x="8406" y="17385"/>
                  </a:lnTo>
                  <a:lnTo>
                    <a:pt x="8462" y="17497"/>
                  </a:lnTo>
                  <a:lnTo>
                    <a:pt x="8518" y="17609"/>
                  </a:lnTo>
                  <a:lnTo>
                    <a:pt x="8672" y="17847"/>
                  </a:lnTo>
                  <a:lnTo>
                    <a:pt x="8854" y="18100"/>
                  </a:lnTo>
                  <a:lnTo>
                    <a:pt x="9022" y="18366"/>
                  </a:lnTo>
                  <a:lnTo>
                    <a:pt x="9106" y="18520"/>
                  </a:lnTo>
                  <a:lnTo>
                    <a:pt x="9190" y="18674"/>
                  </a:lnTo>
                  <a:lnTo>
                    <a:pt x="9246" y="18856"/>
                  </a:lnTo>
                  <a:lnTo>
                    <a:pt x="9288" y="19024"/>
                  </a:lnTo>
                  <a:lnTo>
                    <a:pt x="9316" y="19220"/>
                  </a:lnTo>
                  <a:lnTo>
                    <a:pt x="9330" y="19430"/>
                  </a:lnTo>
                  <a:lnTo>
                    <a:pt x="9330" y="19430"/>
                  </a:lnTo>
                  <a:lnTo>
                    <a:pt x="9330" y="19556"/>
                  </a:lnTo>
                  <a:lnTo>
                    <a:pt x="9316" y="19683"/>
                  </a:lnTo>
                  <a:lnTo>
                    <a:pt x="9288" y="19809"/>
                  </a:lnTo>
                  <a:lnTo>
                    <a:pt x="9246" y="19949"/>
                  </a:lnTo>
                  <a:lnTo>
                    <a:pt x="9190" y="20103"/>
                  </a:lnTo>
                  <a:lnTo>
                    <a:pt x="9120" y="20243"/>
                  </a:lnTo>
                  <a:lnTo>
                    <a:pt x="9036" y="20383"/>
                  </a:lnTo>
                  <a:lnTo>
                    <a:pt x="8938" y="20523"/>
                  </a:lnTo>
                  <a:lnTo>
                    <a:pt x="8826" y="20663"/>
                  </a:lnTo>
                  <a:lnTo>
                    <a:pt x="8700" y="20775"/>
                  </a:lnTo>
                  <a:lnTo>
                    <a:pt x="8560" y="20887"/>
                  </a:lnTo>
                  <a:lnTo>
                    <a:pt x="8392" y="20985"/>
                  </a:lnTo>
                  <a:lnTo>
                    <a:pt x="8209" y="21069"/>
                  </a:lnTo>
                  <a:lnTo>
                    <a:pt x="8013" y="21125"/>
                  </a:lnTo>
                  <a:lnTo>
                    <a:pt x="7789" y="21153"/>
                  </a:lnTo>
                  <a:lnTo>
                    <a:pt x="7551" y="21167"/>
                  </a:lnTo>
                  <a:lnTo>
                    <a:pt x="7551" y="21167"/>
                  </a:lnTo>
                  <a:lnTo>
                    <a:pt x="7299" y="21153"/>
                  </a:lnTo>
                  <a:lnTo>
                    <a:pt x="7089" y="21125"/>
                  </a:lnTo>
                  <a:lnTo>
                    <a:pt x="6879" y="21069"/>
                  </a:lnTo>
                  <a:lnTo>
                    <a:pt x="6697" y="20985"/>
                  </a:lnTo>
                  <a:lnTo>
                    <a:pt x="6542" y="20887"/>
                  </a:lnTo>
                  <a:lnTo>
                    <a:pt x="6388" y="20775"/>
                  </a:lnTo>
                  <a:lnTo>
                    <a:pt x="6262" y="20663"/>
                  </a:lnTo>
                  <a:lnTo>
                    <a:pt x="6150" y="20523"/>
                  </a:lnTo>
                  <a:lnTo>
                    <a:pt x="6052" y="20383"/>
                  </a:lnTo>
                  <a:lnTo>
                    <a:pt x="5968" y="20243"/>
                  </a:lnTo>
                  <a:lnTo>
                    <a:pt x="5898" y="20103"/>
                  </a:lnTo>
                  <a:lnTo>
                    <a:pt x="5856" y="19949"/>
                  </a:lnTo>
                  <a:lnTo>
                    <a:pt x="5814" y="19809"/>
                  </a:lnTo>
                  <a:lnTo>
                    <a:pt x="5786" y="19683"/>
                  </a:lnTo>
                  <a:lnTo>
                    <a:pt x="5758" y="19556"/>
                  </a:lnTo>
                  <a:lnTo>
                    <a:pt x="5758" y="19430"/>
                  </a:lnTo>
                  <a:lnTo>
                    <a:pt x="5758" y="19430"/>
                  </a:lnTo>
                  <a:lnTo>
                    <a:pt x="5772" y="19220"/>
                  </a:lnTo>
                  <a:lnTo>
                    <a:pt x="5800" y="19038"/>
                  </a:lnTo>
                  <a:lnTo>
                    <a:pt x="5842" y="18856"/>
                  </a:lnTo>
                  <a:lnTo>
                    <a:pt x="5912" y="18688"/>
                  </a:lnTo>
                  <a:lnTo>
                    <a:pt x="5982" y="18520"/>
                  </a:lnTo>
                  <a:lnTo>
                    <a:pt x="6066" y="18366"/>
                  </a:lnTo>
                  <a:lnTo>
                    <a:pt x="6248" y="18100"/>
                  </a:lnTo>
                  <a:lnTo>
                    <a:pt x="6416" y="17847"/>
                  </a:lnTo>
                  <a:lnTo>
                    <a:pt x="6570" y="17609"/>
                  </a:lnTo>
                  <a:lnTo>
                    <a:pt x="6640" y="17497"/>
                  </a:lnTo>
                  <a:lnTo>
                    <a:pt x="6683" y="17385"/>
                  </a:lnTo>
                  <a:lnTo>
                    <a:pt x="6711" y="17273"/>
                  </a:lnTo>
                  <a:lnTo>
                    <a:pt x="6725" y="17161"/>
                  </a:lnTo>
                  <a:lnTo>
                    <a:pt x="6725" y="17161"/>
                  </a:lnTo>
                  <a:lnTo>
                    <a:pt x="6711" y="17063"/>
                  </a:lnTo>
                  <a:lnTo>
                    <a:pt x="6697" y="16979"/>
                  </a:lnTo>
                  <a:lnTo>
                    <a:pt x="6669" y="16881"/>
                  </a:lnTo>
                  <a:lnTo>
                    <a:pt x="6626" y="16783"/>
                  </a:lnTo>
                  <a:lnTo>
                    <a:pt x="6514" y="16615"/>
                  </a:lnTo>
                  <a:lnTo>
                    <a:pt x="6388" y="16461"/>
                  </a:lnTo>
                  <a:lnTo>
                    <a:pt x="6276" y="16334"/>
                  </a:lnTo>
                  <a:lnTo>
                    <a:pt x="6164" y="16236"/>
                  </a:lnTo>
                  <a:lnTo>
                    <a:pt x="6066" y="16152"/>
                  </a:lnTo>
                  <a:lnTo>
                    <a:pt x="0" y="16152"/>
                  </a:lnTo>
                  <a:lnTo>
                    <a:pt x="0" y="9498"/>
                  </a:lnTo>
                  <a:lnTo>
                    <a:pt x="0" y="9498"/>
                  </a:lnTo>
                  <a:lnTo>
                    <a:pt x="84" y="9400"/>
                  </a:lnTo>
                  <a:lnTo>
                    <a:pt x="182" y="9288"/>
                  </a:lnTo>
                  <a:lnTo>
                    <a:pt x="309" y="9176"/>
                  </a:lnTo>
                  <a:lnTo>
                    <a:pt x="449" y="9050"/>
                  </a:lnTo>
                  <a:lnTo>
                    <a:pt x="631" y="8952"/>
                  </a:lnTo>
                  <a:lnTo>
                    <a:pt x="715" y="8910"/>
                  </a:lnTo>
                  <a:lnTo>
                    <a:pt x="813" y="8868"/>
                  </a:lnTo>
                  <a:lnTo>
                    <a:pt x="911" y="8854"/>
                  </a:lnTo>
                  <a:lnTo>
                    <a:pt x="1009" y="8840"/>
                  </a:lnTo>
                  <a:lnTo>
                    <a:pt x="1009" y="8840"/>
                  </a:lnTo>
                  <a:lnTo>
                    <a:pt x="1121" y="8854"/>
                  </a:lnTo>
                  <a:lnTo>
                    <a:pt x="1233" y="8882"/>
                  </a:lnTo>
                  <a:lnTo>
                    <a:pt x="1345" y="8938"/>
                  </a:lnTo>
                  <a:lnTo>
                    <a:pt x="1457" y="8994"/>
                  </a:lnTo>
                  <a:lnTo>
                    <a:pt x="1681" y="9148"/>
                  </a:lnTo>
                  <a:lnTo>
                    <a:pt x="1934" y="9330"/>
                  </a:lnTo>
                  <a:lnTo>
                    <a:pt x="2214" y="9498"/>
                  </a:lnTo>
                  <a:lnTo>
                    <a:pt x="2354" y="9582"/>
                  </a:lnTo>
                  <a:lnTo>
                    <a:pt x="2522" y="9652"/>
                  </a:lnTo>
                  <a:lnTo>
                    <a:pt x="2690" y="9722"/>
                  </a:lnTo>
                  <a:lnTo>
                    <a:pt x="2872" y="9764"/>
                  </a:lnTo>
                  <a:lnTo>
                    <a:pt x="3068" y="9792"/>
                  </a:lnTo>
                  <a:lnTo>
                    <a:pt x="3278" y="9806"/>
                  </a:lnTo>
                  <a:lnTo>
                    <a:pt x="3278" y="9806"/>
                  </a:lnTo>
                  <a:lnTo>
                    <a:pt x="3390" y="9806"/>
                  </a:lnTo>
                  <a:lnTo>
                    <a:pt x="3517" y="9792"/>
                  </a:lnTo>
                  <a:lnTo>
                    <a:pt x="3657" y="9764"/>
                  </a:lnTo>
                  <a:lnTo>
                    <a:pt x="3797" y="9722"/>
                  </a:lnTo>
                  <a:lnTo>
                    <a:pt x="3937" y="9666"/>
                  </a:lnTo>
                  <a:lnTo>
                    <a:pt x="4077" y="9596"/>
                  </a:lnTo>
                  <a:lnTo>
                    <a:pt x="4231" y="9512"/>
                  </a:lnTo>
                  <a:lnTo>
                    <a:pt x="4357" y="9414"/>
                  </a:lnTo>
                  <a:lnTo>
                    <a:pt x="4497" y="9302"/>
                  </a:lnTo>
                  <a:lnTo>
                    <a:pt x="4623" y="9176"/>
                  </a:lnTo>
                  <a:lnTo>
                    <a:pt x="4721" y="9036"/>
                  </a:lnTo>
                  <a:lnTo>
                    <a:pt x="4819" y="8868"/>
                  </a:lnTo>
                  <a:lnTo>
                    <a:pt x="4903" y="8686"/>
                  </a:lnTo>
                  <a:lnTo>
                    <a:pt x="4959" y="8490"/>
                  </a:lnTo>
                  <a:lnTo>
                    <a:pt x="5001" y="8265"/>
                  </a:lnTo>
                  <a:lnTo>
                    <a:pt x="5015" y="8027"/>
                  </a:lnTo>
                  <a:lnTo>
                    <a:pt x="5015" y="8027"/>
                  </a:lnTo>
                  <a:lnTo>
                    <a:pt x="5001" y="7775"/>
                  </a:lnTo>
                  <a:lnTo>
                    <a:pt x="4959" y="7565"/>
                  </a:lnTo>
                  <a:lnTo>
                    <a:pt x="4903" y="7355"/>
                  </a:lnTo>
                  <a:lnTo>
                    <a:pt x="4819" y="7173"/>
                  </a:lnTo>
                  <a:lnTo>
                    <a:pt x="4721" y="7019"/>
                  </a:lnTo>
                  <a:lnTo>
                    <a:pt x="4623" y="6865"/>
                  </a:lnTo>
                  <a:lnTo>
                    <a:pt x="4497" y="6739"/>
                  </a:lnTo>
                  <a:lnTo>
                    <a:pt x="4371" y="6626"/>
                  </a:lnTo>
                  <a:lnTo>
                    <a:pt x="4231" y="6528"/>
                  </a:lnTo>
                  <a:lnTo>
                    <a:pt x="4077" y="6444"/>
                  </a:lnTo>
                  <a:lnTo>
                    <a:pt x="3937" y="6374"/>
                  </a:lnTo>
                  <a:lnTo>
                    <a:pt x="3797" y="6332"/>
                  </a:lnTo>
                  <a:lnTo>
                    <a:pt x="3657" y="6290"/>
                  </a:lnTo>
                  <a:lnTo>
                    <a:pt x="3517" y="6262"/>
                  </a:lnTo>
                  <a:lnTo>
                    <a:pt x="3390" y="6234"/>
                  </a:lnTo>
                  <a:lnTo>
                    <a:pt x="3278" y="6234"/>
                  </a:lnTo>
                  <a:lnTo>
                    <a:pt x="3278" y="6234"/>
                  </a:lnTo>
                  <a:lnTo>
                    <a:pt x="3068" y="6248"/>
                  </a:lnTo>
                  <a:lnTo>
                    <a:pt x="2872" y="6276"/>
                  </a:lnTo>
                  <a:lnTo>
                    <a:pt x="2690" y="6318"/>
                  </a:lnTo>
                  <a:lnTo>
                    <a:pt x="2522" y="6388"/>
                  </a:lnTo>
                  <a:lnTo>
                    <a:pt x="2368" y="6458"/>
                  </a:lnTo>
                  <a:lnTo>
                    <a:pt x="2214" y="6542"/>
                  </a:lnTo>
                  <a:lnTo>
                    <a:pt x="1934" y="6710"/>
                  </a:lnTo>
                  <a:lnTo>
                    <a:pt x="1681" y="6893"/>
                  </a:lnTo>
                  <a:lnTo>
                    <a:pt x="1457" y="7047"/>
                  </a:lnTo>
                  <a:lnTo>
                    <a:pt x="1345" y="7117"/>
                  </a:lnTo>
                  <a:lnTo>
                    <a:pt x="1233" y="7159"/>
                  </a:lnTo>
                  <a:lnTo>
                    <a:pt x="1121" y="7187"/>
                  </a:lnTo>
                  <a:lnTo>
                    <a:pt x="1009" y="7201"/>
                  </a:lnTo>
                  <a:lnTo>
                    <a:pt x="1009" y="7201"/>
                  </a:lnTo>
                  <a:lnTo>
                    <a:pt x="911" y="7187"/>
                  </a:lnTo>
                  <a:lnTo>
                    <a:pt x="813" y="7173"/>
                  </a:lnTo>
                  <a:lnTo>
                    <a:pt x="715" y="7145"/>
                  </a:lnTo>
                  <a:lnTo>
                    <a:pt x="631" y="7103"/>
                  </a:lnTo>
                  <a:lnTo>
                    <a:pt x="449" y="6991"/>
                  </a:lnTo>
                  <a:lnTo>
                    <a:pt x="309" y="6879"/>
                  </a:lnTo>
                  <a:lnTo>
                    <a:pt x="182" y="6753"/>
                  </a:lnTo>
                  <a:lnTo>
                    <a:pt x="84" y="6640"/>
                  </a:lnTo>
                  <a:lnTo>
                    <a:pt x="0" y="6542"/>
                  </a:lnTo>
                  <a:lnTo>
                    <a:pt x="0" y="0"/>
                  </a:lnTo>
                  <a:lnTo>
                    <a:pt x="0" y="0"/>
                  </a:lnTo>
                  <a:lnTo>
                    <a:pt x="407" y="0"/>
                  </a:lnTo>
                  <a:lnTo>
                    <a:pt x="827" y="14"/>
                  </a:lnTo>
                  <a:lnTo>
                    <a:pt x="1233" y="42"/>
                  </a:lnTo>
                  <a:lnTo>
                    <a:pt x="1639" y="84"/>
                  </a:lnTo>
                  <a:lnTo>
                    <a:pt x="2046" y="126"/>
                  </a:lnTo>
                  <a:lnTo>
                    <a:pt x="2438" y="182"/>
                  </a:lnTo>
                  <a:lnTo>
                    <a:pt x="2830" y="238"/>
                  </a:lnTo>
                  <a:lnTo>
                    <a:pt x="3222" y="323"/>
                  </a:lnTo>
                  <a:lnTo>
                    <a:pt x="3615" y="407"/>
                  </a:lnTo>
                  <a:lnTo>
                    <a:pt x="3993" y="491"/>
                  </a:lnTo>
                  <a:lnTo>
                    <a:pt x="4371" y="603"/>
                  </a:lnTo>
                  <a:lnTo>
                    <a:pt x="4749" y="701"/>
                  </a:lnTo>
                  <a:lnTo>
                    <a:pt x="5128" y="827"/>
                  </a:lnTo>
                  <a:lnTo>
                    <a:pt x="5492" y="953"/>
                  </a:lnTo>
                  <a:lnTo>
                    <a:pt x="5856" y="1093"/>
                  </a:lnTo>
                  <a:lnTo>
                    <a:pt x="6206" y="1233"/>
                  </a:lnTo>
                  <a:lnTo>
                    <a:pt x="6570" y="1387"/>
                  </a:lnTo>
                  <a:lnTo>
                    <a:pt x="6921" y="1541"/>
                  </a:lnTo>
                  <a:lnTo>
                    <a:pt x="7257" y="1709"/>
                  </a:lnTo>
                  <a:lnTo>
                    <a:pt x="7593" y="1892"/>
                  </a:lnTo>
                  <a:lnTo>
                    <a:pt x="7929" y="2074"/>
                  </a:lnTo>
                  <a:lnTo>
                    <a:pt x="8265" y="2270"/>
                  </a:lnTo>
                  <a:lnTo>
                    <a:pt x="8588" y="2466"/>
                  </a:lnTo>
                  <a:lnTo>
                    <a:pt x="8896" y="2662"/>
                  </a:lnTo>
                  <a:lnTo>
                    <a:pt x="9218" y="2872"/>
                  </a:lnTo>
                  <a:lnTo>
                    <a:pt x="9512" y="3096"/>
                  </a:lnTo>
                  <a:lnTo>
                    <a:pt x="9820" y="3320"/>
                  </a:lnTo>
                  <a:lnTo>
                    <a:pt x="10115" y="3559"/>
                  </a:lnTo>
                  <a:lnTo>
                    <a:pt x="10409" y="3783"/>
                  </a:lnTo>
                  <a:lnTo>
                    <a:pt x="10689" y="4035"/>
                  </a:lnTo>
                  <a:lnTo>
                    <a:pt x="10955" y="4287"/>
                  </a:lnTo>
                  <a:lnTo>
                    <a:pt x="11235" y="4539"/>
                  </a:lnTo>
                  <a:lnTo>
                    <a:pt x="11488" y="4791"/>
                  </a:lnTo>
                  <a:lnTo>
                    <a:pt x="11754" y="5057"/>
                  </a:lnTo>
                  <a:lnTo>
                    <a:pt x="12006" y="5338"/>
                  </a:lnTo>
                  <a:lnTo>
                    <a:pt x="12244" y="5618"/>
                  </a:lnTo>
                  <a:lnTo>
                    <a:pt x="12482" y="5898"/>
                  </a:lnTo>
                  <a:lnTo>
                    <a:pt x="12706" y="6178"/>
                  </a:lnTo>
                  <a:lnTo>
                    <a:pt x="12930" y="6472"/>
                  </a:lnTo>
                  <a:lnTo>
                    <a:pt x="13141" y="6767"/>
                  </a:lnTo>
                  <a:lnTo>
                    <a:pt x="13351" y="7075"/>
                  </a:lnTo>
                  <a:lnTo>
                    <a:pt x="13547" y="7369"/>
                  </a:lnTo>
                  <a:lnTo>
                    <a:pt x="13743" y="7677"/>
                  </a:lnTo>
                  <a:lnTo>
                    <a:pt x="13925" y="7999"/>
                  </a:lnTo>
                  <a:lnTo>
                    <a:pt x="14107" y="8307"/>
                  </a:lnTo>
                  <a:lnTo>
                    <a:pt x="14275" y="8630"/>
                  </a:lnTo>
                  <a:lnTo>
                    <a:pt x="14429" y="8952"/>
                  </a:lnTo>
                  <a:lnTo>
                    <a:pt x="14583" y="9288"/>
                  </a:lnTo>
                  <a:lnTo>
                    <a:pt x="14724" y="9610"/>
                  </a:lnTo>
                  <a:lnTo>
                    <a:pt x="14864" y="9947"/>
                  </a:lnTo>
                  <a:lnTo>
                    <a:pt x="14990" y="10283"/>
                  </a:lnTo>
                  <a:lnTo>
                    <a:pt x="15102" y="10619"/>
                  </a:lnTo>
                  <a:lnTo>
                    <a:pt x="15214" y="10969"/>
                  </a:lnTo>
                  <a:lnTo>
                    <a:pt x="15312" y="11305"/>
                  </a:lnTo>
                  <a:lnTo>
                    <a:pt x="15410" y="11656"/>
                  </a:lnTo>
                  <a:lnTo>
                    <a:pt x="15494" y="12006"/>
                  </a:lnTo>
                  <a:lnTo>
                    <a:pt x="15564" y="12356"/>
                  </a:lnTo>
                  <a:lnTo>
                    <a:pt x="15620" y="12706"/>
                  </a:lnTo>
                  <a:lnTo>
                    <a:pt x="15676" y="13070"/>
                  </a:lnTo>
                  <a:lnTo>
                    <a:pt x="15718" y="13421"/>
                  </a:lnTo>
                  <a:lnTo>
                    <a:pt x="15760" y="13771"/>
                  </a:lnTo>
                  <a:lnTo>
                    <a:pt x="15788" y="14135"/>
                  </a:lnTo>
                  <a:lnTo>
                    <a:pt x="15802" y="14499"/>
                  </a:lnTo>
                  <a:lnTo>
                    <a:pt x="15802" y="14850"/>
                  </a:lnTo>
                  <a:lnTo>
                    <a:pt x="15802" y="14850"/>
                  </a:lnTo>
                  <a:lnTo>
                    <a:pt x="15788" y="15522"/>
                  </a:lnTo>
                  <a:lnTo>
                    <a:pt x="15746" y="16166"/>
                  </a:lnTo>
                  <a:lnTo>
                    <a:pt x="9022" y="16166"/>
                  </a:lnTo>
                  <a:lnTo>
                    <a:pt x="9022" y="16166"/>
                  </a:lnTo>
                  <a:lnTo>
                    <a:pt x="8924" y="16250"/>
                  </a:lnTo>
                  <a:lnTo>
                    <a:pt x="8826" y="16348"/>
                  </a:lnTo>
                  <a:lnTo>
                    <a:pt x="8700" y="16475"/>
                  </a:lnTo>
                  <a:lnTo>
                    <a:pt x="8574" y="16615"/>
                  </a:lnTo>
                  <a:lnTo>
                    <a:pt x="8476" y="16783"/>
                  </a:lnTo>
                  <a:lnTo>
                    <a:pt x="8434" y="16881"/>
                  </a:lnTo>
                  <a:lnTo>
                    <a:pt x="8392" y="16979"/>
                  </a:lnTo>
                  <a:lnTo>
                    <a:pt x="8378" y="17063"/>
                  </a:lnTo>
                  <a:lnTo>
                    <a:pt x="8364" y="1716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5074;p62">
              <a:extLst>
                <a:ext uri="{FF2B5EF4-FFF2-40B4-BE49-F238E27FC236}">
                  <a16:creationId xmlns:a16="http://schemas.microsoft.com/office/drawing/2014/main" id="{647A380B-57DA-0896-B172-0BC24E857DA4}"/>
                </a:ext>
              </a:extLst>
            </p:cNvPr>
            <p:cNvSpPr/>
            <p:nvPr/>
          </p:nvSpPr>
          <p:spPr>
            <a:xfrm>
              <a:off x="741375" y="2565225"/>
              <a:ext cx="393675" cy="712700"/>
            </a:xfrm>
            <a:custGeom>
              <a:avLst/>
              <a:gdLst/>
              <a:ahLst/>
              <a:cxnLst/>
              <a:rect l="l" t="t" r="r" b="b"/>
              <a:pathLst>
                <a:path w="15747" h="28508" extrusionOk="0">
                  <a:moveTo>
                    <a:pt x="8672" y="0"/>
                  </a:moveTo>
                  <a:lnTo>
                    <a:pt x="8420" y="14"/>
                  </a:lnTo>
                  <a:lnTo>
                    <a:pt x="8210" y="56"/>
                  </a:lnTo>
                  <a:lnTo>
                    <a:pt x="8000" y="112"/>
                  </a:lnTo>
                  <a:lnTo>
                    <a:pt x="7817" y="196"/>
                  </a:lnTo>
                  <a:lnTo>
                    <a:pt x="7663" y="280"/>
                  </a:lnTo>
                  <a:lnTo>
                    <a:pt x="7509" y="392"/>
                  </a:lnTo>
                  <a:lnTo>
                    <a:pt x="7383" y="519"/>
                  </a:lnTo>
                  <a:lnTo>
                    <a:pt x="7271" y="645"/>
                  </a:lnTo>
                  <a:lnTo>
                    <a:pt x="7173" y="785"/>
                  </a:lnTo>
                  <a:lnTo>
                    <a:pt x="7089" y="939"/>
                  </a:lnTo>
                  <a:lnTo>
                    <a:pt x="7019" y="1079"/>
                  </a:lnTo>
                  <a:lnTo>
                    <a:pt x="6977" y="1219"/>
                  </a:lnTo>
                  <a:lnTo>
                    <a:pt x="6935" y="1359"/>
                  </a:lnTo>
                  <a:lnTo>
                    <a:pt x="6907" y="1499"/>
                  </a:lnTo>
                  <a:lnTo>
                    <a:pt x="6879" y="1625"/>
                  </a:lnTo>
                  <a:lnTo>
                    <a:pt x="6879" y="1737"/>
                  </a:lnTo>
                  <a:lnTo>
                    <a:pt x="6893" y="1947"/>
                  </a:lnTo>
                  <a:lnTo>
                    <a:pt x="6921" y="2144"/>
                  </a:lnTo>
                  <a:lnTo>
                    <a:pt x="6963" y="2326"/>
                  </a:lnTo>
                  <a:lnTo>
                    <a:pt x="7033" y="2494"/>
                  </a:lnTo>
                  <a:lnTo>
                    <a:pt x="7103" y="2662"/>
                  </a:lnTo>
                  <a:lnTo>
                    <a:pt x="7187" y="2802"/>
                  </a:lnTo>
                  <a:lnTo>
                    <a:pt x="7369" y="3082"/>
                  </a:lnTo>
                  <a:lnTo>
                    <a:pt x="7537" y="3334"/>
                  </a:lnTo>
                  <a:lnTo>
                    <a:pt x="7691" y="3558"/>
                  </a:lnTo>
                  <a:lnTo>
                    <a:pt x="7761" y="3671"/>
                  </a:lnTo>
                  <a:lnTo>
                    <a:pt x="7803" y="3783"/>
                  </a:lnTo>
                  <a:lnTo>
                    <a:pt x="7831" y="3895"/>
                  </a:lnTo>
                  <a:lnTo>
                    <a:pt x="7845" y="4007"/>
                  </a:lnTo>
                  <a:lnTo>
                    <a:pt x="7831" y="4105"/>
                  </a:lnTo>
                  <a:lnTo>
                    <a:pt x="7817" y="4203"/>
                  </a:lnTo>
                  <a:lnTo>
                    <a:pt x="7789" y="4301"/>
                  </a:lnTo>
                  <a:lnTo>
                    <a:pt x="7747" y="4385"/>
                  </a:lnTo>
                  <a:lnTo>
                    <a:pt x="7635" y="4567"/>
                  </a:lnTo>
                  <a:lnTo>
                    <a:pt x="7523" y="4707"/>
                  </a:lnTo>
                  <a:lnTo>
                    <a:pt x="7397" y="4833"/>
                  </a:lnTo>
                  <a:lnTo>
                    <a:pt x="7285" y="4931"/>
                  </a:lnTo>
                  <a:lnTo>
                    <a:pt x="7187" y="5015"/>
                  </a:lnTo>
                  <a:lnTo>
                    <a:pt x="1" y="5015"/>
                  </a:lnTo>
                  <a:lnTo>
                    <a:pt x="71" y="5660"/>
                  </a:lnTo>
                  <a:lnTo>
                    <a:pt x="169" y="6304"/>
                  </a:lnTo>
                  <a:lnTo>
                    <a:pt x="295" y="6921"/>
                  </a:lnTo>
                  <a:lnTo>
                    <a:pt x="435" y="7523"/>
                  </a:lnTo>
                  <a:lnTo>
                    <a:pt x="603" y="8111"/>
                  </a:lnTo>
                  <a:lnTo>
                    <a:pt x="799" y="8700"/>
                  </a:lnTo>
                  <a:lnTo>
                    <a:pt x="995" y="9260"/>
                  </a:lnTo>
                  <a:lnTo>
                    <a:pt x="1233" y="9820"/>
                  </a:lnTo>
                  <a:lnTo>
                    <a:pt x="1471" y="10353"/>
                  </a:lnTo>
                  <a:lnTo>
                    <a:pt x="1724" y="10885"/>
                  </a:lnTo>
                  <a:lnTo>
                    <a:pt x="1990" y="11389"/>
                  </a:lnTo>
                  <a:lnTo>
                    <a:pt x="2270" y="11894"/>
                  </a:lnTo>
                  <a:lnTo>
                    <a:pt x="2550" y="12370"/>
                  </a:lnTo>
                  <a:lnTo>
                    <a:pt x="2844" y="12846"/>
                  </a:lnTo>
                  <a:lnTo>
                    <a:pt x="3138" y="13309"/>
                  </a:lnTo>
                  <a:lnTo>
                    <a:pt x="3447" y="13743"/>
                  </a:lnTo>
                  <a:lnTo>
                    <a:pt x="3755" y="14177"/>
                  </a:lnTo>
                  <a:lnTo>
                    <a:pt x="4063" y="14597"/>
                  </a:lnTo>
                  <a:lnTo>
                    <a:pt x="4679" y="15382"/>
                  </a:lnTo>
                  <a:lnTo>
                    <a:pt x="5282" y="16124"/>
                  </a:lnTo>
                  <a:lnTo>
                    <a:pt x="5856" y="16811"/>
                  </a:lnTo>
                  <a:lnTo>
                    <a:pt x="6879" y="18015"/>
                  </a:lnTo>
                  <a:lnTo>
                    <a:pt x="7299" y="18534"/>
                  </a:lnTo>
                  <a:lnTo>
                    <a:pt x="7481" y="18772"/>
                  </a:lnTo>
                  <a:lnTo>
                    <a:pt x="7635" y="19010"/>
                  </a:lnTo>
                  <a:lnTo>
                    <a:pt x="7887" y="19388"/>
                  </a:lnTo>
                  <a:lnTo>
                    <a:pt x="8112" y="19781"/>
                  </a:lnTo>
                  <a:lnTo>
                    <a:pt x="8322" y="20173"/>
                  </a:lnTo>
                  <a:lnTo>
                    <a:pt x="8518" y="20579"/>
                  </a:lnTo>
                  <a:lnTo>
                    <a:pt x="8686" y="20971"/>
                  </a:lnTo>
                  <a:lnTo>
                    <a:pt x="8840" y="21378"/>
                  </a:lnTo>
                  <a:lnTo>
                    <a:pt x="8980" y="21784"/>
                  </a:lnTo>
                  <a:lnTo>
                    <a:pt x="9120" y="22190"/>
                  </a:lnTo>
                  <a:lnTo>
                    <a:pt x="9232" y="22596"/>
                  </a:lnTo>
                  <a:lnTo>
                    <a:pt x="9330" y="23003"/>
                  </a:lnTo>
                  <a:lnTo>
                    <a:pt x="9414" y="23395"/>
                  </a:lnTo>
                  <a:lnTo>
                    <a:pt x="9484" y="23787"/>
                  </a:lnTo>
                  <a:lnTo>
                    <a:pt x="9554" y="24165"/>
                  </a:lnTo>
                  <a:lnTo>
                    <a:pt x="9611" y="24543"/>
                  </a:lnTo>
                  <a:lnTo>
                    <a:pt x="9695" y="25272"/>
                  </a:lnTo>
                  <a:lnTo>
                    <a:pt x="9737" y="25944"/>
                  </a:lnTo>
                  <a:lnTo>
                    <a:pt x="9751" y="26561"/>
                  </a:lnTo>
                  <a:lnTo>
                    <a:pt x="9765" y="27121"/>
                  </a:lnTo>
                  <a:lnTo>
                    <a:pt x="9751" y="27597"/>
                  </a:lnTo>
                  <a:lnTo>
                    <a:pt x="9723" y="27976"/>
                  </a:lnTo>
                  <a:lnTo>
                    <a:pt x="9709" y="28270"/>
                  </a:lnTo>
                  <a:lnTo>
                    <a:pt x="9681" y="28508"/>
                  </a:lnTo>
                  <a:lnTo>
                    <a:pt x="15746" y="28508"/>
                  </a:lnTo>
                  <a:lnTo>
                    <a:pt x="15746" y="13070"/>
                  </a:lnTo>
                  <a:lnTo>
                    <a:pt x="15662" y="12958"/>
                  </a:lnTo>
                  <a:lnTo>
                    <a:pt x="15564" y="12860"/>
                  </a:lnTo>
                  <a:lnTo>
                    <a:pt x="15438" y="12734"/>
                  </a:lnTo>
                  <a:lnTo>
                    <a:pt x="15284" y="12622"/>
                  </a:lnTo>
                  <a:lnTo>
                    <a:pt x="15116" y="12510"/>
                  </a:lnTo>
                  <a:lnTo>
                    <a:pt x="15032" y="12468"/>
                  </a:lnTo>
                  <a:lnTo>
                    <a:pt x="14934" y="12440"/>
                  </a:lnTo>
                  <a:lnTo>
                    <a:pt x="14836" y="12412"/>
                  </a:lnTo>
                  <a:lnTo>
                    <a:pt x="14738" y="12412"/>
                  </a:lnTo>
                  <a:lnTo>
                    <a:pt x="14626" y="12426"/>
                  </a:lnTo>
                  <a:lnTo>
                    <a:pt x="14514" y="12454"/>
                  </a:lnTo>
                  <a:lnTo>
                    <a:pt x="14402" y="12496"/>
                  </a:lnTo>
                  <a:lnTo>
                    <a:pt x="14289" y="12566"/>
                  </a:lnTo>
                  <a:lnTo>
                    <a:pt x="14051" y="12720"/>
                  </a:lnTo>
                  <a:lnTo>
                    <a:pt x="13799" y="12888"/>
                  </a:lnTo>
                  <a:lnTo>
                    <a:pt x="13533" y="13070"/>
                  </a:lnTo>
                  <a:lnTo>
                    <a:pt x="13379" y="13154"/>
                  </a:lnTo>
                  <a:lnTo>
                    <a:pt x="13225" y="13224"/>
                  </a:lnTo>
                  <a:lnTo>
                    <a:pt x="13057" y="13280"/>
                  </a:lnTo>
                  <a:lnTo>
                    <a:pt x="12875" y="13337"/>
                  </a:lnTo>
                  <a:lnTo>
                    <a:pt x="12678" y="13365"/>
                  </a:lnTo>
                  <a:lnTo>
                    <a:pt x="12468" y="13379"/>
                  </a:lnTo>
                  <a:lnTo>
                    <a:pt x="12356" y="13365"/>
                  </a:lnTo>
                  <a:lnTo>
                    <a:pt x="12230" y="13351"/>
                  </a:lnTo>
                  <a:lnTo>
                    <a:pt x="12090" y="13323"/>
                  </a:lnTo>
                  <a:lnTo>
                    <a:pt x="11950" y="13280"/>
                  </a:lnTo>
                  <a:lnTo>
                    <a:pt x="11796" y="13224"/>
                  </a:lnTo>
                  <a:lnTo>
                    <a:pt x="11656" y="13168"/>
                  </a:lnTo>
                  <a:lnTo>
                    <a:pt x="11516" y="13084"/>
                  </a:lnTo>
                  <a:lnTo>
                    <a:pt x="11376" y="12986"/>
                  </a:lnTo>
                  <a:lnTo>
                    <a:pt x="11250" y="12874"/>
                  </a:lnTo>
                  <a:lnTo>
                    <a:pt x="11123" y="12748"/>
                  </a:lnTo>
                  <a:lnTo>
                    <a:pt x="11011" y="12594"/>
                  </a:lnTo>
                  <a:lnTo>
                    <a:pt x="10913" y="12426"/>
                  </a:lnTo>
                  <a:lnTo>
                    <a:pt x="10843" y="12258"/>
                  </a:lnTo>
                  <a:lnTo>
                    <a:pt x="10773" y="12048"/>
                  </a:lnTo>
                  <a:lnTo>
                    <a:pt x="10745" y="11824"/>
                  </a:lnTo>
                  <a:lnTo>
                    <a:pt x="10731" y="11585"/>
                  </a:lnTo>
                  <a:lnTo>
                    <a:pt x="10745" y="11347"/>
                  </a:lnTo>
                  <a:lnTo>
                    <a:pt x="10773" y="11123"/>
                  </a:lnTo>
                  <a:lnTo>
                    <a:pt x="10843" y="10927"/>
                  </a:lnTo>
                  <a:lnTo>
                    <a:pt x="10913" y="10745"/>
                  </a:lnTo>
                  <a:lnTo>
                    <a:pt x="11011" y="10577"/>
                  </a:lnTo>
                  <a:lnTo>
                    <a:pt x="11123" y="10437"/>
                  </a:lnTo>
                  <a:lnTo>
                    <a:pt x="11250" y="10311"/>
                  </a:lnTo>
                  <a:lnTo>
                    <a:pt x="11376" y="10199"/>
                  </a:lnTo>
                  <a:lnTo>
                    <a:pt x="11516" y="10101"/>
                  </a:lnTo>
                  <a:lnTo>
                    <a:pt x="11656" y="10016"/>
                  </a:lnTo>
                  <a:lnTo>
                    <a:pt x="11796" y="9946"/>
                  </a:lnTo>
                  <a:lnTo>
                    <a:pt x="11950" y="9890"/>
                  </a:lnTo>
                  <a:lnTo>
                    <a:pt x="12090" y="9848"/>
                  </a:lnTo>
                  <a:lnTo>
                    <a:pt x="12216" y="9820"/>
                  </a:lnTo>
                  <a:lnTo>
                    <a:pt x="12342" y="9806"/>
                  </a:lnTo>
                  <a:lnTo>
                    <a:pt x="12664" y="9806"/>
                  </a:lnTo>
                  <a:lnTo>
                    <a:pt x="12861" y="9848"/>
                  </a:lnTo>
                  <a:lnTo>
                    <a:pt x="13043" y="9890"/>
                  </a:lnTo>
                  <a:lnTo>
                    <a:pt x="13211" y="9946"/>
                  </a:lnTo>
                  <a:lnTo>
                    <a:pt x="13379" y="10030"/>
                  </a:lnTo>
                  <a:lnTo>
                    <a:pt x="13519" y="10115"/>
                  </a:lnTo>
                  <a:lnTo>
                    <a:pt x="13799" y="10283"/>
                  </a:lnTo>
                  <a:lnTo>
                    <a:pt x="14051" y="10465"/>
                  </a:lnTo>
                  <a:lnTo>
                    <a:pt x="14275" y="10619"/>
                  </a:lnTo>
                  <a:lnTo>
                    <a:pt x="14388" y="10675"/>
                  </a:lnTo>
                  <a:lnTo>
                    <a:pt x="14500" y="10731"/>
                  </a:lnTo>
                  <a:lnTo>
                    <a:pt x="14612" y="10759"/>
                  </a:lnTo>
                  <a:lnTo>
                    <a:pt x="14724" y="10773"/>
                  </a:lnTo>
                  <a:lnTo>
                    <a:pt x="14822" y="10759"/>
                  </a:lnTo>
                  <a:lnTo>
                    <a:pt x="14920" y="10745"/>
                  </a:lnTo>
                  <a:lnTo>
                    <a:pt x="15018" y="10703"/>
                  </a:lnTo>
                  <a:lnTo>
                    <a:pt x="15102" y="10661"/>
                  </a:lnTo>
                  <a:lnTo>
                    <a:pt x="15270" y="10563"/>
                  </a:lnTo>
                  <a:lnTo>
                    <a:pt x="15424" y="10437"/>
                  </a:lnTo>
                  <a:lnTo>
                    <a:pt x="15550" y="10325"/>
                  </a:lnTo>
                  <a:lnTo>
                    <a:pt x="15648" y="10213"/>
                  </a:lnTo>
                  <a:lnTo>
                    <a:pt x="15732" y="10115"/>
                  </a:lnTo>
                  <a:lnTo>
                    <a:pt x="15732" y="5015"/>
                  </a:lnTo>
                  <a:lnTo>
                    <a:pt x="10143" y="5015"/>
                  </a:lnTo>
                  <a:lnTo>
                    <a:pt x="10045" y="4931"/>
                  </a:lnTo>
                  <a:lnTo>
                    <a:pt x="9933" y="4833"/>
                  </a:lnTo>
                  <a:lnTo>
                    <a:pt x="9821" y="4707"/>
                  </a:lnTo>
                  <a:lnTo>
                    <a:pt x="9695" y="4567"/>
                  </a:lnTo>
                  <a:lnTo>
                    <a:pt x="9597" y="4385"/>
                  </a:lnTo>
                  <a:lnTo>
                    <a:pt x="9554" y="4301"/>
                  </a:lnTo>
                  <a:lnTo>
                    <a:pt x="9512" y="4203"/>
                  </a:lnTo>
                  <a:lnTo>
                    <a:pt x="9498" y="4105"/>
                  </a:lnTo>
                  <a:lnTo>
                    <a:pt x="9484" y="4007"/>
                  </a:lnTo>
                  <a:lnTo>
                    <a:pt x="9498" y="3895"/>
                  </a:lnTo>
                  <a:lnTo>
                    <a:pt x="9526" y="3783"/>
                  </a:lnTo>
                  <a:lnTo>
                    <a:pt x="9583" y="3671"/>
                  </a:lnTo>
                  <a:lnTo>
                    <a:pt x="9639" y="3558"/>
                  </a:lnTo>
                  <a:lnTo>
                    <a:pt x="9793" y="3334"/>
                  </a:lnTo>
                  <a:lnTo>
                    <a:pt x="9975" y="3082"/>
                  </a:lnTo>
                  <a:lnTo>
                    <a:pt x="10143" y="2802"/>
                  </a:lnTo>
                  <a:lnTo>
                    <a:pt x="10227" y="2648"/>
                  </a:lnTo>
                  <a:lnTo>
                    <a:pt x="10311" y="2494"/>
                  </a:lnTo>
                  <a:lnTo>
                    <a:pt x="10367" y="2326"/>
                  </a:lnTo>
                  <a:lnTo>
                    <a:pt x="10409" y="2144"/>
                  </a:lnTo>
                  <a:lnTo>
                    <a:pt x="10437" y="1947"/>
                  </a:lnTo>
                  <a:lnTo>
                    <a:pt x="10451" y="1737"/>
                  </a:lnTo>
                  <a:lnTo>
                    <a:pt x="10451" y="1625"/>
                  </a:lnTo>
                  <a:lnTo>
                    <a:pt x="10437" y="1499"/>
                  </a:lnTo>
                  <a:lnTo>
                    <a:pt x="10409" y="1359"/>
                  </a:lnTo>
                  <a:lnTo>
                    <a:pt x="10367" y="1219"/>
                  </a:lnTo>
                  <a:lnTo>
                    <a:pt x="10311" y="1079"/>
                  </a:lnTo>
                  <a:lnTo>
                    <a:pt x="10241" y="925"/>
                  </a:lnTo>
                  <a:lnTo>
                    <a:pt x="10157" y="785"/>
                  </a:lnTo>
                  <a:lnTo>
                    <a:pt x="10059" y="645"/>
                  </a:lnTo>
                  <a:lnTo>
                    <a:pt x="9947" y="519"/>
                  </a:lnTo>
                  <a:lnTo>
                    <a:pt x="9821" y="392"/>
                  </a:lnTo>
                  <a:lnTo>
                    <a:pt x="9681" y="280"/>
                  </a:lnTo>
                  <a:lnTo>
                    <a:pt x="9512" y="196"/>
                  </a:lnTo>
                  <a:lnTo>
                    <a:pt x="9330" y="112"/>
                  </a:lnTo>
                  <a:lnTo>
                    <a:pt x="9134" y="56"/>
                  </a:lnTo>
                  <a:lnTo>
                    <a:pt x="8910" y="14"/>
                  </a:lnTo>
                  <a:lnTo>
                    <a:pt x="867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5075;p62">
              <a:extLst>
                <a:ext uri="{FF2B5EF4-FFF2-40B4-BE49-F238E27FC236}">
                  <a16:creationId xmlns:a16="http://schemas.microsoft.com/office/drawing/2014/main" id="{EC94FC15-9524-A174-52C7-5A852553F96C}"/>
                </a:ext>
              </a:extLst>
            </p:cNvPr>
            <p:cNvSpPr/>
            <p:nvPr/>
          </p:nvSpPr>
          <p:spPr>
            <a:xfrm>
              <a:off x="741375" y="2565225"/>
              <a:ext cx="393675" cy="712700"/>
            </a:xfrm>
            <a:custGeom>
              <a:avLst/>
              <a:gdLst/>
              <a:ahLst/>
              <a:cxnLst/>
              <a:rect l="l" t="t" r="r" b="b"/>
              <a:pathLst>
                <a:path w="15747" h="28508" fill="none" extrusionOk="0">
                  <a:moveTo>
                    <a:pt x="10731" y="11585"/>
                  </a:moveTo>
                  <a:lnTo>
                    <a:pt x="10731" y="11585"/>
                  </a:lnTo>
                  <a:lnTo>
                    <a:pt x="10745" y="11824"/>
                  </a:lnTo>
                  <a:lnTo>
                    <a:pt x="10773" y="12048"/>
                  </a:lnTo>
                  <a:lnTo>
                    <a:pt x="10843" y="12258"/>
                  </a:lnTo>
                  <a:lnTo>
                    <a:pt x="10913" y="12426"/>
                  </a:lnTo>
                  <a:lnTo>
                    <a:pt x="11011" y="12594"/>
                  </a:lnTo>
                  <a:lnTo>
                    <a:pt x="11123" y="12748"/>
                  </a:lnTo>
                  <a:lnTo>
                    <a:pt x="11250" y="12874"/>
                  </a:lnTo>
                  <a:lnTo>
                    <a:pt x="11376" y="12986"/>
                  </a:lnTo>
                  <a:lnTo>
                    <a:pt x="11516" y="13084"/>
                  </a:lnTo>
                  <a:lnTo>
                    <a:pt x="11656" y="13168"/>
                  </a:lnTo>
                  <a:lnTo>
                    <a:pt x="11796" y="13224"/>
                  </a:lnTo>
                  <a:lnTo>
                    <a:pt x="11950" y="13280"/>
                  </a:lnTo>
                  <a:lnTo>
                    <a:pt x="12090" y="13323"/>
                  </a:lnTo>
                  <a:lnTo>
                    <a:pt x="12230" y="13351"/>
                  </a:lnTo>
                  <a:lnTo>
                    <a:pt x="12356" y="13365"/>
                  </a:lnTo>
                  <a:lnTo>
                    <a:pt x="12468" y="13379"/>
                  </a:lnTo>
                  <a:lnTo>
                    <a:pt x="12468" y="13379"/>
                  </a:lnTo>
                  <a:lnTo>
                    <a:pt x="12678" y="13365"/>
                  </a:lnTo>
                  <a:lnTo>
                    <a:pt x="12875" y="13337"/>
                  </a:lnTo>
                  <a:lnTo>
                    <a:pt x="13057" y="13280"/>
                  </a:lnTo>
                  <a:lnTo>
                    <a:pt x="13225" y="13224"/>
                  </a:lnTo>
                  <a:lnTo>
                    <a:pt x="13379" y="13154"/>
                  </a:lnTo>
                  <a:lnTo>
                    <a:pt x="13533" y="13070"/>
                  </a:lnTo>
                  <a:lnTo>
                    <a:pt x="13799" y="12888"/>
                  </a:lnTo>
                  <a:lnTo>
                    <a:pt x="14051" y="12720"/>
                  </a:lnTo>
                  <a:lnTo>
                    <a:pt x="14289" y="12566"/>
                  </a:lnTo>
                  <a:lnTo>
                    <a:pt x="14402" y="12496"/>
                  </a:lnTo>
                  <a:lnTo>
                    <a:pt x="14514" y="12454"/>
                  </a:lnTo>
                  <a:lnTo>
                    <a:pt x="14626" y="12426"/>
                  </a:lnTo>
                  <a:lnTo>
                    <a:pt x="14738" y="12412"/>
                  </a:lnTo>
                  <a:lnTo>
                    <a:pt x="14738" y="12412"/>
                  </a:lnTo>
                  <a:lnTo>
                    <a:pt x="14836" y="12412"/>
                  </a:lnTo>
                  <a:lnTo>
                    <a:pt x="14934" y="12440"/>
                  </a:lnTo>
                  <a:lnTo>
                    <a:pt x="15032" y="12468"/>
                  </a:lnTo>
                  <a:lnTo>
                    <a:pt x="15116" y="12510"/>
                  </a:lnTo>
                  <a:lnTo>
                    <a:pt x="15284" y="12622"/>
                  </a:lnTo>
                  <a:lnTo>
                    <a:pt x="15438" y="12734"/>
                  </a:lnTo>
                  <a:lnTo>
                    <a:pt x="15564" y="12860"/>
                  </a:lnTo>
                  <a:lnTo>
                    <a:pt x="15662" y="12958"/>
                  </a:lnTo>
                  <a:lnTo>
                    <a:pt x="15746" y="13070"/>
                  </a:lnTo>
                  <a:lnTo>
                    <a:pt x="15746" y="28508"/>
                  </a:lnTo>
                  <a:lnTo>
                    <a:pt x="9681" y="28508"/>
                  </a:lnTo>
                  <a:lnTo>
                    <a:pt x="9681" y="28508"/>
                  </a:lnTo>
                  <a:lnTo>
                    <a:pt x="9709" y="28270"/>
                  </a:lnTo>
                  <a:lnTo>
                    <a:pt x="9723" y="27976"/>
                  </a:lnTo>
                  <a:lnTo>
                    <a:pt x="9751" y="27597"/>
                  </a:lnTo>
                  <a:lnTo>
                    <a:pt x="9765" y="27121"/>
                  </a:lnTo>
                  <a:lnTo>
                    <a:pt x="9751" y="26561"/>
                  </a:lnTo>
                  <a:lnTo>
                    <a:pt x="9737" y="25944"/>
                  </a:lnTo>
                  <a:lnTo>
                    <a:pt x="9695" y="25272"/>
                  </a:lnTo>
                  <a:lnTo>
                    <a:pt x="9611" y="24543"/>
                  </a:lnTo>
                  <a:lnTo>
                    <a:pt x="9554" y="24165"/>
                  </a:lnTo>
                  <a:lnTo>
                    <a:pt x="9484" y="23787"/>
                  </a:lnTo>
                  <a:lnTo>
                    <a:pt x="9414" y="23395"/>
                  </a:lnTo>
                  <a:lnTo>
                    <a:pt x="9330" y="23003"/>
                  </a:lnTo>
                  <a:lnTo>
                    <a:pt x="9232" y="22596"/>
                  </a:lnTo>
                  <a:lnTo>
                    <a:pt x="9120" y="22190"/>
                  </a:lnTo>
                  <a:lnTo>
                    <a:pt x="8980" y="21784"/>
                  </a:lnTo>
                  <a:lnTo>
                    <a:pt x="8840" y="21378"/>
                  </a:lnTo>
                  <a:lnTo>
                    <a:pt x="8686" y="20971"/>
                  </a:lnTo>
                  <a:lnTo>
                    <a:pt x="8518" y="20579"/>
                  </a:lnTo>
                  <a:lnTo>
                    <a:pt x="8322" y="20173"/>
                  </a:lnTo>
                  <a:lnTo>
                    <a:pt x="8112" y="19781"/>
                  </a:lnTo>
                  <a:lnTo>
                    <a:pt x="7887" y="19388"/>
                  </a:lnTo>
                  <a:lnTo>
                    <a:pt x="7635" y="19010"/>
                  </a:lnTo>
                  <a:lnTo>
                    <a:pt x="7635" y="19010"/>
                  </a:lnTo>
                  <a:lnTo>
                    <a:pt x="7481" y="18772"/>
                  </a:lnTo>
                  <a:lnTo>
                    <a:pt x="7299" y="18534"/>
                  </a:lnTo>
                  <a:lnTo>
                    <a:pt x="6879" y="18015"/>
                  </a:lnTo>
                  <a:lnTo>
                    <a:pt x="5856" y="16811"/>
                  </a:lnTo>
                  <a:lnTo>
                    <a:pt x="5282" y="16124"/>
                  </a:lnTo>
                  <a:lnTo>
                    <a:pt x="4679" y="15382"/>
                  </a:lnTo>
                  <a:lnTo>
                    <a:pt x="4063" y="14597"/>
                  </a:lnTo>
                  <a:lnTo>
                    <a:pt x="3755" y="14177"/>
                  </a:lnTo>
                  <a:lnTo>
                    <a:pt x="3447" y="13743"/>
                  </a:lnTo>
                  <a:lnTo>
                    <a:pt x="3138" y="13309"/>
                  </a:lnTo>
                  <a:lnTo>
                    <a:pt x="2844" y="12846"/>
                  </a:lnTo>
                  <a:lnTo>
                    <a:pt x="2550" y="12370"/>
                  </a:lnTo>
                  <a:lnTo>
                    <a:pt x="2270" y="11894"/>
                  </a:lnTo>
                  <a:lnTo>
                    <a:pt x="1990" y="11389"/>
                  </a:lnTo>
                  <a:lnTo>
                    <a:pt x="1724" y="10885"/>
                  </a:lnTo>
                  <a:lnTo>
                    <a:pt x="1471" y="10353"/>
                  </a:lnTo>
                  <a:lnTo>
                    <a:pt x="1233" y="9820"/>
                  </a:lnTo>
                  <a:lnTo>
                    <a:pt x="995" y="9260"/>
                  </a:lnTo>
                  <a:lnTo>
                    <a:pt x="799" y="8700"/>
                  </a:lnTo>
                  <a:lnTo>
                    <a:pt x="603" y="8111"/>
                  </a:lnTo>
                  <a:lnTo>
                    <a:pt x="435" y="7523"/>
                  </a:lnTo>
                  <a:lnTo>
                    <a:pt x="295" y="6921"/>
                  </a:lnTo>
                  <a:lnTo>
                    <a:pt x="169" y="6304"/>
                  </a:lnTo>
                  <a:lnTo>
                    <a:pt x="71" y="5660"/>
                  </a:lnTo>
                  <a:lnTo>
                    <a:pt x="1" y="5015"/>
                  </a:lnTo>
                  <a:lnTo>
                    <a:pt x="7187" y="5015"/>
                  </a:lnTo>
                  <a:lnTo>
                    <a:pt x="7187" y="5015"/>
                  </a:lnTo>
                  <a:lnTo>
                    <a:pt x="7285" y="4931"/>
                  </a:lnTo>
                  <a:lnTo>
                    <a:pt x="7397" y="4833"/>
                  </a:lnTo>
                  <a:lnTo>
                    <a:pt x="7523" y="4707"/>
                  </a:lnTo>
                  <a:lnTo>
                    <a:pt x="7635" y="4567"/>
                  </a:lnTo>
                  <a:lnTo>
                    <a:pt x="7747" y="4385"/>
                  </a:lnTo>
                  <a:lnTo>
                    <a:pt x="7789" y="4301"/>
                  </a:lnTo>
                  <a:lnTo>
                    <a:pt x="7817" y="4203"/>
                  </a:lnTo>
                  <a:lnTo>
                    <a:pt x="7831" y="4105"/>
                  </a:lnTo>
                  <a:lnTo>
                    <a:pt x="7845" y="4007"/>
                  </a:lnTo>
                  <a:lnTo>
                    <a:pt x="7845" y="4007"/>
                  </a:lnTo>
                  <a:lnTo>
                    <a:pt x="7831" y="3895"/>
                  </a:lnTo>
                  <a:lnTo>
                    <a:pt x="7803" y="3783"/>
                  </a:lnTo>
                  <a:lnTo>
                    <a:pt x="7761" y="3671"/>
                  </a:lnTo>
                  <a:lnTo>
                    <a:pt x="7691" y="3558"/>
                  </a:lnTo>
                  <a:lnTo>
                    <a:pt x="7537" y="3334"/>
                  </a:lnTo>
                  <a:lnTo>
                    <a:pt x="7369" y="3082"/>
                  </a:lnTo>
                  <a:lnTo>
                    <a:pt x="7187" y="2802"/>
                  </a:lnTo>
                  <a:lnTo>
                    <a:pt x="7103" y="2662"/>
                  </a:lnTo>
                  <a:lnTo>
                    <a:pt x="7033" y="2494"/>
                  </a:lnTo>
                  <a:lnTo>
                    <a:pt x="6963" y="2326"/>
                  </a:lnTo>
                  <a:lnTo>
                    <a:pt x="6921" y="2144"/>
                  </a:lnTo>
                  <a:lnTo>
                    <a:pt x="6893" y="1947"/>
                  </a:lnTo>
                  <a:lnTo>
                    <a:pt x="6879" y="1737"/>
                  </a:lnTo>
                  <a:lnTo>
                    <a:pt x="6879" y="1737"/>
                  </a:lnTo>
                  <a:lnTo>
                    <a:pt x="6879" y="1625"/>
                  </a:lnTo>
                  <a:lnTo>
                    <a:pt x="6907" y="1499"/>
                  </a:lnTo>
                  <a:lnTo>
                    <a:pt x="6935" y="1359"/>
                  </a:lnTo>
                  <a:lnTo>
                    <a:pt x="6977" y="1219"/>
                  </a:lnTo>
                  <a:lnTo>
                    <a:pt x="7019" y="1079"/>
                  </a:lnTo>
                  <a:lnTo>
                    <a:pt x="7089" y="939"/>
                  </a:lnTo>
                  <a:lnTo>
                    <a:pt x="7173" y="785"/>
                  </a:lnTo>
                  <a:lnTo>
                    <a:pt x="7271" y="645"/>
                  </a:lnTo>
                  <a:lnTo>
                    <a:pt x="7383" y="519"/>
                  </a:lnTo>
                  <a:lnTo>
                    <a:pt x="7509" y="392"/>
                  </a:lnTo>
                  <a:lnTo>
                    <a:pt x="7663" y="280"/>
                  </a:lnTo>
                  <a:lnTo>
                    <a:pt x="7817" y="196"/>
                  </a:lnTo>
                  <a:lnTo>
                    <a:pt x="8000" y="112"/>
                  </a:lnTo>
                  <a:lnTo>
                    <a:pt x="8210" y="56"/>
                  </a:lnTo>
                  <a:lnTo>
                    <a:pt x="8420" y="14"/>
                  </a:lnTo>
                  <a:lnTo>
                    <a:pt x="8672" y="0"/>
                  </a:lnTo>
                  <a:lnTo>
                    <a:pt x="8672" y="0"/>
                  </a:lnTo>
                  <a:lnTo>
                    <a:pt x="8910" y="14"/>
                  </a:lnTo>
                  <a:lnTo>
                    <a:pt x="9134" y="56"/>
                  </a:lnTo>
                  <a:lnTo>
                    <a:pt x="9330" y="112"/>
                  </a:lnTo>
                  <a:lnTo>
                    <a:pt x="9512" y="196"/>
                  </a:lnTo>
                  <a:lnTo>
                    <a:pt x="9681" y="280"/>
                  </a:lnTo>
                  <a:lnTo>
                    <a:pt x="9821" y="392"/>
                  </a:lnTo>
                  <a:lnTo>
                    <a:pt x="9947" y="519"/>
                  </a:lnTo>
                  <a:lnTo>
                    <a:pt x="10059" y="645"/>
                  </a:lnTo>
                  <a:lnTo>
                    <a:pt x="10157" y="785"/>
                  </a:lnTo>
                  <a:lnTo>
                    <a:pt x="10241" y="925"/>
                  </a:lnTo>
                  <a:lnTo>
                    <a:pt x="10311" y="1079"/>
                  </a:lnTo>
                  <a:lnTo>
                    <a:pt x="10367" y="1219"/>
                  </a:lnTo>
                  <a:lnTo>
                    <a:pt x="10409" y="1359"/>
                  </a:lnTo>
                  <a:lnTo>
                    <a:pt x="10437" y="1499"/>
                  </a:lnTo>
                  <a:lnTo>
                    <a:pt x="10451" y="1625"/>
                  </a:lnTo>
                  <a:lnTo>
                    <a:pt x="10451" y="1737"/>
                  </a:lnTo>
                  <a:lnTo>
                    <a:pt x="10451" y="1737"/>
                  </a:lnTo>
                  <a:lnTo>
                    <a:pt x="10437" y="1947"/>
                  </a:lnTo>
                  <a:lnTo>
                    <a:pt x="10409" y="2144"/>
                  </a:lnTo>
                  <a:lnTo>
                    <a:pt x="10367" y="2326"/>
                  </a:lnTo>
                  <a:lnTo>
                    <a:pt x="10311" y="2494"/>
                  </a:lnTo>
                  <a:lnTo>
                    <a:pt x="10227" y="2648"/>
                  </a:lnTo>
                  <a:lnTo>
                    <a:pt x="10143" y="2802"/>
                  </a:lnTo>
                  <a:lnTo>
                    <a:pt x="9975" y="3082"/>
                  </a:lnTo>
                  <a:lnTo>
                    <a:pt x="9793" y="3334"/>
                  </a:lnTo>
                  <a:lnTo>
                    <a:pt x="9639" y="3558"/>
                  </a:lnTo>
                  <a:lnTo>
                    <a:pt x="9583" y="3671"/>
                  </a:lnTo>
                  <a:lnTo>
                    <a:pt x="9526" y="3783"/>
                  </a:lnTo>
                  <a:lnTo>
                    <a:pt x="9498" y="3895"/>
                  </a:lnTo>
                  <a:lnTo>
                    <a:pt x="9484" y="4007"/>
                  </a:lnTo>
                  <a:lnTo>
                    <a:pt x="9484" y="4007"/>
                  </a:lnTo>
                  <a:lnTo>
                    <a:pt x="9498" y="4105"/>
                  </a:lnTo>
                  <a:lnTo>
                    <a:pt x="9512" y="4203"/>
                  </a:lnTo>
                  <a:lnTo>
                    <a:pt x="9554" y="4301"/>
                  </a:lnTo>
                  <a:lnTo>
                    <a:pt x="9597" y="4385"/>
                  </a:lnTo>
                  <a:lnTo>
                    <a:pt x="9695" y="4567"/>
                  </a:lnTo>
                  <a:lnTo>
                    <a:pt x="9821" y="4707"/>
                  </a:lnTo>
                  <a:lnTo>
                    <a:pt x="9933" y="4833"/>
                  </a:lnTo>
                  <a:lnTo>
                    <a:pt x="10045" y="4931"/>
                  </a:lnTo>
                  <a:lnTo>
                    <a:pt x="10143" y="5015"/>
                  </a:lnTo>
                  <a:lnTo>
                    <a:pt x="15732" y="5015"/>
                  </a:lnTo>
                  <a:lnTo>
                    <a:pt x="15732" y="10115"/>
                  </a:lnTo>
                  <a:lnTo>
                    <a:pt x="15732" y="10115"/>
                  </a:lnTo>
                  <a:lnTo>
                    <a:pt x="15648" y="10213"/>
                  </a:lnTo>
                  <a:lnTo>
                    <a:pt x="15550" y="10325"/>
                  </a:lnTo>
                  <a:lnTo>
                    <a:pt x="15424" y="10437"/>
                  </a:lnTo>
                  <a:lnTo>
                    <a:pt x="15270" y="10563"/>
                  </a:lnTo>
                  <a:lnTo>
                    <a:pt x="15102" y="10661"/>
                  </a:lnTo>
                  <a:lnTo>
                    <a:pt x="15018" y="10703"/>
                  </a:lnTo>
                  <a:lnTo>
                    <a:pt x="14920" y="10745"/>
                  </a:lnTo>
                  <a:lnTo>
                    <a:pt x="14822" y="10759"/>
                  </a:lnTo>
                  <a:lnTo>
                    <a:pt x="14724" y="10773"/>
                  </a:lnTo>
                  <a:lnTo>
                    <a:pt x="14724" y="10773"/>
                  </a:lnTo>
                  <a:lnTo>
                    <a:pt x="14612" y="10759"/>
                  </a:lnTo>
                  <a:lnTo>
                    <a:pt x="14500" y="10731"/>
                  </a:lnTo>
                  <a:lnTo>
                    <a:pt x="14388" y="10675"/>
                  </a:lnTo>
                  <a:lnTo>
                    <a:pt x="14275" y="10619"/>
                  </a:lnTo>
                  <a:lnTo>
                    <a:pt x="14051" y="10465"/>
                  </a:lnTo>
                  <a:lnTo>
                    <a:pt x="13799" y="10283"/>
                  </a:lnTo>
                  <a:lnTo>
                    <a:pt x="13519" y="10115"/>
                  </a:lnTo>
                  <a:lnTo>
                    <a:pt x="13379" y="10030"/>
                  </a:lnTo>
                  <a:lnTo>
                    <a:pt x="13211" y="9946"/>
                  </a:lnTo>
                  <a:lnTo>
                    <a:pt x="13043" y="9890"/>
                  </a:lnTo>
                  <a:lnTo>
                    <a:pt x="12861" y="9848"/>
                  </a:lnTo>
                  <a:lnTo>
                    <a:pt x="12664" y="9806"/>
                  </a:lnTo>
                  <a:lnTo>
                    <a:pt x="12454" y="9806"/>
                  </a:lnTo>
                  <a:lnTo>
                    <a:pt x="12454" y="9806"/>
                  </a:lnTo>
                  <a:lnTo>
                    <a:pt x="12342" y="9806"/>
                  </a:lnTo>
                  <a:lnTo>
                    <a:pt x="12216" y="9820"/>
                  </a:lnTo>
                  <a:lnTo>
                    <a:pt x="12090" y="9848"/>
                  </a:lnTo>
                  <a:lnTo>
                    <a:pt x="11950" y="9890"/>
                  </a:lnTo>
                  <a:lnTo>
                    <a:pt x="11796" y="9946"/>
                  </a:lnTo>
                  <a:lnTo>
                    <a:pt x="11656" y="10016"/>
                  </a:lnTo>
                  <a:lnTo>
                    <a:pt x="11516" y="10101"/>
                  </a:lnTo>
                  <a:lnTo>
                    <a:pt x="11376" y="10199"/>
                  </a:lnTo>
                  <a:lnTo>
                    <a:pt x="11250" y="10311"/>
                  </a:lnTo>
                  <a:lnTo>
                    <a:pt x="11123" y="10437"/>
                  </a:lnTo>
                  <a:lnTo>
                    <a:pt x="11011" y="10577"/>
                  </a:lnTo>
                  <a:lnTo>
                    <a:pt x="10913" y="10745"/>
                  </a:lnTo>
                  <a:lnTo>
                    <a:pt x="10843" y="10927"/>
                  </a:lnTo>
                  <a:lnTo>
                    <a:pt x="10773" y="11123"/>
                  </a:lnTo>
                  <a:lnTo>
                    <a:pt x="10745" y="11347"/>
                  </a:lnTo>
                  <a:lnTo>
                    <a:pt x="10731" y="1158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5076;p62">
              <a:extLst>
                <a:ext uri="{FF2B5EF4-FFF2-40B4-BE49-F238E27FC236}">
                  <a16:creationId xmlns:a16="http://schemas.microsoft.com/office/drawing/2014/main" id="{54D873AC-A80C-3E6E-1764-73385A2A5E56}"/>
                </a:ext>
              </a:extLst>
            </p:cNvPr>
            <p:cNvSpPr/>
            <p:nvPr/>
          </p:nvSpPr>
          <p:spPr>
            <a:xfrm>
              <a:off x="739625" y="2286100"/>
              <a:ext cx="520800" cy="404175"/>
            </a:xfrm>
            <a:custGeom>
              <a:avLst/>
              <a:gdLst/>
              <a:ahLst/>
              <a:cxnLst/>
              <a:rect l="l" t="t" r="r" b="b"/>
              <a:pathLst>
                <a:path w="20832" h="16167" extrusionOk="0">
                  <a:moveTo>
                    <a:pt x="15396" y="0"/>
                  </a:moveTo>
                  <a:lnTo>
                    <a:pt x="14990" y="14"/>
                  </a:lnTo>
                  <a:lnTo>
                    <a:pt x="14584" y="42"/>
                  </a:lnTo>
                  <a:lnTo>
                    <a:pt x="14177" y="70"/>
                  </a:lnTo>
                  <a:lnTo>
                    <a:pt x="13771" y="126"/>
                  </a:lnTo>
                  <a:lnTo>
                    <a:pt x="13365" y="182"/>
                  </a:lnTo>
                  <a:lnTo>
                    <a:pt x="12973" y="238"/>
                  </a:lnTo>
                  <a:lnTo>
                    <a:pt x="12580" y="323"/>
                  </a:lnTo>
                  <a:lnTo>
                    <a:pt x="12202" y="407"/>
                  </a:lnTo>
                  <a:lnTo>
                    <a:pt x="11810" y="491"/>
                  </a:lnTo>
                  <a:lnTo>
                    <a:pt x="11432" y="589"/>
                  </a:lnTo>
                  <a:lnTo>
                    <a:pt x="11053" y="701"/>
                  </a:lnTo>
                  <a:lnTo>
                    <a:pt x="10689" y="827"/>
                  </a:lnTo>
                  <a:lnTo>
                    <a:pt x="10325" y="953"/>
                  </a:lnTo>
                  <a:lnTo>
                    <a:pt x="9961" y="1093"/>
                  </a:lnTo>
                  <a:lnTo>
                    <a:pt x="9596" y="1233"/>
                  </a:lnTo>
                  <a:lnTo>
                    <a:pt x="9246" y="1387"/>
                  </a:lnTo>
                  <a:lnTo>
                    <a:pt x="8896" y="1541"/>
                  </a:lnTo>
                  <a:lnTo>
                    <a:pt x="8546" y="1709"/>
                  </a:lnTo>
                  <a:lnTo>
                    <a:pt x="8210" y="1892"/>
                  </a:lnTo>
                  <a:lnTo>
                    <a:pt x="7873" y="2074"/>
                  </a:lnTo>
                  <a:lnTo>
                    <a:pt x="7551" y="2270"/>
                  </a:lnTo>
                  <a:lnTo>
                    <a:pt x="7229" y="2466"/>
                  </a:lnTo>
                  <a:lnTo>
                    <a:pt x="6907" y="2662"/>
                  </a:lnTo>
                  <a:lnTo>
                    <a:pt x="6599" y="2872"/>
                  </a:lnTo>
                  <a:lnTo>
                    <a:pt x="6290" y="3096"/>
                  </a:lnTo>
                  <a:lnTo>
                    <a:pt x="5996" y="3320"/>
                  </a:lnTo>
                  <a:lnTo>
                    <a:pt x="5702" y="3559"/>
                  </a:lnTo>
                  <a:lnTo>
                    <a:pt x="5408" y="3783"/>
                  </a:lnTo>
                  <a:lnTo>
                    <a:pt x="5128" y="4035"/>
                  </a:lnTo>
                  <a:lnTo>
                    <a:pt x="4848" y="4287"/>
                  </a:lnTo>
                  <a:lnTo>
                    <a:pt x="4581" y="4539"/>
                  </a:lnTo>
                  <a:lnTo>
                    <a:pt x="4315" y="4791"/>
                  </a:lnTo>
                  <a:lnTo>
                    <a:pt x="4063" y="5071"/>
                  </a:lnTo>
                  <a:lnTo>
                    <a:pt x="3811" y="5338"/>
                  </a:lnTo>
                  <a:lnTo>
                    <a:pt x="3573" y="5618"/>
                  </a:lnTo>
                  <a:lnTo>
                    <a:pt x="3335" y="5898"/>
                  </a:lnTo>
                  <a:lnTo>
                    <a:pt x="3096" y="6178"/>
                  </a:lnTo>
                  <a:lnTo>
                    <a:pt x="2886" y="6472"/>
                  </a:lnTo>
                  <a:lnTo>
                    <a:pt x="2662" y="6767"/>
                  </a:lnTo>
                  <a:lnTo>
                    <a:pt x="2466" y="7075"/>
                  </a:lnTo>
                  <a:lnTo>
                    <a:pt x="2256" y="7369"/>
                  </a:lnTo>
                  <a:lnTo>
                    <a:pt x="2074" y="7677"/>
                  </a:lnTo>
                  <a:lnTo>
                    <a:pt x="1878" y="7999"/>
                  </a:lnTo>
                  <a:lnTo>
                    <a:pt x="1710" y="8307"/>
                  </a:lnTo>
                  <a:lnTo>
                    <a:pt x="1541" y="8630"/>
                  </a:lnTo>
                  <a:lnTo>
                    <a:pt x="1373" y="8952"/>
                  </a:lnTo>
                  <a:lnTo>
                    <a:pt x="1233" y="9288"/>
                  </a:lnTo>
                  <a:lnTo>
                    <a:pt x="1079" y="9610"/>
                  </a:lnTo>
                  <a:lnTo>
                    <a:pt x="953" y="9946"/>
                  </a:lnTo>
                  <a:lnTo>
                    <a:pt x="827" y="10283"/>
                  </a:lnTo>
                  <a:lnTo>
                    <a:pt x="701" y="10619"/>
                  </a:lnTo>
                  <a:lnTo>
                    <a:pt x="589" y="10969"/>
                  </a:lnTo>
                  <a:lnTo>
                    <a:pt x="491" y="11305"/>
                  </a:lnTo>
                  <a:lnTo>
                    <a:pt x="407" y="11656"/>
                  </a:lnTo>
                  <a:lnTo>
                    <a:pt x="323" y="12006"/>
                  </a:lnTo>
                  <a:lnTo>
                    <a:pt x="253" y="12356"/>
                  </a:lnTo>
                  <a:lnTo>
                    <a:pt x="183" y="12706"/>
                  </a:lnTo>
                  <a:lnTo>
                    <a:pt x="127" y="13070"/>
                  </a:lnTo>
                  <a:lnTo>
                    <a:pt x="85" y="13421"/>
                  </a:lnTo>
                  <a:lnTo>
                    <a:pt x="57" y="13771"/>
                  </a:lnTo>
                  <a:lnTo>
                    <a:pt x="29" y="14135"/>
                  </a:lnTo>
                  <a:lnTo>
                    <a:pt x="15" y="14499"/>
                  </a:lnTo>
                  <a:lnTo>
                    <a:pt x="0" y="14850"/>
                  </a:lnTo>
                  <a:lnTo>
                    <a:pt x="15" y="15522"/>
                  </a:lnTo>
                  <a:lnTo>
                    <a:pt x="71" y="16166"/>
                  </a:lnTo>
                  <a:lnTo>
                    <a:pt x="7271" y="16166"/>
                  </a:lnTo>
                  <a:lnTo>
                    <a:pt x="7369" y="16082"/>
                  </a:lnTo>
                  <a:lnTo>
                    <a:pt x="7481" y="15984"/>
                  </a:lnTo>
                  <a:lnTo>
                    <a:pt x="7593" y="15858"/>
                  </a:lnTo>
                  <a:lnTo>
                    <a:pt x="7719" y="15704"/>
                  </a:lnTo>
                  <a:lnTo>
                    <a:pt x="7817" y="15536"/>
                  </a:lnTo>
                  <a:lnTo>
                    <a:pt x="7859" y="15452"/>
                  </a:lnTo>
                  <a:lnTo>
                    <a:pt x="7901" y="15354"/>
                  </a:lnTo>
                  <a:lnTo>
                    <a:pt x="7915" y="15256"/>
                  </a:lnTo>
                  <a:lnTo>
                    <a:pt x="7929" y="15158"/>
                  </a:lnTo>
                  <a:lnTo>
                    <a:pt x="7915" y="15046"/>
                  </a:lnTo>
                  <a:lnTo>
                    <a:pt x="7887" y="14934"/>
                  </a:lnTo>
                  <a:lnTo>
                    <a:pt x="7831" y="14822"/>
                  </a:lnTo>
                  <a:lnTo>
                    <a:pt x="7775" y="14709"/>
                  </a:lnTo>
                  <a:lnTo>
                    <a:pt x="7621" y="14485"/>
                  </a:lnTo>
                  <a:lnTo>
                    <a:pt x="7439" y="14233"/>
                  </a:lnTo>
                  <a:lnTo>
                    <a:pt x="7271" y="13953"/>
                  </a:lnTo>
                  <a:lnTo>
                    <a:pt x="7187" y="13799"/>
                  </a:lnTo>
                  <a:lnTo>
                    <a:pt x="7117" y="13645"/>
                  </a:lnTo>
                  <a:lnTo>
                    <a:pt x="7047" y="13477"/>
                  </a:lnTo>
                  <a:lnTo>
                    <a:pt x="7005" y="13295"/>
                  </a:lnTo>
                  <a:lnTo>
                    <a:pt x="6977" y="13098"/>
                  </a:lnTo>
                  <a:lnTo>
                    <a:pt x="6963" y="12888"/>
                  </a:lnTo>
                  <a:lnTo>
                    <a:pt x="6963" y="12776"/>
                  </a:lnTo>
                  <a:lnTo>
                    <a:pt x="6977" y="12650"/>
                  </a:lnTo>
                  <a:lnTo>
                    <a:pt x="7005" y="12510"/>
                  </a:lnTo>
                  <a:lnTo>
                    <a:pt x="7047" y="12370"/>
                  </a:lnTo>
                  <a:lnTo>
                    <a:pt x="7103" y="12230"/>
                  </a:lnTo>
                  <a:lnTo>
                    <a:pt x="7173" y="12076"/>
                  </a:lnTo>
                  <a:lnTo>
                    <a:pt x="7257" y="11936"/>
                  </a:lnTo>
                  <a:lnTo>
                    <a:pt x="7355" y="11796"/>
                  </a:lnTo>
                  <a:lnTo>
                    <a:pt x="7467" y="11670"/>
                  </a:lnTo>
                  <a:lnTo>
                    <a:pt x="7593" y="11543"/>
                  </a:lnTo>
                  <a:lnTo>
                    <a:pt x="7733" y="11431"/>
                  </a:lnTo>
                  <a:lnTo>
                    <a:pt x="7901" y="11347"/>
                  </a:lnTo>
                  <a:lnTo>
                    <a:pt x="8084" y="11263"/>
                  </a:lnTo>
                  <a:lnTo>
                    <a:pt x="8280" y="11207"/>
                  </a:lnTo>
                  <a:lnTo>
                    <a:pt x="8504" y="11165"/>
                  </a:lnTo>
                  <a:lnTo>
                    <a:pt x="8742" y="11151"/>
                  </a:lnTo>
                  <a:lnTo>
                    <a:pt x="8994" y="11165"/>
                  </a:lnTo>
                  <a:lnTo>
                    <a:pt x="9204" y="11207"/>
                  </a:lnTo>
                  <a:lnTo>
                    <a:pt x="9414" y="11263"/>
                  </a:lnTo>
                  <a:lnTo>
                    <a:pt x="9596" y="11347"/>
                  </a:lnTo>
                  <a:lnTo>
                    <a:pt x="9751" y="11431"/>
                  </a:lnTo>
                  <a:lnTo>
                    <a:pt x="9905" y="11543"/>
                  </a:lnTo>
                  <a:lnTo>
                    <a:pt x="10031" y="11670"/>
                  </a:lnTo>
                  <a:lnTo>
                    <a:pt x="10143" y="11796"/>
                  </a:lnTo>
                  <a:lnTo>
                    <a:pt x="10241" y="11936"/>
                  </a:lnTo>
                  <a:lnTo>
                    <a:pt x="10325" y="12090"/>
                  </a:lnTo>
                  <a:lnTo>
                    <a:pt x="10395" y="12230"/>
                  </a:lnTo>
                  <a:lnTo>
                    <a:pt x="10437" y="12370"/>
                  </a:lnTo>
                  <a:lnTo>
                    <a:pt x="10479" y="12510"/>
                  </a:lnTo>
                  <a:lnTo>
                    <a:pt x="10507" y="12650"/>
                  </a:lnTo>
                  <a:lnTo>
                    <a:pt x="10535" y="12776"/>
                  </a:lnTo>
                  <a:lnTo>
                    <a:pt x="10535" y="12888"/>
                  </a:lnTo>
                  <a:lnTo>
                    <a:pt x="10521" y="13098"/>
                  </a:lnTo>
                  <a:lnTo>
                    <a:pt x="10493" y="13295"/>
                  </a:lnTo>
                  <a:lnTo>
                    <a:pt x="10451" y="13477"/>
                  </a:lnTo>
                  <a:lnTo>
                    <a:pt x="10381" y="13645"/>
                  </a:lnTo>
                  <a:lnTo>
                    <a:pt x="10311" y="13813"/>
                  </a:lnTo>
                  <a:lnTo>
                    <a:pt x="10227" y="13953"/>
                  </a:lnTo>
                  <a:lnTo>
                    <a:pt x="10059" y="14233"/>
                  </a:lnTo>
                  <a:lnTo>
                    <a:pt x="9877" y="14485"/>
                  </a:lnTo>
                  <a:lnTo>
                    <a:pt x="9723" y="14709"/>
                  </a:lnTo>
                  <a:lnTo>
                    <a:pt x="9653" y="14822"/>
                  </a:lnTo>
                  <a:lnTo>
                    <a:pt x="9610" y="14934"/>
                  </a:lnTo>
                  <a:lnTo>
                    <a:pt x="9582" y="15046"/>
                  </a:lnTo>
                  <a:lnTo>
                    <a:pt x="9568" y="15158"/>
                  </a:lnTo>
                  <a:lnTo>
                    <a:pt x="9582" y="15256"/>
                  </a:lnTo>
                  <a:lnTo>
                    <a:pt x="9596" y="15354"/>
                  </a:lnTo>
                  <a:lnTo>
                    <a:pt x="9624" y="15452"/>
                  </a:lnTo>
                  <a:lnTo>
                    <a:pt x="9667" y="15536"/>
                  </a:lnTo>
                  <a:lnTo>
                    <a:pt x="9779" y="15704"/>
                  </a:lnTo>
                  <a:lnTo>
                    <a:pt x="9891" y="15858"/>
                  </a:lnTo>
                  <a:lnTo>
                    <a:pt x="10017" y="15984"/>
                  </a:lnTo>
                  <a:lnTo>
                    <a:pt x="10129" y="16082"/>
                  </a:lnTo>
                  <a:lnTo>
                    <a:pt x="10227" y="16166"/>
                  </a:lnTo>
                  <a:lnTo>
                    <a:pt x="15816" y="16166"/>
                  </a:lnTo>
                  <a:lnTo>
                    <a:pt x="15816" y="9512"/>
                  </a:lnTo>
                  <a:lnTo>
                    <a:pt x="15900" y="9400"/>
                  </a:lnTo>
                  <a:lnTo>
                    <a:pt x="15998" y="9302"/>
                  </a:lnTo>
                  <a:lnTo>
                    <a:pt x="16125" y="9176"/>
                  </a:lnTo>
                  <a:lnTo>
                    <a:pt x="16265" y="9064"/>
                  </a:lnTo>
                  <a:lnTo>
                    <a:pt x="16447" y="8952"/>
                  </a:lnTo>
                  <a:lnTo>
                    <a:pt x="16531" y="8910"/>
                  </a:lnTo>
                  <a:lnTo>
                    <a:pt x="16629" y="8882"/>
                  </a:lnTo>
                  <a:lnTo>
                    <a:pt x="16727" y="8854"/>
                  </a:lnTo>
                  <a:lnTo>
                    <a:pt x="16825" y="8854"/>
                  </a:lnTo>
                  <a:lnTo>
                    <a:pt x="16937" y="8868"/>
                  </a:lnTo>
                  <a:lnTo>
                    <a:pt x="17049" y="8896"/>
                  </a:lnTo>
                  <a:lnTo>
                    <a:pt x="17161" y="8938"/>
                  </a:lnTo>
                  <a:lnTo>
                    <a:pt x="17273" y="9008"/>
                  </a:lnTo>
                  <a:lnTo>
                    <a:pt x="17497" y="9162"/>
                  </a:lnTo>
                  <a:lnTo>
                    <a:pt x="17750" y="9330"/>
                  </a:lnTo>
                  <a:lnTo>
                    <a:pt x="18030" y="9512"/>
                  </a:lnTo>
                  <a:lnTo>
                    <a:pt x="18170" y="9596"/>
                  </a:lnTo>
                  <a:lnTo>
                    <a:pt x="18338" y="9666"/>
                  </a:lnTo>
                  <a:lnTo>
                    <a:pt x="18506" y="9722"/>
                  </a:lnTo>
                  <a:lnTo>
                    <a:pt x="18688" y="9778"/>
                  </a:lnTo>
                  <a:lnTo>
                    <a:pt x="18884" y="9806"/>
                  </a:lnTo>
                  <a:lnTo>
                    <a:pt x="19094" y="9820"/>
                  </a:lnTo>
                  <a:lnTo>
                    <a:pt x="19206" y="9806"/>
                  </a:lnTo>
                  <a:lnTo>
                    <a:pt x="19333" y="9792"/>
                  </a:lnTo>
                  <a:lnTo>
                    <a:pt x="19473" y="9764"/>
                  </a:lnTo>
                  <a:lnTo>
                    <a:pt x="19613" y="9722"/>
                  </a:lnTo>
                  <a:lnTo>
                    <a:pt x="19753" y="9666"/>
                  </a:lnTo>
                  <a:lnTo>
                    <a:pt x="19893" y="9610"/>
                  </a:lnTo>
                  <a:lnTo>
                    <a:pt x="20047" y="9526"/>
                  </a:lnTo>
                  <a:lnTo>
                    <a:pt x="20173" y="9428"/>
                  </a:lnTo>
                  <a:lnTo>
                    <a:pt x="20313" y="9316"/>
                  </a:lnTo>
                  <a:lnTo>
                    <a:pt x="20425" y="9190"/>
                  </a:lnTo>
                  <a:lnTo>
                    <a:pt x="20537" y="9036"/>
                  </a:lnTo>
                  <a:lnTo>
                    <a:pt x="20635" y="8868"/>
                  </a:lnTo>
                  <a:lnTo>
                    <a:pt x="20719" y="8686"/>
                  </a:lnTo>
                  <a:lnTo>
                    <a:pt x="20775" y="8490"/>
                  </a:lnTo>
                  <a:lnTo>
                    <a:pt x="20817" y="8265"/>
                  </a:lnTo>
                  <a:lnTo>
                    <a:pt x="20831" y="8027"/>
                  </a:lnTo>
                  <a:lnTo>
                    <a:pt x="20817" y="7789"/>
                  </a:lnTo>
                  <a:lnTo>
                    <a:pt x="20775" y="7565"/>
                  </a:lnTo>
                  <a:lnTo>
                    <a:pt x="20719" y="7369"/>
                  </a:lnTo>
                  <a:lnTo>
                    <a:pt x="20635" y="7187"/>
                  </a:lnTo>
                  <a:lnTo>
                    <a:pt x="20537" y="7019"/>
                  </a:lnTo>
                  <a:lnTo>
                    <a:pt x="20425" y="6879"/>
                  </a:lnTo>
                  <a:lnTo>
                    <a:pt x="20313" y="6753"/>
                  </a:lnTo>
                  <a:lnTo>
                    <a:pt x="20173" y="6626"/>
                  </a:lnTo>
                  <a:lnTo>
                    <a:pt x="20033" y="6528"/>
                  </a:lnTo>
                  <a:lnTo>
                    <a:pt x="19893" y="6458"/>
                  </a:lnTo>
                  <a:lnTo>
                    <a:pt x="19753" y="6388"/>
                  </a:lnTo>
                  <a:lnTo>
                    <a:pt x="19613" y="6332"/>
                  </a:lnTo>
                  <a:lnTo>
                    <a:pt x="19473" y="6276"/>
                  </a:lnTo>
                  <a:lnTo>
                    <a:pt x="19333" y="6248"/>
                  </a:lnTo>
                  <a:lnTo>
                    <a:pt x="19206" y="6234"/>
                  </a:lnTo>
                  <a:lnTo>
                    <a:pt x="19094" y="6220"/>
                  </a:lnTo>
                  <a:lnTo>
                    <a:pt x="18884" y="6234"/>
                  </a:lnTo>
                  <a:lnTo>
                    <a:pt x="18688" y="6262"/>
                  </a:lnTo>
                  <a:lnTo>
                    <a:pt x="18506" y="6304"/>
                  </a:lnTo>
                  <a:lnTo>
                    <a:pt x="18338" y="6374"/>
                  </a:lnTo>
                  <a:lnTo>
                    <a:pt x="18170" y="6444"/>
                  </a:lnTo>
                  <a:lnTo>
                    <a:pt x="18030" y="6528"/>
                  </a:lnTo>
                  <a:lnTo>
                    <a:pt x="17750" y="6710"/>
                  </a:lnTo>
                  <a:lnTo>
                    <a:pt x="17497" y="6879"/>
                  </a:lnTo>
                  <a:lnTo>
                    <a:pt x="17273" y="7033"/>
                  </a:lnTo>
                  <a:lnTo>
                    <a:pt x="17161" y="7103"/>
                  </a:lnTo>
                  <a:lnTo>
                    <a:pt x="17049" y="7145"/>
                  </a:lnTo>
                  <a:lnTo>
                    <a:pt x="16937" y="7173"/>
                  </a:lnTo>
                  <a:lnTo>
                    <a:pt x="16825" y="7187"/>
                  </a:lnTo>
                  <a:lnTo>
                    <a:pt x="16727" y="7173"/>
                  </a:lnTo>
                  <a:lnTo>
                    <a:pt x="16629" y="7159"/>
                  </a:lnTo>
                  <a:lnTo>
                    <a:pt x="16531" y="7131"/>
                  </a:lnTo>
                  <a:lnTo>
                    <a:pt x="16447" y="7089"/>
                  </a:lnTo>
                  <a:lnTo>
                    <a:pt x="16265" y="6977"/>
                  </a:lnTo>
                  <a:lnTo>
                    <a:pt x="16125" y="6865"/>
                  </a:lnTo>
                  <a:lnTo>
                    <a:pt x="15998" y="6739"/>
                  </a:lnTo>
                  <a:lnTo>
                    <a:pt x="15900" y="6626"/>
                  </a:lnTo>
                  <a:lnTo>
                    <a:pt x="15816" y="6528"/>
                  </a:lnTo>
                  <a:lnTo>
                    <a:pt x="158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5077;p62">
              <a:extLst>
                <a:ext uri="{FF2B5EF4-FFF2-40B4-BE49-F238E27FC236}">
                  <a16:creationId xmlns:a16="http://schemas.microsoft.com/office/drawing/2014/main" id="{603DAE3B-B3CA-58CA-850F-9AD828BA5BC9}"/>
                </a:ext>
              </a:extLst>
            </p:cNvPr>
            <p:cNvSpPr/>
            <p:nvPr/>
          </p:nvSpPr>
          <p:spPr>
            <a:xfrm>
              <a:off x="739625" y="2286100"/>
              <a:ext cx="520800" cy="404175"/>
            </a:xfrm>
            <a:custGeom>
              <a:avLst/>
              <a:gdLst/>
              <a:ahLst/>
              <a:cxnLst/>
              <a:rect l="l" t="t" r="r" b="b"/>
              <a:pathLst>
                <a:path w="20832" h="16167" fill="none" extrusionOk="0">
                  <a:moveTo>
                    <a:pt x="20831" y="8027"/>
                  </a:moveTo>
                  <a:lnTo>
                    <a:pt x="20831" y="8027"/>
                  </a:lnTo>
                  <a:lnTo>
                    <a:pt x="20817" y="8265"/>
                  </a:lnTo>
                  <a:lnTo>
                    <a:pt x="20775" y="8490"/>
                  </a:lnTo>
                  <a:lnTo>
                    <a:pt x="20719" y="8686"/>
                  </a:lnTo>
                  <a:lnTo>
                    <a:pt x="20635" y="8868"/>
                  </a:lnTo>
                  <a:lnTo>
                    <a:pt x="20537" y="9036"/>
                  </a:lnTo>
                  <a:lnTo>
                    <a:pt x="20425" y="9190"/>
                  </a:lnTo>
                  <a:lnTo>
                    <a:pt x="20313" y="9316"/>
                  </a:lnTo>
                  <a:lnTo>
                    <a:pt x="20173" y="9428"/>
                  </a:lnTo>
                  <a:lnTo>
                    <a:pt x="20047" y="9526"/>
                  </a:lnTo>
                  <a:lnTo>
                    <a:pt x="19893" y="9610"/>
                  </a:lnTo>
                  <a:lnTo>
                    <a:pt x="19753" y="9666"/>
                  </a:lnTo>
                  <a:lnTo>
                    <a:pt x="19613" y="9722"/>
                  </a:lnTo>
                  <a:lnTo>
                    <a:pt x="19473" y="9764"/>
                  </a:lnTo>
                  <a:lnTo>
                    <a:pt x="19333" y="9792"/>
                  </a:lnTo>
                  <a:lnTo>
                    <a:pt x="19206" y="9806"/>
                  </a:lnTo>
                  <a:lnTo>
                    <a:pt x="19094" y="9820"/>
                  </a:lnTo>
                  <a:lnTo>
                    <a:pt x="19094" y="9820"/>
                  </a:lnTo>
                  <a:lnTo>
                    <a:pt x="18884" y="9806"/>
                  </a:lnTo>
                  <a:lnTo>
                    <a:pt x="18688" y="9778"/>
                  </a:lnTo>
                  <a:lnTo>
                    <a:pt x="18506" y="9722"/>
                  </a:lnTo>
                  <a:lnTo>
                    <a:pt x="18338" y="9666"/>
                  </a:lnTo>
                  <a:lnTo>
                    <a:pt x="18170" y="9596"/>
                  </a:lnTo>
                  <a:lnTo>
                    <a:pt x="18030" y="9512"/>
                  </a:lnTo>
                  <a:lnTo>
                    <a:pt x="17750" y="9330"/>
                  </a:lnTo>
                  <a:lnTo>
                    <a:pt x="17497" y="9162"/>
                  </a:lnTo>
                  <a:lnTo>
                    <a:pt x="17273" y="9008"/>
                  </a:lnTo>
                  <a:lnTo>
                    <a:pt x="17161" y="8938"/>
                  </a:lnTo>
                  <a:lnTo>
                    <a:pt x="17049" y="8896"/>
                  </a:lnTo>
                  <a:lnTo>
                    <a:pt x="16937" y="8868"/>
                  </a:lnTo>
                  <a:lnTo>
                    <a:pt x="16825" y="8854"/>
                  </a:lnTo>
                  <a:lnTo>
                    <a:pt x="16825" y="8854"/>
                  </a:lnTo>
                  <a:lnTo>
                    <a:pt x="16727" y="8854"/>
                  </a:lnTo>
                  <a:lnTo>
                    <a:pt x="16629" y="8882"/>
                  </a:lnTo>
                  <a:lnTo>
                    <a:pt x="16531" y="8910"/>
                  </a:lnTo>
                  <a:lnTo>
                    <a:pt x="16447" y="8952"/>
                  </a:lnTo>
                  <a:lnTo>
                    <a:pt x="16265" y="9064"/>
                  </a:lnTo>
                  <a:lnTo>
                    <a:pt x="16125" y="9176"/>
                  </a:lnTo>
                  <a:lnTo>
                    <a:pt x="15998" y="9302"/>
                  </a:lnTo>
                  <a:lnTo>
                    <a:pt x="15900" y="9400"/>
                  </a:lnTo>
                  <a:lnTo>
                    <a:pt x="15816" y="9512"/>
                  </a:lnTo>
                  <a:lnTo>
                    <a:pt x="15816" y="16166"/>
                  </a:lnTo>
                  <a:lnTo>
                    <a:pt x="10227" y="16166"/>
                  </a:lnTo>
                  <a:lnTo>
                    <a:pt x="10227" y="16166"/>
                  </a:lnTo>
                  <a:lnTo>
                    <a:pt x="10129" y="16082"/>
                  </a:lnTo>
                  <a:lnTo>
                    <a:pt x="10017" y="15984"/>
                  </a:lnTo>
                  <a:lnTo>
                    <a:pt x="9891" y="15858"/>
                  </a:lnTo>
                  <a:lnTo>
                    <a:pt x="9779" y="15704"/>
                  </a:lnTo>
                  <a:lnTo>
                    <a:pt x="9667" y="15536"/>
                  </a:lnTo>
                  <a:lnTo>
                    <a:pt x="9624" y="15452"/>
                  </a:lnTo>
                  <a:lnTo>
                    <a:pt x="9596" y="15354"/>
                  </a:lnTo>
                  <a:lnTo>
                    <a:pt x="9582" y="15256"/>
                  </a:lnTo>
                  <a:lnTo>
                    <a:pt x="9568" y="15158"/>
                  </a:lnTo>
                  <a:lnTo>
                    <a:pt x="9568" y="15158"/>
                  </a:lnTo>
                  <a:lnTo>
                    <a:pt x="9582" y="15046"/>
                  </a:lnTo>
                  <a:lnTo>
                    <a:pt x="9610" y="14934"/>
                  </a:lnTo>
                  <a:lnTo>
                    <a:pt x="9653" y="14822"/>
                  </a:lnTo>
                  <a:lnTo>
                    <a:pt x="9723" y="14709"/>
                  </a:lnTo>
                  <a:lnTo>
                    <a:pt x="9877" y="14485"/>
                  </a:lnTo>
                  <a:lnTo>
                    <a:pt x="10059" y="14233"/>
                  </a:lnTo>
                  <a:lnTo>
                    <a:pt x="10227" y="13953"/>
                  </a:lnTo>
                  <a:lnTo>
                    <a:pt x="10311" y="13813"/>
                  </a:lnTo>
                  <a:lnTo>
                    <a:pt x="10381" y="13645"/>
                  </a:lnTo>
                  <a:lnTo>
                    <a:pt x="10451" y="13477"/>
                  </a:lnTo>
                  <a:lnTo>
                    <a:pt x="10493" y="13295"/>
                  </a:lnTo>
                  <a:lnTo>
                    <a:pt x="10521" y="13098"/>
                  </a:lnTo>
                  <a:lnTo>
                    <a:pt x="10535" y="12888"/>
                  </a:lnTo>
                  <a:lnTo>
                    <a:pt x="10535" y="12888"/>
                  </a:lnTo>
                  <a:lnTo>
                    <a:pt x="10535" y="12776"/>
                  </a:lnTo>
                  <a:lnTo>
                    <a:pt x="10507" y="12650"/>
                  </a:lnTo>
                  <a:lnTo>
                    <a:pt x="10479" y="12510"/>
                  </a:lnTo>
                  <a:lnTo>
                    <a:pt x="10437" y="12370"/>
                  </a:lnTo>
                  <a:lnTo>
                    <a:pt x="10395" y="12230"/>
                  </a:lnTo>
                  <a:lnTo>
                    <a:pt x="10325" y="12090"/>
                  </a:lnTo>
                  <a:lnTo>
                    <a:pt x="10241" y="11936"/>
                  </a:lnTo>
                  <a:lnTo>
                    <a:pt x="10143" y="11796"/>
                  </a:lnTo>
                  <a:lnTo>
                    <a:pt x="10031" y="11670"/>
                  </a:lnTo>
                  <a:lnTo>
                    <a:pt x="9905" y="11543"/>
                  </a:lnTo>
                  <a:lnTo>
                    <a:pt x="9751" y="11431"/>
                  </a:lnTo>
                  <a:lnTo>
                    <a:pt x="9596" y="11347"/>
                  </a:lnTo>
                  <a:lnTo>
                    <a:pt x="9414" y="11263"/>
                  </a:lnTo>
                  <a:lnTo>
                    <a:pt x="9204" y="11207"/>
                  </a:lnTo>
                  <a:lnTo>
                    <a:pt x="8994" y="11165"/>
                  </a:lnTo>
                  <a:lnTo>
                    <a:pt x="8742" y="11151"/>
                  </a:lnTo>
                  <a:lnTo>
                    <a:pt x="8742" y="11151"/>
                  </a:lnTo>
                  <a:lnTo>
                    <a:pt x="8504" y="11165"/>
                  </a:lnTo>
                  <a:lnTo>
                    <a:pt x="8280" y="11207"/>
                  </a:lnTo>
                  <a:lnTo>
                    <a:pt x="8084" y="11263"/>
                  </a:lnTo>
                  <a:lnTo>
                    <a:pt x="7901" y="11347"/>
                  </a:lnTo>
                  <a:lnTo>
                    <a:pt x="7733" y="11431"/>
                  </a:lnTo>
                  <a:lnTo>
                    <a:pt x="7593" y="11543"/>
                  </a:lnTo>
                  <a:lnTo>
                    <a:pt x="7467" y="11670"/>
                  </a:lnTo>
                  <a:lnTo>
                    <a:pt x="7355" y="11796"/>
                  </a:lnTo>
                  <a:lnTo>
                    <a:pt x="7257" y="11936"/>
                  </a:lnTo>
                  <a:lnTo>
                    <a:pt x="7173" y="12076"/>
                  </a:lnTo>
                  <a:lnTo>
                    <a:pt x="7103" y="12230"/>
                  </a:lnTo>
                  <a:lnTo>
                    <a:pt x="7047" y="12370"/>
                  </a:lnTo>
                  <a:lnTo>
                    <a:pt x="7005" y="12510"/>
                  </a:lnTo>
                  <a:lnTo>
                    <a:pt x="6977" y="12650"/>
                  </a:lnTo>
                  <a:lnTo>
                    <a:pt x="6963" y="12776"/>
                  </a:lnTo>
                  <a:lnTo>
                    <a:pt x="6963" y="12888"/>
                  </a:lnTo>
                  <a:lnTo>
                    <a:pt x="6963" y="12888"/>
                  </a:lnTo>
                  <a:lnTo>
                    <a:pt x="6977" y="13098"/>
                  </a:lnTo>
                  <a:lnTo>
                    <a:pt x="7005" y="13295"/>
                  </a:lnTo>
                  <a:lnTo>
                    <a:pt x="7047" y="13477"/>
                  </a:lnTo>
                  <a:lnTo>
                    <a:pt x="7117" y="13645"/>
                  </a:lnTo>
                  <a:lnTo>
                    <a:pt x="7187" y="13799"/>
                  </a:lnTo>
                  <a:lnTo>
                    <a:pt x="7271" y="13953"/>
                  </a:lnTo>
                  <a:lnTo>
                    <a:pt x="7439" y="14233"/>
                  </a:lnTo>
                  <a:lnTo>
                    <a:pt x="7621" y="14485"/>
                  </a:lnTo>
                  <a:lnTo>
                    <a:pt x="7775" y="14709"/>
                  </a:lnTo>
                  <a:lnTo>
                    <a:pt x="7831" y="14822"/>
                  </a:lnTo>
                  <a:lnTo>
                    <a:pt x="7887" y="14934"/>
                  </a:lnTo>
                  <a:lnTo>
                    <a:pt x="7915" y="15046"/>
                  </a:lnTo>
                  <a:lnTo>
                    <a:pt x="7929" y="15158"/>
                  </a:lnTo>
                  <a:lnTo>
                    <a:pt x="7929" y="15158"/>
                  </a:lnTo>
                  <a:lnTo>
                    <a:pt x="7915" y="15256"/>
                  </a:lnTo>
                  <a:lnTo>
                    <a:pt x="7901" y="15354"/>
                  </a:lnTo>
                  <a:lnTo>
                    <a:pt x="7859" y="15452"/>
                  </a:lnTo>
                  <a:lnTo>
                    <a:pt x="7817" y="15536"/>
                  </a:lnTo>
                  <a:lnTo>
                    <a:pt x="7719" y="15704"/>
                  </a:lnTo>
                  <a:lnTo>
                    <a:pt x="7593" y="15858"/>
                  </a:lnTo>
                  <a:lnTo>
                    <a:pt x="7481" y="15984"/>
                  </a:lnTo>
                  <a:lnTo>
                    <a:pt x="7369" y="16082"/>
                  </a:lnTo>
                  <a:lnTo>
                    <a:pt x="7271" y="16166"/>
                  </a:lnTo>
                  <a:lnTo>
                    <a:pt x="71" y="16166"/>
                  </a:lnTo>
                  <a:lnTo>
                    <a:pt x="71" y="16166"/>
                  </a:lnTo>
                  <a:lnTo>
                    <a:pt x="15" y="15522"/>
                  </a:lnTo>
                  <a:lnTo>
                    <a:pt x="0" y="14850"/>
                  </a:lnTo>
                  <a:lnTo>
                    <a:pt x="0" y="14850"/>
                  </a:lnTo>
                  <a:lnTo>
                    <a:pt x="15" y="14499"/>
                  </a:lnTo>
                  <a:lnTo>
                    <a:pt x="29" y="14135"/>
                  </a:lnTo>
                  <a:lnTo>
                    <a:pt x="57" y="13771"/>
                  </a:lnTo>
                  <a:lnTo>
                    <a:pt x="85" y="13421"/>
                  </a:lnTo>
                  <a:lnTo>
                    <a:pt x="127" y="13070"/>
                  </a:lnTo>
                  <a:lnTo>
                    <a:pt x="183" y="12706"/>
                  </a:lnTo>
                  <a:lnTo>
                    <a:pt x="253" y="12356"/>
                  </a:lnTo>
                  <a:lnTo>
                    <a:pt x="323" y="12006"/>
                  </a:lnTo>
                  <a:lnTo>
                    <a:pt x="407" y="11656"/>
                  </a:lnTo>
                  <a:lnTo>
                    <a:pt x="491" y="11305"/>
                  </a:lnTo>
                  <a:lnTo>
                    <a:pt x="589" y="10969"/>
                  </a:lnTo>
                  <a:lnTo>
                    <a:pt x="701" y="10619"/>
                  </a:lnTo>
                  <a:lnTo>
                    <a:pt x="827" y="10283"/>
                  </a:lnTo>
                  <a:lnTo>
                    <a:pt x="953" y="9946"/>
                  </a:lnTo>
                  <a:lnTo>
                    <a:pt x="1079" y="9610"/>
                  </a:lnTo>
                  <a:lnTo>
                    <a:pt x="1233" y="9288"/>
                  </a:lnTo>
                  <a:lnTo>
                    <a:pt x="1373" y="8952"/>
                  </a:lnTo>
                  <a:lnTo>
                    <a:pt x="1541" y="8630"/>
                  </a:lnTo>
                  <a:lnTo>
                    <a:pt x="1710" y="8307"/>
                  </a:lnTo>
                  <a:lnTo>
                    <a:pt x="1878" y="7999"/>
                  </a:lnTo>
                  <a:lnTo>
                    <a:pt x="2074" y="7677"/>
                  </a:lnTo>
                  <a:lnTo>
                    <a:pt x="2256" y="7369"/>
                  </a:lnTo>
                  <a:lnTo>
                    <a:pt x="2466" y="7075"/>
                  </a:lnTo>
                  <a:lnTo>
                    <a:pt x="2662" y="6767"/>
                  </a:lnTo>
                  <a:lnTo>
                    <a:pt x="2886" y="6472"/>
                  </a:lnTo>
                  <a:lnTo>
                    <a:pt x="3096" y="6178"/>
                  </a:lnTo>
                  <a:lnTo>
                    <a:pt x="3335" y="5898"/>
                  </a:lnTo>
                  <a:lnTo>
                    <a:pt x="3573" y="5618"/>
                  </a:lnTo>
                  <a:lnTo>
                    <a:pt x="3811" y="5338"/>
                  </a:lnTo>
                  <a:lnTo>
                    <a:pt x="4063" y="5071"/>
                  </a:lnTo>
                  <a:lnTo>
                    <a:pt x="4315" y="4791"/>
                  </a:lnTo>
                  <a:lnTo>
                    <a:pt x="4581" y="4539"/>
                  </a:lnTo>
                  <a:lnTo>
                    <a:pt x="4848" y="4287"/>
                  </a:lnTo>
                  <a:lnTo>
                    <a:pt x="5128" y="4035"/>
                  </a:lnTo>
                  <a:lnTo>
                    <a:pt x="5408" y="3783"/>
                  </a:lnTo>
                  <a:lnTo>
                    <a:pt x="5702" y="3559"/>
                  </a:lnTo>
                  <a:lnTo>
                    <a:pt x="5996" y="3320"/>
                  </a:lnTo>
                  <a:lnTo>
                    <a:pt x="6290" y="3096"/>
                  </a:lnTo>
                  <a:lnTo>
                    <a:pt x="6599" y="2872"/>
                  </a:lnTo>
                  <a:lnTo>
                    <a:pt x="6907" y="2662"/>
                  </a:lnTo>
                  <a:lnTo>
                    <a:pt x="7229" y="2466"/>
                  </a:lnTo>
                  <a:lnTo>
                    <a:pt x="7551" y="2270"/>
                  </a:lnTo>
                  <a:lnTo>
                    <a:pt x="7873" y="2074"/>
                  </a:lnTo>
                  <a:lnTo>
                    <a:pt x="8210" y="1892"/>
                  </a:lnTo>
                  <a:lnTo>
                    <a:pt x="8546" y="1709"/>
                  </a:lnTo>
                  <a:lnTo>
                    <a:pt x="8896" y="1541"/>
                  </a:lnTo>
                  <a:lnTo>
                    <a:pt x="9246" y="1387"/>
                  </a:lnTo>
                  <a:lnTo>
                    <a:pt x="9596" y="1233"/>
                  </a:lnTo>
                  <a:lnTo>
                    <a:pt x="9961" y="1093"/>
                  </a:lnTo>
                  <a:lnTo>
                    <a:pt x="10325" y="953"/>
                  </a:lnTo>
                  <a:lnTo>
                    <a:pt x="10689" y="827"/>
                  </a:lnTo>
                  <a:lnTo>
                    <a:pt x="11053" y="701"/>
                  </a:lnTo>
                  <a:lnTo>
                    <a:pt x="11432" y="589"/>
                  </a:lnTo>
                  <a:lnTo>
                    <a:pt x="11810" y="491"/>
                  </a:lnTo>
                  <a:lnTo>
                    <a:pt x="12202" y="407"/>
                  </a:lnTo>
                  <a:lnTo>
                    <a:pt x="12580" y="323"/>
                  </a:lnTo>
                  <a:lnTo>
                    <a:pt x="12973" y="238"/>
                  </a:lnTo>
                  <a:lnTo>
                    <a:pt x="13365" y="182"/>
                  </a:lnTo>
                  <a:lnTo>
                    <a:pt x="13771" y="126"/>
                  </a:lnTo>
                  <a:lnTo>
                    <a:pt x="14177" y="70"/>
                  </a:lnTo>
                  <a:lnTo>
                    <a:pt x="14584" y="42"/>
                  </a:lnTo>
                  <a:lnTo>
                    <a:pt x="14990" y="14"/>
                  </a:lnTo>
                  <a:lnTo>
                    <a:pt x="15396" y="0"/>
                  </a:lnTo>
                  <a:lnTo>
                    <a:pt x="15816" y="0"/>
                  </a:lnTo>
                  <a:lnTo>
                    <a:pt x="15816" y="6528"/>
                  </a:lnTo>
                  <a:lnTo>
                    <a:pt x="15816" y="6528"/>
                  </a:lnTo>
                  <a:lnTo>
                    <a:pt x="15900" y="6626"/>
                  </a:lnTo>
                  <a:lnTo>
                    <a:pt x="15998" y="6739"/>
                  </a:lnTo>
                  <a:lnTo>
                    <a:pt x="16125" y="6865"/>
                  </a:lnTo>
                  <a:lnTo>
                    <a:pt x="16265" y="6977"/>
                  </a:lnTo>
                  <a:lnTo>
                    <a:pt x="16447" y="7089"/>
                  </a:lnTo>
                  <a:lnTo>
                    <a:pt x="16531" y="7131"/>
                  </a:lnTo>
                  <a:lnTo>
                    <a:pt x="16629" y="7159"/>
                  </a:lnTo>
                  <a:lnTo>
                    <a:pt x="16727" y="7173"/>
                  </a:lnTo>
                  <a:lnTo>
                    <a:pt x="16825" y="7187"/>
                  </a:lnTo>
                  <a:lnTo>
                    <a:pt x="16825" y="7187"/>
                  </a:lnTo>
                  <a:lnTo>
                    <a:pt x="16937" y="7173"/>
                  </a:lnTo>
                  <a:lnTo>
                    <a:pt x="17049" y="7145"/>
                  </a:lnTo>
                  <a:lnTo>
                    <a:pt x="17161" y="7103"/>
                  </a:lnTo>
                  <a:lnTo>
                    <a:pt x="17273" y="7033"/>
                  </a:lnTo>
                  <a:lnTo>
                    <a:pt x="17497" y="6879"/>
                  </a:lnTo>
                  <a:lnTo>
                    <a:pt x="17750" y="6710"/>
                  </a:lnTo>
                  <a:lnTo>
                    <a:pt x="18030" y="6528"/>
                  </a:lnTo>
                  <a:lnTo>
                    <a:pt x="18170" y="6444"/>
                  </a:lnTo>
                  <a:lnTo>
                    <a:pt x="18338" y="6374"/>
                  </a:lnTo>
                  <a:lnTo>
                    <a:pt x="18506" y="6304"/>
                  </a:lnTo>
                  <a:lnTo>
                    <a:pt x="18688" y="6262"/>
                  </a:lnTo>
                  <a:lnTo>
                    <a:pt x="18884" y="6234"/>
                  </a:lnTo>
                  <a:lnTo>
                    <a:pt x="19094" y="6220"/>
                  </a:lnTo>
                  <a:lnTo>
                    <a:pt x="19094" y="6220"/>
                  </a:lnTo>
                  <a:lnTo>
                    <a:pt x="19206" y="6234"/>
                  </a:lnTo>
                  <a:lnTo>
                    <a:pt x="19333" y="6248"/>
                  </a:lnTo>
                  <a:lnTo>
                    <a:pt x="19473" y="6276"/>
                  </a:lnTo>
                  <a:lnTo>
                    <a:pt x="19613" y="6332"/>
                  </a:lnTo>
                  <a:lnTo>
                    <a:pt x="19753" y="6388"/>
                  </a:lnTo>
                  <a:lnTo>
                    <a:pt x="19893" y="6458"/>
                  </a:lnTo>
                  <a:lnTo>
                    <a:pt x="20033" y="6528"/>
                  </a:lnTo>
                  <a:lnTo>
                    <a:pt x="20173" y="6626"/>
                  </a:lnTo>
                  <a:lnTo>
                    <a:pt x="20313" y="6753"/>
                  </a:lnTo>
                  <a:lnTo>
                    <a:pt x="20425" y="6879"/>
                  </a:lnTo>
                  <a:lnTo>
                    <a:pt x="20537" y="7019"/>
                  </a:lnTo>
                  <a:lnTo>
                    <a:pt x="20635" y="7187"/>
                  </a:lnTo>
                  <a:lnTo>
                    <a:pt x="20719" y="7369"/>
                  </a:lnTo>
                  <a:lnTo>
                    <a:pt x="20775" y="7565"/>
                  </a:lnTo>
                  <a:lnTo>
                    <a:pt x="20817" y="7789"/>
                  </a:lnTo>
                  <a:lnTo>
                    <a:pt x="20831" y="8027"/>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5078;p62">
              <a:extLst>
                <a:ext uri="{FF2B5EF4-FFF2-40B4-BE49-F238E27FC236}">
                  <a16:creationId xmlns:a16="http://schemas.microsoft.com/office/drawing/2014/main" id="{C2433540-138D-B35A-DF20-1E2902BC4354}"/>
                </a:ext>
              </a:extLst>
            </p:cNvPr>
            <p:cNvSpPr/>
            <p:nvPr/>
          </p:nvSpPr>
          <p:spPr>
            <a:xfrm>
              <a:off x="947650" y="3277900"/>
              <a:ext cx="374775" cy="58175"/>
            </a:xfrm>
            <a:custGeom>
              <a:avLst/>
              <a:gdLst/>
              <a:ahLst/>
              <a:cxnLst/>
              <a:rect l="l" t="t" r="r" b="b"/>
              <a:pathLst>
                <a:path w="14991" h="2327" extrusionOk="0">
                  <a:moveTo>
                    <a:pt x="1" y="1"/>
                  </a:moveTo>
                  <a:lnTo>
                    <a:pt x="1" y="2326"/>
                  </a:lnTo>
                  <a:lnTo>
                    <a:pt x="14990" y="2326"/>
                  </a:lnTo>
                  <a:lnTo>
                    <a:pt x="1499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5079;p62">
              <a:extLst>
                <a:ext uri="{FF2B5EF4-FFF2-40B4-BE49-F238E27FC236}">
                  <a16:creationId xmlns:a16="http://schemas.microsoft.com/office/drawing/2014/main" id="{AFFDA272-9EAD-F7D3-9473-16458FDE76FD}"/>
                </a:ext>
              </a:extLst>
            </p:cNvPr>
            <p:cNvSpPr/>
            <p:nvPr/>
          </p:nvSpPr>
          <p:spPr>
            <a:xfrm>
              <a:off x="947650" y="3277900"/>
              <a:ext cx="374775" cy="58175"/>
            </a:xfrm>
            <a:custGeom>
              <a:avLst/>
              <a:gdLst/>
              <a:ahLst/>
              <a:cxnLst/>
              <a:rect l="l" t="t" r="r" b="b"/>
              <a:pathLst>
                <a:path w="14991" h="2327" fill="none" extrusionOk="0">
                  <a:moveTo>
                    <a:pt x="1" y="1"/>
                  </a:moveTo>
                  <a:lnTo>
                    <a:pt x="14990" y="1"/>
                  </a:lnTo>
                  <a:lnTo>
                    <a:pt x="14990" y="2326"/>
                  </a:lnTo>
                  <a:lnTo>
                    <a:pt x="1" y="2326"/>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5080;p62">
              <a:extLst>
                <a:ext uri="{FF2B5EF4-FFF2-40B4-BE49-F238E27FC236}">
                  <a16:creationId xmlns:a16="http://schemas.microsoft.com/office/drawing/2014/main" id="{F8862395-75EE-97B8-AB68-B81E2867B487}"/>
                </a:ext>
              </a:extLst>
            </p:cNvPr>
            <p:cNvSpPr/>
            <p:nvPr/>
          </p:nvSpPr>
          <p:spPr>
            <a:xfrm>
              <a:off x="947650" y="3346550"/>
              <a:ext cx="374775" cy="58175"/>
            </a:xfrm>
            <a:custGeom>
              <a:avLst/>
              <a:gdLst/>
              <a:ahLst/>
              <a:cxnLst/>
              <a:rect l="l" t="t" r="r" b="b"/>
              <a:pathLst>
                <a:path w="14991" h="2327" extrusionOk="0">
                  <a:moveTo>
                    <a:pt x="1" y="1"/>
                  </a:moveTo>
                  <a:lnTo>
                    <a:pt x="1" y="2326"/>
                  </a:lnTo>
                  <a:lnTo>
                    <a:pt x="14990" y="2326"/>
                  </a:lnTo>
                  <a:lnTo>
                    <a:pt x="1499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5081;p62">
              <a:extLst>
                <a:ext uri="{FF2B5EF4-FFF2-40B4-BE49-F238E27FC236}">
                  <a16:creationId xmlns:a16="http://schemas.microsoft.com/office/drawing/2014/main" id="{17376B38-CA9B-7675-A16C-D5AF2735DE8A}"/>
                </a:ext>
              </a:extLst>
            </p:cNvPr>
            <p:cNvSpPr/>
            <p:nvPr/>
          </p:nvSpPr>
          <p:spPr>
            <a:xfrm>
              <a:off x="1006150" y="3414850"/>
              <a:ext cx="257775" cy="58150"/>
            </a:xfrm>
            <a:custGeom>
              <a:avLst/>
              <a:gdLst/>
              <a:ahLst/>
              <a:cxnLst/>
              <a:rect l="l" t="t" r="r" b="b"/>
              <a:pathLst>
                <a:path w="10311" h="2326" extrusionOk="0">
                  <a:moveTo>
                    <a:pt x="0" y="0"/>
                  </a:moveTo>
                  <a:lnTo>
                    <a:pt x="0" y="2326"/>
                  </a:lnTo>
                  <a:lnTo>
                    <a:pt x="10311" y="2326"/>
                  </a:lnTo>
                  <a:lnTo>
                    <a:pt x="1031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9" name="Google Shape;5082;p62">
              <a:extLst>
                <a:ext uri="{FF2B5EF4-FFF2-40B4-BE49-F238E27FC236}">
                  <a16:creationId xmlns:a16="http://schemas.microsoft.com/office/drawing/2014/main" id="{BBCA84E5-4F01-2A33-AAA2-B2BC1AF1143C}"/>
                </a:ext>
              </a:extLst>
            </p:cNvPr>
            <p:cNvSpPr/>
            <p:nvPr/>
          </p:nvSpPr>
          <p:spPr>
            <a:xfrm>
              <a:off x="1438300" y="3398725"/>
              <a:ext cx="231525" cy="207725"/>
            </a:xfrm>
            <a:custGeom>
              <a:avLst/>
              <a:gdLst/>
              <a:ahLst/>
              <a:cxnLst/>
              <a:rect l="l" t="t" r="r" b="b"/>
              <a:pathLst>
                <a:path w="9261" h="8309" extrusionOk="0">
                  <a:moveTo>
                    <a:pt x="3867" y="1"/>
                  </a:moveTo>
                  <a:lnTo>
                    <a:pt x="3867" y="3251"/>
                  </a:lnTo>
                  <a:lnTo>
                    <a:pt x="3867" y="4414"/>
                  </a:lnTo>
                  <a:lnTo>
                    <a:pt x="3895" y="5394"/>
                  </a:lnTo>
                  <a:lnTo>
                    <a:pt x="3391" y="5618"/>
                  </a:lnTo>
                  <a:lnTo>
                    <a:pt x="2270" y="6137"/>
                  </a:lnTo>
                  <a:lnTo>
                    <a:pt x="1094" y="6697"/>
                  </a:lnTo>
                  <a:lnTo>
                    <a:pt x="659" y="6921"/>
                  </a:lnTo>
                  <a:lnTo>
                    <a:pt x="505" y="7005"/>
                  </a:lnTo>
                  <a:lnTo>
                    <a:pt x="421" y="7075"/>
                  </a:lnTo>
                  <a:lnTo>
                    <a:pt x="351" y="7131"/>
                  </a:lnTo>
                  <a:lnTo>
                    <a:pt x="295" y="7187"/>
                  </a:lnTo>
                  <a:lnTo>
                    <a:pt x="197" y="7355"/>
                  </a:lnTo>
                  <a:lnTo>
                    <a:pt x="113" y="7538"/>
                  </a:lnTo>
                  <a:lnTo>
                    <a:pt x="43" y="7720"/>
                  </a:lnTo>
                  <a:lnTo>
                    <a:pt x="15" y="7902"/>
                  </a:lnTo>
                  <a:lnTo>
                    <a:pt x="1" y="7986"/>
                  </a:lnTo>
                  <a:lnTo>
                    <a:pt x="15" y="8070"/>
                  </a:lnTo>
                  <a:lnTo>
                    <a:pt x="15" y="8126"/>
                  </a:lnTo>
                  <a:lnTo>
                    <a:pt x="43" y="8182"/>
                  </a:lnTo>
                  <a:lnTo>
                    <a:pt x="85" y="8224"/>
                  </a:lnTo>
                  <a:lnTo>
                    <a:pt x="127" y="8252"/>
                  </a:lnTo>
                  <a:lnTo>
                    <a:pt x="267" y="8266"/>
                  </a:lnTo>
                  <a:lnTo>
                    <a:pt x="575" y="8280"/>
                  </a:lnTo>
                  <a:lnTo>
                    <a:pt x="1598" y="8308"/>
                  </a:lnTo>
                  <a:lnTo>
                    <a:pt x="2985" y="8308"/>
                  </a:lnTo>
                  <a:lnTo>
                    <a:pt x="4554" y="8294"/>
                  </a:lnTo>
                  <a:lnTo>
                    <a:pt x="6123" y="8280"/>
                  </a:lnTo>
                  <a:lnTo>
                    <a:pt x="7524" y="8238"/>
                  </a:lnTo>
                  <a:lnTo>
                    <a:pt x="8084" y="8224"/>
                  </a:lnTo>
                  <a:lnTo>
                    <a:pt x="8532" y="8196"/>
                  </a:lnTo>
                  <a:lnTo>
                    <a:pt x="8854" y="8168"/>
                  </a:lnTo>
                  <a:lnTo>
                    <a:pt x="8952" y="8140"/>
                  </a:lnTo>
                  <a:lnTo>
                    <a:pt x="8995" y="8126"/>
                  </a:lnTo>
                  <a:lnTo>
                    <a:pt x="9023" y="8098"/>
                  </a:lnTo>
                  <a:lnTo>
                    <a:pt x="9037" y="8042"/>
                  </a:lnTo>
                  <a:lnTo>
                    <a:pt x="9079" y="7874"/>
                  </a:lnTo>
                  <a:lnTo>
                    <a:pt x="9107" y="7608"/>
                  </a:lnTo>
                  <a:lnTo>
                    <a:pt x="9135" y="7271"/>
                  </a:lnTo>
                  <a:lnTo>
                    <a:pt x="9191" y="6417"/>
                  </a:lnTo>
                  <a:lnTo>
                    <a:pt x="9219" y="5394"/>
                  </a:lnTo>
                  <a:lnTo>
                    <a:pt x="9247" y="4414"/>
                  </a:lnTo>
                  <a:lnTo>
                    <a:pt x="9261" y="3251"/>
                  </a:lnTo>
                  <a:lnTo>
                    <a:pt x="9261" y="2018"/>
                  </a:lnTo>
                  <a:lnTo>
                    <a:pt x="9247" y="982"/>
                  </a:lnTo>
                  <a:lnTo>
                    <a:pt x="9247"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5083;p62">
              <a:extLst>
                <a:ext uri="{FF2B5EF4-FFF2-40B4-BE49-F238E27FC236}">
                  <a16:creationId xmlns:a16="http://schemas.microsoft.com/office/drawing/2014/main" id="{F3DC4C1E-DF1D-E95A-47EC-1AB8E935C373}"/>
                </a:ext>
              </a:extLst>
            </p:cNvPr>
            <p:cNvSpPr/>
            <p:nvPr/>
          </p:nvSpPr>
          <p:spPr>
            <a:xfrm>
              <a:off x="1438300" y="3479975"/>
              <a:ext cx="231525" cy="126475"/>
            </a:xfrm>
            <a:custGeom>
              <a:avLst/>
              <a:gdLst/>
              <a:ahLst/>
              <a:cxnLst/>
              <a:rect l="l" t="t" r="r" b="b"/>
              <a:pathLst>
                <a:path w="9261" h="5059" extrusionOk="0">
                  <a:moveTo>
                    <a:pt x="3867" y="1"/>
                  </a:moveTo>
                  <a:lnTo>
                    <a:pt x="3867" y="1164"/>
                  </a:lnTo>
                  <a:lnTo>
                    <a:pt x="3895" y="2144"/>
                  </a:lnTo>
                  <a:lnTo>
                    <a:pt x="3405" y="2368"/>
                  </a:lnTo>
                  <a:lnTo>
                    <a:pt x="2284" y="2887"/>
                  </a:lnTo>
                  <a:lnTo>
                    <a:pt x="1094" y="3447"/>
                  </a:lnTo>
                  <a:lnTo>
                    <a:pt x="659" y="3671"/>
                  </a:lnTo>
                  <a:lnTo>
                    <a:pt x="505" y="3755"/>
                  </a:lnTo>
                  <a:lnTo>
                    <a:pt x="421" y="3825"/>
                  </a:lnTo>
                  <a:lnTo>
                    <a:pt x="365" y="3881"/>
                  </a:lnTo>
                  <a:lnTo>
                    <a:pt x="295" y="3937"/>
                  </a:lnTo>
                  <a:lnTo>
                    <a:pt x="197" y="4105"/>
                  </a:lnTo>
                  <a:lnTo>
                    <a:pt x="113" y="4288"/>
                  </a:lnTo>
                  <a:lnTo>
                    <a:pt x="43" y="4470"/>
                  </a:lnTo>
                  <a:lnTo>
                    <a:pt x="15" y="4652"/>
                  </a:lnTo>
                  <a:lnTo>
                    <a:pt x="1" y="4736"/>
                  </a:lnTo>
                  <a:lnTo>
                    <a:pt x="15" y="4820"/>
                  </a:lnTo>
                  <a:lnTo>
                    <a:pt x="29" y="4876"/>
                  </a:lnTo>
                  <a:lnTo>
                    <a:pt x="43" y="4932"/>
                  </a:lnTo>
                  <a:lnTo>
                    <a:pt x="85" y="4974"/>
                  </a:lnTo>
                  <a:lnTo>
                    <a:pt x="127" y="5002"/>
                  </a:lnTo>
                  <a:lnTo>
                    <a:pt x="267" y="5016"/>
                  </a:lnTo>
                  <a:lnTo>
                    <a:pt x="575" y="5030"/>
                  </a:lnTo>
                  <a:lnTo>
                    <a:pt x="1598" y="5058"/>
                  </a:lnTo>
                  <a:lnTo>
                    <a:pt x="2985" y="5058"/>
                  </a:lnTo>
                  <a:lnTo>
                    <a:pt x="4554" y="5044"/>
                  </a:lnTo>
                  <a:lnTo>
                    <a:pt x="6123" y="5030"/>
                  </a:lnTo>
                  <a:lnTo>
                    <a:pt x="7524" y="4988"/>
                  </a:lnTo>
                  <a:lnTo>
                    <a:pt x="8084" y="4974"/>
                  </a:lnTo>
                  <a:lnTo>
                    <a:pt x="8532" y="4946"/>
                  </a:lnTo>
                  <a:lnTo>
                    <a:pt x="8854" y="4918"/>
                  </a:lnTo>
                  <a:lnTo>
                    <a:pt x="8952" y="4890"/>
                  </a:lnTo>
                  <a:lnTo>
                    <a:pt x="8995" y="4876"/>
                  </a:lnTo>
                  <a:lnTo>
                    <a:pt x="9023" y="4848"/>
                  </a:lnTo>
                  <a:lnTo>
                    <a:pt x="9037" y="4792"/>
                  </a:lnTo>
                  <a:lnTo>
                    <a:pt x="9079" y="4624"/>
                  </a:lnTo>
                  <a:lnTo>
                    <a:pt x="9107" y="4358"/>
                  </a:lnTo>
                  <a:lnTo>
                    <a:pt x="9135" y="4021"/>
                  </a:lnTo>
                  <a:lnTo>
                    <a:pt x="9191" y="3167"/>
                  </a:lnTo>
                  <a:lnTo>
                    <a:pt x="9219" y="2144"/>
                  </a:lnTo>
                  <a:lnTo>
                    <a:pt x="9247" y="1164"/>
                  </a:lnTo>
                  <a:lnTo>
                    <a:pt x="926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5084;p62">
              <a:extLst>
                <a:ext uri="{FF2B5EF4-FFF2-40B4-BE49-F238E27FC236}">
                  <a16:creationId xmlns:a16="http://schemas.microsoft.com/office/drawing/2014/main" id="{F8F998C0-27A0-0AF7-3A91-D3827B317BB3}"/>
                </a:ext>
              </a:extLst>
            </p:cNvPr>
            <p:cNvSpPr/>
            <p:nvPr/>
          </p:nvSpPr>
          <p:spPr>
            <a:xfrm>
              <a:off x="1437950" y="3509050"/>
              <a:ext cx="232225" cy="97750"/>
            </a:xfrm>
            <a:custGeom>
              <a:avLst/>
              <a:gdLst/>
              <a:ahLst/>
              <a:cxnLst/>
              <a:rect l="l" t="t" r="r" b="b"/>
              <a:pathLst>
                <a:path w="9289" h="3910" extrusionOk="0">
                  <a:moveTo>
                    <a:pt x="3881" y="1"/>
                  </a:moveTo>
                  <a:lnTo>
                    <a:pt x="3909" y="981"/>
                  </a:lnTo>
                  <a:lnTo>
                    <a:pt x="3405" y="1205"/>
                  </a:lnTo>
                  <a:lnTo>
                    <a:pt x="2284" y="1724"/>
                  </a:lnTo>
                  <a:lnTo>
                    <a:pt x="1094" y="2298"/>
                  </a:lnTo>
                  <a:lnTo>
                    <a:pt x="659" y="2522"/>
                  </a:lnTo>
                  <a:lnTo>
                    <a:pt x="505" y="2606"/>
                  </a:lnTo>
                  <a:lnTo>
                    <a:pt x="407" y="2676"/>
                  </a:lnTo>
                  <a:lnTo>
                    <a:pt x="351" y="2732"/>
                  </a:lnTo>
                  <a:lnTo>
                    <a:pt x="295" y="2788"/>
                  </a:lnTo>
                  <a:lnTo>
                    <a:pt x="183" y="2957"/>
                  </a:lnTo>
                  <a:lnTo>
                    <a:pt x="99" y="3139"/>
                  </a:lnTo>
                  <a:lnTo>
                    <a:pt x="43" y="3321"/>
                  </a:lnTo>
                  <a:lnTo>
                    <a:pt x="1" y="3503"/>
                  </a:lnTo>
                  <a:lnTo>
                    <a:pt x="1" y="3587"/>
                  </a:lnTo>
                  <a:lnTo>
                    <a:pt x="1" y="3671"/>
                  </a:lnTo>
                  <a:lnTo>
                    <a:pt x="15" y="3741"/>
                  </a:lnTo>
                  <a:lnTo>
                    <a:pt x="43" y="3797"/>
                  </a:lnTo>
                  <a:lnTo>
                    <a:pt x="71" y="3839"/>
                  </a:lnTo>
                  <a:lnTo>
                    <a:pt x="127" y="3867"/>
                  </a:lnTo>
                  <a:lnTo>
                    <a:pt x="337" y="3881"/>
                  </a:lnTo>
                  <a:lnTo>
                    <a:pt x="827" y="3895"/>
                  </a:lnTo>
                  <a:lnTo>
                    <a:pt x="2368" y="3909"/>
                  </a:lnTo>
                  <a:lnTo>
                    <a:pt x="4358" y="3909"/>
                  </a:lnTo>
                  <a:lnTo>
                    <a:pt x="6389" y="3881"/>
                  </a:lnTo>
                  <a:lnTo>
                    <a:pt x="7972" y="3839"/>
                  </a:lnTo>
                  <a:lnTo>
                    <a:pt x="8700" y="3783"/>
                  </a:lnTo>
                  <a:lnTo>
                    <a:pt x="8938" y="3769"/>
                  </a:lnTo>
                  <a:lnTo>
                    <a:pt x="9009" y="3755"/>
                  </a:lnTo>
                  <a:lnTo>
                    <a:pt x="9037" y="3727"/>
                  </a:lnTo>
                  <a:lnTo>
                    <a:pt x="9065" y="3699"/>
                  </a:lnTo>
                  <a:lnTo>
                    <a:pt x="9093" y="3629"/>
                  </a:lnTo>
                  <a:lnTo>
                    <a:pt x="9135" y="3377"/>
                  </a:lnTo>
                  <a:lnTo>
                    <a:pt x="9177" y="2999"/>
                  </a:lnTo>
                  <a:lnTo>
                    <a:pt x="9205" y="2536"/>
                  </a:lnTo>
                  <a:lnTo>
                    <a:pt x="9261" y="1360"/>
                  </a:lnTo>
                  <a:lnTo>
                    <a:pt x="928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5085;p62">
              <a:extLst>
                <a:ext uri="{FF2B5EF4-FFF2-40B4-BE49-F238E27FC236}">
                  <a16:creationId xmlns:a16="http://schemas.microsoft.com/office/drawing/2014/main" id="{D95F2EE8-3DC2-D206-F6C3-3A6E9C2E0F68}"/>
                </a:ext>
              </a:extLst>
            </p:cNvPr>
            <p:cNvSpPr/>
            <p:nvPr/>
          </p:nvSpPr>
          <p:spPr>
            <a:xfrm>
              <a:off x="1443575" y="3596250"/>
              <a:ext cx="210500" cy="2125"/>
            </a:xfrm>
            <a:custGeom>
              <a:avLst/>
              <a:gdLst/>
              <a:ahLst/>
              <a:cxnLst/>
              <a:rect l="l" t="t" r="r" b="b"/>
              <a:pathLst>
                <a:path w="8420" h="85" extrusionOk="0">
                  <a:moveTo>
                    <a:pt x="1723" y="1"/>
                  </a:moveTo>
                  <a:lnTo>
                    <a:pt x="14" y="29"/>
                  </a:lnTo>
                  <a:lnTo>
                    <a:pt x="0" y="43"/>
                  </a:lnTo>
                  <a:lnTo>
                    <a:pt x="14" y="43"/>
                  </a:lnTo>
                  <a:lnTo>
                    <a:pt x="1723" y="71"/>
                  </a:lnTo>
                  <a:lnTo>
                    <a:pt x="4217" y="85"/>
                  </a:lnTo>
                  <a:lnTo>
                    <a:pt x="6710" y="71"/>
                  </a:lnTo>
                  <a:lnTo>
                    <a:pt x="7719" y="57"/>
                  </a:lnTo>
                  <a:lnTo>
                    <a:pt x="8405" y="43"/>
                  </a:lnTo>
                  <a:lnTo>
                    <a:pt x="8419" y="43"/>
                  </a:lnTo>
                  <a:lnTo>
                    <a:pt x="8405" y="29"/>
                  </a:lnTo>
                  <a:lnTo>
                    <a:pt x="7719" y="15"/>
                  </a:lnTo>
                  <a:lnTo>
                    <a:pt x="67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5086;p62">
              <a:extLst>
                <a:ext uri="{FF2B5EF4-FFF2-40B4-BE49-F238E27FC236}">
                  <a16:creationId xmlns:a16="http://schemas.microsoft.com/office/drawing/2014/main" id="{3B3E9D04-198B-8DE0-67C2-237C51F9AC89}"/>
                </a:ext>
              </a:extLst>
            </p:cNvPr>
            <p:cNvSpPr/>
            <p:nvPr/>
          </p:nvSpPr>
          <p:spPr>
            <a:xfrm>
              <a:off x="1530075" y="3524475"/>
              <a:ext cx="41700" cy="11225"/>
            </a:xfrm>
            <a:custGeom>
              <a:avLst/>
              <a:gdLst/>
              <a:ahLst/>
              <a:cxnLst/>
              <a:rect l="l" t="t" r="r" b="b"/>
              <a:pathLst>
                <a:path w="1668" h="449" extrusionOk="0">
                  <a:moveTo>
                    <a:pt x="462" y="0"/>
                  </a:moveTo>
                  <a:lnTo>
                    <a:pt x="238" y="14"/>
                  </a:lnTo>
                  <a:lnTo>
                    <a:pt x="28" y="42"/>
                  </a:lnTo>
                  <a:lnTo>
                    <a:pt x="0" y="56"/>
                  </a:lnTo>
                  <a:lnTo>
                    <a:pt x="0" y="84"/>
                  </a:lnTo>
                  <a:lnTo>
                    <a:pt x="0" y="112"/>
                  </a:lnTo>
                  <a:lnTo>
                    <a:pt x="28" y="112"/>
                  </a:lnTo>
                  <a:lnTo>
                    <a:pt x="434" y="168"/>
                  </a:lnTo>
                  <a:lnTo>
                    <a:pt x="841" y="238"/>
                  </a:lnTo>
                  <a:lnTo>
                    <a:pt x="1247" y="336"/>
                  </a:lnTo>
                  <a:lnTo>
                    <a:pt x="1639" y="448"/>
                  </a:lnTo>
                  <a:lnTo>
                    <a:pt x="1653" y="448"/>
                  </a:lnTo>
                  <a:lnTo>
                    <a:pt x="1667" y="434"/>
                  </a:lnTo>
                  <a:lnTo>
                    <a:pt x="1667" y="420"/>
                  </a:lnTo>
                  <a:lnTo>
                    <a:pt x="1583" y="350"/>
                  </a:lnTo>
                  <a:lnTo>
                    <a:pt x="1499" y="280"/>
                  </a:lnTo>
                  <a:lnTo>
                    <a:pt x="1317" y="182"/>
                  </a:lnTo>
                  <a:lnTo>
                    <a:pt x="1107" y="98"/>
                  </a:lnTo>
                  <a:lnTo>
                    <a:pt x="897" y="42"/>
                  </a:lnTo>
                  <a:lnTo>
                    <a:pt x="673" y="14"/>
                  </a:lnTo>
                  <a:lnTo>
                    <a:pt x="46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5087;p62">
              <a:extLst>
                <a:ext uri="{FF2B5EF4-FFF2-40B4-BE49-F238E27FC236}">
                  <a16:creationId xmlns:a16="http://schemas.microsoft.com/office/drawing/2014/main" id="{2E7A4A64-C0D7-8936-F1BE-3A2790EEAB39}"/>
                </a:ext>
              </a:extLst>
            </p:cNvPr>
            <p:cNvSpPr/>
            <p:nvPr/>
          </p:nvSpPr>
          <p:spPr>
            <a:xfrm>
              <a:off x="1519900" y="3530425"/>
              <a:ext cx="42050" cy="11225"/>
            </a:xfrm>
            <a:custGeom>
              <a:avLst/>
              <a:gdLst/>
              <a:ahLst/>
              <a:cxnLst/>
              <a:rect l="l" t="t" r="r" b="b"/>
              <a:pathLst>
                <a:path w="1682" h="449" extrusionOk="0">
                  <a:moveTo>
                    <a:pt x="463" y="0"/>
                  </a:moveTo>
                  <a:lnTo>
                    <a:pt x="253" y="14"/>
                  </a:lnTo>
                  <a:lnTo>
                    <a:pt x="43" y="42"/>
                  </a:lnTo>
                  <a:lnTo>
                    <a:pt x="15" y="56"/>
                  </a:lnTo>
                  <a:lnTo>
                    <a:pt x="1" y="84"/>
                  </a:lnTo>
                  <a:lnTo>
                    <a:pt x="15" y="112"/>
                  </a:lnTo>
                  <a:lnTo>
                    <a:pt x="43" y="126"/>
                  </a:lnTo>
                  <a:lnTo>
                    <a:pt x="449" y="168"/>
                  </a:lnTo>
                  <a:lnTo>
                    <a:pt x="855" y="238"/>
                  </a:lnTo>
                  <a:lnTo>
                    <a:pt x="1262" y="336"/>
                  </a:lnTo>
                  <a:lnTo>
                    <a:pt x="1654" y="448"/>
                  </a:lnTo>
                  <a:lnTo>
                    <a:pt x="1668" y="448"/>
                  </a:lnTo>
                  <a:lnTo>
                    <a:pt x="1682" y="434"/>
                  </a:lnTo>
                  <a:lnTo>
                    <a:pt x="1682" y="420"/>
                  </a:lnTo>
                  <a:lnTo>
                    <a:pt x="1598" y="350"/>
                  </a:lnTo>
                  <a:lnTo>
                    <a:pt x="1514" y="280"/>
                  </a:lnTo>
                  <a:lnTo>
                    <a:pt x="1318" y="182"/>
                  </a:lnTo>
                  <a:lnTo>
                    <a:pt x="1122" y="98"/>
                  </a:lnTo>
                  <a:lnTo>
                    <a:pt x="912" y="42"/>
                  </a:lnTo>
                  <a:lnTo>
                    <a:pt x="687" y="14"/>
                  </a:lnTo>
                  <a:lnTo>
                    <a:pt x="46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5088;p62">
              <a:extLst>
                <a:ext uri="{FF2B5EF4-FFF2-40B4-BE49-F238E27FC236}">
                  <a16:creationId xmlns:a16="http://schemas.microsoft.com/office/drawing/2014/main" id="{3B8CDACC-6230-9110-306D-3067B96775ED}"/>
                </a:ext>
              </a:extLst>
            </p:cNvPr>
            <p:cNvSpPr/>
            <p:nvPr/>
          </p:nvSpPr>
          <p:spPr>
            <a:xfrm>
              <a:off x="1510100" y="3536725"/>
              <a:ext cx="42050" cy="10875"/>
            </a:xfrm>
            <a:custGeom>
              <a:avLst/>
              <a:gdLst/>
              <a:ahLst/>
              <a:cxnLst/>
              <a:rect l="l" t="t" r="r" b="b"/>
              <a:pathLst>
                <a:path w="1682" h="435" extrusionOk="0">
                  <a:moveTo>
                    <a:pt x="253" y="0"/>
                  </a:moveTo>
                  <a:lnTo>
                    <a:pt x="43" y="42"/>
                  </a:lnTo>
                  <a:lnTo>
                    <a:pt x="15" y="42"/>
                  </a:lnTo>
                  <a:lnTo>
                    <a:pt x="1" y="70"/>
                  </a:lnTo>
                  <a:lnTo>
                    <a:pt x="15" y="98"/>
                  </a:lnTo>
                  <a:lnTo>
                    <a:pt x="43" y="112"/>
                  </a:lnTo>
                  <a:lnTo>
                    <a:pt x="449" y="154"/>
                  </a:lnTo>
                  <a:lnTo>
                    <a:pt x="855" y="224"/>
                  </a:lnTo>
                  <a:lnTo>
                    <a:pt x="1261" y="323"/>
                  </a:lnTo>
                  <a:lnTo>
                    <a:pt x="1654" y="435"/>
                  </a:lnTo>
                  <a:lnTo>
                    <a:pt x="1668" y="435"/>
                  </a:lnTo>
                  <a:lnTo>
                    <a:pt x="1682" y="421"/>
                  </a:lnTo>
                  <a:lnTo>
                    <a:pt x="1682" y="407"/>
                  </a:lnTo>
                  <a:lnTo>
                    <a:pt x="1598" y="337"/>
                  </a:lnTo>
                  <a:lnTo>
                    <a:pt x="1514" y="267"/>
                  </a:lnTo>
                  <a:lnTo>
                    <a:pt x="1318" y="168"/>
                  </a:lnTo>
                  <a:lnTo>
                    <a:pt x="1121" y="84"/>
                  </a:lnTo>
                  <a:lnTo>
                    <a:pt x="911" y="28"/>
                  </a:lnTo>
                  <a:lnTo>
                    <a:pt x="68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5089;p62">
              <a:extLst>
                <a:ext uri="{FF2B5EF4-FFF2-40B4-BE49-F238E27FC236}">
                  <a16:creationId xmlns:a16="http://schemas.microsoft.com/office/drawing/2014/main" id="{FDF6FE39-7DA0-C651-B2B0-AED1B99F5E2C}"/>
                </a:ext>
              </a:extLst>
            </p:cNvPr>
            <p:cNvSpPr/>
            <p:nvPr/>
          </p:nvSpPr>
          <p:spPr>
            <a:xfrm>
              <a:off x="1500300" y="3542675"/>
              <a:ext cx="42050" cy="10875"/>
            </a:xfrm>
            <a:custGeom>
              <a:avLst/>
              <a:gdLst/>
              <a:ahLst/>
              <a:cxnLst/>
              <a:rect l="l" t="t" r="r" b="b"/>
              <a:pathLst>
                <a:path w="1682" h="435" extrusionOk="0">
                  <a:moveTo>
                    <a:pt x="463" y="1"/>
                  </a:moveTo>
                  <a:lnTo>
                    <a:pt x="239" y="15"/>
                  </a:lnTo>
                  <a:lnTo>
                    <a:pt x="28" y="43"/>
                  </a:lnTo>
                  <a:lnTo>
                    <a:pt x="14" y="43"/>
                  </a:lnTo>
                  <a:lnTo>
                    <a:pt x="0" y="71"/>
                  </a:lnTo>
                  <a:lnTo>
                    <a:pt x="14" y="99"/>
                  </a:lnTo>
                  <a:lnTo>
                    <a:pt x="28" y="113"/>
                  </a:lnTo>
                  <a:lnTo>
                    <a:pt x="449" y="155"/>
                  </a:lnTo>
                  <a:lnTo>
                    <a:pt x="855" y="225"/>
                  </a:lnTo>
                  <a:lnTo>
                    <a:pt x="1247" y="323"/>
                  </a:lnTo>
                  <a:lnTo>
                    <a:pt x="1653" y="435"/>
                  </a:lnTo>
                  <a:lnTo>
                    <a:pt x="1667" y="435"/>
                  </a:lnTo>
                  <a:lnTo>
                    <a:pt x="1681" y="421"/>
                  </a:lnTo>
                  <a:lnTo>
                    <a:pt x="1667" y="407"/>
                  </a:lnTo>
                  <a:lnTo>
                    <a:pt x="1583" y="337"/>
                  </a:lnTo>
                  <a:lnTo>
                    <a:pt x="1499" y="267"/>
                  </a:lnTo>
                  <a:lnTo>
                    <a:pt x="1317" y="169"/>
                  </a:lnTo>
                  <a:lnTo>
                    <a:pt x="1107" y="85"/>
                  </a:lnTo>
                  <a:lnTo>
                    <a:pt x="897" y="43"/>
                  </a:lnTo>
                  <a:lnTo>
                    <a:pt x="68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5090;p62">
              <a:extLst>
                <a:ext uri="{FF2B5EF4-FFF2-40B4-BE49-F238E27FC236}">
                  <a16:creationId xmlns:a16="http://schemas.microsoft.com/office/drawing/2014/main" id="{BBCD5544-9352-410C-1A3A-2DC7AD0F0F0F}"/>
                </a:ext>
              </a:extLst>
            </p:cNvPr>
            <p:cNvSpPr/>
            <p:nvPr/>
          </p:nvSpPr>
          <p:spPr>
            <a:xfrm>
              <a:off x="1503100" y="3489800"/>
              <a:ext cx="44500" cy="38550"/>
            </a:xfrm>
            <a:custGeom>
              <a:avLst/>
              <a:gdLst/>
              <a:ahLst/>
              <a:cxnLst/>
              <a:rect l="l" t="t" r="r" b="b"/>
              <a:pathLst>
                <a:path w="1780" h="1542" extrusionOk="0">
                  <a:moveTo>
                    <a:pt x="449" y="154"/>
                  </a:moveTo>
                  <a:lnTo>
                    <a:pt x="589" y="182"/>
                  </a:lnTo>
                  <a:lnTo>
                    <a:pt x="715" y="238"/>
                  </a:lnTo>
                  <a:lnTo>
                    <a:pt x="827" y="308"/>
                  </a:lnTo>
                  <a:lnTo>
                    <a:pt x="911" y="364"/>
                  </a:lnTo>
                  <a:lnTo>
                    <a:pt x="1065" y="519"/>
                  </a:lnTo>
                  <a:lnTo>
                    <a:pt x="1205" y="687"/>
                  </a:lnTo>
                  <a:lnTo>
                    <a:pt x="1471" y="1037"/>
                  </a:lnTo>
                  <a:lnTo>
                    <a:pt x="1710" y="1401"/>
                  </a:lnTo>
                  <a:lnTo>
                    <a:pt x="1387" y="1275"/>
                  </a:lnTo>
                  <a:lnTo>
                    <a:pt x="1051" y="1149"/>
                  </a:lnTo>
                  <a:lnTo>
                    <a:pt x="813" y="1051"/>
                  </a:lnTo>
                  <a:lnTo>
                    <a:pt x="687" y="981"/>
                  </a:lnTo>
                  <a:lnTo>
                    <a:pt x="547" y="911"/>
                  </a:lnTo>
                  <a:lnTo>
                    <a:pt x="421" y="827"/>
                  </a:lnTo>
                  <a:lnTo>
                    <a:pt x="323" y="729"/>
                  </a:lnTo>
                  <a:lnTo>
                    <a:pt x="281" y="687"/>
                  </a:lnTo>
                  <a:lnTo>
                    <a:pt x="239" y="631"/>
                  </a:lnTo>
                  <a:lnTo>
                    <a:pt x="211" y="575"/>
                  </a:lnTo>
                  <a:lnTo>
                    <a:pt x="197" y="505"/>
                  </a:lnTo>
                  <a:lnTo>
                    <a:pt x="183" y="406"/>
                  </a:lnTo>
                  <a:lnTo>
                    <a:pt x="197" y="322"/>
                  </a:lnTo>
                  <a:lnTo>
                    <a:pt x="211" y="252"/>
                  </a:lnTo>
                  <a:lnTo>
                    <a:pt x="239" y="210"/>
                  </a:lnTo>
                  <a:lnTo>
                    <a:pt x="281" y="182"/>
                  </a:lnTo>
                  <a:lnTo>
                    <a:pt x="337" y="154"/>
                  </a:lnTo>
                  <a:close/>
                  <a:moveTo>
                    <a:pt x="393" y="0"/>
                  </a:moveTo>
                  <a:lnTo>
                    <a:pt x="281" y="14"/>
                  </a:lnTo>
                  <a:lnTo>
                    <a:pt x="225" y="42"/>
                  </a:lnTo>
                  <a:lnTo>
                    <a:pt x="183" y="70"/>
                  </a:lnTo>
                  <a:lnTo>
                    <a:pt x="127" y="112"/>
                  </a:lnTo>
                  <a:lnTo>
                    <a:pt x="85" y="168"/>
                  </a:lnTo>
                  <a:lnTo>
                    <a:pt x="57" y="224"/>
                  </a:lnTo>
                  <a:lnTo>
                    <a:pt x="29" y="280"/>
                  </a:lnTo>
                  <a:lnTo>
                    <a:pt x="15" y="336"/>
                  </a:lnTo>
                  <a:lnTo>
                    <a:pt x="1" y="392"/>
                  </a:lnTo>
                  <a:lnTo>
                    <a:pt x="15" y="505"/>
                  </a:lnTo>
                  <a:lnTo>
                    <a:pt x="43" y="603"/>
                  </a:lnTo>
                  <a:lnTo>
                    <a:pt x="99" y="701"/>
                  </a:lnTo>
                  <a:lnTo>
                    <a:pt x="169" y="799"/>
                  </a:lnTo>
                  <a:lnTo>
                    <a:pt x="253" y="883"/>
                  </a:lnTo>
                  <a:lnTo>
                    <a:pt x="337" y="953"/>
                  </a:lnTo>
                  <a:lnTo>
                    <a:pt x="491" y="1051"/>
                  </a:lnTo>
                  <a:lnTo>
                    <a:pt x="645" y="1149"/>
                  </a:lnTo>
                  <a:lnTo>
                    <a:pt x="813" y="1219"/>
                  </a:lnTo>
                  <a:lnTo>
                    <a:pt x="981" y="1289"/>
                  </a:lnTo>
                  <a:lnTo>
                    <a:pt x="1345" y="1415"/>
                  </a:lnTo>
                  <a:lnTo>
                    <a:pt x="1682" y="1541"/>
                  </a:lnTo>
                  <a:lnTo>
                    <a:pt x="1724" y="1541"/>
                  </a:lnTo>
                  <a:lnTo>
                    <a:pt x="1752" y="1527"/>
                  </a:lnTo>
                  <a:lnTo>
                    <a:pt x="1766" y="1499"/>
                  </a:lnTo>
                  <a:lnTo>
                    <a:pt x="1766" y="1471"/>
                  </a:lnTo>
                  <a:lnTo>
                    <a:pt x="1780" y="1457"/>
                  </a:lnTo>
                  <a:lnTo>
                    <a:pt x="1780" y="1443"/>
                  </a:lnTo>
                  <a:lnTo>
                    <a:pt x="1710" y="1275"/>
                  </a:lnTo>
                  <a:lnTo>
                    <a:pt x="1640" y="1093"/>
                  </a:lnTo>
                  <a:lnTo>
                    <a:pt x="1541" y="925"/>
                  </a:lnTo>
                  <a:lnTo>
                    <a:pt x="1443" y="771"/>
                  </a:lnTo>
                  <a:lnTo>
                    <a:pt x="1331" y="617"/>
                  </a:lnTo>
                  <a:lnTo>
                    <a:pt x="1205" y="462"/>
                  </a:lnTo>
                  <a:lnTo>
                    <a:pt x="1079" y="322"/>
                  </a:lnTo>
                  <a:lnTo>
                    <a:pt x="939" y="196"/>
                  </a:lnTo>
                  <a:lnTo>
                    <a:pt x="841" y="126"/>
                  </a:lnTo>
                  <a:lnTo>
                    <a:pt x="743" y="70"/>
                  </a:lnTo>
                  <a:lnTo>
                    <a:pt x="617" y="28"/>
                  </a:lnTo>
                  <a:lnTo>
                    <a:pt x="50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5091;p62">
              <a:extLst>
                <a:ext uri="{FF2B5EF4-FFF2-40B4-BE49-F238E27FC236}">
                  <a16:creationId xmlns:a16="http://schemas.microsoft.com/office/drawing/2014/main" id="{AC83519D-8E60-B9B5-617E-1CBCA3049D73}"/>
                </a:ext>
              </a:extLst>
            </p:cNvPr>
            <p:cNvSpPr/>
            <p:nvPr/>
          </p:nvSpPr>
          <p:spPr>
            <a:xfrm>
              <a:off x="1544425" y="3498200"/>
              <a:ext cx="49750" cy="30150"/>
            </a:xfrm>
            <a:custGeom>
              <a:avLst/>
              <a:gdLst/>
              <a:ahLst/>
              <a:cxnLst/>
              <a:rect l="l" t="t" r="r" b="b"/>
              <a:pathLst>
                <a:path w="1990" h="1206" extrusionOk="0">
                  <a:moveTo>
                    <a:pt x="1612" y="169"/>
                  </a:moveTo>
                  <a:lnTo>
                    <a:pt x="1668" y="183"/>
                  </a:lnTo>
                  <a:lnTo>
                    <a:pt x="1724" y="197"/>
                  </a:lnTo>
                  <a:lnTo>
                    <a:pt x="1766" y="239"/>
                  </a:lnTo>
                  <a:lnTo>
                    <a:pt x="1794" y="281"/>
                  </a:lnTo>
                  <a:lnTo>
                    <a:pt x="1822" y="323"/>
                  </a:lnTo>
                  <a:lnTo>
                    <a:pt x="1822" y="393"/>
                  </a:lnTo>
                  <a:lnTo>
                    <a:pt x="1808" y="477"/>
                  </a:lnTo>
                  <a:lnTo>
                    <a:pt x="1766" y="575"/>
                  </a:lnTo>
                  <a:lnTo>
                    <a:pt x="1738" y="631"/>
                  </a:lnTo>
                  <a:lnTo>
                    <a:pt x="1696" y="673"/>
                  </a:lnTo>
                  <a:lnTo>
                    <a:pt x="1654" y="729"/>
                  </a:lnTo>
                  <a:lnTo>
                    <a:pt x="1598" y="757"/>
                  </a:lnTo>
                  <a:lnTo>
                    <a:pt x="1471" y="827"/>
                  </a:lnTo>
                  <a:lnTo>
                    <a:pt x="1331" y="883"/>
                  </a:lnTo>
                  <a:lnTo>
                    <a:pt x="1191" y="911"/>
                  </a:lnTo>
                  <a:lnTo>
                    <a:pt x="1037" y="939"/>
                  </a:lnTo>
                  <a:lnTo>
                    <a:pt x="785" y="981"/>
                  </a:lnTo>
                  <a:lnTo>
                    <a:pt x="435" y="1023"/>
                  </a:lnTo>
                  <a:lnTo>
                    <a:pt x="85" y="1065"/>
                  </a:lnTo>
                  <a:lnTo>
                    <a:pt x="85" y="1065"/>
                  </a:lnTo>
                  <a:lnTo>
                    <a:pt x="407" y="771"/>
                  </a:lnTo>
                  <a:lnTo>
                    <a:pt x="757" y="491"/>
                  </a:lnTo>
                  <a:lnTo>
                    <a:pt x="925" y="365"/>
                  </a:lnTo>
                  <a:lnTo>
                    <a:pt x="1121" y="267"/>
                  </a:lnTo>
                  <a:lnTo>
                    <a:pt x="1205" y="225"/>
                  </a:lnTo>
                  <a:lnTo>
                    <a:pt x="1331" y="183"/>
                  </a:lnTo>
                  <a:lnTo>
                    <a:pt x="1471" y="169"/>
                  </a:lnTo>
                  <a:close/>
                  <a:moveTo>
                    <a:pt x="1485" y="0"/>
                  </a:moveTo>
                  <a:lnTo>
                    <a:pt x="1359" y="14"/>
                  </a:lnTo>
                  <a:lnTo>
                    <a:pt x="1247" y="42"/>
                  </a:lnTo>
                  <a:lnTo>
                    <a:pt x="1135" y="84"/>
                  </a:lnTo>
                  <a:lnTo>
                    <a:pt x="967" y="183"/>
                  </a:lnTo>
                  <a:lnTo>
                    <a:pt x="813" y="281"/>
                  </a:lnTo>
                  <a:lnTo>
                    <a:pt x="659" y="393"/>
                  </a:lnTo>
                  <a:lnTo>
                    <a:pt x="505" y="519"/>
                  </a:lnTo>
                  <a:lnTo>
                    <a:pt x="365" y="645"/>
                  </a:lnTo>
                  <a:lnTo>
                    <a:pt x="239" y="785"/>
                  </a:lnTo>
                  <a:lnTo>
                    <a:pt x="113" y="939"/>
                  </a:lnTo>
                  <a:lnTo>
                    <a:pt x="1" y="1093"/>
                  </a:lnTo>
                  <a:lnTo>
                    <a:pt x="1" y="1107"/>
                  </a:lnTo>
                  <a:lnTo>
                    <a:pt x="1" y="1135"/>
                  </a:lnTo>
                  <a:lnTo>
                    <a:pt x="15" y="1163"/>
                  </a:lnTo>
                  <a:lnTo>
                    <a:pt x="29" y="1177"/>
                  </a:lnTo>
                  <a:lnTo>
                    <a:pt x="57" y="1191"/>
                  </a:lnTo>
                  <a:lnTo>
                    <a:pt x="71" y="1205"/>
                  </a:lnTo>
                  <a:lnTo>
                    <a:pt x="435" y="1163"/>
                  </a:lnTo>
                  <a:lnTo>
                    <a:pt x="813" y="1135"/>
                  </a:lnTo>
                  <a:lnTo>
                    <a:pt x="995" y="1107"/>
                  </a:lnTo>
                  <a:lnTo>
                    <a:pt x="1177" y="1079"/>
                  </a:lnTo>
                  <a:lnTo>
                    <a:pt x="1345" y="1023"/>
                  </a:lnTo>
                  <a:lnTo>
                    <a:pt x="1528" y="967"/>
                  </a:lnTo>
                  <a:lnTo>
                    <a:pt x="1626" y="911"/>
                  </a:lnTo>
                  <a:lnTo>
                    <a:pt x="1724" y="855"/>
                  </a:lnTo>
                  <a:lnTo>
                    <a:pt x="1808" y="785"/>
                  </a:lnTo>
                  <a:lnTo>
                    <a:pt x="1892" y="701"/>
                  </a:lnTo>
                  <a:lnTo>
                    <a:pt x="1948" y="603"/>
                  </a:lnTo>
                  <a:lnTo>
                    <a:pt x="1976" y="505"/>
                  </a:lnTo>
                  <a:lnTo>
                    <a:pt x="1990" y="393"/>
                  </a:lnTo>
                  <a:lnTo>
                    <a:pt x="1976" y="337"/>
                  </a:lnTo>
                  <a:lnTo>
                    <a:pt x="1962" y="267"/>
                  </a:lnTo>
                  <a:lnTo>
                    <a:pt x="1934" y="211"/>
                  </a:lnTo>
                  <a:lnTo>
                    <a:pt x="1892" y="154"/>
                  </a:lnTo>
                  <a:lnTo>
                    <a:pt x="1864" y="112"/>
                  </a:lnTo>
                  <a:lnTo>
                    <a:pt x="1808" y="84"/>
                  </a:lnTo>
                  <a:lnTo>
                    <a:pt x="1710" y="28"/>
                  </a:lnTo>
                  <a:lnTo>
                    <a:pt x="159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5092;p62">
              <a:extLst>
                <a:ext uri="{FF2B5EF4-FFF2-40B4-BE49-F238E27FC236}">
                  <a16:creationId xmlns:a16="http://schemas.microsoft.com/office/drawing/2014/main" id="{3A7C18E2-E84A-50E1-665C-EB698A765EC6}"/>
                </a:ext>
              </a:extLst>
            </p:cNvPr>
            <p:cNvSpPr/>
            <p:nvPr/>
          </p:nvSpPr>
          <p:spPr>
            <a:xfrm>
              <a:off x="1533575" y="2825425"/>
              <a:ext cx="180725" cy="638125"/>
            </a:xfrm>
            <a:custGeom>
              <a:avLst/>
              <a:gdLst/>
              <a:ahLst/>
              <a:cxnLst/>
              <a:rect l="l" t="t" r="r" b="b"/>
              <a:pathLst>
                <a:path w="7229" h="25525" extrusionOk="0">
                  <a:moveTo>
                    <a:pt x="2186" y="1"/>
                  </a:moveTo>
                  <a:lnTo>
                    <a:pt x="1905" y="1850"/>
                  </a:lnTo>
                  <a:lnTo>
                    <a:pt x="1261" y="6094"/>
                  </a:lnTo>
                  <a:lnTo>
                    <a:pt x="897" y="8532"/>
                  </a:lnTo>
                  <a:lnTo>
                    <a:pt x="561" y="10871"/>
                  </a:lnTo>
                  <a:lnTo>
                    <a:pt x="294" y="12847"/>
                  </a:lnTo>
                  <a:lnTo>
                    <a:pt x="196" y="13631"/>
                  </a:lnTo>
                  <a:lnTo>
                    <a:pt x="126" y="14234"/>
                  </a:lnTo>
                  <a:lnTo>
                    <a:pt x="84" y="14724"/>
                  </a:lnTo>
                  <a:lnTo>
                    <a:pt x="56" y="15340"/>
                  </a:lnTo>
                  <a:lnTo>
                    <a:pt x="28" y="16069"/>
                  </a:lnTo>
                  <a:lnTo>
                    <a:pt x="14" y="16895"/>
                  </a:lnTo>
                  <a:lnTo>
                    <a:pt x="0" y="18744"/>
                  </a:lnTo>
                  <a:lnTo>
                    <a:pt x="0" y="20678"/>
                  </a:lnTo>
                  <a:lnTo>
                    <a:pt x="42" y="24054"/>
                  </a:lnTo>
                  <a:lnTo>
                    <a:pt x="56" y="25525"/>
                  </a:lnTo>
                  <a:lnTo>
                    <a:pt x="5450" y="25525"/>
                  </a:lnTo>
                  <a:lnTo>
                    <a:pt x="5450" y="14570"/>
                  </a:lnTo>
                  <a:lnTo>
                    <a:pt x="5744" y="12216"/>
                  </a:lnTo>
                  <a:lnTo>
                    <a:pt x="6360" y="7215"/>
                  </a:lnTo>
                  <a:lnTo>
                    <a:pt x="7229"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5093;p62">
              <a:extLst>
                <a:ext uri="{FF2B5EF4-FFF2-40B4-BE49-F238E27FC236}">
                  <a16:creationId xmlns:a16="http://schemas.microsoft.com/office/drawing/2014/main" id="{89A0ADAC-502F-0D18-FEB6-A7188E6E1F64}"/>
                </a:ext>
              </a:extLst>
            </p:cNvPr>
            <p:cNvSpPr/>
            <p:nvPr/>
          </p:nvSpPr>
          <p:spPr>
            <a:xfrm>
              <a:off x="1818650" y="3319575"/>
              <a:ext cx="208750" cy="279150"/>
            </a:xfrm>
            <a:custGeom>
              <a:avLst/>
              <a:gdLst/>
              <a:ahLst/>
              <a:cxnLst/>
              <a:rect l="l" t="t" r="r" b="b"/>
              <a:pathLst>
                <a:path w="8350" h="11166" extrusionOk="0">
                  <a:moveTo>
                    <a:pt x="4959" y="1"/>
                  </a:moveTo>
                  <a:lnTo>
                    <a:pt x="197" y="2158"/>
                  </a:lnTo>
                  <a:lnTo>
                    <a:pt x="1569" y="4974"/>
                  </a:lnTo>
                  <a:lnTo>
                    <a:pt x="2144" y="6123"/>
                  </a:lnTo>
                  <a:lnTo>
                    <a:pt x="2564" y="7005"/>
                  </a:lnTo>
                  <a:lnTo>
                    <a:pt x="2200" y="7412"/>
                  </a:lnTo>
                  <a:lnTo>
                    <a:pt x="1401" y="8350"/>
                  </a:lnTo>
                  <a:lnTo>
                    <a:pt x="953" y="8868"/>
                  </a:lnTo>
                  <a:lnTo>
                    <a:pt x="547" y="9345"/>
                  </a:lnTo>
                  <a:lnTo>
                    <a:pt x="253" y="9737"/>
                  </a:lnTo>
                  <a:lnTo>
                    <a:pt x="140" y="9877"/>
                  </a:lnTo>
                  <a:lnTo>
                    <a:pt x="84" y="9961"/>
                  </a:lnTo>
                  <a:lnTo>
                    <a:pt x="56" y="10045"/>
                  </a:lnTo>
                  <a:lnTo>
                    <a:pt x="28" y="10129"/>
                  </a:lnTo>
                  <a:lnTo>
                    <a:pt x="0" y="10311"/>
                  </a:lnTo>
                  <a:lnTo>
                    <a:pt x="0" y="10521"/>
                  </a:lnTo>
                  <a:lnTo>
                    <a:pt x="28" y="10718"/>
                  </a:lnTo>
                  <a:lnTo>
                    <a:pt x="70" y="10900"/>
                  </a:lnTo>
                  <a:lnTo>
                    <a:pt x="98" y="10970"/>
                  </a:lnTo>
                  <a:lnTo>
                    <a:pt x="126" y="11040"/>
                  </a:lnTo>
                  <a:lnTo>
                    <a:pt x="168" y="11096"/>
                  </a:lnTo>
                  <a:lnTo>
                    <a:pt x="211" y="11138"/>
                  </a:lnTo>
                  <a:lnTo>
                    <a:pt x="267" y="11166"/>
                  </a:lnTo>
                  <a:lnTo>
                    <a:pt x="309" y="11166"/>
                  </a:lnTo>
                  <a:lnTo>
                    <a:pt x="449" y="11124"/>
                  </a:lnTo>
                  <a:lnTo>
                    <a:pt x="743" y="11012"/>
                  </a:lnTo>
                  <a:lnTo>
                    <a:pt x="1667" y="10606"/>
                  </a:lnTo>
                  <a:lnTo>
                    <a:pt x="2928" y="10031"/>
                  </a:lnTo>
                  <a:lnTo>
                    <a:pt x="4371" y="9387"/>
                  </a:lnTo>
                  <a:lnTo>
                    <a:pt x="5786" y="8714"/>
                  </a:lnTo>
                  <a:lnTo>
                    <a:pt x="7047" y="8098"/>
                  </a:lnTo>
                  <a:lnTo>
                    <a:pt x="7551" y="7846"/>
                  </a:lnTo>
                  <a:lnTo>
                    <a:pt x="7957" y="7636"/>
                  </a:lnTo>
                  <a:lnTo>
                    <a:pt x="8224" y="7482"/>
                  </a:lnTo>
                  <a:lnTo>
                    <a:pt x="8308" y="7426"/>
                  </a:lnTo>
                  <a:lnTo>
                    <a:pt x="8350" y="7384"/>
                  </a:lnTo>
                  <a:lnTo>
                    <a:pt x="8350" y="7356"/>
                  </a:lnTo>
                  <a:lnTo>
                    <a:pt x="8350" y="7299"/>
                  </a:lnTo>
                  <a:lnTo>
                    <a:pt x="8308" y="7117"/>
                  </a:lnTo>
                  <a:lnTo>
                    <a:pt x="8238" y="6865"/>
                  </a:lnTo>
                  <a:lnTo>
                    <a:pt x="8125" y="6557"/>
                  </a:lnTo>
                  <a:lnTo>
                    <a:pt x="7817" y="5759"/>
                  </a:lnTo>
                  <a:lnTo>
                    <a:pt x="7425" y="4806"/>
                  </a:lnTo>
                  <a:lnTo>
                    <a:pt x="7243" y="4358"/>
                  </a:lnTo>
                  <a:lnTo>
                    <a:pt x="7145" y="4134"/>
                  </a:lnTo>
                  <a:lnTo>
                    <a:pt x="7033" y="3909"/>
                  </a:lnTo>
                  <a:lnTo>
                    <a:pt x="6767" y="3349"/>
                  </a:lnTo>
                  <a:lnTo>
                    <a:pt x="6486" y="2817"/>
                  </a:lnTo>
                  <a:lnTo>
                    <a:pt x="5912" y="1724"/>
                  </a:lnTo>
                  <a:lnTo>
                    <a:pt x="5422" y="827"/>
                  </a:lnTo>
                  <a:lnTo>
                    <a:pt x="4959"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5094;p62">
              <a:extLst>
                <a:ext uri="{FF2B5EF4-FFF2-40B4-BE49-F238E27FC236}">
                  <a16:creationId xmlns:a16="http://schemas.microsoft.com/office/drawing/2014/main" id="{D79B5D1A-94FC-0939-0FCA-06287077DE51}"/>
                </a:ext>
              </a:extLst>
            </p:cNvPr>
            <p:cNvSpPr/>
            <p:nvPr/>
          </p:nvSpPr>
          <p:spPr>
            <a:xfrm>
              <a:off x="1818650" y="3389975"/>
              <a:ext cx="208750" cy="208750"/>
            </a:xfrm>
            <a:custGeom>
              <a:avLst/>
              <a:gdLst/>
              <a:ahLst/>
              <a:cxnLst/>
              <a:rect l="l" t="t" r="r" b="b"/>
              <a:pathLst>
                <a:path w="8350" h="8350" extrusionOk="0">
                  <a:moveTo>
                    <a:pt x="6486" y="1"/>
                  </a:moveTo>
                  <a:lnTo>
                    <a:pt x="3979" y="1107"/>
                  </a:lnTo>
                  <a:lnTo>
                    <a:pt x="1569" y="2158"/>
                  </a:lnTo>
                  <a:lnTo>
                    <a:pt x="2130" y="3307"/>
                  </a:lnTo>
                  <a:lnTo>
                    <a:pt x="2564" y="4189"/>
                  </a:lnTo>
                  <a:lnTo>
                    <a:pt x="2200" y="4596"/>
                  </a:lnTo>
                  <a:lnTo>
                    <a:pt x="1387" y="5534"/>
                  </a:lnTo>
                  <a:lnTo>
                    <a:pt x="953" y="6052"/>
                  </a:lnTo>
                  <a:lnTo>
                    <a:pt x="547" y="6529"/>
                  </a:lnTo>
                  <a:lnTo>
                    <a:pt x="239" y="6921"/>
                  </a:lnTo>
                  <a:lnTo>
                    <a:pt x="140" y="7061"/>
                  </a:lnTo>
                  <a:lnTo>
                    <a:pt x="84" y="7145"/>
                  </a:lnTo>
                  <a:lnTo>
                    <a:pt x="56" y="7229"/>
                  </a:lnTo>
                  <a:lnTo>
                    <a:pt x="28" y="7313"/>
                  </a:lnTo>
                  <a:lnTo>
                    <a:pt x="0" y="7495"/>
                  </a:lnTo>
                  <a:lnTo>
                    <a:pt x="0" y="7705"/>
                  </a:lnTo>
                  <a:lnTo>
                    <a:pt x="14" y="7902"/>
                  </a:lnTo>
                  <a:lnTo>
                    <a:pt x="56" y="8084"/>
                  </a:lnTo>
                  <a:lnTo>
                    <a:pt x="98" y="8154"/>
                  </a:lnTo>
                  <a:lnTo>
                    <a:pt x="126" y="8224"/>
                  </a:lnTo>
                  <a:lnTo>
                    <a:pt x="168" y="8280"/>
                  </a:lnTo>
                  <a:lnTo>
                    <a:pt x="211" y="8322"/>
                  </a:lnTo>
                  <a:lnTo>
                    <a:pt x="267" y="8350"/>
                  </a:lnTo>
                  <a:lnTo>
                    <a:pt x="309" y="8350"/>
                  </a:lnTo>
                  <a:lnTo>
                    <a:pt x="449" y="8308"/>
                  </a:lnTo>
                  <a:lnTo>
                    <a:pt x="743" y="8196"/>
                  </a:lnTo>
                  <a:lnTo>
                    <a:pt x="1667" y="7790"/>
                  </a:lnTo>
                  <a:lnTo>
                    <a:pt x="2928" y="7215"/>
                  </a:lnTo>
                  <a:lnTo>
                    <a:pt x="4371" y="6571"/>
                  </a:lnTo>
                  <a:lnTo>
                    <a:pt x="5786" y="5898"/>
                  </a:lnTo>
                  <a:lnTo>
                    <a:pt x="7047" y="5282"/>
                  </a:lnTo>
                  <a:lnTo>
                    <a:pt x="7551" y="5030"/>
                  </a:lnTo>
                  <a:lnTo>
                    <a:pt x="7957" y="4820"/>
                  </a:lnTo>
                  <a:lnTo>
                    <a:pt x="8224" y="4666"/>
                  </a:lnTo>
                  <a:lnTo>
                    <a:pt x="8308" y="4610"/>
                  </a:lnTo>
                  <a:lnTo>
                    <a:pt x="8350" y="4568"/>
                  </a:lnTo>
                  <a:lnTo>
                    <a:pt x="8350" y="4540"/>
                  </a:lnTo>
                  <a:lnTo>
                    <a:pt x="8350" y="4483"/>
                  </a:lnTo>
                  <a:lnTo>
                    <a:pt x="8308" y="4301"/>
                  </a:lnTo>
                  <a:lnTo>
                    <a:pt x="8238" y="4049"/>
                  </a:lnTo>
                  <a:lnTo>
                    <a:pt x="8125" y="3741"/>
                  </a:lnTo>
                  <a:lnTo>
                    <a:pt x="7817" y="2943"/>
                  </a:lnTo>
                  <a:lnTo>
                    <a:pt x="7425" y="1990"/>
                  </a:lnTo>
                  <a:lnTo>
                    <a:pt x="7243" y="1542"/>
                  </a:lnTo>
                  <a:lnTo>
                    <a:pt x="7145" y="1318"/>
                  </a:lnTo>
                  <a:lnTo>
                    <a:pt x="7033" y="1093"/>
                  </a:lnTo>
                  <a:lnTo>
                    <a:pt x="6767" y="533"/>
                  </a:lnTo>
                  <a:lnTo>
                    <a:pt x="648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5095;p62">
              <a:extLst>
                <a:ext uri="{FF2B5EF4-FFF2-40B4-BE49-F238E27FC236}">
                  <a16:creationId xmlns:a16="http://schemas.microsoft.com/office/drawing/2014/main" id="{837F6D56-5976-A416-7563-F2055D78FACA}"/>
                </a:ext>
              </a:extLst>
            </p:cNvPr>
            <p:cNvSpPr/>
            <p:nvPr/>
          </p:nvSpPr>
          <p:spPr>
            <a:xfrm>
              <a:off x="1818300" y="3416950"/>
              <a:ext cx="209800" cy="182125"/>
            </a:xfrm>
            <a:custGeom>
              <a:avLst/>
              <a:gdLst/>
              <a:ahLst/>
              <a:cxnLst/>
              <a:rect l="l" t="t" r="r" b="b"/>
              <a:pathLst>
                <a:path w="8392" h="7285" extrusionOk="0">
                  <a:moveTo>
                    <a:pt x="7075" y="0"/>
                  </a:moveTo>
                  <a:lnTo>
                    <a:pt x="2158" y="2228"/>
                  </a:lnTo>
                  <a:lnTo>
                    <a:pt x="2578" y="3096"/>
                  </a:lnTo>
                  <a:lnTo>
                    <a:pt x="2214" y="3517"/>
                  </a:lnTo>
                  <a:lnTo>
                    <a:pt x="1401" y="4455"/>
                  </a:lnTo>
                  <a:lnTo>
                    <a:pt x="561" y="5464"/>
                  </a:lnTo>
                  <a:lnTo>
                    <a:pt x="253" y="5856"/>
                  </a:lnTo>
                  <a:lnTo>
                    <a:pt x="140" y="5996"/>
                  </a:lnTo>
                  <a:lnTo>
                    <a:pt x="84" y="6094"/>
                  </a:lnTo>
                  <a:lnTo>
                    <a:pt x="56" y="6164"/>
                  </a:lnTo>
                  <a:lnTo>
                    <a:pt x="28" y="6248"/>
                  </a:lnTo>
                  <a:lnTo>
                    <a:pt x="0" y="6430"/>
                  </a:lnTo>
                  <a:lnTo>
                    <a:pt x="0" y="6641"/>
                  </a:lnTo>
                  <a:lnTo>
                    <a:pt x="14" y="6837"/>
                  </a:lnTo>
                  <a:lnTo>
                    <a:pt x="56" y="7019"/>
                  </a:lnTo>
                  <a:lnTo>
                    <a:pt x="98" y="7103"/>
                  </a:lnTo>
                  <a:lnTo>
                    <a:pt x="126" y="7173"/>
                  </a:lnTo>
                  <a:lnTo>
                    <a:pt x="168" y="7229"/>
                  </a:lnTo>
                  <a:lnTo>
                    <a:pt x="211" y="7257"/>
                  </a:lnTo>
                  <a:lnTo>
                    <a:pt x="267" y="7285"/>
                  </a:lnTo>
                  <a:lnTo>
                    <a:pt x="323" y="7285"/>
                  </a:lnTo>
                  <a:lnTo>
                    <a:pt x="463" y="7243"/>
                  </a:lnTo>
                  <a:lnTo>
                    <a:pt x="743" y="7131"/>
                  </a:lnTo>
                  <a:lnTo>
                    <a:pt x="1681" y="6725"/>
                  </a:lnTo>
                  <a:lnTo>
                    <a:pt x="2956" y="6150"/>
                  </a:lnTo>
                  <a:lnTo>
                    <a:pt x="4385" y="5492"/>
                  </a:lnTo>
                  <a:lnTo>
                    <a:pt x="5828" y="4819"/>
                  </a:lnTo>
                  <a:lnTo>
                    <a:pt x="7089" y="4217"/>
                  </a:lnTo>
                  <a:lnTo>
                    <a:pt x="7593" y="3951"/>
                  </a:lnTo>
                  <a:lnTo>
                    <a:pt x="7999" y="3741"/>
                  </a:lnTo>
                  <a:lnTo>
                    <a:pt x="8266" y="3587"/>
                  </a:lnTo>
                  <a:lnTo>
                    <a:pt x="8350" y="3531"/>
                  </a:lnTo>
                  <a:lnTo>
                    <a:pt x="8392" y="3489"/>
                  </a:lnTo>
                  <a:lnTo>
                    <a:pt x="8392" y="3447"/>
                  </a:lnTo>
                  <a:lnTo>
                    <a:pt x="8392" y="3376"/>
                  </a:lnTo>
                  <a:lnTo>
                    <a:pt x="8322" y="3124"/>
                  </a:lnTo>
                  <a:lnTo>
                    <a:pt x="8209" y="2774"/>
                  </a:lnTo>
                  <a:lnTo>
                    <a:pt x="8041" y="2326"/>
                  </a:lnTo>
                  <a:lnTo>
                    <a:pt x="7607" y="1247"/>
                  </a:lnTo>
                  <a:lnTo>
                    <a:pt x="707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5096;p62">
              <a:extLst>
                <a:ext uri="{FF2B5EF4-FFF2-40B4-BE49-F238E27FC236}">
                  <a16:creationId xmlns:a16="http://schemas.microsoft.com/office/drawing/2014/main" id="{1B1AF2FC-6FA2-9387-7AEE-E4D79FA5C44D}"/>
                </a:ext>
              </a:extLst>
            </p:cNvPr>
            <p:cNvSpPr/>
            <p:nvPr/>
          </p:nvSpPr>
          <p:spPr>
            <a:xfrm>
              <a:off x="1824950" y="3503800"/>
              <a:ext cx="191950" cy="87225"/>
            </a:xfrm>
            <a:custGeom>
              <a:avLst/>
              <a:gdLst/>
              <a:ahLst/>
              <a:cxnLst/>
              <a:rect l="l" t="t" r="r" b="b"/>
              <a:pathLst>
                <a:path w="7678" h="3489" extrusionOk="0">
                  <a:moveTo>
                    <a:pt x="7677" y="1"/>
                  </a:moveTo>
                  <a:lnTo>
                    <a:pt x="7033" y="281"/>
                  </a:lnTo>
                  <a:lnTo>
                    <a:pt x="6108" y="673"/>
                  </a:lnTo>
                  <a:lnTo>
                    <a:pt x="3839" y="1696"/>
                  </a:lnTo>
                  <a:lnTo>
                    <a:pt x="1570" y="2732"/>
                  </a:lnTo>
                  <a:lnTo>
                    <a:pt x="29" y="3461"/>
                  </a:lnTo>
                  <a:lnTo>
                    <a:pt x="15" y="3475"/>
                  </a:lnTo>
                  <a:lnTo>
                    <a:pt x="1" y="3489"/>
                  </a:lnTo>
                  <a:lnTo>
                    <a:pt x="29" y="3489"/>
                  </a:lnTo>
                  <a:lnTo>
                    <a:pt x="1584" y="2802"/>
                  </a:lnTo>
                  <a:lnTo>
                    <a:pt x="3867" y="1780"/>
                  </a:lnTo>
                  <a:lnTo>
                    <a:pt x="6136" y="743"/>
                  </a:lnTo>
                  <a:lnTo>
                    <a:pt x="7047" y="323"/>
                  </a:lnTo>
                  <a:lnTo>
                    <a:pt x="7677" y="15"/>
                  </a:lnTo>
                  <a:lnTo>
                    <a:pt x="767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5097;p62">
              <a:extLst>
                <a:ext uri="{FF2B5EF4-FFF2-40B4-BE49-F238E27FC236}">
                  <a16:creationId xmlns:a16="http://schemas.microsoft.com/office/drawing/2014/main" id="{B77EA870-1190-D42F-2E94-45E09D047E30}"/>
                </a:ext>
              </a:extLst>
            </p:cNvPr>
            <p:cNvSpPr/>
            <p:nvPr/>
          </p:nvSpPr>
          <p:spPr>
            <a:xfrm>
              <a:off x="1875025" y="3479275"/>
              <a:ext cx="41350" cy="11600"/>
            </a:xfrm>
            <a:custGeom>
              <a:avLst/>
              <a:gdLst/>
              <a:ahLst/>
              <a:cxnLst/>
              <a:rect l="l" t="t" r="r" b="b"/>
              <a:pathLst>
                <a:path w="1654" h="464" extrusionOk="0">
                  <a:moveTo>
                    <a:pt x="1220" y="1"/>
                  </a:moveTo>
                  <a:lnTo>
                    <a:pt x="1009" y="15"/>
                  </a:lnTo>
                  <a:lnTo>
                    <a:pt x="785" y="43"/>
                  </a:lnTo>
                  <a:lnTo>
                    <a:pt x="575" y="113"/>
                  </a:lnTo>
                  <a:lnTo>
                    <a:pt x="379" y="197"/>
                  </a:lnTo>
                  <a:lnTo>
                    <a:pt x="183" y="295"/>
                  </a:lnTo>
                  <a:lnTo>
                    <a:pt x="1" y="407"/>
                  </a:lnTo>
                  <a:lnTo>
                    <a:pt x="1" y="421"/>
                  </a:lnTo>
                  <a:lnTo>
                    <a:pt x="1" y="449"/>
                  </a:lnTo>
                  <a:lnTo>
                    <a:pt x="29" y="463"/>
                  </a:lnTo>
                  <a:lnTo>
                    <a:pt x="421" y="337"/>
                  </a:lnTo>
                  <a:lnTo>
                    <a:pt x="813" y="239"/>
                  </a:lnTo>
                  <a:lnTo>
                    <a:pt x="1220" y="169"/>
                  </a:lnTo>
                  <a:lnTo>
                    <a:pt x="1626" y="113"/>
                  </a:lnTo>
                  <a:lnTo>
                    <a:pt x="1640" y="99"/>
                  </a:lnTo>
                  <a:lnTo>
                    <a:pt x="1654" y="85"/>
                  </a:lnTo>
                  <a:lnTo>
                    <a:pt x="1654" y="71"/>
                  </a:lnTo>
                  <a:lnTo>
                    <a:pt x="1640" y="71"/>
                  </a:lnTo>
                  <a:lnTo>
                    <a:pt x="1542" y="43"/>
                  </a:lnTo>
                  <a:lnTo>
                    <a:pt x="1430" y="15"/>
                  </a:lnTo>
                  <a:lnTo>
                    <a:pt x="122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5098;p62">
              <a:extLst>
                <a:ext uri="{FF2B5EF4-FFF2-40B4-BE49-F238E27FC236}">
                  <a16:creationId xmlns:a16="http://schemas.microsoft.com/office/drawing/2014/main" id="{DB250058-060C-90F9-242C-974A02C769AB}"/>
                </a:ext>
              </a:extLst>
            </p:cNvPr>
            <p:cNvSpPr/>
            <p:nvPr/>
          </p:nvSpPr>
          <p:spPr>
            <a:xfrm>
              <a:off x="1868375" y="3488750"/>
              <a:ext cx="41350" cy="11925"/>
            </a:xfrm>
            <a:custGeom>
              <a:avLst/>
              <a:gdLst/>
              <a:ahLst/>
              <a:cxnLst/>
              <a:rect l="l" t="t" r="r" b="b"/>
              <a:pathLst>
                <a:path w="1654" h="477" extrusionOk="0">
                  <a:moveTo>
                    <a:pt x="1233" y="0"/>
                  </a:moveTo>
                  <a:lnTo>
                    <a:pt x="1009" y="14"/>
                  </a:lnTo>
                  <a:lnTo>
                    <a:pt x="799" y="56"/>
                  </a:lnTo>
                  <a:lnTo>
                    <a:pt x="589" y="112"/>
                  </a:lnTo>
                  <a:lnTo>
                    <a:pt x="379" y="196"/>
                  </a:lnTo>
                  <a:lnTo>
                    <a:pt x="183" y="294"/>
                  </a:lnTo>
                  <a:lnTo>
                    <a:pt x="1" y="420"/>
                  </a:lnTo>
                  <a:lnTo>
                    <a:pt x="1" y="434"/>
                  </a:lnTo>
                  <a:lnTo>
                    <a:pt x="1" y="462"/>
                  </a:lnTo>
                  <a:lnTo>
                    <a:pt x="29" y="476"/>
                  </a:lnTo>
                  <a:lnTo>
                    <a:pt x="421" y="350"/>
                  </a:lnTo>
                  <a:lnTo>
                    <a:pt x="827" y="252"/>
                  </a:lnTo>
                  <a:lnTo>
                    <a:pt x="1233" y="168"/>
                  </a:lnTo>
                  <a:lnTo>
                    <a:pt x="1640" y="112"/>
                  </a:lnTo>
                  <a:lnTo>
                    <a:pt x="1654" y="98"/>
                  </a:lnTo>
                  <a:lnTo>
                    <a:pt x="1654" y="84"/>
                  </a:lnTo>
                  <a:lnTo>
                    <a:pt x="1640" y="70"/>
                  </a:lnTo>
                  <a:lnTo>
                    <a:pt x="1542" y="42"/>
                  </a:lnTo>
                  <a:lnTo>
                    <a:pt x="1444" y="28"/>
                  </a:lnTo>
                  <a:lnTo>
                    <a:pt x="123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5099;p62">
              <a:extLst>
                <a:ext uri="{FF2B5EF4-FFF2-40B4-BE49-F238E27FC236}">
                  <a16:creationId xmlns:a16="http://schemas.microsoft.com/office/drawing/2014/main" id="{0BC8DB8F-8CD9-0869-F5C9-D0051A07301E}"/>
                </a:ext>
              </a:extLst>
            </p:cNvPr>
            <p:cNvSpPr/>
            <p:nvPr/>
          </p:nvSpPr>
          <p:spPr>
            <a:xfrm>
              <a:off x="1861725" y="3498200"/>
              <a:ext cx="41700" cy="11925"/>
            </a:xfrm>
            <a:custGeom>
              <a:avLst/>
              <a:gdLst/>
              <a:ahLst/>
              <a:cxnLst/>
              <a:rect l="l" t="t" r="r" b="b"/>
              <a:pathLst>
                <a:path w="1668" h="477" extrusionOk="0">
                  <a:moveTo>
                    <a:pt x="1233" y="0"/>
                  </a:moveTo>
                  <a:lnTo>
                    <a:pt x="1023" y="14"/>
                  </a:lnTo>
                  <a:lnTo>
                    <a:pt x="799" y="56"/>
                  </a:lnTo>
                  <a:lnTo>
                    <a:pt x="589" y="112"/>
                  </a:lnTo>
                  <a:lnTo>
                    <a:pt x="379" y="197"/>
                  </a:lnTo>
                  <a:lnTo>
                    <a:pt x="197" y="295"/>
                  </a:lnTo>
                  <a:lnTo>
                    <a:pt x="14" y="421"/>
                  </a:lnTo>
                  <a:lnTo>
                    <a:pt x="0" y="435"/>
                  </a:lnTo>
                  <a:lnTo>
                    <a:pt x="0" y="463"/>
                  </a:lnTo>
                  <a:lnTo>
                    <a:pt x="14" y="477"/>
                  </a:lnTo>
                  <a:lnTo>
                    <a:pt x="42" y="477"/>
                  </a:lnTo>
                  <a:lnTo>
                    <a:pt x="435" y="351"/>
                  </a:lnTo>
                  <a:lnTo>
                    <a:pt x="841" y="253"/>
                  </a:lnTo>
                  <a:lnTo>
                    <a:pt x="1247" y="169"/>
                  </a:lnTo>
                  <a:lnTo>
                    <a:pt x="1653" y="112"/>
                  </a:lnTo>
                  <a:lnTo>
                    <a:pt x="1667" y="98"/>
                  </a:lnTo>
                  <a:lnTo>
                    <a:pt x="1667" y="84"/>
                  </a:lnTo>
                  <a:lnTo>
                    <a:pt x="1653" y="70"/>
                  </a:lnTo>
                  <a:lnTo>
                    <a:pt x="1555" y="42"/>
                  </a:lnTo>
                  <a:lnTo>
                    <a:pt x="1443" y="28"/>
                  </a:lnTo>
                  <a:lnTo>
                    <a:pt x="123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5100;p62">
              <a:extLst>
                <a:ext uri="{FF2B5EF4-FFF2-40B4-BE49-F238E27FC236}">
                  <a16:creationId xmlns:a16="http://schemas.microsoft.com/office/drawing/2014/main" id="{6DB8840A-85D6-4942-ECB8-BD070BCE5B8F}"/>
                </a:ext>
              </a:extLst>
            </p:cNvPr>
            <p:cNvSpPr/>
            <p:nvPr/>
          </p:nvSpPr>
          <p:spPr>
            <a:xfrm>
              <a:off x="1855075" y="3508000"/>
              <a:ext cx="41700" cy="11575"/>
            </a:xfrm>
            <a:custGeom>
              <a:avLst/>
              <a:gdLst/>
              <a:ahLst/>
              <a:cxnLst/>
              <a:rect l="l" t="t" r="r" b="b"/>
              <a:pathLst>
                <a:path w="1668" h="463" extrusionOk="0">
                  <a:moveTo>
                    <a:pt x="1023" y="1"/>
                  </a:moveTo>
                  <a:lnTo>
                    <a:pt x="813" y="43"/>
                  </a:lnTo>
                  <a:lnTo>
                    <a:pt x="589" y="113"/>
                  </a:lnTo>
                  <a:lnTo>
                    <a:pt x="393" y="197"/>
                  </a:lnTo>
                  <a:lnTo>
                    <a:pt x="196" y="295"/>
                  </a:lnTo>
                  <a:lnTo>
                    <a:pt x="14" y="407"/>
                  </a:lnTo>
                  <a:lnTo>
                    <a:pt x="0" y="435"/>
                  </a:lnTo>
                  <a:lnTo>
                    <a:pt x="14" y="449"/>
                  </a:lnTo>
                  <a:lnTo>
                    <a:pt x="42" y="463"/>
                  </a:lnTo>
                  <a:lnTo>
                    <a:pt x="435" y="351"/>
                  </a:lnTo>
                  <a:lnTo>
                    <a:pt x="841" y="239"/>
                  </a:lnTo>
                  <a:lnTo>
                    <a:pt x="1233" y="169"/>
                  </a:lnTo>
                  <a:lnTo>
                    <a:pt x="1653" y="99"/>
                  </a:lnTo>
                  <a:lnTo>
                    <a:pt x="1667" y="85"/>
                  </a:lnTo>
                  <a:lnTo>
                    <a:pt x="1667" y="71"/>
                  </a:lnTo>
                  <a:lnTo>
                    <a:pt x="1653" y="57"/>
                  </a:lnTo>
                  <a:lnTo>
                    <a:pt x="1555" y="29"/>
                  </a:lnTo>
                  <a:lnTo>
                    <a:pt x="1443" y="15"/>
                  </a:lnTo>
                  <a:lnTo>
                    <a:pt x="123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5101;p62">
              <a:extLst>
                <a:ext uri="{FF2B5EF4-FFF2-40B4-BE49-F238E27FC236}">
                  <a16:creationId xmlns:a16="http://schemas.microsoft.com/office/drawing/2014/main" id="{907B741A-1523-345A-00E7-7983DE8E00FE}"/>
                </a:ext>
              </a:extLst>
            </p:cNvPr>
            <p:cNvSpPr/>
            <p:nvPr/>
          </p:nvSpPr>
          <p:spPr>
            <a:xfrm>
              <a:off x="1838600" y="3462125"/>
              <a:ext cx="52225" cy="25600"/>
            </a:xfrm>
            <a:custGeom>
              <a:avLst/>
              <a:gdLst/>
              <a:ahLst/>
              <a:cxnLst/>
              <a:rect l="l" t="t" r="r" b="b"/>
              <a:pathLst>
                <a:path w="2089" h="1024" extrusionOk="0">
                  <a:moveTo>
                    <a:pt x="617" y="169"/>
                  </a:moveTo>
                  <a:lnTo>
                    <a:pt x="743" y="183"/>
                  </a:lnTo>
                  <a:lnTo>
                    <a:pt x="841" y="211"/>
                  </a:lnTo>
                  <a:lnTo>
                    <a:pt x="1038" y="281"/>
                  </a:lnTo>
                  <a:lnTo>
                    <a:pt x="1234" y="365"/>
                  </a:lnTo>
                  <a:lnTo>
                    <a:pt x="1626" y="589"/>
                  </a:lnTo>
                  <a:lnTo>
                    <a:pt x="2004" y="813"/>
                  </a:lnTo>
                  <a:lnTo>
                    <a:pt x="1640" y="827"/>
                  </a:lnTo>
                  <a:lnTo>
                    <a:pt x="1290" y="855"/>
                  </a:lnTo>
                  <a:lnTo>
                    <a:pt x="1038" y="869"/>
                  </a:lnTo>
                  <a:lnTo>
                    <a:pt x="883" y="869"/>
                  </a:lnTo>
                  <a:lnTo>
                    <a:pt x="729" y="855"/>
                  </a:lnTo>
                  <a:lnTo>
                    <a:pt x="589" y="827"/>
                  </a:lnTo>
                  <a:lnTo>
                    <a:pt x="449" y="785"/>
                  </a:lnTo>
                  <a:lnTo>
                    <a:pt x="393" y="757"/>
                  </a:lnTo>
                  <a:lnTo>
                    <a:pt x="337" y="715"/>
                  </a:lnTo>
                  <a:lnTo>
                    <a:pt x="295" y="673"/>
                  </a:lnTo>
                  <a:lnTo>
                    <a:pt x="253" y="631"/>
                  </a:lnTo>
                  <a:lnTo>
                    <a:pt x="197" y="533"/>
                  </a:lnTo>
                  <a:lnTo>
                    <a:pt x="169" y="463"/>
                  </a:lnTo>
                  <a:lnTo>
                    <a:pt x="155" y="393"/>
                  </a:lnTo>
                  <a:lnTo>
                    <a:pt x="169" y="337"/>
                  </a:lnTo>
                  <a:lnTo>
                    <a:pt x="197" y="295"/>
                  </a:lnTo>
                  <a:lnTo>
                    <a:pt x="239" y="253"/>
                  </a:lnTo>
                  <a:lnTo>
                    <a:pt x="281" y="225"/>
                  </a:lnTo>
                  <a:lnTo>
                    <a:pt x="337" y="197"/>
                  </a:lnTo>
                  <a:lnTo>
                    <a:pt x="477" y="183"/>
                  </a:lnTo>
                  <a:lnTo>
                    <a:pt x="617" y="169"/>
                  </a:lnTo>
                  <a:close/>
                  <a:moveTo>
                    <a:pt x="561" y="1"/>
                  </a:moveTo>
                  <a:lnTo>
                    <a:pt x="435" y="15"/>
                  </a:lnTo>
                  <a:lnTo>
                    <a:pt x="323" y="43"/>
                  </a:lnTo>
                  <a:lnTo>
                    <a:pt x="211" y="85"/>
                  </a:lnTo>
                  <a:lnTo>
                    <a:pt x="127" y="155"/>
                  </a:lnTo>
                  <a:lnTo>
                    <a:pt x="85" y="197"/>
                  </a:lnTo>
                  <a:lnTo>
                    <a:pt x="57" y="239"/>
                  </a:lnTo>
                  <a:lnTo>
                    <a:pt x="29" y="309"/>
                  </a:lnTo>
                  <a:lnTo>
                    <a:pt x="15" y="365"/>
                  </a:lnTo>
                  <a:lnTo>
                    <a:pt x="1" y="435"/>
                  </a:lnTo>
                  <a:lnTo>
                    <a:pt x="1" y="491"/>
                  </a:lnTo>
                  <a:lnTo>
                    <a:pt x="15" y="547"/>
                  </a:lnTo>
                  <a:lnTo>
                    <a:pt x="29" y="603"/>
                  </a:lnTo>
                  <a:lnTo>
                    <a:pt x="85" y="701"/>
                  </a:lnTo>
                  <a:lnTo>
                    <a:pt x="155" y="785"/>
                  </a:lnTo>
                  <a:lnTo>
                    <a:pt x="239" y="841"/>
                  </a:lnTo>
                  <a:lnTo>
                    <a:pt x="351" y="897"/>
                  </a:lnTo>
                  <a:lnTo>
                    <a:pt x="449" y="939"/>
                  </a:lnTo>
                  <a:lnTo>
                    <a:pt x="561" y="967"/>
                  </a:lnTo>
                  <a:lnTo>
                    <a:pt x="743" y="1009"/>
                  </a:lnTo>
                  <a:lnTo>
                    <a:pt x="925" y="1023"/>
                  </a:lnTo>
                  <a:lnTo>
                    <a:pt x="1290" y="1023"/>
                  </a:lnTo>
                  <a:lnTo>
                    <a:pt x="1668" y="981"/>
                  </a:lnTo>
                  <a:lnTo>
                    <a:pt x="2032" y="953"/>
                  </a:lnTo>
                  <a:lnTo>
                    <a:pt x="2060" y="939"/>
                  </a:lnTo>
                  <a:lnTo>
                    <a:pt x="2074" y="925"/>
                  </a:lnTo>
                  <a:lnTo>
                    <a:pt x="2088" y="897"/>
                  </a:lnTo>
                  <a:lnTo>
                    <a:pt x="2088" y="869"/>
                  </a:lnTo>
                  <a:lnTo>
                    <a:pt x="2088" y="855"/>
                  </a:lnTo>
                  <a:lnTo>
                    <a:pt x="2088" y="841"/>
                  </a:lnTo>
                  <a:lnTo>
                    <a:pt x="2088" y="827"/>
                  </a:lnTo>
                  <a:lnTo>
                    <a:pt x="1948" y="701"/>
                  </a:lnTo>
                  <a:lnTo>
                    <a:pt x="1808" y="575"/>
                  </a:lnTo>
                  <a:lnTo>
                    <a:pt x="1654" y="449"/>
                  </a:lnTo>
                  <a:lnTo>
                    <a:pt x="1486" y="351"/>
                  </a:lnTo>
                  <a:lnTo>
                    <a:pt x="1318" y="253"/>
                  </a:lnTo>
                  <a:lnTo>
                    <a:pt x="1150" y="169"/>
                  </a:lnTo>
                  <a:lnTo>
                    <a:pt x="981" y="99"/>
                  </a:lnTo>
                  <a:lnTo>
                    <a:pt x="799" y="43"/>
                  </a:lnTo>
                  <a:lnTo>
                    <a:pt x="673" y="15"/>
                  </a:lnTo>
                  <a:lnTo>
                    <a:pt x="56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5102;p62">
              <a:extLst>
                <a:ext uri="{FF2B5EF4-FFF2-40B4-BE49-F238E27FC236}">
                  <a16:creationId xmlns:a16="http://schemas.microsoft.com/office/drawing/2014/main" id="{105C63CA-DC00-420F-3805-9C074A6DDF34}"/>
                </a:ext>
              </a:extLst>
            </p:cNvPr>
            <p:cNvSpPr/>
            <p:nvPr/>
          </p:nvSpPr>
          <p:spPr>
            <a:xfrm>
              <a:off x="1887300" y="3441825"/>
              <a:ext cx="39600" cy="43800"/>
            </a:xfrm>
            <a:custGeom>
              <a:avLst/>
              <a:gdLst/>
              <a:ahLst/>
              <a:cxnLst/>
              <a:rect l="l" t="t" r="r" b="b"/>
              <a:pathLst>
                <a:path w="1584" h="1752" extrusionOk="0">
                  <a:moveTo>
                    <a:pt x="1219" y="154"/>
                  </a:moveTo>
                  <a:lnTo>
                    <a:pt x="1275" y="168"/>
                  </a:lnTo>
                  <a:lnTo>
                    <a:pt x="1317" y="196"/>
                  </a:lnTo>
                  <a:lnTo>
                    <a:pt x="1359" y="238"/>
                  </a:lnTo>
                  <a:lnTo>
                    <a:pt x="1387" y="294"/>
                  </a:lnTo>
                  <a:lnTo>
                    <a:pt x="1401" y="378"/>
                  </a:lnTo>
                  <a:lnTo>
                    <a:pt x="1415" y="476"/>
                  </a:lnTo>
                  <a:lnTo>
                    <a:pt x="1401" y="532"/>
                  </a:lnTo>
                  <a:lnTo>
                    <a:pt x="1387" y="602"/>
                  </a:lnTo>
                  <a:lnTo>
                    <a:pt x="1331" y="714"/>
                  </a:lnTo>
                  <a:lnTo>
                    <a:pt x="1247" y="827"/>
                  </a:lnTo>
                  <a:lnTo>
                    <a:pt x="1135" y="939"/>
                  </a:lnTo>
                  <a:lnTo>
                    <a:pt x="1009" y="1023"/>
                  </a:lnTo>
                  <a:lnTo>
                    <a:pt x="897" y="1121"/>
                  </a:lnTo>
                  <a:lnTo>
                    <a:pt x="687" y="1247"/>
                  </a:lnTo>
                  <a:lnTo>
                    <a:pt x="378" y="1429"/>
                  </a:lnTo>
                  <a:lnTo>
                    <a:pt x="70" y="1611"/>
                  </a:lnTo>
                  <a:lnTo>
                    <a:pt x="70" y="1611"/>
                  </a:lnTo>
                  <a:lnTo>
                    <a:pt x="252" y="1219"/>
                  </a:lnTo>
                  <a:lnTo>
                    <a:pt x="448" y="827"/>
                  </a:lnTo>
                  <a:lnTo>
                    <a:pt x="560" y="630"/>
                  </a:lnTo>
                  <a:lnTo>
                    <a:pt x="687" y="462"/>
                  </a:lnTo>
                  <a:lnTo>
                    <a:pt x="757" y="392"/>
                  </a:lnTo>
                  <a:lnTo>
                    <a:pt x="855" y="308"/>
                  </a:lnTo>
                  <a:lnTo>
                    <a:pt x="981" y="224"/>
                  </a:lnTo>
                  <a:lnTo>
                    <a:pt x="1093" y="168"/>
                  </a:lnTo>
                  <a:lnTo>
                    <a:pt x="1163" y="154"/>
                  </a:lnTo>
                  <a:close/>
                  <a:moveTo>
                    <a:pt x="1121" y="0"/>
                  </a:moveTo>
                  <a:lnTo>
                    <a:pt x="1009" y="28"/>
                  </a:lnTo>
                  <a:lnTo>
                    <a:pt x="897" y="70"/>
                  </a:lnTo>
                  <a:lnTo>
                    <a:pt x="799" y="140"/>
                  </a:lnTo>
                  <a:lnTo>
                    <a:pt x="701" y="210"/>
                  </a:lnTo>
                  <a:lnTo>
                    <a:pt x="630" y="294"/>
                  </a:lnTo>
                  <a:lnTo>
                    <a:pt x="504" y="448"/>
                  </a:lnTo>
                  <a:lnTo>
                    <a:pt x="406" y="602"/>
                  </a:lnTo>
                  <a:lnTo>
                    <a:pt x="308" y="770"/>
                  </a:lnTo>
                  <a:lnTo>
                    <a:pt x="224" y="939"/>
                  </a:lnTo>
                  <a:lnTo>
                    <a:pt x="154" y="1121"/>
                  </a:lnTo>
                  <a:lnTo>
                    <a:pt x="84" y="1303"/>
                  </a:lnTo>
                  <a:lnTo>
                    <a:pt x="42" y="1485"/>
                  </a:lnTo>
                  <a:lnTo>
                    <a:pt x="0" y="1681"/>
                  </a:lnTo>
                  <a:lnTo>
                    <a:pt x="14" y="1681"/>
                  </a:lnTo>
                  <a:lnTo>
                    <a:pt x="14" y="1695"/>
                  </a:lnTo>
                  <a:lnTo>
                    <a:pt x="28" y="1723"/>
                  </a:lnTo>
                  <a:lnTo>
                    <a:pt x="56" y="1737"/>
                  </a:lnTo>
                  <a:lnTo>
                    <a:pt x="84" y="1751"/>
                  </a:lnTo>
                  <a:lnTo>
                    <a:pt x="112" y="1751"/>
                  </a:lnTo>
                  <a:lnTo>
                    <a:pt x="434" y="1569"/>
                  </a:lnTo>
                  <a:lnTo>
                    <a:pt x="757" y="1387"/>
                  </a:lnTo>
                  <a:lnTo>
                    <a:pt x="925" y="1289"/>
                  </a:lnTo>
                  <a:lnTo>
                    <a:pt x="1065" y="1177"/>
                  </a:lnTo>
                  <a:lnTo>
                    <a:pt x="1219" y="1051"/>
                  </a:lnTo>
                  <a:lnTo>
                    <a:pt x="1345" y="925"/>
                  </a:lnTo>
                  <a:lnTo>
                    <a:pt x="1415" y="841"/>
                  </a:lnTo>
                  <a:lnTo>
                    <a:pt x="1471" y="742"/>
                  </a:lnTo>
                  <a:lnTo>
                    <a:pt x="1527" y="644"/>
                  </a:lnTo>
                  <a:lnTo>
                    <a:pt x="1569" y="532"/>
                  </a:lnTo>
                  <a:lnTo>
                    <a:pt x="1583" y="434"/>
                  </a:lnTo>
                  <a:lnTo>
                    <a:pt x="1569" y="322"/>
                  </a:lnTo>
                  <a:lnTo>
                    <a:pt x="1527" y="224"/>
                  </a:lnTo>
                  <a:lnTo>
                    <a:pt x="1499" y="168"/>
                  </a:lnTo>
                  <a:lnTo>
                    <a:pt x="1457" y="126"/>
                  </a:lnTo>
                  <a:lnTo>
                    <a:pt x="1401" y="84"/>
                  </a:lnTo>
                  <a:lnTo>
                    <a:pt x="1345" y="42"/>
                  </a:lnTo>
                  <a:lnTo>
                    <a:pt x="1289" y="28"/>
                  </a:lnTo>
                  <a:lnTo>
                    <a:pt x="1233" y="14"/>
                  </a:lnTo>
                  <a:lnTo>
                    <a:pt x="112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5103;p62">
              <a:extLst>
                <a:ext uri="{FF2B5EF4-FFF2-40B4-BE49-F238E27FC236}">
                  <a16:creationId xmlns:a16="http://schemas.microsoft.com/office/drawing/2014/main" id="{46F04B47-8AD7-1741-3EB8-4408C684F636}"/>
                </a:ext>
              </a:extLst>
            </p:cNvPr>
            <p:cNvSpPr/>
            <p:nvPr/>
          </p:nvSpPr>
          <p:spPr>
            <a:xfrm>
              <a:off x="1588200" y="2825075"/>
              <a:ext cx="387375" cy="608700"/>
            </a:xfrm>
            <a:custGeom>
              <a:avLst/>
              <a:gdLst/>
              <a:ahLst/>
              <a:cxnLst/>
              <a:rect l="l" t="t" r="r" b="b"/>
              <a:pathLst>
                <a:path w="15495" h="24348" extrusionOk="0">
                  <a:moveTo>
                    <a:pt x="7299" y="1"/>
                  </a:moveTo>
                  <a:lnTo>
                    <a:pt x="1" y="15"/>
                  </a:lnTo>
                  <a:lnTo>
                    <a:pt x="29" y="113"/>
                  </a:lnTo>
                  <a:lnTo>
                    <a:pt x="85" y="351"/>
                  </a:lnTo>
                  <a:lnTo>
                    <a:pt x="197" y="729"/>
                  </a:lnTo>
                  <a:lnTo>
                    <a:pt x="281" y="953"/>
                  </a:lnTo>
                  <a:lnTo>
                    <a:pt x="379" y="1191"/>
                  </a:lnTo>
                  <a:lnTo>
                    <a:pt x="491" y="1444"/>
                  </a:lnTo>
                  <a:lnTo>
                    <a:pt x="631" y="1696"/>
                  </a:lnTo>
                  <a:lnTo>
                    <a:pt x="771" y="1962"/>
                  </a:lnTo>
                  <a:lnTo>
                    <a:pt x="939" y="2214"/>
                  </a:lnTo>
                  <a:lnTo>
                    <a:pt x="1135" y="2466"/>
                  </a:lnTo>
                  <a:lnTo>
                    <a:pt x="1345" y="2718"/>
                  </a:lnTo>
                  <a:lnTo>
                    <a:pt x="1584" y="2943"/>
                  </a:lnTo>
                  <a:lnTo>
                    <a:pt x="1850" y="3153"/>
                  </a:lnTo>
                  <a:lnTo>
                    <a:pt x="3489" y="8658"/>
                  </a:lnTo>
                  <a:lnTo>
                    <a:pt x="4708" y="12693"/>
                  </a:lnTo>
                  <a:lnTo>
                    <a:pt x="5170" y="14206"/>
                  </a:lnTo>
                  <a:lnTo>
                    <a:pt x="5450" y="15074"/>
                  </a:lnTo>
                  <a:lnTo>
                    <a:pt x="5520" y="15284"/>
                  </a:lnTo>
                  <a:lnTo>
                    <a:pt x="5618" y="15522"/>
                  </a:lnTo>
                  <a:lnTo>
                    <a:pt x="5870" y="16083"/>
                  </a:lnTo>
                  <a:lnTo>
                    <a:pt x="6193" y="16713"/>
                  </a:lnTo>
                  <a:lnTo>
                    <a:pt x="6557" y="17414"/>
                  </a:lnTo>
                  <a:lnTo>
                    <a:pt x="6963" y="18156"/>
                  </a:lnTo>
                  <a:lnTo>
                    <a:pt x="7397" y="18940"/>
                  </a:lnTo>
                  <a:lnTo>
                    <a:pt x="8294" y="20495"/>
                  </a:lnTo>
                  <a:lnTo>
                    <a:pt x="9148" y="21966"/>
                  </a:lnTo>
                  <a:lnTo>
                    <a:pt x="9891" y="23199"/>
                  </a:lnTo>
                  <a:lnTo>
                    <a:pt x="10591" y="24348"/>
                  </a:lnTo>
                  <a:lnTo>
                    <a:pt x="15494" y="22190"/>
                  </a:lnTo>
                  <a:lnTo>
                    <a:pt x="13211" y="18030"/>
                  </a:lnTo>
                  <a:lnTo>
                    <a:pt x="11530" y="14976"/>
                  </a:lnTo>
                  <a:lnTo>
                    <a:pt x="10885" y="13841"/>
                  </a:lnTo>
                  <a:lnTo>
                    <a:pt x="10521" y="13211"/>
                  </a:lnTo>
                  <a:lnTo>
                    <a:pt x="10451" y="13029"/>
                  </a:lnTo>
                  <a:lnTo>
                    <a:pt x="10339" y="12693"/>
                  </a:lnTo>
                  <a:lnTo>
                    <a:pt x="10031" y="11600"/>
                  </a:lnTo>
                  <a:lnTo>
                    <a:pt x="9653" y="10129"/>
                  </a:lnTo>
                  <a:lnTo>
                    <a:pt x="9246" y="8476"/>
                  </a:lnTo>
                  <a:lnTo>
                    <a:pt x="8840" y="6823"/>
                  </a:lnTo>
                  <a:lnTo>
                    <a:pt x="8504" y="5394"/>
                  </a:lnTo>
                  <a:lnTo>
                    <a:pt x="8280" y="4343"/>
                  </a:lnTo>
                  <a:lnTo>
                    <a:pt x="8210" y="4035"/>
                  </a:lnTo>
                  <a:lnTo>
                    <a:pt x="8196" y="3909"/>
                  </a:lnTo>
                  <a:lnTo>
                    <a:pt x="8252" y="3419"/>
                  </a:lnTo>
                  <a:lnTo>
                    <a:pt x="8266" y="2971"/>
                  </a:lnTo>
                  <a:lnTo>
                    <a:pt x="8252" y="2564"/>
                  </a:lnTo>
                  <a:lnTo>
                    <a:pt x="8210" y="2172"/>
                  </a:lnTo>
                  <a:lnTo>
                    <a:pt x="8140" y="1822"/>
                  </a:lnTo>
                  <a:lnTo>
                    <a:pt x="8070" y="1500"/>
                  </a:lnTo>
                  <a:lnTo>
                    <a:pt x="7972" y="1219"/>
                  </a:lnTo>
                  <a:lnTo>
                    <a:pt x="7874" y="953"/>
                  </a:lnTo>
                  <a:lnTo>
                    <a:pt x="7775" y="729"/>
                  </a:lnTo>
                  <a:lnTo>
                    <a:pt x="7677" y="533"/>
                  </a:lnTo>
                  <a:lnTo>
                    <a:pt x="7579" y="379"/>
                  </a:lnTo>
                  <a:lnTo>
                    <a:pt x="7481" y="239"/>
                  </a:lnTo>
                  <a:lnTo>
                    <a:pt x="7341" y="57"/>
                  </a:lnTo>
                  <a:lnTo>
                    <a:pt x="7299"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5104;p62">
              <a:extLst>
                <a:ext uri="{FF2B5EF4-FFF2-40B4-BE49-F238E27FC236}">
                  <a16:creationId xmlns:a16="http://schemas.microsoft.com/office/drawing/2014/main" id="{CA1F8CD7-2B46-803C-16C4-BBDFB5AF8316}"/>
                </a:ext>
              </a:extLst>
            </p:cNvPr>
            <p:cNvSpPr/>
            <p:nvPr/>
          </p:nvSpPr>
          <p:spPr>
            <a:xfrm>
              <a:off x="1533575" y="2825425"/>
              <a:ext cx="357950" cy="461975"/>
            </a:xfrm>
            <a:custGeom>
              <a:avLst/>
              <a:gdLst/>
              <a:ahLst/>
              <a:cxnLst/>
              <a:rect l="l" t="t" r="r" b="b"/>
              <a:pathLst>
                <a:path w="14318" h="18479" extrusionOk="0">
                  <a:moveTo>
                    <a:pt x="2186" y="1"/>
                  </a:moveTo>
                  <a:lnTo>
                    <a:pt x="1163" y="6739"/>
                  </a:lnTo>
                  <a:lnTo>
                    <a:pt x="449" y="11488"/>
                  </a:lnTo>
                  <a:lnTo>
                    <a:pt x="210" y="13141"/>
                  </a:lnTo>
                  <a:lnTo>
                    <a:pt x="112" y="13911"/>
                  </a:lnTo>
                  <a:lnTo>
                    <a:pt x="70" y="14626"/>
                  </a:lnTo>
                  <a:lnTo>
                    <a:pt x="42" y="15340"/>
                  </a:lnTo>
                  <a:lnTo>
                    <a:pt x="14" y="16629"/>
                  </a:lnTo>
                  <a:lnTo>
                    <a:pt x="0" y="17932"/>
                  </a:lnTo>
                  <a:lnTo>
                    <a:pt x="308" y="18030"/>
                  </a:lnTo>
                  <a:lnTo>
                    <a:pt x="687" y="18114"/>
                  </a:lnTo>
                  <a:lnTo>
                    <a:pt x="1191" y="18212"/>
                  </a:lnTo>
                  <a:lnTo>
                    <a:pt x="1807" y="18310"/>
                  </a:lnTo>
                  <a:lnTo>
                    <a:pt x="2172" y="18366"/>
                  </a:lnTo>
                  <a:lnTo>
                    <a:pt x="2550" y="18394"/>
                  </a:lnTo>
                  <a:lnTo>
                    <a:pt x="2970" y="18436"/>
                  </a:lnTo>
                  <a:lnTo>
                    <a:pt x="3404" y="18464"/>
                  </a:lnTo>
                  <a:lnTo>
                    <a:pt x="3867" y="18464"/>
                  </a:lnTo>
                  <a:lnTo>
                    <a:pt x="4343" y="18478"/>
                  </a:lnTo>
                  <a:lnTo>
                    <a:pt x="4847" y="18464"/>
                  </a:lnTo>
                  <a:lnTo>
                    <a:pt x="5380" y="18436"/>
                  </a:lnTo>
                  <a:lnTo>
                    <a:pt x="5926" y="18380"/>
                  </a:lnTo>
                  <a:lnTo>
                    <a:pt x="6486" y="18324"/>
                  </a:lnTo>
                  <a:lnTo>
                    <a:pt x="7075" y="18226"/>
                  </a:lnTo>
                  <a:lnTo>
                    <a:pt x="7677" y="18128"/>
                  </a:lnTo>
                  <a:lnTo>
                    <a:pt x="8293" y="17988"/>
                  </a:lnTo>
                  <a:lnTo>
                    <a:pt x="8924" y="17834"/>
                  </a:lnTo>
                  <a:lnTo>
                    <a:pt x="9554" y="17638"/>
                  </a:lnTo>
                  <a:lnTo>
                    <a:pt x="10213" y="17428"/>
                  </a:lnTo>
                  <a:lnTo>
                    <a:pt x="10871" y="17175"/>
                  </a:lnTo>
                  <a:lnTo>
                    <a:pt x="11543" y="16895"/>
                  </a:lnTo>
                  <a:lnTo>
                    <a:pt x="12230" y="16587"/>
                  </a:lnTo>
                  <a:lnTo>
                    <a:pt x="12916" y="16237"/>
                  </a:lnTo>
                  <a:lnTo>
                    <a:pt x="13617" y="15845"/>
                  </a:lnTo>
                  <a:lnTo>
                    <a:pt x="14317" y="15410"/>
                  </a:lnTo>
                  <a:lnTo>
                    <a:pt x="14135" y="15116"/>
                  </a:lnTo>
                  <a:lnTo>
                    <a:pt x="13701" y="14416"/>
                  </a:lnTo>
                  <a:lnTo>
                    <a:pt x="13225" y="13617"/>
                  </a:lnTo>
                  <a:lnTo>
                    <a:pt x="13042" y="13267"/>
                  </a:lnTo>
                  <a:lnTo>
                    <a:pt x="12916" y="13001"/>
                  </a:lnTo>
                  <a:lnTo>
                    <a:pt x="12846" y="12805"/>
                  </a:lnTo>
                  <a:lnTo>
                    <a:pt x="12748" y="12454"/>
                  </a:lnTo>
                  <a:lnTo>
                    <a:pt x="12440" y="11348"/>
                  </a:lnTo>
                  <a:lnTo>
                    <a:pt x="11642" y="8238"/>
                  </a:lnTo>
                  <a:lnTo>
                    <a:pt x="10535" y="3895"/>
                  </a:lnTo>
                  <a:lnTo>
                    <a:pt x="10563" y="3643"/>
                  </a:lnTo>
                  <a:lnTo>
                    <a:pt x="10577" y="3391"/>
                  </a:lnTo>
                  <a:lnTo>
                    <a:pt x="10591" y="3139"/>
                  </a:lnTo>
                  <a:lnTo>
                    <a:pt x="10577" y="2872"/>
                  </a:lnTo>
                  <a:lnTo>
                    <a:pt x="10563" y="2620"/>
                  </a:lnTo>
                  <a:lnTo>
                    <a:pt x="10535" y="2368"/>
                  </a:lnTo>
                  <a:lnTo>
                    <a:pt x="10507" y="2116"/>
                  </a:lnTo>
                  <a:lnTo>
                    <a:pt x="10451" y="1878"/>
                  </a:lnTo>
                  <a:lnTo>
                    <a:pt x="10395" y="1626"/>
                  </a:lnTo>
                  <a:lnTo>
                    <a:pt x="10325" y="1388"/>
                  </a:lnTo>
                  <a:lnTo>
                    <a:pt x="10241" y="1149"/>
                  </a:lnTo>
                  <a:lnTo>
                    <a:pt x="10143" y="911"/>
                  </a:lnTo>
                  <a:lnTo>
                    <a:pt x="10045" y="673"/>
                  </a:lnTo>
                  <a:lnTo>
                    <a:pt x="9932" y="449"/>
                  </a:lnTo>
                  <a:lnTo>
                    <a:pt x="9806" y="225"/>
                  </a:lnTo>
                  <a:lnTo>
                    <a:pt x="966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5105;p62">
              <a:extLst>
                <a:ext uri="{FF2B5EF4-FFF2-40B4-BE49-F238E27FC236}">
                  <a16:creationId xmlns:a16="http://schemas.microsoft.com/office/drawing/2014/main" id="{837B34A3-6458-F56D-BE2C-B2A717B93FC4}"/>
                </a:ext>
              </a:extLst>
            </p:cNvPr>
            <p:cNvSpPr/>
            <p:nvPr/>
          </p:nvSpPr>
          <p:spPr>
            <a:xfrm>
              <a:off x="1539175" y="2838050"/>
              <a:ext cx="342175" cy="446900"/>
            </a:xfrm>
            <a:custGeom>
              <a:avLst/>
              <a:gdLst/>
              <a:ahLst/>
              <a:cxnLst/>
              <a:rect l="l" t="t" r="r" b="b"/>
              <a:pathLst>
                <a:path w="13687" h="17876" extrusionOk="0">
                  <a:moveTo>
                    <a:pt x="1892" y="14"/>
                  </a:moveTo>
                  <a:lnTo>
                    <a:pt x="1864" y="126"/>
                  </a:lnTo>
                  <a:lnTo>
                    <a:pt x="1892" y="98"/>
                  </a:lnTo>
                  <a:lnTo>
                    <a:pt x="1906" y="70"/>
                  </a:lnTo>
                  <a:lnTo>
                    <a:pt x="1906" y="42"/>
                  </a:lnTo>
                  <a:lnTo>
                    <a:pt x="1892" y="14"/>
                  </a:lnTo>
                  <a:close/>
                  <a:moveTo>
                    <a:pt x="2984" y="0"/>
                  </a:moveTo>
                  <a:lnTo>
                    <a:pt x="2970" y="14"/>
                  </a:lnTo>
                  <a:lnTo>
                    <a:pt x="2956" y="42"/>
                  </a:lnTo>
                  <a:lnTo>
                    <a:pt x="2956" y="70"/>
                  </a:lnTo>
                  <a:lnTo>
                    <a:pt x="2956" y="98"/>
                  </a:lnTo>
                  <a:lnTo>
                    <a:pt x="2970" y="112"/>
                  </a:lnTo>
                  <a:lnTo>
                    <a:pt x="2998" y="126"/>
                  </a:lnTo>
                  <a:lnTo>
                    <a:pt x="3040" y="126"/>
                  </a:lnTo>
                  <a:lnTo>
                    <a:pt x="3068" y="112"/>
                  </a:lnTo>
                  <a:lnTo>
                    <a:pt x="3082" y="84"/>
                  </a:lnTo>
                  <a:lnTo>
                    <a:pt x="3082" y="70"/>
                  </a:lnTo>
                  <a:lnTo>
                    <a:pt x="3082" y="42"/>
                  </a:lnTo>
                  <a:lnTo>
                    <a:pt x="3068" y="14"/>
                  </a:lnTo>
                  <a:lnTo>
                    <a:pt x="3040" y="0"/>
                  </a:lnTo>
                  <a:close/>
                  <a:moveTo>
                    <a:pt x="4175" y="0"/>
                  </a:moveTo>
                  <a:lnTo>
                    <a:pt x="4147" y="14"/>
                  </a:lnTo>
                  <a:lnTo>
                    <a:pt x="4133" y="42"/>
                  </a:lnTo>
                  <a:lnTo>
                    <a:pt x="4133" y="70"/>
                  </a:lnTo>
                  <a:lnTo>
                    <a:pt x="4133" y="98"/>
                  </a:lnTo>
                  <a:lnTo>
                    <a:pt x="4147" y="112"/>
                  </a:lnTo>
                  <a:lnTo>
                    <a:pt x="4175" y="126"/>
                  </a:lnTo>
                  <a:lnTo>
                    <a:pt x="4217" y="126"/>
                  </a:lnTo>
                  <a:lnTo>
                    <a:pt x="4245" y="112"/>
                  </a:lnTo>
                  <a:lnTo>
                    <a:pt x="4259" y="84"/>
                  </a:lnTo>
                  <a:lnTo>
                    <a:pt x="4259" y="70"/>
                  </a:lnTo>
                  <a:lnTo>
                    <a:pt x="4259" y="42"/>
                  </a:lnTo>
                  <a:lnTo>
                    <a:pt x="4245" y="14"/>
                  </a:lnTo>
                  <a:lnTo>
                    <a:pt x="4217" y="0"/>
                  </a:lnTo>
                  <a:close/>
                  <a:moveTo>
                    <a:pt x="5352" y="0"/>
                  </a:moveTo>
                  <a:lnTo>
                    <a:pt x="5324" y="14"/>
                  </a:lnTo>
                  <a:lnTo>
                    <a:pt x="5310" y="42"/>
                  </a:lnTo>
                  <a:lnTo>
                    <a:pt x="5310" y="70"/>
                  </a:lnTo>
                  <a:lnTo>
                    <a:pt x="5310" y="98"/>
                  </a:lnTo>
                  <a:lnTo>
                    <a:pt x="5324" y="112"/>
                  </a:lnTo>
                  <a:lnTo>
                    <a:pt x="5352" y="126"/>
                  </a:lnTo>
                  <a:lnTo>
                    <a:pt x="5408" y="126"/>
                  </a:lnTo>
                  <a:lnTo>
                    <a:pt x="5422" y="112"/>
                  </a:lnTo>
                  <a:lnTo>
                    <a:pt x="5436" y="84"/>
                  </a:lnTo>
                  <a:lnTo>
                    <a:pt x="5436" y="70"/>
                  </a:lnTo>
                  <a:lnTo>
                    <a:pt x="5436" y="42"/>
                  </a:lnTo>
                  <a:lnTo>
                    <a:pt x="5422" y="14"/>
                  </a:lnTo>
                  <a:lnTo>
                    <a:pt x="5394" y="0"/>
                  </a:lnTo>
                  <a:close/>
                  <a:moveTo>
                    <a:pt x="6528" y="0"/>
                  </a:moveTo>
                  <a:lnTo>
                    <a:pt x="6500" y="14"/>
                  </a:lnTo>
                  <a:lnTo>
                    <a:pt x="6486" y="42"/>
                  </a:lnTo>
                  <a:lnTo>
                    <a:pt x="6486" y="70"/>
                  </a:lnTo>
                  <a:lnTo>
                    <a:pt x="6486" y="98"/>
                  </a:lnTo>
                  <a:lnTo>
                    <a:pt x="6500" y="112"/>
                  </a:lnTo>
                  <a:lnTo>
                    <a:pt x="6528" y="126"/>
                  </a:lnTo>
                  <a:lnTo>
                    <a:pt x="6585" y="126"/>
                  </a:lnTo>
                  <a:lnTo>
                    <a:pt x="6599" y="112"/>
                  </a:lnTo>
                  <a:lnTo>
                    <a:pt x="6613" y="84"/>
                  </a:lnTo>
                  <a:lnTo>
                    <a:pt x="6627" y="70"/>
                  </a:lnTo>
                  <a:lnTo>
                    <a:pt x="6613" y="42"/>
                  </a:lnTo>
                  <a:lnTo>
                    <a:pt x="6599" y="14"/>
                  </a:lnTo>
                  <a:lnTo>
                    <a:pt x="6585" y="0"/>
                  </a:lnTo>
                  <a:close/>
                  <a:moveTo>
                    <a:pt x="7705" y="0"/>
                  </a:moveTo>
                  <a:lnTo>
                    <a:pt x="7677" y="14"/>
                  </a:lnTo>
                  <a:lnTo>
                    <a:pt x="7663" y="42"/>
                  </a:lnTo>
                  <a:lnTo>
                    <a:pt x="7663" y="70"/>
                  </a:lnTo>
                  <a:lnTo>
                    <a:pt x="7663" y="98"/>
                  </a:lnTo>
                  <a:lnTo>
                    <a:pt x="7691" y="112"/>
                  </a:lnTo>
                  <a:lnTo>
                    <a:pt x="7705" y="126"/>
                  </a:lnTo>
                  <a:lnTo>
                    <a:pt x="7761" y="126"/>
                  </a:lnTo>
                  <a:lnTo>
                    <a:pt x="7775" y="112"/>
                  </a:lnTo>
                  <a:lnTo>
                    <a:pt x="7789" y="84"/>
                  </a:lnTo>
                  <a:lnTo>
                    <a:pt x="7803" y="70"/>
                  </a:lnTo>
                  <a:lnTo>
                    <a:pt x="7789" y="42"/>
                  </a:lnTo>
                  <a:lnTo>
                    <a:pt x="7775" y="14"/>
                  </a:lnTo>
                  <a:lnTo>
                    <a:pt x="7761" y="0"/>
                  </a:lnTo>
                  <a:close/>
                  <a:moveTo>
                    <a:pt x="8882" y="0"/>
                  </a:moveTo>
                  <a:lnTo>
                    <a:pt x="8854" y="14"/>
                  </a:lnTo>
                  <a:lnTo>
                    <a:pt x="8840" y="42"/>
                  </a:lnTo>
                  <a:lnTo>
                    <a:pt x="8840" y="70"/>
                  </a:lnTo>
                  <a:lnTo>
                    <a:pt x="8854" y="98"/>
                  </a:lnTo>
                  <a:lnTo>
                    <a:pt x="8868" y="112"/>
                  </a:lnTo>
                  <a:lnTo>
                    <a:pt x="8882" y="126"/>
                  </a:lnTo>
                  <a:lnTo>
                    <a:pt x="8938" y="126"/>
                  </a:lnTo>
                  <a:lnTo>
                    <a:pt x="8952" y="112"/>
                  </a:lnTo>
                  <a:lnTo>
                    <a:pt x="8966" y="84"/>
                  </a:lnTo>
                  <a:lnTo>
                    <a:pt x="8980" y="70"/>
                  </a:lnTo>
                  <a:lnTo>
                    <a:pt x="8966" y="42"/>
                  </a:lnTo>
                  <a:lnTo>
                    <a:pt x="8952" y="14"/>
                  </a:lnTo>
                  <a:lnTo>
                    <a:pt x="8938" y="0"/>
                  </a:lnTo>
                  <a:close/>
                  <a:moveTo>
                    <a:pt x="2424" y="785"/>
                  </a:moveTo>
                  <a:lnTo>
                    <a:pt x="2396" y="799"/>
                  </a:lnTo>
                  <a:lnTo>
                    <a:pt x="2382" y="813"/>
                  </a:lnTo>
                  <a:lnTo>
                    <a:pt x="2368" y="827"/>
                  </a:lnTo>
                  <a:lnTo>
                    <a:pt x="2368" y="855"/>
                  </a:lnTo>
                  <a:lnTo>
                    <a:pt x="2368" y="883"/>
                  </a:lnTo>
                  <a:lnTo>
                    <a:pt x="2382" y="911"/>
                  </a:lnTo>
                  <a:lnTo>
                    <a:pt x="2396" y="925"/>
                  </a:lnTo>
                  <a:lnTo>
                    <a:pt x="2452" y="925"/>
                  </a:lnTo>
                  <a:lnTo>
                    <a:pt x="2480" y="911"/>
                  </a:lnTo>
                  <a:lnTo>
                    <a:pt x="2494" y="883"/>
                  </a:lnTo>
                  <a:lnTo>
                    <a:pt x="2494" y="855"/>
                  </a:lnTo>
                  <a:lnTo>
                    <a:pt x="2494" y="827"/>
                  </a:lnTo>
                  <a:lnTo>
                    <a:pt x="2480" y="813"/>
                  </a:lnTo>
                  <a:lnTo>
                    <a:pt x="2452" y="799"/>
                  </a:lnTo>
                  <a:lnTo>
                    <a:pt x="2424" y="785"/>
                  </a:lnTo>
                  <a:close/>
                  <a:moveTo>
                    <a:pt x="3601" y="785"/>
                  </a:moveTo>
                  <a:lnTo>
                    <a:pt x="3587" y="799"/>
                  </a:lnTo>
                  <a:lnTo>
                    <a:pt x="3559" y="813"/>
                  </a:lnTo>
                  <a:lnTo>
                    <a:pt x="3545" y="827"/>
                  </a:lnTo>
                  <a:lnTo>
                    <a:pt x="3545" y="855"/>
                  </a:lnTo>
                  <a:lnTo>
                    <a:pt x="3545" y="883"/>
                  </a:lnTo>
                  <a:lnTo>
                    <a:pt x="3559" y="911"/>
                  </a:lnTo>
                  <a:lnTo>
                    <a:pt x="3587" y="925"/>
                  </a:lnTo>
                  <a:lnTo>
                    <a:pt x="3629" y="925"/>
                  </a:lnTo>
                  <a:lnTo>
                    <a:pt x="3657" y="911"/>
                  </a:lnTo>
                  <a:lnTo>
                    <a:pt x="3671" y="883"/>
                  </a:lnTo>
                  <a:lnTo>
                    <a:pt x="3671" y="855"/>
                  </a:lnTo>
                  <a:lnTo>
                    <a:pt x="3671" y="827"/>
                  </a:lnTo>
                  <a:lnTo>
                    <a:pt x="3657" y="813"/>
                  </a:lnTo>
                  <a:lnTo>
                    <a:pt x="3629" y="799"/>
                  </a:lnTo>
                  <a:lnTo>
                    <a:pt x="3601" y="785"/>
                  </a:lnTo>
                  <a:close/>
                  <a:moveTo>
                    <a:pt x="4791" y="785"/>
                  </a:moveTo>
                  <a:lnTo>
                    <a:pt x="4763" y="799"/>
                  </a:lnTo>
                  <a:lnTo>
                    <a:pt x="4735" y="813"/>
                  </a:lnTo>
                  <a:lnTo>
                    <a:pt x="4721" y="827"/>
                  </a:lnTo>
                  <a:lnTo>
                    <a:pt x="4721" y="855"/>
                  </a:lnTo>
                  <a:lnTo>
                    <a:pt x="4721" y="883"/>
                  </a:lnTo>
                  <a:lnTo>
                    <a:pt x="4735" y="911"/>
                  </a:lnTo>
                  <a:lnTo>
                    <a:pt x="4763" y="925"/>
                  </a:lnTo>
                  <a:lnTo>
                    <a:pt x="4805" y="925"/>
                  </a:lnTo>
                  <a:lnTo>
                    <a:pt x="4833" y="911"/>
                  </a:lnTo>
                  <a:lnTo>
                    <a:pt x="4847" y="883"/>
                  </a:lnTo>
                  <a:lnTo>
                    <a:pt x="4847" y="855"/>
                  </a:lnTo>
                  <a:lnTo>
                    <a:pt x="4847" y="827"/>
                  </a:lnTo>
                  <a:lnTo>
                    <a:pt x="4833" y="813"/>
                  </a:lnTo>
                  <a:lnTo>
                    <a:pt x="4805" y="799"/>
                  </a:lnTo>
                  <a:lnTo>
                    <a:pt x="4791" y="785"/>
                  </a:lnTo>
                  <a:close/>
                  <a:moveTo>
                    <a:pt x="5968" y="785"/>
                  </a:moveTo>
                  <a:lnTo>
                    <a:pt x="5940" y="799"/>
                  </a:lnTo>
                  <a:lnTo>
                    <a:pt x="5912" y="813"/>
                  </a:lnTo>
                  <a:lnTo>
                    <a:pt x="5898" y="827"/>
                  </a:lnTo>
                  <a:lnTo>
                    <a:pt x="5898" y="855"/>
                  </a:lnTo>
                  <a:lnTo>
                    <a:pt x="5898" y="883"/>
                  </a:lnTo>
                  <a:lnTo>
                    <a:pt x="5912" y="911"/>
                  </a:lnTo>
                  <a:lnTo>
                    <a:pt x="5940" y="925"/>
                  </a:lnTo>
                  <a:lnTo>
                    <a:pt x="5982" y="925"/>
                  </a:lnTo>
                  <a:lnTo>
                    <a:pt x="6010" y="911"/>
                  </a:lnTo>
                  <a:lnTo>
                    <a:pt x="6024" y="883"/>
                  </a:lnTo>
                  <a:lnTo>
                    <a:pt x="6024" y="855"/>
                  </a:lnTo>
                  <a:lnTo>
                    <a:pt x="6024" y="827"/>
                  </a:lnTo>
                  <a:lnTo>
                    <a:pt x="6010" y="813"/>
                  </a:lnTo>
                  <a:lnTo>
                    <a:pt x="5982" y="799"/>
                  </a:lnTo>
                  <a:lnTo>
                    <a:pt x="5968" y="785"/>
                  </a:lnTo>
                  <a:close/>
                  <a:moveTo>
                    <a:pt x="7145" y="785"/>
                  </a:moveTo>
                  <a:lnTo>
                    <a:pt x="7117" y="799"/>
                  </a:lnTo>
                  <a:lnTo>
                    <a:pt x="7089" y="813"/>
                  </a:lnTo>
                  <a:lnTo>
                    <a:pt x="7075" y="827"/>
                  </a:lnTo>
                  <a:lnTo>
                    <a:pt x="7075" y="855"/>
                  </a:lnTo>
                  <a:lnTo>
                    <a:pt x="7075" y="883"/>
                  </a:lnTo>
                  <a:lnTo>
                    <a:pt x="7089" y="911"/>
                  </a:lnTo>
                  <a:lnTo>
                    <a:pt x="7117" y="925"/>
                  </a:lnTo>
                  <a:lnTo>
                    <a:pt x="7173" y="925"/>
                  </a:lnTo>
                  <a:lnTo>
                    <a:pt x="7187" y="911"/>
                  </a:lnTo>
                  <a:lnTo>
                    <a:pt x="7201" y="883"/>
                  </a:lnTo>
                  <a:lnTo>
                    <a:pt x="7215" y="855"/>
                  </a:lnTo>
                  <a:lnTo>
                    <a:pt x="7201" y="827"/>
                  </a:lnTo>
                  <a:lnTo>
                    <a:pt x="7187" y="813"/>
                  </a:lnTo>
                  <a:lnTo>
                    <a:pt x="7173" y="799"/>
                  </a:lnTo>
                  <a:lnTo>
                    <a:pt x="7145" y="785"/>
                  </a:lnTo>
                  <a:close/>
                  <a:moveTo>
                    <a:pt x="8322" y="785"/>
                  </a:moveTo>
                  <a:lnTo>
                    <a:pt x="8294" y="799"/>
                  </a:lnTo>
                  <a:lnTo>
                    <a:pt x="8266" y="813"/>
                  </a:lnTo>
                  <a:lnTo>
                    <a:pt x="8252" y="827"/>
                  </a:lnTo>
                  <a:lnTo>
                    <a:pt x="8252" y="855"/>
                  </a:lnTo>
                  <a:lnTo>
                    <a:pt x="8252" y="883"/>
                  </a:lnTo>
                  <a:lnTo>
                    <a:pt x="8266" y="911"/>
                  </a:lnTo>
                  <a:lnTo>
                    <a:pt x="8294" y="925"/>
                  </a:lnTo>
                  <a:lnTo>
                    <a:pt x="8350" y="925"/>
                  </a:lnTo>
                  <a:lnTo>
                    <a:pt x="8364" y="911"/>
                  </a:lnTo>
                  <a:lnTo>
                    <a:pt x="8378" y="883"/>
                  </a:lnTo>
                  <a:lnTo>
                    <a:pt x="8392" y="855"/>
                  </a:lnTo>
                  <a:lnTo>
                    <a:pt x="8378" y="827"/>
                  </a:lnTo>
                  <a:lnTo>
                    <a:pt x="8364" y="813"/>
                  </a:lnTo>
                  <a:lnTo>
                    <a:pt x="8350" y="799"/>
                  </a:lnTo>
                  <a:lnTo>
                    <a:pt x="8322" y="785"/>
                  </a:lnTo>
                  <a:close/>
                  <a:moveTo>
                    <a:pt x="9498" y="785"/>
                  </a:moveTo>
                  <a:lnTo>
                    <a:pt x="9470" y="799"/>
                  </a:lnTo>
                  <a:lnTo>
                    <a:pt x="9456" y="813"/>
                  </a:lnTo>
                  <a:lnTo>
                    <a:pt x="9428" y="827"/>
                  </a:lnTo>
                  <a:lnTo>
                    <a:pt x="9428" y="855"/>
                  </a:lnTo>
                  <a:lnTo>
                    <a:pt x="9428" y="883"/>
                  </a:lnTo>
                  <a:lnTo>
                    <a:pt x="9456" y="911"/>
                  </a:lnTo>
                  <a:lnTo>
                    <a:pt x="9470" y="925"/>
                  </a:lnTo>
                  <a:lnTo>
                    <a:pt x="9526" y="925"/>
                  </a:lnTo>
                  <a:lnTo>
                    <a:pt x="9540" y="911"/>
                  </a:lnTo>
                  <a:lnTo>
                    <a:pt x="9554" y="883"/>
                  </a:lnTo>
                  <a:lnTo>
                    <a:pt x="9568" y="855"/>
                  </a:lnTo>
                  <a:lnTo>
                    <a:pt x="9554" y="827"/>
                  </a:lnTo>
                  <a:lnTo>
                    <a:pt x="9540" y="813"/>
                  </a:lnTo>
                  <a:lnTo>
                    <a:pt x="9526" y="799"/>
                  </a:lnTo>
                  <a:lnTo>
                    <a:pt x="9498" y="785"/>
                  </a:lnTo>
                  <a:close/>
                  <a:moveTo>
                    <a:pt x="1808" y="1611"/>
                  </a:moveTo>
                  <a:lnTo>
                    <a:pt x="1794" y="1625"/>
                  </a:lnTo>
                  <a:lnTo>
                    <a:pt x="1780" y="1653"/>
                  </a:lnTo>
                  <a:lnTo>
                    <a:pt x="1766" y="1681"/>
                  </a:lnTo>
                  <a:lnTo>
                    <a:pt x="1780" y="1709"/>
                  </a:lnTo>
                  <a:lnTo>
                    <a:pt x="1794" y="1723"/>
                  </a:lnTo>
                  <a:lnTo>
                    <a:pt x="1808" y="1737"/>
                  </a:lnTo>
                  <a:lnTo>
                    <a:pt x="1836" y="1751"/>
                  </a:lnTo>
                  <a:lnTo>
                    <a:pt x="1864" y="1737"/>
                  </a:lnTo>
                  <a:lnTo>
                    <a:pt x="1892" y="1723"/>
                  </a:lnTo>
                  <a:lnTo>
                    <a:pt x="1906" y="1709"/>
                  </a:lnTo>
                  <a:lnTo>
                    <a:pt x="1906" y="1681"/>
                  </a:lnTo>
                  <a:lnTo>
                    <a:pt x="1906" y="1653"/>
                  </a:lnTo>
                  <a:lnTo>
                    <a:pt x="1892" y="1625"/>
                  </a:lnTo>
                  <a:lnTo>
                    <a:pt x="1864" y="1611"/>
                  </a:lnTo>
                  <a:close/>
                  <a:moveTo>
                    <a:pt x="2984" y="1611"/>
                  </a:moveTo>
                  <a:lnTo>
                    <a:pt x="2970" y="1625"/>
                  </a:lnTo>
                  <a:lnTo>
                    <a:pt x="2956" y="1653"/>
                  </a:lnTo>
                  <a:lnTo>
                    <a:pt x="2942" y="1681"/>
                  </a:lnTo>
                  <a:lnTo>
                    <a:pt x="2956" y="1709"/>
                  </a:lnTo>
                  <a:lnTo>
                    <a:pt x="2970" y="1723"/>
                  </a:lnTo>
                  <a:lnTo>
                    <a:pt x="2984" y="1737"/>
                  </a:lnTo>
                  <a:lnTo>
                    <a:pt x="3012" y="1751"/>
                  </a:lnTo>
                  <a:lnTo>
                    <a:pt x="3040" y="1737"/>
                  </a:lnTo>
                  <a:lnTo>
                    <a:pt x="3068" y="1723"/>
                  </a:lnTo>
                  <a:lnTo>
                    <a:pt x="3082" y="1709"/>
                  </a:lnTo>
                  <a:lnTo>
                    <a:pt x="3082" y="1681"/>
                  </a:lnTo>
                  <a:lnTo>
                    <a:pt x="3082" y="1653"/>
                  </a:lnTo>
                  <a:lnTo>
                    <a:pt x="3068" y="1625"/>
                  </a:lnTo>
                  <a:lnTo>
                    <a:pt x="3040" y="1611"/>
                  </a:lnTo>
                  <a:close/>
                  <a:moveTo>
                    <a:pt x="4175" y="1611"/>
                  </a:moveTo>
                  <a:lnTo>
                    <a:pt x="4147" y="1625"/>
                  </a:lnTo>
                  <a:lnTo>
                    <a:pt x="4133" y="1653"/>
                  </a:lnTo>
                  <a:lnTo>
                    <a:pt x="4133" y="1681"/>
                  </a:lnTo>
                  <a:lnTo>
                    <a:pt x="4133" y="1709"/>
                  </a:lnTo>
                  <a:lnTo>
                    <a:pt x="4147" y="1723"/>
                  </a:lnTo>
                  <a:lnTo>
                    <a:pt x="4175" y="1737"/>
                  </a:lnTo>
                  <a:lnTo>
                    <a:pt x="4189" y="1751"/>
                  </a:lnTo>
                  <a:lnTo>
                    <a:pt x="4217" y="1737"/>
                  </a:lnTo>
                  <a:lnTo>
                    <a:pt x="4245" y="1723"/>
                  </a:lnTo>
                  <a:lnTo>
                    <a:pt x="4259" y="1709"/>
                  </a:lnTo>
                  <a:lnTo>
                    <a:pt x="4259" y="1681"/>
                  </a:lnTo>
                  <a:lnTo>
                    <a:pt x="4259" y="1653"/>
                  </a:lnTo>
                  <a:lnTo>
                    <a:pt x="4245" y="1625"/>
                  </a:lnTo>
                  <a:lnTo>
                    <a:pt x="4217" y="1611"/>
                  </a:lnTo>
                  <a:close/>
                  <a:moveTo>
                    <a:pt x="5352" y="1611"/>
                  </a:moveTo>
                  <a:lnTo>
                    <a:pt x="5324" y="1625"/>
                  </a:lnTo>
                  <a:lnTo>
                    <a:pt x="5310" y="1653"/>
                  </a:lnTo>
                  <a:lnTo>
                    <a:pt x="5310" y="1681"/>
                  </a:lnTo>
                  <a:lnTo>
                    <a:pt x="5310" y="1709"/>
                  </a:lnTo>
                  <a:lnTo>
                    <a:pt x="5324" y="1723"/>
                  </a:lnTo>
                  <a:lnTo>
                    <a:pt x="5352" y="1737"/>
                  </a:lnTo>
                  <a:lnTo>
                    <a:pt x="5380" y="1751"/>
                  </a:lnTo>
                  <a:lnTo>
                    <a:pt x="5394" y="1737"/>
                  </a:lnTo>
                  <a:lnTo>
                    <a:pt x="5422" y="1723"/>
                  </a:lnTo>
                  <a:lnTo>
                    <a:pt x="5436" y="1709"/>
                  </a:lnTo>
                  <a:lnTo>
                    <a:pt x="5436" y="1681"/>
                  </a:lnTo>
                  <a:lnTo>
                    <a:pt x="5436" y="1653"/>
                  </a:lnTo>
                  <a:lnTo>
                    <a:pt x="5422" y="1625"/>
                  </a:lnTo>
                  <a:lnTo>
                    <a:pt x="5394" y="1611"/>
                  </a:lnTo>
                  <a:close/>
                  <a:moveTo>
                    <a:pt x="6528" y="1611"/>
                  </a:moveTo>
                  <a:lnTo>
                    <a:pt x="6500" y="1625"/>
                  </a:lnTo>
                  <a:lnTo>
                    <a:pt x="6486" y="1653"/>
                  </a:lnTo>
                  <a:lnTo>
                    <a:pt x="6486" y="1681"/>
                  </a:lnTo>
                  <a:lnTo>
                    <a:pt x="6486" y="1709"/>
                  </a:lnTo>
                  <a:lnTo>
                    <a:pt x="6500" y="1723"/>
                  </a:lnTo>
                  <a:lnTo>
                    <a:pt x="6528" y="1737"/>
                  </a:lnTo>
                  <a:lnTo>
                    <a:pt x="6557" y="1751"/>
                  </a:lnTo>
                  <a:lnTo>
                    <a:pt x="6585" y="1737"/>
                  </a:lnTo>
                  <a:lnTo>
                    <a:pt x="6599" y="1723"/>
                  </a:lnTo>
                  <a:lnTo>
                    <a:pt x="6613" y="1709"/>
                  </a:lnTo>
                  <a:lnTo>
                    <a:pt x="6627" y="1681"/>
                  </a:lnTo>
                  <a:lnTo>
                    <a:pt x="6613" y="1653"/>
                  </a:lnTo>
                  <a:lnTo>
                    <a:pt x="6599" y="1625"/>
                  </a:lnTo>
                  <a:lnTo>
                    <a:pt x="6585" y="1611"/>
                  </a:lnTo>
                  <a:close/>
                  <a:moveTo>
                    <a:pt x="7705" y="1611"/>
                  </a:moveTo>
                  <a:lnTo>
                    <a:pt x="7677" y="1625"/>
                  </a:lnTo>
                  <a:lnTo>
                    <a:pt x="7663" y="1653"/>
                  </a:lnTo>
                  <a:lnTo>
                    <a:pt x="7663" y="1681"/>
                  </a:lnTo>
                  <a:lnTo>
                    <a:pt x="7663" y="1709"/>
                  </a:lnTo>
                  <a:lnTo>
                    <a:pt x="7677" y="1723"/>
                  </a:lnTo>
                  <a:lnTo>
                    <a:pt x="7705" y="1737"/>
                  </a:lnTo>
                  <a:lnTo>
                    <a:pt x="7733" y="1751"/>
                  </a:lnTo>
                  <a:lnTo>
                    <a:pt x="7761" y="1737"/>
                  </a:lnTo>
                  <a:lnTo>
                    <a:pt x="7775" y="1723"/>
                  </a:lnTo>
                  <a:lnTo>
                    <a:pt x="7789" y="1709"/>
                  </a:lnTo>
                  <a:lnTo>
                    <a:pt x="7803" y="1681"/>
                  </a:lnTo>
                  <a:lnTo>
                    <a:pt x="7789" y="1653"/>
                  </a:lnTo>
                  <a:lnTo>
                    <a:pt x="7775" y="1625"/>
                  </a:lnTo>
                  <a:lnTo>
                    <a:pt x="7761" y="1611"/>
                  </a:lnTo>
                  <a:close/>
                  <a:moveTo>
                    <a:pt x="8882" y="1611"/>
                  </a:moveTo>
                  <a:lnTo>
                    <a:pt x="8854" y="1625"/>
                  </a:lnTo>
                  <a:lnTo>
                    <a:pt x="8840" y="1653"/>
                  </a:lnTo>
                  <a:lnTo>
                    <a:pt x="8840" y="1681"/>
                  </a:lnTo>
                  <a:lnTo>
                    <a:pt x="8840" y="1709"/>
                  </a:lnTo>
                  <a:lnTo>
                    <a:pt x="8854" y="1723"/>
                  </a:lnTo>
                  <a:lnTo>
                    <a:pt x="8882" y="1737"/>
                  </a:lnTo>
                  <a:lnTo>
                    <a:pt x="8910" y="1751"/>
                  </a:lnTo>
                  <a:lnTo>
                    <a:pt x="8938" y="1737"/>
                  </a:lnTo>
                  <a:lnTo>
                    <a:pt x="8952" y="1723"/>
                  </a:lnTo>
                  <a:lnTo>
                    <a:pt x="8966" y="1709"/>
                  </a:lnTo>
                  <a:lnTo>
                    <a:pt x="8980" y="1681"/>
                  </a:lnTo>
                  <a:lnTo>
                    <a:pt x="8966" y="1653"/>
                  </a:lnTo>
                  <a:lnTo>
                    <a:pt x="8952" y="1625"/>
                  </a:lnTo>
                  <a:lnTo>
                    <a:pt x="8938" y="1611"/>
                  </a:lnTo>
                  <a:close/>
                  <a:moveTo>
                    <a:pt x="10059" y="1611"/>
                  </a:moveTo>
                  <a:lnTo>
                    <a:pt x="10031" y="1625"/>
                  </a:lnTo>
                  <a:lnTo>
                    <a:pt x="10017" y="1653"/>
                  </a:lnTo>
                  <a:lnTo>
                    <a:pt x="10017" y="1681"/>
                  </a:lnTo>
                  <a:lnTo>
                    <a:pt x="10017" y="1709"/>
                  </a:lnTo>
                  <a:lnTo>
                    <a:pt x="10031" y="1723"/>
                  </a:lnTo>
                  <a:lnTo>
                    <a:pt x="10059" y="1737"/>
                  </a:lnTo>
                  <a:lnTo>
                    <a:pt x="10087" y="1751"/>
                  </a:lnTo>
                  <a:lnTo>
                    <a:pt x="10115" y="1737"/>
                  </a:lnTo>
                  <a:lnTo>
                    <a:pt x="10129" y="1723"/>
                  </a:lnTo>
                  <a:lnTo>
                    <a:pt x="10143" y="1709"/>
                  </a:lnTo>
                  <a:lnTo>
                    <a:pt x="10157" y="1681"/>
                  </a:lnTo>
                  <a:lnTo>
                    <a:pt x="10143" y="1653"/>
                  </a:lnTo>
                  <a:lnTo>
                    <a:pt x="10129" y="1625"/>
                  </a:lnTo>
                  <a:lnTo>
                    <a:pt x="10115" y="1611"/>
                  </a:lnTo>
                  <a:close/>
                  <a:moveTo>
                    <a:pt x="2424" y="2396"/>
                  </a:moveTo>
                  <a:lnTo>
                    <a:pt x="2396" y="2410"/>
                  </a:lnTo>
                  <a:lnTo>
                    <a:pt x="2382" y="2424"/>
                  </a:lnTo>
                  <a:lnTo>
                    <a:pt x="2368" y="2438"/>
                  </a:lnTo>
                  <a:lnTo>
                    <a:pt x="2368" y="2466"/>
                  </a:lnTo>
                  <a:lnTo>
                    <a:pt x="2368" y="2494"/>
                  </a:lnTo>
                  <a:lnTo>
                    <a:pt x="2382" y="2522"/>
                  </a:lnTo>
                  <a:lnTo>
                    <a:pt x="2396" y="2536"/>
                  </a:lnTo>
                  <a:lnTo>
                    <a:pt x="2452" y="2536"/>
                  </a:lnTo>
                  <a:lnTo>
                    <a:pt x="2480" y="2522"/>
                  </a:lnTo>
                  <a:lnTo>
                    <a:pt x="2494" y="2494"/>
                  </a:lnTo>
                  <a:lnTo>
                    <a:pt x="2494" y="2466"/>
                  </a:lnTo>
                  <a:lnTo>
                    <a:pt x="2494" y="2452"/>
                  </a:lnTo>
                  <a:lnTo>
                    <a:pt x="2480" y="2424"/>
                  </a:lnTo>
                  <a:lnTo>
                    <a:pt x="2452" y="2410"/>
                  </a:lnTo>
                  <a:lnTo>
                    <a:pt x="2424" y="2396"/>
                  </a:lnTo>
                  <a:close/>
                  <a:moveTo>
                    <a:pt x="3601" y="2396"/>
                  </a:moveTo>
                  <a:lnTo>
                    <a:pt x="3587" y="2410"/>
                  </a:lnTo>
                  <a:lnTo>
                    <a:pt x="3559" y="2424"/>
                  </a:lnTo>
                  <a:lnTo>
                    <a:pt x="3545" y="2438"/>
                  </a:lnTo>
                  <a:lnTo>
                    <a:pt x="3545" y="2466"/>
                  </a:lnTo>
                  <a:lnTo>
                    <a:pt x="3545" y="2494"/>
                  </a:lnTo>
                  <a:lnTo>
                    <a:pt x="3559" y="2522"/>
                  </a:lnTo>
                  <a:lnTo>
                    <a:pt x="3587" y="2536"/>
                  </a:lnTo>
                  <a:lnTo>
                    <a:pt x="3629" y="2536"/>
                  </a:lnTo>
                  <a:lnTo>
                    <a:pt x="3657" y="2522"/>
                  </a:lnTo>
                  <a:lnTo>
                    <a:pt x="3671" y="2494"/>
                  </a:lnTo>
                  <a:lnTo>
                    <a:pt x="3671" y="2466"/>
                  </a:lnTo>
                  <a:lnTo>
                    <a:pt x="3671" y="2452"/>
                  </a:lnTo>
                  <a:lnTo>
                    <a:pt x="3657" y="2424"/>
                  </a:lnTo>
                  <a:lnTo>
                    <a:pt x="3629" y="2410"/>
                  </a:lnTo>
                  <a:lnTo>
                    <a:pt x="3615" y="2396"/>
                  </a:lnTo>
                  <a:close/>
                  <a:moveTo>
                    <a:pt x="4791" y="2396"/>
                  </a:moveTo>
                  <a:lnTo>
                    <a:pt x="4763" y="2410"/>
                  </a:lnTo>
                  <a:lnTo>
                    <a:pt x="4735" y="2424"/>
                  </a:lnTo>
                  <a:lnTo>
                    <a:pt x="4721" y="2438"/>
                  </a:lnTo>
                  <a:lnTo>
                    <a:pt x="4721" y="2466"/>
                  </a:lnTo>
                  <a:lnTo>
                    <a:pt x="4721" y="2494"/>
                  </a:lnTo>
                  <a:lnTo>
                    <a:pt x="4735" y="2522"/>
                  </a:lnTo>
                  <a:lnTo>
                    <a:pt x="4763" y="2536"/>
                  </a:lnTo>
                  <a:lnTo>
                    <a:pt x="4805" y="2536"/>
                  </a:lnTo>
                  <a:lnTo>
                    <a:pt x="4833" y="2522"/>
                  </a:lnTo>
                  <a:lnTo>
                    <a:pt x="4847" y="2494"/>
                  </a:lnTo>
                  <a:lnTo>
                    <a:pt x="4847" y="2466"/>
                  </a:lnTo>
                  <a:lnTo>
                    <a:pt x="4847" y="2452"/>
                  </a:lnTo>
                  <a:lnTo>
                    <a:pt x="4833" y="2424"/>
                  </a:lnTo>
                  <a:lnTo>
                    <a:pt x="4805" y="2410"/>
                  </a:lnTo>
                  <a:lnTo>
                    <a:pt x="4791" y="2396"/>
                  </a:lnTo>
                  <a:close/>
                  <a:moveTo>
                    <a:pt x="5968" y="2396"/>
                  </a:moveTo>
                  <a:lnTo>
                    <a:pt x="5940" y="2410"/>
                  </a:lnTo>
                  <a:lnTo>
                    <a:pt x="5912" y="2424"/>
                  </a:lnTo>
                  <a:lnTo>
                    <a:pt x="5898" y="2438"/>
                  </a:lnTo>
                  <a:lnTo>
                    <a:pt x="5898" y="2466"/>
                  </a:lnTo>
                  <a:lnTo>
                    <a:pt x="5898" y="2494"/>
                  </a:lnTo>
                  <a:lnTo>
                    <a:pt x="5912" y="2522"/>
                  </a:lnTo>
                  <a:lnTo>
                    <a:pt x="5940" y="2536"/>
                  </a:lnTo>
                  <a:lnTo>
                    <a:pt x="5982" y="2536"/>
                  </a:lnTo>
                  <a:lnTo>
                    <a:pt x="6010" y="2522"/>
                  </a:lnTo>
                  <a:lnTo>
                    <a:pt x="6024" y="2494"/>
                  </a:lnTo>
                  <a:lnTo>
                    <a:pt x="6024" y="2466"/>
                  </a:lnTo>
                  <a:lnTo>
                    <a:pt x="6024" y="2452"/>
                  </a:lnTo>
                  <a:lnTo>
                    <a:pt x="6010" y="2424"/>
                  </a:lnTo>
                  <a:lnTo>
                    <a:pt x="5996" y="2410"/>
                  </a:lnTo>
                  <a:lnTo>
                    <a:pt x="5968" y="2396"/>
                  </a:lnTo>
                  <a:close/>
                  <a:moveTo>
                    <a:pt x="7145" y="2396"/>
                  </a:moveTo>
                  <a:lnTo>
                    <a:pt x="7117" y="2410"/>
                  </a:lnTo>
                  <a:lnTo>
                    <a:pt x="7089" y="2424"/>
                  </a:lnTo>
                  <a:lnTo>
                    <a:pt x="7075" y="2438"/>
                  </a:lnTo>
                  <a:lnTo>
                    <a:pt x="7075" y="2466"/>
                  </a:lnTo>
                  <a:lnTo>
                    <a:pt x="7075" y="2494"/>
                  </a:lnTo>
                  <a:lnTo>
                    <a:pt x="7089" y="2522"/>
                  </a:lnTo>
                  <a:lnTo>
                    <a:pt x="7117" y="2536"/>
                  </a:lnTo>
                  <a:lnTo>
                    <a:pt x="7173" y="2536"/>
                  </a:lnTo>
                  <a:lnTo>
                    <a:pt x="7187" y="2522"/>
                  </a:lnTo>
                  <a:lnTo>
                    <a:pt x="7201" y="2494"/>
                  </a:lnTo>
                  <a:lnTo>
                    <a:pt x="7215" y="2466"/>
                  </a:lnTo>
                  <a:lnTo>
                    <a:pt x="7201" y="2452"/>
                  </a:lnTo>
                  <a:lnTo>
                    <a:pt x="7187" y="2424"/>
                  </a:lnTo>
                  <a:lnTo>
                    <a:pt x="7173" y="2410"/>
                  </a:lnTo>
                  <a:lnTo>
                    <a:pt x="7145" y="2396"/>
                  </a:lnTo>
                  <a:close/>
                  <a:moveTo>
                    <a:pt x="8322" y="2396"/>
                  </a:moveTo>
                  <a:lnTo>
                    <a:pt x="8294" y="2410"/>
                  </a:lnTo>
                  <a:lnTo>
                    <a:pt x="8266" y="2424"/>
                  </a:lnTo>
                  <a:lnTo>
                    <a:pt x="8252" y="2438"/>
                  </a:lnTo>
                  <a:lnTo>
                    <a:pt x="8252" y="2466"/>
                  </a:lnTo>
                  <a:lnTo>
                    <a:pt x="8252" y="2494"/>
                  </a:lnTo>
                  <a:lnTo>
                    <a:pt x="8266" y="2522"/>
                  </a:lnTo>
                  <a:lnTo>
                    <a:pt x="8294" y="2536"/>
                  </a:lnTo>
                  <a:lnTo>
                    <a:pt x="8350" y="2536"/>
                  </a:lnTo>
                  <a:lnTo>
                    <a:pt x="8364" y="2522"/>
                  </a:lnTo>
                  <a:lnTo>
                    <a:pt x="8378" y="2494"/>
                  </a:lnTo>
                  <a:lnTo>
                    <a:pt x="8392" y="2466"/>
                  </a:lnTo>
                  <a:lnTo>
                    <a:pt x="8378" y="2452"/>
                  </a:lnTo>
                  <a:lnTo>
                    <a:pt x="8364" y="2424"/>
                  </a:lnTo>
                  <a:lnTo>
                    <a:pt x="8350" y="2410"/>
                  </a:lnTo>
                  <a:lnTo>
                    <a:pt x="8322" y="2396"/>
                  </a:lnTo>
                  <a:close/>
                  <a:moveTo>
                    <a:pt x="9498" y="2396"/>
                  </a:moveTo>
                  <a:lnTo>
                    <a:pt x="9470" y="2410"/>
                  </a:lnTo>
                  <a:lnTo>
                    <a:pt x="9456" y="2424"/>
                  </a:lnTo>
                  <a:lnTo>
                    <a:pt x="9428" y="2438"/>
                  </a:lnTo>
                  <a:lnTo>
                    <a:pt x="9428" y="2466"/>
                  </a:lnTo>
                  <a:lnTo>
                    <a:pt x="9428" y="2494"/>
                  </a:lnTo>
                  <a:lnTo>
                    <a:pt x="9456" y="2522"/>
                  </a:lnTo>
                  <a:lnTo>
                    <a:pt x="9470" y="2536"/>
                  </a:lnTo>
                  <a:lnTo>
                    <a:pt x="9526" y="2536"/>
                  </a:lnTo>
                  <a:lnTo>
                    <a:pt x="9540" y="2522"/>
                  </a:lnTo>
                  <a:lnTo>
                    <a:pt x="9554" y="2494"/>
                  </a:lnTo>
                  <a:lnTo>
                    <a:pt x="9568" y="2466"/>
                  </a:lnTo>
                  <a:lnTo>
                    <a:pt x="9554" y="2452"/>
                  </a:lnTo>
                  <a:lnTo>
                    <a:pt x="9540" y="2424"/>
                  </a:lnTo>
                  <a:lnTo>
                    <a:pt x="9526" y="2410"/>
                  </a:lnTo>
                  <a:lnTo>
                    <a:pt x="9498" y="2396"/>
                  </a:lnTo>
                  <a:close/>
                  <a:moveTo>
                    <a:pt x="1836" y="3222"/>
                  </a:moveTo>
                  <a:lnTo>
                    <a:pt x="1808" y="3236"/>
                  </a:lnTo>
                  <a:lnTo>
                    <a:pt x="1794" y="3250"/>
                  </a:lnTo>
                  <a:lnTo>
                    <a:pt x="1780" y="3264"/>
                  </a:lnTo>
                  <a:lnTo>
                    <a:pt x="1780" y="3292"/>
                  </a:lnTo>
                  <a:lnTo>
                    <a:pt x="1780" y="3320"/>
                  </a:lnTo>
                  <a:lnTo>
                    <a:pt x="1794" y="3348"/>
                  </a:lnTo>
                  <a:lnTo>
                    <a:pt x="1808" y="3362"/>
                  </a:lnTo>
                  <a:lnTo>
                    <a:pt x="1864" y="3362"/>
                  </a:lnTo>
                  <a:lnTo>
                    <a:pt x="1892" y="3348"/>
                  </a:lnTo>
                  <a:lnTo>
                    <a:pt x="1906" y="3320"/>
                  </a:lnTo>
                  <a:lnTo>
                    <a:pt x="1906" y="3292"/>
                  </a:lnTo>
                  <a:lnTo>
                    <a:pt x="1906" y="3264"/>
                  </a:lnTo>
                  <a:lnTo>
                    <a:pt x="1892" y="3250"/>
                  </a:lnTo>
                  <a:lnTo>
                    <a:pt x="1878" y="3236"/>
                  </a:lnTo>
                  <a:lnTo>
                    <a:pt x="1850" y="3222"/>
                  </a:lnTo>
                  <a:close/>
                  <a:moveTo>
                    <a:pt x="3012" y="3222"/>
                  </a:moveTo>
                  <a:lnTo>
                    <a:pt x="2984" y="3236"/>
                  </a:lnTo>
                  <a:lnTo>
                    <a:pt x="2970" y="3250"/>
                  </a:lnTo>
                  <a:lnTo>
                    <a:pt x="2956" y="3264"/>
                  </a:lnTo>
                  <a:lnTo>
                    <a:pt x="2956" y="3292"/>
                  </a:lnTo>
                  <a:lnTo>
                    <a:pt x="2956" y="3320"/>
                  </a:lnTo>
                  <a:lnTo>
                    <a:pt x="2970" y="3348"/>
                  </a:lnTo>
                  <a:lnTo>
                    <a:pt x="2998" y="3362"/>
                  </a:lnTo>
                  <a:lnTo>
                    <a:pt x="3040" y="3362"/>
                  </a:lnTo>
                  <a:lnTo>
                    <a:pt x="3068" y="3348"/>
                  </a:lnTo>
                  <a:lnTo>
                    <a:pt x="3082" y="3320"/>
                  </a:lnTo>
                  <a:lnTo>
                    <a:pt x="3082" y="3292"/>
                  </a:lnTo>
                  <a:lnTo>
                    <a:pt x="3082" y="3264"/>
                  </a:lnTo>
                  <a:lnTo>
                    <a:pt x="3068" y="3250"/>
                  </a:lnTo>
                  <a:lnTo>
                    <a:pt x="3054" y="3236"/>
                  </a:lnTo>
                  <a:lnTo>
                    <a:pt x="3026" y="3222"/>
                  </a:lnTo>
                  <a:close/>
                  <a:moveTo>
                    <a:pt x="4189" y="3222"/>
                  </a:moveTo>
                  <a:lnTo>
                    <a:pt x="4175" y="3236"/>
                  </a:lnTo>
                  <a:lnTo>
                    <a:pt x="4147" y="3250"/>
                  </a:lnTo>
                  <a:lnTo>
                    <a:pt x="4133" y="3264"/>
                  </a:lnTo>
                  <a:lnTo>
                    <a:pt x="4133" y="3292"/>
                  </a:lnTo>
                  <a:lnTo>
                    <a:pt x="4133" y="3320"/>
                  </a:lnTo>
                  <a:lnTo>
                    <a:pt x="4147" y="3348"/>
                  </a:lnTo>
                  <a:lnTo>
                    <a:pt x="4175" y="3362"/>
                  </a:lnTo>
                  <a:lnTo>
                    <a:pt x="4217" y="3362"/>
                  </a:lnTo>
                  <a:lnTo>
                    <a:pt x="4245" y="3348"/>
                  </a:lnTo>
                  <a:lnTo>
                    <a:pt x="4259" y="3320"/>
                  </a:lnTo>
                  <a:lnTo>
                    <a:pt x="4259" y="3292"/>
                  </a:lnTo>
                  <a:lnTo>
                    <a:pt x="4259" y="3264"/>
                  </a:lnTo>
                  <a:lnTo>
                    <a:pt x="4245" y="3250"/>
                  </a:lnTo>
                  <a:lnTo>
                    <a:pt x="4231" y="3236"/>
                  </a:lnTo>
                  <a:lnTo>
                    <a:pt x="4203" y="3222"/>
                  </a:lnTo>
                  <a:close/>
                  <a:moveTo>
                    <a:pt x="5380" y="3222"/>
                  </a:moveTo>
                  <a:lnTo>
                    <a:pt x="5352" y="3236"/>
                  </a:lnTo>
                  <a:lnTo>
                    <a:pt x="5324" y="3250"/>
                  </a:lnTo>
                  <a:lnTo>
                    <a:pt x="5310" y="3264"/>
                  </a:lnTo>
                  <a:lnTo>
                    <a:pt x="5310" y="3292"/>
                  </a:lnTo>
                  <a:lnTo>
                    <a:pt x="5310" y="3320"/>
                  </a:lnTo>
                  <a:lnTo>
                    <a:pt x="5324" y="3348"/>
                  </a:lnTo>
                  <a:lnTo>
                    <a:pt x="5352" y="3362"/>
                  </a:lnTo>
                  <a:lnTo>
                    <a:pt x="5408" y="3362"/>
                  </a:lnTo>
                  <a:lnTo>
                    <a:pt x="5422" y="3348"/>
                  </a:lnTo>
                  <a:lnTo>
                    <a:pt x="5436" y="3320"/>
                  </a:lnTo>
                  <a:lnTo>
                    <a:pt x="5436" y="3292"/>
                  </a:lnTo>
                  <a:lnTo>
                    <a:pt x="5436" y="3264"/>
                  </a:lnTo>
                  <a:lnTo>
                    <a:pt x="5422" y="3250"/>
                  </a:lnTo>
                  <a:lnTo>
                    <a:pt x="5408" y="3236"/>
                  </a:lnTo>
                  <a:lnTo>
                    <a:pt x="5380" y="3222"/>
                  </a:lnTo>
                  <a:close/>
                  <a:moveTo>
                    <a:pt x="6557" y="3222"/>
                  </a:moveTo>
                  <a:lnTo>
                    <a:pt x="6528" y="3236"/>
                  </a:lnTo>
                  <a:lnTo>
                    <a:pt x="6500" y="3250"/>
                  </a:lnTo>
                  <a:lnTo>
                    <a:pt x="6486" y="3264"/>
                  </a:lnTo>
                  <a:lnTo>
                    <a:pt x="6486" y="3292"/>
                  </a:lnTo>
                  <a:lnTo>
                    <a:pt x="6486" y="3320"/>
                  </a:lnTo>
                  <a:lnTo>
                    <a:pt x="6500" y="3348"/>
                  </a:lnTo>
                  <a:lnTo>
                    <a:pt x="6528" y="3362"/>
                  </a:lnTo>
                  <a:lnTo>
                    <a:pt x="6585" y="3362"/>
                  </a:lnTo>
                  <a:lnTo>
                    <a:pt x="6599" y="3348"/>
                  </a:lnTo>
                  <a:lnTo>
                    <a:pt x="6613" y="3320"/>
                  </a:lnTo>
                  <a:lnTo>
                    <a:pt x="6627" y="3292"/>
                  </a:lnTo>
                  <a:lnTo>
                    <a:pt x="6613" y="3264"/>
                  </a:lnTo>
                  <a:lnTo>
                    <a:pt x="6599" y="3250"/>
                  </a:lnTo>
                  <a:lnTo>
                    <a:pt x="6585" y="3236"/>
                  </a:lnTo>
                  <a:lnTo>
                    <a:pt x="6557" y="3222"/>
                  </a:lnTo>
                  <a:close/>
                  <a:moveTo>
                    <a:pt x="7733" y="3222"/>
                  </a:moveTo>
                  <a:lnTo>
                    <a:pt x="7705" y="3236"/>
                  </a:lnTo>
                  <a:lnTo>
                    <a:pt x="7677" y="3250"/>
                  </a:lnTo>
                  <a:lnTo>
                    <a:pt x="7663" y="3264"/>
                  </a:lnTo>
                  <a:lnTo>
                    <a:pt x="7663" y="3292"/>
                  </a:lnTo>
                  <a:lnTo>
                    <a:pt x="7663" y="3320"/>
                  </a:lnTo>
                  <a:lnTo>
                    <a:pt x="7691" y="3348"/>
                  </a:lnTo>
                  <a:lnTo>
                    <a:pt x="7705" y="3362"/>
                  </a:lnTo>
                  <a:lnTo>
                    <a:pt x="7761" y="3362"/>
                  </a:lnTo>
                  <a:lnTo>
                    <a:pt x="7775" y="3348"/>
                  </a:lnTo>
                  <a:lnTo>
                    <a:pt x="7789" y="3320"/>
                  </a:lnTo>
                  <a:lnTo>
                    <a:pt x="7803" y="3292"/>
                  </a:lnTo>
                  <a:lnTo>
                    <a:pt x="7789" y="3264"/>
                  </a:lnTo>
                  <a:lnTo>
                    <a:pt x="7775" y="3250"/>
                  </a:lnTo>
                  <a:lnTo>
                    <a:pt x="7761" y="3236"/>
                  </a:lnTo>
                  <a:lnTo>
                    <a:pt x="7733" y="3222"/>
                  </a:lnTo>
                  <a:close/>
                  <a:moveTo>
                    <a:pt x="8910" y="3222"/>
                  </a:moveTo>
                  <a:lnTo>
                    <a:pt x="8882" y="3236"/>
                  </a:lnTo>
                  <a:lnTo>
                    <a:pt x="8854" y="3250"/>
                  </a:lnTo>
                  <a:lnTo>
                    <a:pt x="8840" y="3264"/>
                  </a:lnTo>
                  <a:lnTo>
                    <a:pt x="8840" y="3292"/>
                  </a:lnTo>
                  <a:lnTo>
                    <a:pt x="8854" y="3320"/>
                  </a:lnTo>
                  <a:lnTo>
                    <a:pt x="8868" y="3348"/>
                  </a:lnTo>
                  <a:lnTo>
                    <a:pt x="8882" y="3362"/>
                  </a:lnTo>
                  <a:lnTo>
                    <a:pt x="8938" y="3362"/>
                  </a:lnTo>
                  <a:lnTo>
                    <a:pt x="8952" y="3348"/>
                  </a:lnTo>
                  <a:lnTo>
                    <a:pt x="8966" y="3320"/>
                  </a:lnTo>
                  <a:lnTo>
                    <a:pt x="8980" y="3292"/>
                  </a:lnTo>
                  <a:lnTo>
                    <a:pt x="8966" y="3264"/>
                  </a:lnTo>
                  <a:lnTo>
                    <a:pt x="8966" y="3250"/>
                  </a:lnTo>
                  <a:lnTo>
                    <a:pt x="8938" y="3236"/>
                  </a:lnTo>
                  <a:lnTo>
                    <a:pt x="8910" y="3222"/>
                  </a:lnTo>
                  <a:close/>
                  <a:moveTo>
                    <a:pt x="10087" y="3222"/>
                  </a:moveTo>
                  <a:lnTo>
                    <a:pt x="10059" y="3236"/>
                  </a:lnTo>
                  <a:lnTo>
                    <a:pt x="10045" y="3250"/>
                  </a:lnTo>
                  <a:lnTo>
                    <a:pt x="10031" y="3264"/>
                  </a:lnTo>
                  <a:lnTo>
                    <a:pt x="10017" y="3292"/>
                  </a:lnTo>
                  <a:lnTo>
                    <a:pt x="10031" y="3320"/>
                  </a:lnTo>
                  <a:lnTo>
                    <a:pt x="10045" y="3348"/>
                  </a:lnTo>
                  <a:lnTo>
                    <a:pt x="10059" y="3362"/>
                  </a:lnTo>
                  <a:lnTo>
                    <a:pt x="10115" y="3362"/>
                  </a:lnTo>
                  <a:lnTo>
                    <a:pt x="10129" y="3348"/>
                  </a:lnTo>
                  <a:lnTo>
                    <a:pt x="10143" y="3320"/>
                  </a:lnTo>
                  <a:lnTo>
                    <a:pt x="10157" y="3292"/>
                  </a:lnTo>
                  <a:lnTo>
                    <a:pt x="10157" y="3264"/>
                  </a:lnTo>
                  <a:lnTo>
                    <a:pt x="10143" y="3250"/>
                  </a:lnTo>
                  <a:lnTo>
                    <a:pt x="10115" y="3236"/>
                  </a:lnTo>
                  <a:lnTo>
                    <a:pt x="10087" y="3222"/>
                  </a:lnTo>
                  <a:close/>
                  <a:moveTo>
                    <a:pt x="1275" y="4021"/>
                  </a:moveTo>
                  <a:lnTo>
                    <a:pt x="1247" y="4147"/>
                  </a:lnTo>
                  <a:lnTo>
                    <a:pt x="1275" y="4147"/>
                  </a:lnTo>
                  <a:lnTo>
                    <a:pt x="1303" y="4133"/>
                  </a:lnTo>
                  <a:lnTo>
                    <a:pt x="1317" y="4105"/>
                  </a:lnTo>
                  <a:lnTo>
                    <a:pt x="1317" y="4077"/>
                  </a:lnTo>
                  <a:lnTo>
                    <a:pt x="1303" y="4049"/>
                  </a:lnTo>
                  <a:lnTo>
                    <a:pt x="1275" y="4021"/>
                  </a:lnTo>
                  <a:close/>
                  <a:moveTo>
                    <a:pt x="2396" y="4021"/>
                  </a:moveTo>
                  <a:lnTo>
                    <a:pt x="2382" y="4035"/>
                  </a:lnTo>
                  <a:lnTo>
                    <a:pt x="2368" y="4063"/>
                  </a:lnTo>
                  <a:lnTo>
                    <a:pt x="2368" y="4091"/>
                  </a:lnTo>
                  <a:lnTo>
                    <a:pt x="2368" y="4119"/>
                  </a:lnTo>
                  <a:lnTo>
                    <a:pt x="2382" y="4133"/>
                  </a:lnTo>
                  <a:lnTo>
                    <a:pt x="2396" y="4147"/>
                  </a:lnTo>
                  <a:lnTo>
                    <a:pt x="2424" y="4161"/>
                  </a:lnTo>
                  <a:lnTo>
                    <a:pt x="2452" y="4147"/>
                  </a:lnTo>
                  <a:lnTo>
                    <a:pt x="2480" y="4133"/>
                  </a:lnTo>
                  <a:lnTo>
                    <a:pt x="2494" y="4119"/>
                  </a:lnTo>
                  <a:lnTo>
                    <a:pt x="2494" y="4091"/>
                  </a:lnTo>
                  <a:lnTo>
                    <a:pt x="2494" y="4063"/>
                  </a:lnTo>
                  <a:lnTo>
                    <a:pt x="2480" y="4035"/>
                  </a:lnTo>
                  <a:lnTo>
                    <a:pt x="2466" y="4021"/>
                  </a:lnTo>
                  <a:close/>
                  <a:moveTo>
                    <a:pt x="3587" y="4021"/>
                  </a:moveTo>
                  <a:lnTo>
                    <a:pt x="3559" y="4035"/>
                  </a:lnTo>
                  <a:lnTo>
                    <a:pt x="3545" y="4063"/>
                  </a:lnTo>
                  <a:lnTo>
                    <a:pt x="3545" y="4091"/>
                  </a:lnTo>
                  <a:lnTo>
                    <a:pt x="3545" y="4119"/>
                  </a:lnTo>
                  <a:lnTo>
                    <a:pt x="3559" y="4133"/>
                  </a:lnTo>
                  <a:lnTo>
                    <a:pt x="3587" y="4147"/>
                  </a:lnTo>
                  <a:lnTo>
                    <a:pt x="3601" y="4161"/>
                  </a:lnTo>
                  <a:lnTo>
                    <a:pt x="3629" y="4147"/>
                  </a:lnTo>
                  <a:lnTo>
                    <a:pt x="3657" y="4133"/>
                  </a:lnTo>
                  <a:lnTo>
                    <a:pt x="3671" y="4119"/>
                  </a:lnTo>
                  <a:lnTo>
                    <a:pt x="3671" y="4091"/>
                  </a:lnTo>
                  <a:lnTo>
                    <a:pt x="3671" y="4063"/>
                  </a:lnTo>
                  <a:lnTo>
                    <a:pt x="3657" y="4035"/>
                  </a:lnTo>
                  <a:lnTo>
                    <a:pt x="3643" y="4021"/>
                  </a:lnTo>
                  <a:close/>
                  <a:moveTo>
                    <a:pt x="4763" y="4021"/>
                  </a:moveTo>
                  <a:lnTo>
                    <a:pt x="4735" y="4035"/>
                  </a:lnTo>
                  <a:lnTo>
                    <a:pt x="4721" y="4063"/>
                  </a:lnTo>
                  <a:lnTo>
                    <a:pt x="4721" y="4091"/>
                  </a:lnTo>
                  <a:lnTo>
                    <a:pt x="4721" y="4119"/>
                  </a:lnTo>
                  <a:lnTo>
                    <a:pt x="4735" y="4133"/>
                  </a:lnTo>
                  <a:lnTo>
                    <a:pt x="4763" y="4147"/>
                  </a:lnTo>
                  <a:lnTo>
                    <a:pt x="4791" y="4161"/>
                  </a:lnTo>
                  <a:lnTo>
                    <a:pt x="4805" y="4147"/>
                  </a:lnTo>
                  <a:lnTo>
                    <a:pt x="4833" y="4133"/>
                  </a:lnTo>
                  <a:lnTo>
                    <a:pt x="4847" y="4119"/>
                  </a:lnTo>
                  <a:lnTo>
                    <a:pt x="4847" y="4091"/>
                  </a:lnTo>
                  <a:lnTo>
                    <a:pt x="4847" y="4063"/>
                  </a:lnTo>
                  <a:lnTo>
                    <a:pt x="4833" y="4035"/>
                  </a:lnTo>
                  <a:lnTo>
                    <a:pt x="4819" y="4021"/>
                  </a:lnTo>
                  <a:close/>
                  <a:moveTo>
                    <a:pt x="5940" y="4021"/>
                  </a:moveTo>
                  <a:lnTo>
                    <a:pt x="5912" y="4035"/>
                  </a:lnTo>
                  <a:lnTo>
                    <a:pt x="5898" y="4063"/>
                  </a:lnTo>
                  <a:lnTo>
                    <a:pt x="5898" y="4091"/>
                  </a:lnTo>
                  <a:lnTo>
                    <a:pt x="5898" y="4119"/>
                  </a:lnTo>
                  <a:lnTo>
                    <a:pt x="5912" y="4133"/>
                  </a:lnTo>
                  <a:lnTo>
                    <a:pt x="5940" y="4147"/>
                  </a:lnTo>
                  <a:lnTo>
                    <a:pt x="5968" y="4161"/>
                  </a:lnTo>
                  <a:lnTo>
                    <a:pt x="5982" y="4147"/>
                  </a:lnTo>
                  <a:lnTo>
                    <a:pt x="6010" y="4133"/>
                  </a:lnTo>
                  <a:lnTo>
                    <a:pt x="6024" y="4119"/>
                  </a:lnTo>
                  <a:lnTo>
                    <a:pt x="6024" y="4091"/>
                  </a:lnTo>
                  <a:lnTo>
                    <a:pt x="6024" y="4063"/>
                  </a:lnTo>
                  <a:lnTo>
                    <a:pt x="6010" y="4035"/>
                  </a:lnTo>
                  <a:lnTo>
                    <a:pt x="5996" y="4021"/>
                  </a:lnTo>
                  <a:close/>
                  <a:moveTo>
                    <a:pt x="7117" y="4021"/>
                  </a:moveTo>
                  <a:lnTo>
                    <a:pt x="7089" y="4035"/>
                  </a:lnTo>
                  <a:lnTo>
                    <a:pt x="7075" y="4063"/>
                  </a:lnTo>
                  <a:lnTo>
                    <a:pt x="7075" y="4091"/>
                  </a:lnTo>
                  <a:lnTo>
                    <a:pt x="7075" y="4119"/>
                  </a:lnTo>
                  <a:lnTo>
                    <a:pt x="7089" y="4133"/>
                  </a:lnTo>
                  <a:lnTo>
                    <a:pt x="7117" y="4147"/>
                  </a:lnTo>
                  <a:lnTo>
                    <a:pt x="7145" y="4161"/>
                  </a:lnTo>
                  <a:lnTo>
                    <a:pt x="7173" y="4147"/>
                  </a:lnTo>
                  <a:lnTo>
                    <a:pt x="7187" y="4133"/>
                  </a:lnTo>
                  <a:lnTo>
                    <a:pt x="7201" y="4119"/>
                  </a:lnTo>
                  <a:lnTo>
                    <a:pt x="7215" y="4091"/>
                  </a:lnTo>
                  <a:lnTo>
                    <a:pt x="7201" y="4063"/>
                  </a:lnTo>
                  <a:lnTo>
                    <a:pt x="7187" y="4035"/>
                  </a:lnTo>
                  <a:lnTo>
                    <a:pt x="7173" y="4021"/>
                  </a:lnTo>
                  <a:close/>
                  <a:moveTo>
                    <a:pt x="8294" y="4021"/>
                  </a:moveTo>
                  <a:lnTo>
                    <a:pt x="8266" y="4035"/>
                  </a:lnTo>
                  <a:lnTo>
                    <a:pt x="8252" y="4063"/>
                  </a:lnTo>
                  <a:lnTo>
                    <a:pt x="8252" y="4091"/>
                  </a:lnTo>
                  <a:lnTo>
                    <a:pt x="8252" y="4119"/>
                  </a:lnTo>
                  <a:lnTo>
                    <a:pt x="8266" y="4133"/>
                  </a:lnTo>
                  <a:lnTo>
                    <a:pt x="8294" y="4147"/>
                  </a:lnTo>
                  <a:lnTo>
                    <a:pt x="8322" y="4161"/>
                  </a:lnTo>
                  <a:lnTo>
                    <a:pt x="8350" y="4147"/>
                  </a:lnTo>
                  <a:lnTo>
                    <a:pt x="8364" y="4133"/>
                  </a:lnTo>
                  <a:lnTo>
                    <a:pt x="8378" y="4119"/>
                  </a:lnTo>
                  <a:lnTo>
                    <a:pt x="8392" y="4091"/>
                  </a:lnTo>
                  <a:lnTo>
                    <a:pt x="8378" y="4063"/>
                  </a:lnTo>
                  <a:lnTo>
                    <a:pt x="8364" y="4035"/>
                  </a:lnTo>
                  <a:lnTo>
                    <a:pt x="8350" y="4021"/>
                  </a:lnTo>
                  <a:close/>
                  <a:moveTo>
                    <a:pt x="9470" y="4021"/>
                  </a:moveTo>
                  <a:lnTo>
                    <a:pt x="9456" y="4035"/>
                  </a:lnTo>
                  <a:lnTo>
                    <a:pt x="9428" y="4063"/>
                  </a:lnTo>
                  <a:lnTo>
                    <a:pt x="9428" y="4091"/>
                  </a:lnTo>
                  <a:lnTo>
                    <a:pt x="9428" y="4119"/>
                  </a:lnTo>
                  <a:lnTo>
                    <a:pt x="9456" y="4133"/>
                  </a:lnTo>
                  <a:lnTo>
                    <a:pt x="9470" y="4147"/>
                  </a:lnTo>
                  <a:lnTo>
                    <a:pt x="9498" y="4161"/>
                  </a:lnTo>
                  <a:lnTo>
                    <a:pt x="9526" y="4147"/>
                  </a:lnTo>
                  <a:lnTo>
                    <a:pt x="9540" y="4133"/>
                  </a:lnTo>
                  <a:lnTo>
                    <a:pt x="9554" y="4119"/>
                  </a:lnTo>
                  <a:lnTo>
                    <a:pt x="9568" y="4091"/>
                  </a:lnTo>
                  <a:lnTo>
                    <a:pt x="9554" y="4063"/>
                  </a:lnTo>
                  <a:lnTo>
                    <a:pt x="9554" y="4035"/>
                  </a:lnTo>
                  <a:lnTo>
                    <a:pt x="9526" y="4021"/>
                  </a:lnTo>
                  <a:close/>
                  <a:moveTo>
                    <a:pt x="1836" y="4833"/>
                  </a:moveTo>
                  <a:lnTo>
                    <a:pt x="1836" y="4847"/>
                  </a:lnTo>
                  <a:lnTo>
                    <a:pt x="1808" y="4847"/>
                  </a:lnTo>
                  <a:lnTo>
                    <a:pt x="1794" y="4861"/>
                  </a:lnTo>
                  <a:lnTo>
                    <a:pt x="1780" y="4889"/>
                  </a:lnTo>
                  <a:lnTo>
                    <a:pt x="1766" y="4903"/>
                  </a:lnTo>
                  <a:lnTo>
                    <a:pt x="1780" y="4931"/>
                  </a:lnTo>
                  <a:lnTo>
                    <a:pt x="1794" y="4959"/>
                  </a:lnTo>
                  <a:lnTo>
                    <a:pt x="1822" y="4959"/>
                  </a:lnTo>
                  <a:lnTo>
                    <a:pt x="1850" y="4973"/>
                  </a:lnTo>
                  <a:lnTo>
                    <a:pt x="1892" y="4945"/>
                  </a:lnTo>
                  <a:lnTo>
                    <a:pt x="1906" y="4903"/>
                  </a:lnTo>
                  <a:lnTo>
                    <a:pt x="1906" y="4875"/>
                  </a:lnTo>
                  <a:lnTo>
                    <a:pt x="1892" y="4861"/>
                  </a:lnTo>
                  <a:lnTo>
                    <a:pt x="1864" y="4847"/>
                  </a:lnTo>
                  <a:lnTo>
                    <a:pt x="1850" y="4833"/>
                  </a:lnTo>
                  <a:close/>
                  <a:moveTo>
                    <a:pt x="3012" y="4833"/>
                  </a:moveTo>
                  <a:lnTo>
                    <a:pt x="3012" y="4847"/>
                  </a:lnTo>
                  <a:lnTo>
                    <a:pt x="2984" y="4847"/>
                  </a:lnTo>
                  <a:lnTo>
                    <a:pt x="2970" y="4861"/>
                  </a:lnTo>
                  <a:lnTo>
                    <a:pt x="2956" y="4889"/>
                  </a:lnTo>
                  <a:lnTo>
                    <a:pt x="2956" y="4903"/>
                  </a:lnTo>
                  <a:lnTo>
                    <a:pt x="2956" y="4931"/>
                  </a:lnTo>
                  <a:lnTo>
                    <a:pt x="2970" y="4959"/>
                  </a:lnTo>
                  <a:lnTo>
                    <a:pt x="2998" y="4959"/>
                  </a:lnTo>
                  <a:lnTo>
                    <a:pt x="3026" y="4973"/>
                  </a:lnTo>
                  <a:lnTo>
                    <a:pt x="3068" y="4945"/>
                  </a:lnTo>
                  <a:lnTo>
                    <a:pt x="3082" y="4903"/>
                  </a:lnTo>
                  <a:lnTo>
                    <a:pt x="3082" y="4875"/>
                  </a:lnTo>
                  <a:lnTo>
                    <a:pt x="3068" y="4861"/>
                  </a:lnTo>
                  <a:lnTo>
                    <a:pt x="3054" y="4847"/>
                  </a:lnTo>
                  <a:lnTo>
                    <a:pt x="3026" y="4833"/>
                  </a:lnTo>
                  <a:close/>
                  <a:moveTo>
                    <a:pt x="4189" y="4833"/>
                  </a:moveTo>
                  <a:lnTo>
                    <a:pt x="4189" y="4847"/>
                  </a:lnTo>
                  <a:lnTo>
                    <a:pt x="4175" y="4847"/>
                  </a:lnTo>
                  <a:lnTo>
                    <a:pt x="4147" y="4861"/>
                  </a:lnTo>
                  <a:lnTo>
                    <a:pt x="4133" y="4889"/>
                  </a:lnTo>
                  <a:lnTo>
                    <a:pt x="4133" y="4903"/>
                  </a:lnTo>
                  <a:lnTo>
                    <a:pt x="4133" y="4931"/>
                  </a:lnTo>
                  <a:lnTo>
                    <a:pt x="4161" y="4959"/>
                  </a:lnTo>
                  <a:lnTo>
                    <a:pt x="4175" y="4959"/>
                  </a:lnTo>
                  <a:lnTo>
                    <a:pt x="4203" y="4973"/>
                  </a:lnTo>
                  <a:lnTo>
                    <a:pt x="4245" y="4945"/>
                  </a:lnTo>
                  <a:lnTo>
                    <a:pt x="4259" y="4903"/>
                  </a:lnTo>
                  <a:lnTo>
                    <a:pt x="4259" y="4875"/>
                  </a:lnTo>
                  <a:lnTo>
                    <a:pt x="4245" y="4861"/>
                  </a:lnTo>
                  <a:lnTo>
                    <a:pt x="4231" y="4847"/>
                  </a:lnTo>
                  <a:lnTo>
                    <a:pt x="4203" y="4833"/>
                  </a:lnTo>
                  <a:close/>
                  <a:moveTo>
                    <a:pt x="5380" y="4833"/>
                  </a:moveTo>
                  <a:lnTo>
                    <a:pt x="5380" y="4847"/>
                  </a:lnTo>
                  <a:lnTo>
                    <a:pt x="5352" y="4847"/>
                  </a:lnTo>
                  <a:lnTo>
                    <a:pt x="5324" y="4861"/>
                  </a:lnTo>
                  <a:lnTo>
                    <a:pt x="5310" y="4889"/>
                  </a:lnTo>
                  <a:lnTo>
                    <a:pt x="5310" y="4903"/>
                  </a:lnTo>
                  <a:lnTo>
                    <a:pt x="5310" y="4931"/>
                  </a:lnTo>
                  <a:lnTo>
                    <a:pt x="5338" y="4959"/>
                  </a:lnTo>
                  <a:lnTo>
                    <a:pt x="5352" y="4959"/>
                  </a:lnTo>
                  <a:lnTo>
                    <a:pt x="5380" y="4973"/>
                  </a:lnTo>
                  <a:lnTo>
                    <a:pt x="5422" y="4945"/>
                  </a:lnTo>
                  <a:lnTo>
                    <a:pt x="5436" y="4903"/>
                  </a:lnTo>
                  <a:lnTo>
                    <a:pt x="5436" y="4875"/>
                  </a:lnTo>
                  <a:lnTo>
                    <a:pt x="5422" y="4861"/>
                  </a:lnTo>
                  <a:lnTo>
                    <a:pt x="5408" y="4847"/>
                  </a:lnTo>
                  <a:lnTo>
                    <a:pt x="5380" y="4833"/>
                  </a:lnTo>
                  <a:close/>
                  <a:moveTo>
                    <a:pt x="6557" y="4833"/>
                  </a:moveTo>
                  <a:lnTo>
                    <a:pt x="6557" y="4847"/>
                  </a:lnTo>
                  <a:lnTo>
                    <a:pt x="6528" y="4847"/>
                  </a:lnTo>
                  <a:lnTo>
                    <a:pt x="6500" y="4861"/>
                  </a:lnTo>
                  <a:lnTo>
                    <a:pt x="6486" y="4889"/>
                  </a:lnTo>
                  <a:lnTo>
                    <a:pt x="6486" y="4903"/>
                  </a:lnTo>
                  <a:lnTo>
                    <a:pt x="6486" y="4931"/>
                  </a:lnTo>
                  <a:lnTo>
                    <a:pt x="6514" y="4959"/>
                  </a:lnTo>
                  <a:lnTo>
                    <a:pt x="6528" y="4959"/>
                  </a:lnTo>
                  <a:lnTo>
                    <a:pt x="6557" y="4973"/>
                  </a:lnTo>
                  <a:lnTo>
                    <a:pt x="6599" y="4945"/>
                  </a:lnTo>
                  <a:lnTo>
                    <a:pt x="6627" y="4903"/>
                  </a:lnTo>
                  <a:lnTo>
                    <a:pt x="6613" y="4875"/>
                  </a:lnTo>
                  <a:lnTo>
                    <a:pt x="6599" y="4861"/>
                  </a:lnTo>
                  <a:lnTo>
                    <a:pt x="6585" y="4847"/>
                  </a:lnTo>
                  <a:lnTo>
                    <a:pt x="6557" y="4833"/>
                  </a:lnTo>
                  <a:close/>
                  <a:moveTo>
                    <a:pt x="7719" y="4833"/>
                  </a:moveTo>
                  <a:lnTo>
                    <a:pt x="7733" y="4847"/>
                  </a:lnTo>
                  <a:lnTo>
                    <a:pt x="7705" y="4847"/>
                  </a:lnTo>
                  <a:lnTo>
                    <a:pt x="7677" y="4861"/>
                  </a:lnTo>
                  <a:lnTo>
                    <a:pt x="7663" y="4889"/>
                  </a:lnTo>
                  <a:lnTo>
                    <a:pt x="7663" y="4903"/>
                  </a:lnTo>
                  <a:lnTo>
                    <a:pt x="7677" y="4931"/>
                  </a:lnTo>
                  <a:lnTo>
                    <a:pt x="7691" y="4959"/>
                  </a:lnTo>
                  <a:lnTo>
                    <a:pt x="7719" y="4959"/>
                  </a:lnTo>
                  <a:lnTo>
                    <a:pt x="7747" y="4973"/>
                  </a:lnTo>
                  <a:lnTo>
                    <a:pt x="7775" y="4945"/>
                  </a:lnTo>
                  <a:lnTo>
                    <a:pt x="7803" y="4903"/>
                  </a:lnTo>
                  <a:lnTo>
                    <a:pt x="7789" y="4875"/>
                  </a:lnTo>
                  <a:lnTo>
                    <a:pt x="7775" y="4861"/>
                  </a:lnTo>
                  <a:lnTo>
                    <a:pt x="7761" y="4847"/>
                  </a:lnTo>
                  <a:lnTo>
                    <a:pt x="7733" y="4833"/>
                  </a:lnTo>
                  <a:close/>
                  <a:moveTo>
                    <a:pt x="8910" y="4833"/>
                  </a:moveTo>
                  <a:lnTo>
                    <a:pt x="8910" y="4847"/>
                  </a:lnTo>
                  <a:lnTo>
                    <a:pt x="8882" y="4847"/>
                  </a:lnTo>
                  <a:lnTo>
                    <a:pt x="8854" y="4861"/>
                  </a:lnTo>
                  <a:lnTo>
                    <a:pt x="8840" y="4889"/>
                  </a:lnTo>
                  <a:lnTo>
                    <a:pt x="8840" y="4903"/>
                  </a:lnTo>
                  <a:lnTo>
                    <a:pt x="8854" y="4931"/>
                  </a:lnTo>
                  <a:lnTo>
                    <a:pt x="8868" y="4959"/>
                  </a:lnTo>
                  <a:lnTo>
                    <a:pt x="8896" y="4959"/>
                  </a:lnTo>
                  <a:lnTo>
                    <a:pt x="8924" y="4973"/>
                  </a:lnTo>
                  <a:lnTo>
                    <a:pt x="8952" y="4945"/>
                  </a:lnTo>
                  <a:lnTo>
                    <a:pt x="8980" y="4903"/>
                  </a:lnTo>
                  <a:lnTo>
                    <a:pt x="8966" y="4875"/>
                  </a:lnTo>
                  <a:lnTo>
                    <a:pt x="8966" y="4861"/>
                  </a:lnTo>
                  <a:lnTo>
                    <a:pt x="8938" y="4847"/>
                  </a:lnTo>
                  <a:lnTo>
                    <a:pt x="8910" y="4833"/>
                  </a:lnTo>
                  <a:close/>
                  <a:moveTo>
                    <a:pt x="10087" y="4833"/>
                  </a:moveTo>
                  <a:lnTo>
                    <a:pt x="10087" y="4847"/>
                  </a:lnTo>
                  <a:lnTo>
                    <a:pt x="10059" y="4847"/>
                  </a:lnTo>
                  <a:lnTo>
                    <a:pt x="10031" y="4861"/>
                  </a:lnTo>
                  <a:lnTo>
                    <a:pt x="10017" y="4889"/>
                  </a:lnTo>
                  <a:lnTo>
                    <a:pt x="10017" y="4903"/>
                  </a:lnTo>
                  <a:lnTo>
                    <a:pt x="10031" y="4931"/>
                  </a:lnTo>
                  <a:lnTo>
                    <a:pt x="10045" y="4959"/>
                  </a:lnTo>
                  <a:lnTo>
                    <a:pt x="10073" y="4959"/>
                  </a:lnTo>
                  <a:lnTo>
                    <a:pt x="10101" y="4973"/>
                  </a:lnTo>
                  <a:lnTo>
                    <a:pt x="10129" y="4945"/>
                  </a:lnTo>
                  <a:lnTo>
                    <a:pt x="10157" y="4903"/>
                  </a:lnTo>
                  <a:lnTo>
                    <a:pt x="10157" y="4875"/>
                  </a:lnTo>
                  <a:lnTo>
                    <a:pt x="10143" y="4861"/>
                  </a:lnTo>
                  <a:lnTo>
                    <a:pt x="10115" y="4847"/>
                  </a:lnTo>
                  <a:lnTo>
                    <a:pt x="10087" y="4833"/>
                  </a:lnTo>
                  <a:close/>
                  <a:moveTo>
                    <a:pt x="1219" y="5632"/>
                  </a:moveTo>
                  <a:lnTo>
                    <a:pt x="1205" y="5660"/>
                  </a:lnTo>
                  <a:lnTo>
                    <a:pt x="1191" y="5674"/>
                  </a:lnTo>
                  <a:lnTo>
                    <a:pt x="1177" y="5702"/>
                  </a:lnTo>
                  <a:lnTo>
                    <a:pt x="1191" y="5730"/>
                  </a:lnTo>
                  <a:lnTo>
                    <a:pt x="1205" y="5744"/>
                  </a:lnTo>
                  <a:lnTo>
                    <a:pt x="1219" y="5758"/>
                  </a:lnTo>
                  <a:lnTo>
                    <a:pt x="1247" y="5772"/>
                  </a:lnTo>
                  <a:lnTo>
                    <a:pt x="1275" y="5758"/>
                  </a:lnTo>
                  <a:lnTo>
                    <a:pt x="1303" y="5744"/>
                  </a:lnTo>
                  <a:lnTo>
                    <a:pt x="1317" y="5730"/>
                  </a:lnTo>
                  <a:lnTo>
                    <a:pt x="1317" y="5702"/>
                  </a:lnTo>
                  <a:lnTo>
                    <a:pt x="1317" y="5674"/>
                  </a:lnTo>
                  <a:lnTo>
                    <a:pt x="1303" y="5660"/>
                  </a:lnTo>
                  <a:lnTo>
                    <a:pt x="1275" y="5646"/>
                  </a:lnTo>
                  <a:lnTo>
                    <a:pt x="1247" y="5632"/>
                  </a:lnTo>
                  <a:close/>
                  <a:moveTo>
                    <a:pt x="2396" y="5632"/>
                  </a:moveTo>
                  <a:lnTo>
                    <a:pt x="2382" y="5660"/>
                  </a:lnTo>
                  <a:lnTo>
                    <a:pt x="2368" y="5674"/>
                  </a:lnTo>
                  <a:lnTo>
                    <a:pt x="2368" y="5702"/>
                  </a:lnTo>
                  <a:lnTo>
                    <a:pt x="2368" y="5730"/>
                  </a:lnTo>
                  <a:lnTo>
                    <a:pt x="2382" y="5744"/>
                  </a:lnTo>
                  <a:lnTo>
                    <a:pt x="2396" y="5758"/>
                  </a:lnTo>
                  <a:lnTo>
                    <a:pt x="2424" y="5772"/>
                  </a:lnTo>
                  <a:lnTo>
                    <a:pt x="2452" y="5758"/>
                  </a:lnTo>
                  <a:lnTo>
                    <a:pt x="2480" y="5744"/>
                  </a:lnTo>
                  <a:lnTo>
                    <a:pt x="2494" y="5730"/>
                  </a:lnTo>
                  <a:lnTo>
                    <a:pt x="2494" y="5702"/>
                  </a:lnTo>
                  <a:lnTo>
                    <a:pt x="2494" y="5674"/>
                  </a:lnTo>
                  <a:lnTo>
                    <a:pt x="2480" y="5660"/>
                  </a:lnTo>
                  <a:lnTo>
                    <a:pt x="2452" y="5646"/>
                  </a:lnTo>
                  <a:lnTo>
                    <a:pt x="2424" y="5632"/>
                  </a:lnTo>
                  <a:close/>
                  <a:moveTo>
                    <a:pt x="3587" y="5632"/>
                  </a:moveTo>
                  <a:lnTo>
                    <a:pt x="3559" y="5660"/>
                  </a:lnTo>
                  <a:lnTo>
                    <a:pt x="3545" y="5674"/>
                  </a:lnTo>
                  <a:lnTo>
                    <a:pt x="3545" y="5702"/>
                  </a:lnTo>
                  <a:lnTo>
                    <a:pt x="3545" y="5730"/>
                  </a:lnTo>
                  <a:lnTo>
                    <a:pt x="3559" y="5744"/>
                  </a:lnTo>
                  <a:lnTo>
                    <a:pt x="3587" y="5758"/>
                  </a:lnTo>
                  <a:lnTo>
                    <a:pt x="3601" y="5772"/>
                  </a:lnTo>
                  <a:lnTo>
                    <a:pt x="3629" y="5758"/>
                  </a:lnTo>
                  <a:lnTo>
                    <a:pt x="3657" y="5744"/>
                  </a:lnTo>
                  <a:lnTo>
                    <a:pt x="3671" y="5730"/>
                  </a:lnTo>
                  <a:lnTo>
                    <a:pt x="3671" y="5702"/>
                  </a:lnTo>
                  <a:lnTo>
                    <a:pt x="3671" y="5674"/>
                  </a:lnTo>
                  <a:lnTo>
                    <a:pt x="3657" y="5660"/>
                  </a:lnTo>
                  <a:lnTo>
                    <a:pt x="3629" y="5646"/>
                  </a:lnTo>
                  <a:lnTo>
                    <a:pt x="3615" y="5632"/>
                  </a:lnTo>
                  <a:close/>
                  <a:moveTo>
                    <a:pt x="4763" y="5632"/>
                  </a:moveTo>
                  <a:lnTo>
                    <a:pt x="4735" y="5660"/>
                  </a:lnTo>
                  <a:lnTo>
                    <a:pt x="4721" y="5674"/>
                  </a:lnTo>
                  <a:lnTo>
                    <a:pt x="4721" y="5702"/>
                  </a:lnTo>
                  <a:lnTo>
                    <a:pt x="4721" y="5730"/>
                  </a:lnTo>
                  <a:lnTo>
                    <a:pt x="4735" y="5744"/>
                  </a:lnTo>
                  <a:lnTo>
                    <a:pt x="4763" y="5758"/>
                  </a:lnTo>
                  <a:lnTo>
                    <a:pt x="4791" y="5772"/>
                  </a:lnTo>
                  <a:lnTo>
                    <a:pt x="4805" y="5758"/>
                  </a:lnTo>
                  <a:lnTo>
                    <a:pt x="4833" y="5744"/>
                  </a:lnTo>
                  <a:lnTo>
                    <a:pt x="4847" y="5730"/>
                  </a:lnTo>
                  <a:lnTo>
                    <a:pt x="4847" y="5702"/>
                  </a:lnTo>
                  <a:lnTo>
                    <a:pt x="4847" y="5674"/>
                  </a:lnTo>
                  <a:lnTo>
                    <a:pt x="4833" y="5660"/>
                  </a:lnTo>
                  <a:lnTo>
                    <a:pt x="4805" y="5646"/>
                  </a:lnTo>
                  <a:lnTo>
                    <a:pt x="4791" y="5632"/>
                  </a:lnTo>
                  <a:close/>
                  <a:moveTo>
                    <a:pt x="5940" y="5632"/>
                  </a:moveTo>
                  <a:lnTo>
                    <a:pt x="5912" y="5660"/>
                  </a:lnTo>
                  <a:lnTo>
                    <a:pt x="5898" y="5674"/>
                  </a:lnTo>
                  <a:lnTo>
                    <a:pt x="5898" y="5702"/>
                  </a:lnTo>
                  <a:lnTo>
                    <a:pt x="5898" y="5730"/>
                  </a:lnTo>
                  <a:lnTo>
                    <a:pt x="5912" y="5744"/>
                  </a:lnTo>
                  <a:lnTo>
                    <a:pt x="5940" y="5758"/>
                  </a:lnTo>
                  <a:lnTo>
                    <a:pt x="5968" y="5772"/>
                  </a:lnTo>
                  <a:lnTo>
                    <a:pt x="5982" y="5758"/>
                  </a:lnTo>
                  <a:lnTo>
                    <a:pt x="6010" y="5744"/>
                  </a:lnTo>
                  <a:lnTo>
                    <a:pt x="6024" y="5730"/>
                  </a:lnTo>
                  <a:lnTo>
                    <a:pt x="6024" y="5702"/>
                  </a:lnTo>
                  <a:lnTo>
                    <a:pt x="6024" y="5674"/>
                  </a:lnTo>
                  <a:lnTo>
                    <a:pt x="6010" y="5660"/>
                  </a:lnTo>
                  <a:lnTo>
                    <a:pt x="5996" y="5646"/>
                  </a:lnTo>
                  <a:lnTo>
                    <a:pt x="5968" y="5632"/>
                  </a:lnTo>
                  <a:close/>
                  <a:moveTo>
                    <a:pt x="7117" y="5632"/>
                  </a:moveTo>
                  <a:lnTo>
                    <a:pt x="7089" y="5660"/>
                  </a:lnTo>
                  <a:lnTo>
                    <a:pt x="7075" y="5674"/>
                  </a:lnTo>
                  <a:lnTo>
                    <a:pt x="7075" y="5702"/>
                  </a:lnTo>
                  <a:lnTo>
                    <a:pt x="7075" y="5730"/>
                  </a:lnTo>
                  <a:lnTo>
                    <a:pt x="7089" y="5744"/>
                  </a:lnTo>
                  <a:lnTo>
                    <a:pt x="7117" y="5758"/>
                  </a:lnTo>
                  <a:lnTo>
                    <a:pt x="7145" y="5772"/>
                  </a:lnTo>
                  <a:lnTo>
                    <a:pt x="7173" y="5758"/>
                  </a:lnTo>
                  <a:lnTo>
                    <a:pt x="7187" y="5744"/>
                  </a:lnTo>
                  <a:lnTo>
                    <a:pt x="7201" y="5730"/>
                  </a:lnTo>
                  <a:lnTo>
                    <a:pt x="7215" y="5702"/>
                  </a:lnTo>
                  <a:lnTo>
                    <a:pt x="7201" y="5674"/>
                  </a:lnTo>
                  <a:lnTo>
                    <a:pt x="7187" y="5660"/>
                  </a:lnTo>
                  <a:lnTo>
                    <a:pt x="7173" y="5646"/>
                  </a:lnTo>
                  <a:lnTo>
                    <a:pt x="7145" y="5632"/>
                  </a:lnTo>
                  <a:close/>
                  <a:moveTo>
                    <a:pt x="8294" y="5632"/>
                  </a:moveTo>
                  <a:lnTo>
                    <a:pt x="8266" y="5660"/>
                  </a:lnTo>
                  <a:lnTo>
                    <a:pt x="8252" y="5674"/>
                  </a:lnTo>
                  <a:lnTo>
                    <a:pt x="8252" y="5702"/>
                  </a:lnTo>
                  <a:lnTo>
                    <a:pt x="8252" y="5730"/>
                  </a:lnTo>
                  <a:lnTo>
                    <a:pt x="8266" y="5744"/>
                  </a:lnTo>
                  <a:lnTo>
                    <a:pt x="8294" y="5758"/>
                  </a:lnTo>
                  <a:lnTo>
                    <a:pt x="8322" y="5772"/>
                  </a:lnTo>
                  <a:lnTo>
                    <a:pt x="8350" y="5758"/>
                  </a:lnTo>
                  <a:lnTo>
                    <a:pt x="8364" y="5744"/>
                  </a:lnTo>
                  <a:lnTo>
                    <a:pt x="8378" y="5730"/>
                  </a:lnTo>
                  <a:lnTo>
                    <a:pt x="8392" y="5702"/>
                  </a:lnTo>
                  <a:lnTo>
                    <a:pt x="8378" y="5674"/>
                  </a:lnTo>
                  <a:lnTo>
                    <a:pt x="8364" y="5660"/>
                  </a:lnTo>
                  <a:lnTo>
                    <a:pt x="8350" y="5646"/>
                  </a:lnTo>
                  <a:lnTo>
                    <a:pt x="8322" y="5632"/>
                  </a:lnTo>
                  <a:close/>
                  <a:moveTo>
                    <a:pt x="9470" y="5632"/>
                  </a:moveTo>
                  <a:lnTo>
                    <a:pt x="9456" y="5660"/>
                  </a:lnTo>
                  <a:lnTo>
                    <a:pt x="9428" y="5674"/>
                  </a:lnTo>
                  <a:lnTo>
                    <a:pt x="9428" y="5702"/>
                  </a:lnTo>
                  <a:lnTo>
                    <a:pt x="9428" y="5730"/>
                  </a:lnTo>
                  <a:lnTo>
                    <a:pt x="9456" y="5744"/>
                  </a:lnTo>
                  <a:lnTo>
                    <a:pt x="9470" y="5758"/>
                  </a:lnTo>
                  <a:lnTo>
                    <a:pt x="9498" y="5772"/>
                  </a:lnTo>
                  <a:lnTo>
                    <a:pt x="9526" y="5758"/>
                  </a:lnTo>
                  <a:lnTo>
                    <a:pt x="9540" y="5744"/>
                  </a:lnTo>
                  <a:lnTo>
                    <a:pt x="9554" y="5730"/>
                  </a:lnTo>
                  <a:lnTo>
                    <a:pt x="9568" y="5702"/>
                  </a:lnTo>
                  <a:lnTo>
                    <a:pt x="9554" y="5674"/>
                  </a:lnTo>
                  <a:lnTo>
                    <a:pt x="9540" y="5660"/>
                  </a:lnTo>
                  <a:lnTo>
                    <a:pt x="9526" y="5646"/>
                  </a:lnTo>
                  <a:lnTo>
                    <a:pt x="9498" y="5632"/>
                  </a:lnTo>
                  <a:close/>
                  <a:moveTo>
                    <a:pt x="10647" y="5632"/>
                  </a:moveTo>
                  <a:lnTo>
                    <a:pt x="10633" y="5660"/>
                  </a:lnTo>
                  <a:lnTo>
                    <a:pt x="10619" y="5674"/>
                  </a:lnTo>
                  <a:lnTo>
                    <a:pt x="10605" y="5702"/>
                  </a:lnTo>
                  <a:lnTo>
                    <a:pt x="10619" y="5730"/>
                  </a:lnTo>
                  <a:lnTo>
                    <a:pt x="10633" y="5744"/>
                  </a:lnTo>
                  <a:lnTo>
                    <a:pt x="10647" y="5758"/>
                  </a:lnTo>
                  <a:lnTo>
                    <a:pt x="10675" y="5772"/>
                  </a:lnTo>
                  <a:lnTo>
                    <a:pt x="10703" y="5758"/>
                  </a:lnTo>
                  <a:lnTo>
                    <a:pt x="10717" y="5744"/>
                  </a:lnTo>
                  <a:lnTo>
                    <a:pt x="10731" y="5730"/>
                  </a:lnTo>
                  <a:lnTo>
                    <a:pt x="10745" y="5702"/>
                  </a:lnTo>
                  <a:lnTo>
                    <a:pt x="10731" y="5674"/>
                  </a:lnTo>
                  <a:lnTo>
                    <a:pt x="10717" y="5660"/>
                  </a:lnTo>
                  <a:lnTo>
                    <a:pt x="10703" y="5646"/>
                  </a:lnTo>
                  <a:lnTo>
                    <a:pt x="10675" y="5632"/>
                  </a:lnTo>
                  <a:close/>
                  <a:moveTo>
                    <a:pt x="1808" y="6458"/>
                  </a:moveTo>
                  <a:lnTo>
                    <a:pt x="1794" y="6472"/>
                  </a:lnTo>
                  <a:lnTo>
                    <a:pt x="1780" y="6486"/>
                  </a:lnTo>
                  <a:lnTo>
                    <a:pt x="1766" y="6514"/>
                  </a:lnTo>
                  <a:lnTo>
                    <a:pt x="1780" y="6542"/>
                  </a:lnTo>
                  <a:lnTo>
                    <a:pt x="1780" y="6570"/>
                  </a:lnTo>
                  <a:lnTo>
                    <a:pt x="1808" y="6584"/>
                  </a:lnTo>
                  <a:lnTo>
                    <a:pt x="1836" y="6598"/>
                  </a:lnTo>
                  <a:lnTo>
                    <a:pt x="1850" y="6598"/>
                  </a:lnTo>
                  <a:lnTo>
                    <a:pt x="1878" y="6584"/>
                  </a:lnTo>
                  <a:lnTo>
                    <a:pt x="1892" y="6570"/>
                  </a:lnTo>
                  <a:lnTo>
                    <a:pt x="1906" y="6542"/>
                  </a:lnTo>
                  <a:lnTo>
                    <a:pt x="1906" y="6514"/>
                  </a:lnTo>
                  <a:lnTo>
                    <a:pt x="1906" y="6500"/>
                  </a:lnTo>
                  <a:lnTo>
                    <a:pt x="1892" y="6472"/>
                  </a:lnTo>
                  <a:lnTo>
                    <a:pt x="1864" y="6458"/>
                  </a:lnTo>
                  <a:close/>
                  <a:moveTo>
                    <a:pt x="2984" y="6458"/>
                  </a:moveTo>
                  <a:lnTo>
                    <a:pt x="2970" y="6472"/>
                  </a:lnTo>
                  <a:lnTo>
                    <a:pt x="2956" y="6500"/>
                  </a:lnTo>
                  <a:lnTo>
                    <a:pt x="2956" y="6514"/>
                  </a:lnTo>
                  <a:lnTo>
                    <a:pt x="2956" y="6542"/>
                  </a:lnTo>
                  <a:lnTo>
                    <a:pt x="2956" y="6570"/>
                  </a:lnTo>
                  <a:lnTo>
                    <a:pt x="2984" y="6584"/>
                  </a:lnTo>
                  <a:lnTo>
                    <a:pt x="3012" y="6598"/>
                  </a:lnTo>
                  <a:lnTo>
                    <a:pt x="3040" y="6598"/>
                  </a:lnTo>
                  <a:lnTo>
                    <a:pt x="3054" y="6584"/>
                  </a:lnTo>
                  <a:lnTo>
                    <a:pt x="3082" y="6570"/>
                  </a:lnTo>
                  <a:lnTo>
                    <a:pt x="3082" y="6542"/>
                  </a:lnTo>
                  <a:lnTo>
                    <a:pt x="3082" y="6514"/>
                  </a:lnTo>
                  <a:lnTo>
                    <a:pt x="3082" y="6500"/>
                  </a:lnTo>
                  <a:lnTo>
                    <a:pt x="3068" y="6472"/>
                  </a:lnTo>
                  <a:lnTo>
                    <a:pt x="3040" y="6458"/>
                  </a:lnTo>
                  <a:close/>
                  <a:moveTo>
                    <a:pt x="4175" y="6458"/>
                  </a:moveTo>
                  <a:lnTo>
                    <a:pt x="4147" y="6472"/>
                  </a:lnTo>
                  <a:lnTo>
                    <a:pt x="4133" y="6500"/>
                  </a:lnTo>
                  <a:lnTo>
                    <a:pt x="4133" y="6514"/>
                  </a:lnTo>
                  <a:lnTo>
                    <a:pt x="4133" y="6542"/>
                  </a:lnTo>
                  <a:lnTo>
                    <a:pt x="4147" y="6570"/>
                  </a:lnTo>
                  <a:lnTo>
                    <a:pt x="4161" y="6584"/>
                  </a:lnTo>
                  <a:lnTo>
                    <a:pt x="4189" y="6598"/>
                  </a:lnTo>
                  <a:lnTo>
                    <a:pt x="4217" y="6598"/>
                  </a:lnTo>
                  <a:lnTo>
                    <a:pt x="4231" y="6584"/>
                  </a:lnTo>
                  <a:lnTo>
                    <a:pt x="4259" y="6570"/>
                  </a:lnTo>
                  <a:lnTo>
                    <a:pt x="4259" y="6542"/>
                  </a:lnTo>
                  <a:lnTo>
                    <a:pt x="4259" y="6514"/>
                  </a:lnTo>
                  <a:lnTo>
                    <a:pt x="4259" y="6500"/>
                  </a:lnTo>
                  <a:lnTo>
                    <a:pt x="4245" y="6472"/>
                  </a:lnTo>
                  <a:lnTo>
                    <a:pt x="4217" y="6458"/>
                  </a:lnTo>
                  <a:close/>
                  <a:moveTo>
                    <a:pt x="5352" y="6458"/>
                  </a:moveTo>
                  <a:lnTo>
                    <a:pt x="5324" y="6472"/>
                  </a:lnTo>
                  <a:lnTo>
                    <a:pt x="5310" y="6500"/>
                  </a:lnTo>
                  <a:lnTo>
                    <a:pt x="5310" y="6514"/>
                  </a:lnTo>
                  <a:lnTo>
                    <a:pt x="5310" y="6542"/>
                  </a:lnTo>
                  <a:lnTo>
                    <a:pt x="5324" y="6570"/>
                  </a:lnTo>
                  <a:lnTo>
                    <a:pt x="5338" y="6584"/>
                  </a:lnTo>
                  <a:lnTo>
                    <a:pt x="5366" y="6598"/>
                  </a:lnTo>
                  <a:lnTo>
                    <a:pt x="5394" y="6598"/>
                  </a:lnTo>
                  <a:lnTo>
                    <a:pt x="5408" y="6584"/>
                  </a:lnTo>
                  <a:lnTo>
                    <a:pt x="5436" y="6570"/>
                  </a:lnTo>
                  <a:lnTo>
                    <a:pt x="5436" y="6542"/>
                  </a:lnTo>
                  <a:lnTo>
                    <a:pt x="5436" y="6514"/>
                  </a:lnTo>
                  <a:lnTo>
                    <a:pt x="5436" y="6500"/>
                  </a:lnTo>
                  <a:lnTo>
                    <a:pt x="5422" y="6472"/>
                  </a:lnTo>
                  <a:lnTo>
                    <a:pt x="5394" y="6458"/>
                  </a:lnTo>
                  <a:close/>
                  <a:moveTo>
                    <a:pt x="6528" y="6458"/>
                  </a:moveTo>
                  <a:lnTo>
                    <a:pt x="6500" y="6472"/>
                  </a:lnTo>
                  <a:lnTo>
                    <a:pt x="6486" y="6500"/>
                  </a:lnTo>
                  <a:lnTo>
                    <a:pt x="6486" y="6514"/>
                  </a:lnTo>
                  <a:lnTo>
                    <a:pt x="6486" y="6542"/>
                  </a:lnTo>
                  <a:lnTo>
                    <a:pt x="6500" y="6570"/>
                  </a:lnTo>
                  <a:lnTo>
                    <a:pt x="6514" y="6584"/>
                  </a:lnTo>
                  <a:lnTo>
                    <a:pt x="6542" y="6598"/>
                  </a:lnTo>
                  <a:lnTo>
                    <a:pt x="6571" y="6598"/>
                  </a:lnTo>
                  <a:lnTo>
                    <a:pt x="6599" y="6584"/>
                  </a:lnTo>
                  <a:lnTo>
                    <a:pt x="6613" y="6570"/>
                  </a:lnTo>
                  <a:lnTo>
                    <a:pt x="6627" y="6542"/>
                  </a:lnTo>
                  <a:lnTo>
                    <a:pt x="6627" y="6514"/>
                  </a:lnTo>
                  <a:lnTo>
                    <a:pt x="6613" y="6500"/>
                  </a:lnTo>
                  <a:lnTo>
                    <a:pt x="6599" y="6472"/>
                  </a:lnTo>
                  <a:lnTo>
                    <a:pt x="6585" y="6458"/>
                  </a:lnTo>
                  <a:close/>
                  <a:moveTo>
                    <a:pt x="7705" y="6458"/>
                  </a:moveTo>
                  <a:lnTo>
                    <a:pt x="7677" y="6472"/>
                  </a:lnTo>
                  <a:lnTo>
                    <a:pt x="7663" y="6500"/>
                  </a:lnTo>
                  <a:lnTo>
                    <a:pt x="7663" y="6514"/>
                  </a:lnTo>
                  <a:lnTo>
                    <a:pt x="7663" y="6542"/>
                  </a:lnTo>
                  <a:lnTo>
                    <a:pt x="7677" y="6570"/>
                  </a:lnTo>
                  <a:lnTo>
                    <a:pt x="7691" y="6584"/>
                  </a:lnTo>
                  <a:lnTo>
                    <a:pt x="7719" y="6598"/>
                  </a:lnTo>
                  <a:lnTo>
                    <a:pt x="7747" y="6598"/>
                  </a:lnTo>
                  <a:lnTo>
                    <a:pt x="7775" y="6584"/>
                  </a:lnTo>
                  <a:lnTo>
                    <a:pt x="7789" y="6570"/>
                  </a:lnTo>
                  <a:lnTo>
                    <a:pt x="7803" y="6542"/>
                  </a:lnTo>
                  <a:lnTo>
                    <a:pt x="7803" y="6514"/>
                  </a:lnTo>
                  <a:lnTo>
                    <a:pt x="7789" y="6500"/>
                  </a:lnTo>
                  <a:lnTo>
                    <a:pt x="7775" y="6472"/>
                  </a:lnTo>
                  <a:lnTo>
                    <a:pt x="7761" y="6458"/>
                  </a:lnTo>
                  <a:close/>
                  <a:moveTo>
                    <a:pt x="8882" y="6458"/>
                  </a:moveTo>
                  <a:lnTo>
                    <a:pt x="8854" y="6472"/>
                  </a:lnTo>
                  <a:lnTo>
                    <a:pt x="8840" y="6500"/>
                  </a:lnTo>
                  <a:lnTo>
                    <a:pt x="8840" y="6514"/>
                  </a:lnTo>
                  <a:lnTo>
                    <a:pt x="8840" y="6542"/>
                  </a:lnTo>
                  <a:lnTo>
                    <a:pt x="8854" y="6570"/>
                  </a:lnTo>
                  <a:lnTo>
                    <a:pt x="8868" y="6584"/>
                  </a:lnTo>
                  <a:lnTo>
                    <a:pt x="8896" y="6598"/>
                  </a:lnTo>
                  <a:lnTo>
                    <a:pt x="8924" y="6598"/>
                  </a:lnTo>
                  <a:lnTo>
                    <a:pt x="8952" y="6584"/>
                  </a:lnTo>
                  <a:lnTo>
                    <a:pt x="8966" y="6570"/>
                  </a:lnTo>
                  <a:lnTo>
                    <a:pt x="8980" y="6542"/>
                  </a:lnTo>
                  <a:lnTo>
                    <a:pt x="8980" y="6514"/>
                  </a:lnTo>
                  <a:lnTo>
                    <a:pt x="8966" y="6500"/>
                  </a:lnTo>
                  <a:lnTo>
                    <a:pt x="8952" y="6472"/>
                  </a:lnTo>
                  <a:lnTo>
                    <a:pt x="8938" y="6458"/>
                  </a:lnTo>
                  <a:close/>
                  <a:moveTo>
                    <a:pt x="10059" y="6458"/>
                  </a:moveTo>
                  <a:lnTo>
                    <a:pt x="10045" y="6472"/>
                  </a:lnTo>
                  <a:lnTo>
                    <a:pt x="10017" y="6500"/>
                  </a:lnTo>
                  <a:lnTo>
                    <a:pt x="10017" y="6514"/>
                  </a:lnTo>
                  <a:lnTo>
                    <a:pt x="10017" y="6542"/>
                  </a:lnTo>
                  <a:lnTo>
                    <a:pt x="10031" y="6570"/>
                  </a:lnTo>
                  <a:lnTo>
                    <a:pt x="10045" y="6584"/>
                  </a:lnTo>
                  <a:lnTo>
                    <a:pt x="10073" y="6598"/>
                  </a:lnTo>
                  <a:lnTo>
                    <a:pt x="10101" y="6598"/>
                  </a:lnTo>
                  <a:lnTo>
                    <a:pt x="10129" y="6584"/>
                  </a:lnTo>
                  <a:lnTo>
                    <a:pt x="10143" y="6570"/>
                  </a:lnTo>
                  <a:lnTo>
                    <a:pt x="10157" y="6542"/>
                  </a:lnTo>
                  <a:lnTo>
                    <a:pt x="10157" y="6514"/>
                  </a:lnTo>
                  <a:lnTo>
                    <a:pt x="10143" y="6500"/>
                  </a:lnTo>
                  <a:lnTo>
                    <a:pt x="10129" y="6472"/>
                  </a:lnTo>
                  <a:lnTo>
                    <a:pt x="10115" y="6458"/>
                  </a:lnTo>
                  <a:close/>
                  <a:moveTo>
                    <a:pt x="1247" y="7243"/>
                  </a:moveTo>
                  <a:lnTo>
                    <a:pt x="1219" y="7257"/>
                  </a:lnTo>
                  <a:lnTo>
                    <a:pt x="1205" y="7271"/>
                  </a:lnTo>
                  <a:lnTo>
                    <a:pt x="1191" y="7285"/>
                  </a:lnTo>
                  <a:lnTo>
                    <a:pt x="1177" y="7313"/>
                  </a:lnTo>
                  <a:lnTo>
                    <a:pt x="1191" y="7341"/>
                  </a:lnTo>
                  <a:lnTo>
                    <a:pt x="1205" y="7369"/>
                  </a:lnTo>
                  <a:lnTo>
                    <a:pt x="1219" y="7383"/>
                  </a:lnTo>
                  <a:lnTo>
                    <a:pt x="1275" y="7383"/>
                  </a:lnTo>
                  <a:lnTo>
                    <a:pt x="1303" y="7369"/>
                  </a:lnTo>
                  <a:lnTo>
                    <a:pt x="1317" y="7341"/>
                  </a:lnTo>
                  <a:lnTo>
                    <a:pt x="1317" y="7313"/>
                  </a:lnTo>
                  <a:lnTo>
                    <a:pt x="1317" y="7285"/>
                  </a:lnTo>
                  <a:lnTo>
                    <a:pt x="1303" y="7271"/>
                  </a:lnTo>
                  <a:lnTo>
                    <a:pt x="1275" y="7257"/>
                  </a:lnTo>
                  <a:lnTo>
                    <a:pt x="1261" y="7243"/>
                  </a:lnTo>
                  <a:close/>
                  <a:moveTo>
                    <a:pt x="2424" y="7243"/>
                  </a:moveTo>
                  <a:lnTo>
                    <a:pt x="2396" y="7257"/>
                  </a:lnTo>
                  <a:lnTo>
                    <a:pt x="2382" y="7271"/>
                  </a:lnTo>
                  <a:lnTo>
                    <a:pt x="2368" y="7285"/>
                  </a:lnTo>
                  <a:lnTo>
                    <a:pt x="2354" y="7313"/>
                  </a:lnTo>
                  <a:lnTo>
                    <a:pt x="2368" y="7341"/>
                  </a:lnTo>
                  <a:lnTo>
                    <a:pt x="2382" y="7369"/>
                  </a:lnTo>
                  <a:lnTo>
                    <a:pt x="2396" y="7383"/>
                  </a:lnTo>
                  <a:lnTo>
                    <a:pt x="2452" y="7383"/>
                  </a:lnTo>
                  <a:lnTo>
                    <a:pt x="2480" y="7369"/>
                  </a:lnTo>
                  <a:lnTo>
                    <a:pt x="2494" y="7341"/>
                  </a:lnTo>
                  <a:lnTo>
                    <a:pt x="2494" y="7313"/>
                  </a:lnTo>
                  <a:lnTo>
                    <a:pt x="2494" y="7285"/>
                  </a:lnTo>
                  <a:lnTo>
                    <a:pt x="2480" y="7271"/>
                  </a:lnTo>
                  <a:lnTo>
                    <a:pt x="2466" y="7257"/>
                  </a:lnTo>
                  <a:lnTo>
                    <a:pt x="2438" y="7243"/>
                  </a:lnTo>
                  <a:close/>
                  <a:moveTo>
                    <a:pt x="3601" y="7243"/>
                  </a:moveTo>
                  <a:lnTo>
                    <a:pt x="3587" y="7257"/>
                  </a:lnTo>
                  <a:lnTo>
                    <a:pt x="3559" y="7271"/>
                  </a:lnTo>
                  <a:lnTo>
                    <a:pt x="3545" y="7285"/>
                  </a:lnTo>
                  <a:lnTo>
                    <a:pt x="3531" y="7313"/>
                  </a:lnTo>
                  <a:lnTo>
                    <a:pt x="3545" y="7341"/>
                  </a:lnTo>
                  <a:lnTo>
                    <a:pt x="3559" y="7369"/>
                  </a:lnTo>
                  <a:lnTo>
                    <a:pt x="3573" y="7383"/>
                  </a:lnTo>
                  <a:lnTo>
                    <a:pt x="3629" y="7383"/>
                  </a:lnTo>
                  <a:lnTo>
                    <a:pt x="3657" y="7369"/>
                  </a:lnTo>
                  <a:lnTo>
                    <a:pt x="3671" y="7341"/>
                  </a:lnTo>
                  <a:lnTo>
                    <a:pt x="3671" y="7313"/>
                  </a:lnTo>
                  <a:lnTo>
                    <a:pt x="3671" y="7285"/>
                  </a:lnTo>
                  <a:lnTo>
                    <a:pt x="3657" y="7271"/>
                  </a:lnTo>
                  <a:lnTo>
                    <a:pt x="3643" y="7257"/>
                  </a:lnTo>
                  <a:lnTo>
                    <a:pt x="3615" y="7243"/>
                  </a:lnTo>
                  <a:close/>
                  <a:moveTo>
                    <a:pt x="4791" y="7243"/>
                  </a:moveTo>
                  <a:lnTo>
                    <a:pt x="4763" y="7257"/>
                  </a:lnTo>
                  <a:lnTo>
                    <a:pt x="4735" y="7271"/>
                  </a:lnTo>
                  <a:lnTo>
                    <a:pt x="4721" y="7285"/>
                  </a:lnTo>
                  <a:lnTo>
                    <a:pt x="4707" y="7313"/>
                  </a:lnTo>
                  <a:lnTo>
                    <a:pt x="4721" y="7341"/>
                  </a:lnTo>
                  <a:lnTo>
                    <a:pt x="4735" y="7369"/>
                  </a:lnTo>
                  <a:lnTo>
                    <a:pt x="4749" y="7383"/>
                  </a:lnTo>
                  <a:lnTo>
                    <a:pt x="4805" y="7383"/>
                  </a:lnTo>
                  <a:lnTo>
                    <a:pt x="4833" y="7369"/>
                  </a:lnTo>
                  <a:lnTo>
                    <a:pt x="4847" y="7341"/>
                  </a:lnTo>
                  <a:lnTo>
                    <a:pt x="4847" y="7313"/>
                  </a:lnTo>
                  <a:lnTo>
                    <a:pt x="4847" y="7285"/>
                  </a:lnTo>
                  <a:lnTo>
                    <a:pt x="4833" y="7271"/>
                  </a:lnTo>
                  <a:lnTo>
                    <a:pt x="4819" y="7257"/>
                  </a:lnTo>
                  <a:lnTo>
                    <a:pt x="4791" y="7243"/>
                  </a:lnTo>
                  <a:close/>
                  <a:moveTo>
                    <a:pt x="5968" y="7243"/>
                  </a:moveTo>
                  <a:lnTo>
                    <a:pt x="5940" y="7257"/>
                  </a:lnTo>
                  <a:lnTo>
                    <a:pt x="5912" y="7271"/>
                  </a:lnTo>
                  <a:lnTo>
                    <a:pt x="5898" y="7285"/>
                  </a:lnTo>
                  <a:lnTo>
                    <a:pt x="5898" y="7313"/>
                  </a:lnTo>
                  <a:lnTo>
                    <a:pt x="5898" y="7341"/>
                  </a:lnTo>
                  <a:lnTo>
                    <a:pt x="5912" y="7369"/>
                  </a:lnTo>
                  <a:lnTo>
                    <a:pt x="5926" y="7383"/>
                  </a:lnTo>
                  <a:lnTo>
                    <a:pt x="5982" y="7383"/>
                  </a:lnTo>
                  <a:lnTo>
                    <a:pt x="6010" y="7369"/>
                  </a:lnTo>
                  <a:lnTo>
                    <a:pt x="6024" y="7341"/>
                  </a:lnTo>
                  <a:lnTo>
                    <a:pt x="6024" y="7313"/>
                  </a:lnTo>
                  <a:lnTo>
                    <a:pt x="6024" y="7285"/>
                  </a:lnTo>
                  <a:lnTo>
                    <a:pt x="6010" y="7271"/>
                  </a:lnTo>
                  <a:lnTo>
                    <a:pt x="5996" y="7257"/>
                  </a:lnTo>
                  <a:lnTo>
                    <a:pt x="5968" y="7243"/>
                  </a:lnTo>
                  <a:close/>
                  <a:moveTo>
                    <a:pt x="7145" y="7243"/>
                  </a:moveTo>
                  <a:lnTo>
                    <a:pt x="7117" y="7257"/>
                  </a:lnTo>
                  <a:lnTo>
                    <a:pt x="7089" y="7271"/>
                  </a:lnTo>
                  <a:lnTo>
                    <a:pt x="7075" y="7285"/>
                  </a:lnTo>
                  <a:lnTo>
                    <a:pt x="7075" y="7313"/>
                  </a:lnTo>
                  <a:lnTo>
                    <a:pt x="7075" y="7341"/>
                  </a:lnTo>
                  <a:lnTo>
                    <a:pt x="7089" y="7369"/>
                  </a:lnTo>
                  <a:lnTo>
                    <a:pt x="7117" y="7383"/>
                  </a:lnTo>
                  <a:lnTo>
                    <a:pt x="7159" y="7383"/>
                  </a:lnTo>
                  <a:lnTo>
                    <a:pt x="7187" y="7369"/>
                  </a:lnTo>
                  <a:lnTo>
                    <a:pt x="7201" y="7341"/>
                  </a:lnTo>
                  <a:lnTo>
                    <a:pt x="7215" y="7313"/>
                  </a:lnTo>
                  <a:lnTo>
                    <a:pt x="7201" y="7285"/>
                  </a:lnTo>
                  <a:lnTo>
                    <a:pt x="7187" y="7271"/>
                  </a:lnTo>
                  <a:lnTo>
                    <a:pt x="7173" y="7257"/>
                  </a:lnTo>
                  <a:lnTo>
                    <a:pt x="7145" y="7243"/>
                  </a:lnTo>
                  <a:close/>
                  <a:moveTo>
                    <a:pt x="8322" y="7243"/>
                  </a:moveTo>
                  <a:lnTo>
                    <a:pt x="8294" y="7257"/>
                  </a:lnTo>
                  <a:lnTo>
                    <a:pt x="8266" y="7271"/>
                  </a:lnTo>
                  <a:lnTo>
                    <a:pt x="8252" y="7285"/>
                  </a:lnTo>
                  <a:lnTo>
                    <a:pt x="8252" y="7313"/>
                  </a:lnTo>
                  <a:lnTo>
                    <a:pt x="8252" y="7341"/>
                  </a:lnTo>
                  <a:lnTo>
                    <a:pt x="8266" y="7369"/>
                  </a:lnTo>
                  <a:lnTo>
                    <a:pt x="8294" y="7383"/>
                  </a:lnTo>
                  <a:lnTo>
                    <a:pt x="8336" y="7383"/>
                  </a:lnTo>
                  <a:lnTo>
                    <a:pt x="8364" y="7369"/>
                  </a:lnTo>
                  <a:lnTo>
                    <a:pt x="8378" y="7341"/>
                  </a:lnTo>
                  <a:lnTo>
                    <a:pt x="8392" y="7313"/>
                  </a:lnTo>
                  <a:lnTo>
                    <a:pt x="8378" y="7285"/>
                  </a:lnTo>
                  <a:lnTo>
                    <a:pt x="8364" y="7271"/>
                  </a:lnTo>
                  <a:lnTo>
                    <a:pt x="8350" y="7257"/>
                  </a:lnTo>
                  <a:lnTo>
                    <a:pt x="8322" y="7243"/>
                  </a:lnTo>
                  <a:close/>
                  <a:moveTo>
                    <a:pt x="9498" y="7243"/>
                  </a:moveTo>
                  <a:lnTo>
                    <a:pt x="9470" y="7257"/>
                  </a:lnTo>
                  <a:lnTo>
                    <a:pt x="9442" y="7271"/>
                  </a:lnTo>
                  <a:lnTo>
                    <a:pt x="9428" y="7285"/>
                  </a:lnTo>
                  <a:lnTo>
                    <a:pt x="9428" y="7313"/>
                  </a:lnTo>
                  <a:lnTo>
                    <a:pt x="9428" y="7341"/>
                  </a:lnTo>
                  <a:lnTo>
                    <a:pt x="9442" y="7369"/>
                  </a:lnTo>
                  <a:lnTo>
                    <a:pt x="9470" y="7383"/>
                  </a:lnTo>
                  <a:lnTo>
                    <a:pt x="9526" y="7383"/>
                  </a:lnTo>
                  <a:lnTo>
                    <a:pt x="9540" y="7369"/>
                  </a:lnTo>
                  <a:lnTo>
                    <a:pt x="9554" y="7341"/>
                  </a:lnTo>
                  <a:lnTo>
                    <a:pt x="9568" y="7313"/>
                  </a:lnTo>
                  <a:lnTo>
                    <a:pt x="9554" y="7285"/>
                  </a:lnTo>
                  <a:lnTo>
                    <a:pt x="9554" y="7271"/>
                  </a:lnTo>
                  <a:lnTo>
                    <a:pt x="9526" y="7257"/>
                  </a:lnTo>
                  <a:lnTo>
                    <a:pt x="9498" y="7243"/>
                  </a:lnTo>
                  <a:close/>
                  <a:moveTo>
                    <a:pt x="10675" y="7243"/>
                  </a:moveTo>
                  <a:lnTo>
                    <a:pt x="10647" y="7257"/>
                  </a:lnTo>
                  <a:lnTo>
                    <a:pt x="10619" y="7271"/>
                  </a:lnTo>
                  <a:lnTo>
                    <a:pt x="10605" y="7285"/>
                  </a:lnTo>
                  <a:lnTo>
                    <a:pt x="10605" y="7313"/>
                  </a:lnTo>
                  <a:lnTo>
                    <a:pt x="10605" y="7341"/>
                  </a:lnTo>
                  <a:lnTo>
                    <a:pt x="10619" y="7369"/>
                  </a:lnTo>
                  <a:lnTo>
                    <a:pt x="10647" y="7383"/>
                  </a:lnTo>
                  <a:lnTo>
                    <a:pt x="10703" y="7383"/>
                  </a:lnTo>
                  <a:lnTo>
                    <a:pt x="10717" y="7369"/>
                  </a:lnTo>
                  <a:lnTo>
                    <a:pt x="10731" y="7341"/>
                  </a:lnTo>
                  <a:lnTo>
                    <a:pt x="10745" y="7313"/>
                  </a:lnTo>
                  <a:lnTo>
                    <a:pt x="10745" y="7285"/>
                  </a:lnTo>
                  <a:lnTo>
                    <a:pt x="10731" y="7271"/>
                  </a:lnTo>
                  <a:lnTo>
                    <a:pt x="10703" y="7257"/>
                  </a:lnTo>
                  <a:lnTo>
                    <a:pt x="10675" y="7243"/>
                  </a:lnTo>
                  <a:close/>
                  <a:moveTo>
                    <a:pt x="659" y="8055"/>
                  </a:moveTo>
                  <a:lnTo>
                    <a:pt x="659" y="8069"/>
                  </a:lnTo>
                  <a:lnTo>
                    <a:pt x="645" y="8195"/>
                  </a:lnTo>
                  <a:lnTo>
                    <a:pt x="659" y="8195"/>
                  </a:lnTo>
                  <a:lnTo>
                    <a:pt x="687" y="8181"/>
                  </a:lnTo>
                  <a:lnTo>
                    <a:pt x="715" y="8167"/>
                  </a:lnTo>
                  <a:lnTo>
                    <a:pt x="715" y="8153"/>
                  </a:lnTo>
                  <a:lnTo>
                    <a:pt x="715" y="8125"/>
                  </a:lnTo>
                  <a:lnTo>
                    <a:pt x="701" y="8083"/>
                  </a:lnTo>
                  <a:lnTo>
                    <a:pt x="659" y="8055"/>
                  </a:lnTo>
                  <a:close/>
                  <a:moveTo>
                    <a:pt x="1836" y="8055"/>
                  </a:moveTo>
                  <a:lnTo>
                    <a:pt x="1836" y="8069"/>
                  </a:lnTo>
                  <a:lnTo>
                    <a:pt x="1808" y="8069"/>
                  </a:lnTo>
                  <a:lnTo>
                    <a:pt x="1794" y="8083"/>
                  </a:lnTo>
                  <a:lnTo>
                    <a:pt x="1780" y="8111"/>
                  </a:lnTo>
                  <a:lnTo>
                    <a:pt x="1766" y="8139"/>
                  </a:lnTo>
                  <a:lnTo>
                    <a:pt x="1780" y="8153"/>
                  </a:lnTo>
                  <a:lnTo>
                    <a:pt x="1794" y="8181"/>
                  </a:lnTo>
                  <a:lnTo>
                    <a:pt x="1822" y="8195"/>
                  </a:lnTo>
                  <a:lnTo>
                    <a:pt x="1850" y="8195"/>
                  </a:lnTo>
                  <a:lnTo>
                    <a:pt x="1892" y="8167"/>
                  </a:lnTo>
                  <a:lnTo>
                    <a:pt x="1906" y="8139"/>
                  </a:lnTo>
                  <a:lnTo>
                    <a:pt x="1906" y="8111"/>
                  </a:lnTo>
                  <a:lnTo>
                    <a:pt x="1892" y="8083"/>
                  </a:lnTo>
                  <a:lnTo>
                    <a:pt x="1864" y="8069"/>
                  </a:lnTo>
                  <a:lnTo>
                    <a:pt x="1836" y="8055"/>
                  </a:lnTo>
                  <a:close/>
                  <a:moveTo>
                    <a:pt x="3012" y="8055"/>
                  </a:moveTo>
                  <a:lnTo>
                    <a:pt x="3012" y="8069"/>
                  </a:lnTo>
                  <a:lnTo>
                    <a:pt x="2984" y="8069"/>
                  </a:lnTo>
                  <a:lnTo>
                    <a:pt x="2970" y="8083"/>
                  </a:lnTo>
                  <a:lnTo>
                    <a:pt x="2956" y="8111"/>
                  </a:lnTo>
                  <a:lnTo>
                    <a:pt x="2956" y="8139"/>
                  </a:lnTo>
                  <a:lnTo>
                    <a:pt x="2956" y="8153"/>
                  </a:lnTo>
                  <a:lnTo>
                    <a:pt x="2970" y="8181"/>
                  </a:lnTo>
                  <a:lnTo>
                    <a:pt x="2998" y="8195"/>
                  </a:lnTo>
                  <a:lnTo>
                    <a:pt x="3026" y="8195"/>
                  </a:lnTo>
                  <a:lnTo>
                    <a:pt x="3068" y="8167"/>
                  </a:lnTo>
                  <a:lnTo>
                    <a:pt x="3082" y="8139"/>
                  </a:lnTo>
                  <a:lnTo>
                    <a:pt x="3082" y="8111"/>
                  </a:lnTo>
                  <a:lnTo>
                    <a:pt x="3068" y="8083"/>
                  </a:lnTo>
                  <a:lnTo>
                    <a:pt x="3040" y="8069"/>
                  </a:lnTo>
                  <a:lnTo>
                    <a:pt x="3026" y="8055"/>
                  </a:lnTo>
                  <a:close/>
                  <a:moveTo>
                    <a:pt x="4189" y="8055"/>
                  </a:moveTo>
                  <a:lnTo>
                    <a:pt x="4189" y="8069"/>
                  </a:lnTo>
                  <a:lnTo>
                    <a:pt x="4175" y="8069"/>
                  </a:lnTo>
                  <a:lnTo>
                    <a:pt x="4147" y="8083"/>
                  </a:lnTo>
                  <a:lnTo>
                    <a:pt x="4133" y="8111"/>
                  </a:lnTo>
                  <a:lnTo>
                    <a:pt x="4133" y="8139"/>
                  </a:lnTo>
                  <a:lnTo>
                    <a:pt x="4133" y="8153"/>
                  </a:lnTo>
                  <a:lnTo>
                    <a:pt x="4161" y="8181"/>
                  </a:lnTo>
                  <a:lnTo>
                    <a:pt x="4175" y="8195"/>
                  </a:lnTo>
                  <a:lnTo>
                    <a:pt x="4203" y="8195"/>
                  </a:lnTo>
                  <a:lnTo>
                    <a:pt x="4245" y="8167"/>
                  </a:lnTo>
                  <a:lnTo>
                    <a:pt x="4259" y="8139"/>
                  </a:lnTo>
                  <a:lnTo>
                    <a:pt x="4259" y="8111"/>
                  </a:lnTo>
                  <a:lnTo>
                    <a:pt x="4245" y="8083"/>
                  </a:lnTo>
                  <a:lnTo>
                    <a:pt x="4231" y="8069"/>
                  </a:lnTo>
                  <a:lnTo>
                    <a:pt x="4203" y="8055"/>
                  </a:lnTo>
                  <a:close/>
                  <a:moveTo>
                    <a:pt x="5380" y="8055"/>
                  </a:moveTo>
                  <a:lnTo>
                    <a:pt x="5380" y="8069"/>
                  </a:lnTo>
                  <a:lnTo>
                    <a:pt x="5352" y="8069"/>
                  </a:lnTo>
                  <a:lnTo>
                    <a:pt x="5324" y="8083"/>
                  </a:lnTo>
                  <a:lnTo>
                    <a:pt x="5310" y="8111"/>
                  </a:lnTo>
                  <a:lnTo>
                    <a:pt x="5310" y="8139"/>
                  </a:lnTo>
                  <a:lnTo>
                    <a:pt x="5310" y="8153"/>
                  </a:lnTo>
                  <a:lnTo>
                    <a:pt x="5338" y="8181"/>
                  </a:lnTo>
                  <a:lnTo>
                    <a:pt x="5352" y="8195"/>
                  </a:lnTo>
                  <a:lnTo>
                    <a:pt x="5380" y="8195"/>
                  </a:lnTo>
                  <a:lnTo>
                    <a:pt x="5422" y="8167"/>
                  </a:lnTo>
                  <a:lnTo>
                    <a:pt x="5436" y="8139"/>
                  </a:lnTo>
                  <a:lnTo>
                    <a:pt x="5436" y="8111"/>
                  </a:lnTo>
                  <a:lnTo>
                    <a:pt x="5422" y="8083"/>
                  </a:lnTo>
                  <a:lnTo>
                    <a:pt x="5408" y="8069"/>
                  </a:lnTo>
                  <a:lnTo>
                    <a:pt x="5380" y="8055"/>
                  </a:lnTo>
                  <a:close/>
                  <a:moveTo>
                    <a:pt x="6557" y="8055"/>
                  </a:moveTo>
                  <a:lnTo>
                    <a:pt x="6557" y="8069"/>
                  </a:lnTo>
                  <a:lnTo>
                    <a:pt x="6528" y="8069"/>
                  </a:lnTo>
                  <a:lnTo>
                    <a:pt x="6500" y="8083"/>
                  </a:lnTo>
                  <a:lnTo>
                    <a:pt x="6486" y="8111"/>
                  </a:lnTo>
                  <a:lnTo>
                    <a:pt x="6486" y="8139"/>
                  </a:lnTo>
                  <a:lnTo>
                    <a:pt x="6486" y="8153"/>
                  </a:lnTo>
                  <a:lnTo>
                    <a:pt x="6514" y="8181"/>
                  </a:lnTo>
                  <a:lnTo>
                    <a:pt x="6528" y="8195"/>
                  </a:lnTo>
                  <a:lnTo>
                    <a:pt x="6557" y="8195"/>
                  </a:lnTo>
                  <a:lnTo>
                    <a:pt x="6599" y="8167"/>
                  </a:lnTo>
                  <a:lnTo>
                    <a:pt x="6627" y="8139"/>
                  </a:lnTo>
                  <a:lnTo>
                    <a:pt x="6613" y="8111"/>
                  </a:lnTo>
                  <a:lnTo>
                    <a:pt x="6599" y="8083"/>
                  </a:lnTo>
                  <a:lnTo>
                    <a:pt x="6585" y="8069"/>
                  </a:lnTo>
                  <a:lnTo>
                    <a:pt x="6557" y="8055"/>
                  </a:lnTo>
                  <a:close/>
                  <a:moveTo>
                    <a:pt x="7719" y="8055"/>
                  </a:moveTo>
                  <a:lnTo>
                    <a:pt x="7733" y="8069"/>
                  </a:lnTo>
                  <a:lnTo>
                    <a:pt x="7705" y="8069"/>
                  </a:lnTo>
                  <a:lnTo>
                    <a:pt x="7677" y="8083"/>
                  </a:lnTo>
                  <a:lnTo>
                    <a:pt x="7663" y="8111"/>
                  </a:lnTo>
                  <a:lnTo>
                    <a:pt x="7663" y="8139"/>
                  </a:lnTo>
                  <a:lnTo>
                    <a:pt x="7677" y="8153"/>
                  </a:lnTo>
                  <a:lnTo>
                    <a:pt x="7691" y="8181"/>
                  </a:lnTo>
                  <a:lnTo>
                    <a:pt x="7719" y="8195"/>
                  </a:lnTo>
                  <a:lnTo>
                    <a:pt x="7747" y="8195"/>
                  </a:lnTo>
                  <a:lnTo>
                    <a:pt x="7775" y="8167"/>
                  </a:lnTo>
                  <a:lnTo>
                    <a:pt x="7803" y="8139"/>
                  </a:lnTo>
                  <a:lnTo>
                    <a:pt x="7789" y="8111"/>
                  </a:lnTo>
                  <a:lnTo>
                    <a:pt x="7775" y="8083"/>
                  </a:lnTo>
                  <a:lnTo>
                    <a:pt x="7761" y="8069"/>
                  </a:lnTo>
                  <a:lnTo>
                    <a:pt x="7733" y="8055"/>
                  </a:lnTo>
                  <a:close/>
                  <a:moveTo>
                    <a:pt x="8910" y="8055"/>
                  </a:moveTo>
                  <a:lnTo>
                    <a:pt x="8910" y="8069"/>
                  </a:lnTo>
                  <a:lnTo>
                    <a:pt x="8882" y="8069"/>
                  </a:lnTo>
                  <a:lnTo>
                    <a:pt x="8854" y="8083"/>
                  </a:lnTo>
                  <a:lnTo>
                    <a:pt x="8840" y="8111"/>
                  </a:lnTo>
                  <a:lnTo>
                    <a:pt x="8840" y="8139"/>
                  </a:lnTo>
                  <a:lnTo>
                    <a:pt x="8854" y="8153"/>
                  </a:lnTo>
                  <a:lnTo>
                    <a:pt x="8868" y="8181"/>
                  </a:lnTo>
                  <a:lnTo>
                    <a:pt x="8896" y="8195"/>
                  </a:lnTo>
                  <a:lnTo>
                    <a:pt x="8924" y="8195"/>
                  </a:lnTo>
                  <a:lnTo>
                    <a:pt x="8952" y="8167"/>
                  </a:lnTo>
                  <a:lnTo>
                    <a:pt x="8980" y="8139"/>
                  </a:lnTo>
                  <a:lnTo>
                    <a:pt x="8966" y="8111"/>
                  </a:lnTo>
                  <a:lnTo>
                    <a:pt x="8952" y="8083"/>
                  </a:lnTo>
                  <a:lnTo>
                    <a:pt x="8938" y="8069"/>
                  </a:lnTo>
                  <a:lnTo>
                    <a:pt x="8910" y="8055"/>
                  </a:lnTo>
                  <a:close/>
                  <a:moveTo>
                    <a:pt x="10087" y="8055"/>
                  </a:moveTo>
                  <a:lnTo>
                    <a:pt x="10087" y="8069"/>
                  </a:lnTo>
                  <a:lnTo>
                    <a:pt x="10059" y="8069"/>
                  </a:lnTo>
                  <a:lnTo>
                    <a:pt x="10031" y="8083"/>
                  </a:lnTo>
                  <a:lnTo>
                    <a:pt x="10017" y="8111"/>
                  </a:lnTo>
                  <a:lnTo>
                    <a:pt x="10017" y="8139"/>
                  </a:lnTo>
                  <a:lnTo>
                    <a:pt x="10031" y="8153"/>
                  </a:lnTo>
                  <a:lnTo>
                    <a:pt x="10045" y="8181"/>
                  </a:lnTo>
                  <a:lnTo>
                    <a:pt x="10073" y="8195"/>
                  </a:lnTo>
                  <a:lnTo>
                    <a:pt x="10101" y="8195"/>
                  </a:lnTo>
                  <a:lnTo>
                    <a:pt x="10129" y="8167"/>
                  </a:lnTo>
                  <a:lnTo>
                    <a:pt x="10157" y="8139"/>
                  </a:lnTo>
                  <a:lnTo>
                    <a:pt x="10157" y="8111"/>
                  </a:lnTo>
                  <a:lnTo>
                    <a:pt x="10143" y="8083"/>
                  </a:lnTo>
                  <a:lnTo>
                    <a:pt x="10115" y="8069"/>
                  </a:lnTo>
                  <a:lnTo>
                    <a:pt x="10087" y="8055"/>
                  </a:lnTo>
                  <a:close/>
                  <a:moveTo>
                    <a:pt x="11263" y="8055"/>
                  </a:moveTo>
                  <a:lnTo>
                    <a:pt x="11263" y="8069"/>
                  </a:lnTo>
                  <a:lnTo>
                    <a:pt x="11235" y="8069"/>
                  </a:lnTo>
                  <a:lnTo>
                    <a:pt x="11221" y="8083"/>
                  </a:lnTo>
                  <a:lnTo>
                    <a:pt x="11207" y="8111"/>
                  </a:lnTo>
                  <a:lnTo>
                    <a:pt x="11193" y="8139"/>
                  </a:lnTo>
                  <a:lnTo>
                    <a:pt x="11207" y="8153"/>
                  </a:lnTo>
                  <a:lnTo>
                    <a:pt x="11221" y="8181"/>
                  </a:lnTo>
                  <a:lnTo>
                    <a:pt x="11249" y="8195"/>
                  </a:lnTo>
                  <a:lnTo>
                    <a:pt x="11277" y="8195"/>
                  </a:lnTo>
                  <a:lnTo>
                    <a:pt x="11319" y="8167"/>
                  </a:lnTo>
                  <a:lnTo>
                    <a:pt x="11333" y="8139"/>
                  </a:lnTo>
                  <a:lnTo>
                    <a:pt x="11333" y="8111"/>
                  </a:lnTo>
                  <a:lnTo>
                    <a:pt x="11319" y="8083"/>
                  </a:lnTo>
                  <a:lnTo>
                    <a:pt x="11291" y="8069"/>
                  </a:lnTo>
                  <a:lnTo>
                    <a:pt x="11263" y="8055"/>
                  </a:lnTo>
                  <a:close/>
                  <a:moveTo>
                    <a:pt x="1247" y="8854"/>
                  </a:moveTo>
                  <a:lnTo>
                    <a:pt x="1219" y="8868"/>
                  </a:lnTo>
                  <a:lnTo>
                    <a:pt x="1205" y="8882"/>
                  </a:lnTo>
                  <a:lnTo>
                    <a:pt x="1191" y="8896"/>
                  </a:lnTo>
                  <a:lnTo>
                    <a:pt x="1177" y="8924"/>
                  </a:lnTo>
                  <a:lnTo>
                    <a:pt x="1191" y="8952"/>
                  </a:lnTo>
                  <a:lnTo>
                    <a:pt x="1205" y="8980"/>
                  </a:lnTo>
                  <a:lnTo>
                    <a:pt x="1219" y="8994"/>
                  </a:lnTo>
                  <a:lnTo>
                    <a:pt x="1275" y="8994"/>
                  </a:lnTo>
                  <a:lnTo>
                    <a:pt x="1303" y="8980"/>
                  </a:lnTo>
                  <a:lnTo>
                    <a:pt x="1317" y="8952"/>
                  </a:lnTo>
                  <a:lnTo>
                    <a:pt x="1317" y="8924"/>
                  </a:lnTo>
                  <a:lnTo>
                    <a:pt x="1317" y="8896"/>
                  </a:lnTo>
                  <a:lnTo>
                    <a:pt x="1303" y="8882"/>
                  </a:lnTo>
                  <a:lnTo>
                    <a:pt x="1275" y="8868"/>
                  </a:lnTo>
                  <a:lnTo>
                    <a:pt x="1247" y="8854"/>
                  </a:lnTo>
                  <a:close/>
                  <a:moveTo>
                    <a:pt x="2424" y="8854"/>
                  </a:moveTo>
                  <a:lnTo>
                    <a:pt x="2396" y="8868"/>
                  </a:lnTo>
                  <a:lnTo>
                    <a:pt x="2382" y="8882"/>
                  </a:lnTo>
                  <a:lnTo>
                    <a:pt x="2368" y="8896"/>
                  </a:lnTo>
                  <a:lnTo>
                    <a:pt x="2368" y="8924"/>
                  </a:lnTo>
                  <a:lnTo>
                    <a:pt x="2368" y="8952"/>
                  </a:lnTo>
                  <a:lnTo>
                    <a:pt x="2382" y="8980"/>
                  </a:lnTo>
                  <a:lnTo>
                    <a:pt x="2396" y="8994"/>
                  </a:lnTo>
                  <a:lnTo>
                    <a:pt x="2452" y="8994"/>
                  </a:lnTo>
                  <a:lnTo>
                    <a:pt x="2480" y="8980"/>
                  </a:lnTo>
                  <a:lnTo>
                    <a:pt x="2494" y="8952"/>
                  </a:lnTo>
                  <a:lnTo>
                    <a:pt x="2494" y="8924"/>
                  </a:lnTo>
                  <a:lnTo>
                    <a:pt x="2494" y="8896"/>
                  </a:lnTo>
                  <a:lnTo>
                    <a:pt x="2480" y="8882"/>
                  </a:lnTo>
                  <a:lnTo>
                    <a:pt x="2452" y="8868"/>
                  </a:lnTo>
                  <a:lnTo>
                    <a:pt x="2438" y="8854"/>
                  </a:lnTo>
                  <a:close/>
                  <a:moveTo>
                    <a:pt x="3601" y="8854"/>
                  </a:moveTo>
                  <a:lnTo>
                    <a:pt x="3587" y="8868"/>
                  </a:lnTo>
                  <a:lnTo>
                    <a:pt x="3559" y="8882"/>
                  </a:lnTo>
                  <a:lnTo>
                    <a:pt x="3545" y="8896"/>
                  </a:lnTo>
                  <a:lnTo>
                    <a:pt x="3545" y="8924"/>
                  </a:lnTo>
                  <a:lnTo>
                    <a:pt x="3545" y="8952"/>
                  </a:lnTo>
                  <a:lnTo>
                    <a:pt x="3559" y="8980"/>
                  </a:lnTo>
                  <a:lnTo>
                    <a:pt x="3587" y="8994"/>
                  </a:lnTo>
                  <a:lnTo>
                    <a:pt x="3629" y="8994"/>
                  </a:lnTo>
                  <a:lnTo>
                    <a:pt x="3657" y="8980"/>
                  </a:lnTo>
                  <a:lnTo>
                    <a:pt x="3671" y="8952"/>
                  </a:lnTo>
                  <a:lnTo>
                    <a:pt x="3671" y="8924"/>
                  </a:lnTo>
                  <a:lnTo>
                    <a:pt x="3671" y="8896"/>
                  </a:lnTo>
                  <a:lnTo>
                    <a:pt x="3657" y="8882"/>
                  </a:lnTo>
                  <a:lnTo>
                    <a:pt x="3643" y="8868"/>
                  </a:lnTo>
                  <a:lnTo>
                    <a:pt x="3615" y="8854"/>
                  </a:lnTo>
                  <a:close/>
                  <a:moveTo>
                    <a:pt x="4791" y="8854"/>
                  </a:moveTo>
                  <a:lnTo>
                    <a:pt x="4763" y="8868"/>
                  </a:lnTo>
                  <a:lnTo>
                    <a:pt x="4735" y="8882"/>
                  </a:lnTo>
                  <a:lnTo>
                    <a:pt x="4721" y="8896"/>
                  </a:lnTo>
                  <a:lnTo>
                    <a:pt x="4721" y="8924"/>
                  </a:lnTo>
                  <a:lnTo>
                    <a:pt x="4721" y="8952"/>
                  </a:lnTo>
                  <a:lnTo>
                    <a:pt x="4735" y="8980"/>
                  </a:lnTo>
                  <a:lnTo>
                    <a:pt x="4763" y="8994"/>
                  </a:lnTo>
                  <a:lnTo>
                    <a:pt x="4805" y="8994"/>
                  </a:lnTo>
                  <a:lnTo>
                    <a:pt x="4833" y="8980"/>
                  </a:lnTo>
                  <a:lnTo>
                    <a:pt x="4847" y="8952"/>
                  </a:lnTo>
                  <a:lnTo>
                    <a:pt x="4847" y="8924"/>
                  </a:lnTo>
                  <a:lnTo>
                    <a:pt x="4847" y="8896"/>
                  </a:lnTo>
                  <a:lnTo>
                    <a:pt x="4833" y="8882"/>
                  </a:lnTo>
                  <a:lnTo>
                    <a:pt x="4819" y="8868"/>
                  </a:lnTo>
                  <a:lnTo>
                    <a:pt x="4791" y="8854"/>
                  </a:lnTo>
                  <a:close/>
                  <a:moveTo>
                    <a:pt x="5968" y="8854"/>
                  </a:moveTo>
                  <a:lnTo>
                    <a:pt x="5940" y="8868"/>
                  </a:lnTo>
                  <a:lnTo>
                    <a:pt x="5912" y="8882"/>
                  </a:lnTo>
                  <a:lnTo>
                    <a:pt x="5898" y="8896"/>
                  </a:lnTo>
                  <a:lnTo>
                    <a:pt x="5898" y="8924"/>
                  </a:lnTo>
                  <a:lnTo>
                    <a:pt x="5898" y="8952"/>
                  </a:lnTo>
                  <a:lnTo>
                    <a:pt x="5912" y="8980"/>
                  </a:lnTo>
                  <a:lnTo>
                    <a:pt x="5940" y="8994"/>
                  </a:lnTo>
                  <a:lnTo>
                    <a:pt x="5982" y="8994"/>
                  </a:lnTo>
                  <a:lnTo>
                    <a:pt x="6010" y="8980"/>
                  </a:lnTo>
                  <a:lnTo>
                    <a:pt x="6024" y="8952"/>
                  </a:lnTo>
                  <a:lnTo>
                    <a:pt x="6024" y="8924"/>
                  </a:lnTo>
                  <a:lnTo>
                    <a:pt x="6024" y="8896"/>
                  </a:lnTo>
                  <a:lnTo>
                    <a:pt x="6010" y="8882"/>
                  </a:lnTo>
                  <a:lnTo>
                    <a:pt x="5996" y="8868"/>
                  </a:lnTo>
                  <a:lnTo>
                    <a:pt x="5968" y="8854"/>
                  </a:lnTo>
                  <a:close/>
                  <a:moveTo>
                    <a:pt x="7145" y="8854"/>
                  </a:moveTo>
                  <a:lnTo>
                    <a:pt x="7117" y="8868"/>
                  </a:lnTo>
                  <a:lnTo>
                    <a:pt x="7089" y="8882"/>
                  </a:lnTo>
                  <a:lnTo>
                    <a:pt x="7075" y="8896"/>
                  </a:lnTo>
                  <a:lnTo>
                    <a:pt x="7075" y="8924"/>
                  </a:lnTo>
                  <a:lnTo>
                    <a:pt x="7075" y="8952"/>
                  </a:lnTo>
                  <a:lnTo>
                    <a:pt x="7089" y="8980"/>
                  </a:lnTo>
                  <a:lnTo>
                    <a:pt x="7117" y="8994"/>
                  </a:lnTo>
                  <a:lnTo>
                    <a:pt x="7173" y="8994"/>
                  </a:lnTo>
                  <a:lnTo>
                    <a:pt x="7187" y="8980"/>
                  </a:lnTo>
                  <a:lnTo>
                    <a:pt x="7201" y="8952"/>
                  </a:lnTo>
                  <a:lnTo>
                    <a:pt x="7215" y="8924"/>
                  </a:lnTo>
                  <a:lnTo>
                    <a:pt x="7201" y="8896"/>
                  </a:lnTo>
                  <a:lnTo>
                    <a:pt x="7187" y="8882"/>
                  </a:lnTo>
                  <a:lnTo>
                    <a:pt x="7173" y="8868"/>
                  </a:lnTo>
                  <a:lnTo>
                    <a:pt x="7145" y="8854"/>
                  </a:lnTo>
                  <a:close/>
                  <a:moveTo>
                    <a:pt x="8322" y="8854"/>
                  </a:moveTo>
                  <a:lnTo>
                    <a:pt x="8294" y="8868"/>
                  </a:lnTo>
                  <a:lnTo>
                    <a:pt x="8266" y="8882"/>
                  </a:lnTo>
                  <a:lnTo>
                    <a:pt x="8252" y="8896"/>
                  </a:lnTo>
                  <a:lnTo>
                    <a:pt x="8252" y="8924"/>
                  </a:lnTo>
                  <a:lnTo>
                    <a:pt x="8252" y="8952"/>
                  </a:lnTo>
                  <a:lnTo>
                    <a:pt x="8266" y="8980"/>
                  </a:lnTo>
                  <a:lnTo>
                    <a:pt x="8294" y="8994"/>
                  </a:lnTo>
                  <a:lnTo>
                    <a:pt x="8350" y="8994"/>
                  </a:lnTo>
                  <a:lnTo>
                    <a:pt x="8364" y="8980"/>
                  </a:lnTo>
                  <a:lnTo>
                    <a:pt x="8378" y="8952"/>
                  </a:lnTo>
                  <a:lnTo>
                    <a:pt x="8392" y="8924"/>
                  </a:lnTo>
                  <a:lnTo>
                    <a:pt x="8378" y="8896"/>
                  </a:lnTo>
                  <a:lnTo>
                    <a:pt x="8364" y="8882"/>
                  </a:lnTo>
                  <a:lnTo>
                    <a:pt x="8350" y="8868"/>
                  </a:lnTo>
                  <a:lnTo>
                    <a:pt x="8322" y="8854"/>
                  </a:lnTo>
                  <a:close/>
                  <a:moveTo>
                    <a:pt x="9498" y="8854"/>
                  </a:moveTo>
                  <a:lnTo>
                    <a:pt x="9470" y="8868"/>
                  </a:lnTo>
                  <a:lnTo>
                    <a:pt x="9456" y="8882"/>
                  </a:lnTo>
                  <a:lnTo>
                    <a:pt x="9428" y="8896"/>
                  </a:lnTo>
                  <a:lnTo>
                    <a:pt x="9428" y="8924"/>
                  </a:lnTo>
                  <a:lnTo>
                    <a:pt x="9428" y="8952"/>
                  </a:lnTo>
                  <a:lnTo>
                    <a:pt x="9456" y="8980"/>
                  </a:lnTo>
                  <a:lnTo>
                    <a:pt x="9470" y="8994"/>
                  </a:lnTo>
                  <a:lnTo>
                    <a:pt x="9526" y="8994"/>
                  </a:lnTo>
                  <a:lnTo>
                    <a:pt x="9540" y="8980"/>
                  </a:lnTo>
                  <a:lnTo>
                    <a:pt x="9554" y="8952"/>
                  </a:lnTo>
                  <a:lnTo>
                    <a:pt x="9568" y="8924"/>
                  </a:lnTo>
                  <a:lnTo>
                    <a:pt x="9554" y="8896"/>
                  </a:lnTo>
                  <a:lnTo>
                    <a:pt x="9540" y="8882"/>
                  </a:lnTo>
                  <a:lnTo>
                    <a:pt x="9526" y="8868"/>
                  </a:lnTo>
                  <a:lnTo>
                    <a:pt x="9498" y="8854"/>
                  </a:lnTo>
                  <a:close/>
                  <a:moveTo>
                    <a:pt x="10675" y="8854"/>
                  </a:moveTo>
                  <a:lnTo>
                    <a:pt x="10647" y="8868"/>
                  </a:lnTo>
                  <a:lnTo>
                    <a:pt x="10633" y="8882"/>
                  </a:lnTo>
                  <a:lnTo>
                    <a:pt x="10619" y="8896"/>
                  </a:lnTo>
                  <a:lnTo>
                    <a:pt x="10605" y="8924"/>
                  </a:lnTo>
                  <a:lnTo>
                    <a:pt x="10619" y="8952"/>
                  </a:lnTo>
                  <a:lnTo>
                    <a:pt x="10633" y="8980"/>
                  </a:lnTo>
                  <a:lnTo>
                    <a:pt x="10647" y="8994"/>
                  </a:lnTo>
                  <a:lnTo>
                    <a:pt x="10703" y="8994"/>
                  </a:lnTo>
                  <a:lnTo>
                    <a:pt x="10717" y="8980"/>
                  </a:lnTo>
                  <a:lnTo>
                    <a:pt x="10731" y="8952"/>
                  </a:lnTo>
                  <a:lnTo>
                    <a:pt x="10745" y="8924"/>
                  </a:lnTo>
                  <a:lnTo>
                    <a:pt x="10745" y="8896"/>
                  </a:lnTo>
                  <a:lnTo>
                    <a:pt x="10731" y="8882"/>
                  </a:lnTo>
                  <a:lnTo>
                    <a:pt x="10703" y="8868"/>
                  </a:lnTo>
                  <a:lnTo>
                    <a:pt x="10675" y="8854"/>
                  </a:lnTo>
                  <a:close/>
                  <a:moveTo>
                    <a:pt x="631" y="9680"/>
                  </a:moveTo>
                  <a:lnTo>
                    <a:pt x="617" y="9694"/>
                  </a:lnTo>
                  <a:lnTo>
                    <a:pt x="603" y="9722"/>
                  </a:lnTo>
                  <a:lnTo>
                    <a:pt x="589" y="9750"/>
                  </a:lnTo>
                  <a:lnTo>
                    <a:pt x="589" y="9778"/>
                  </a:lnTo>
                  <a:lnTo>
                    <a:pt x="603" y="9792"/>
                  </a:lnTo>
                  <a:lnTo>
                    <a:pt x="631" y="9820"/>
                  </a:lnTo>
                  <a:lnTo>
                    <a:pt x="673" y="9820"/>
                  </a:lnTo>
                  <a:lnTo>
                    <a:pt x="701" y="9806"/>
                  </a:lnTo>
                  <a:lnTo>
                    <a:pt x="715" y="9792"/>
                  </a:lnTo>
                  <a:lnTo>
                    <a:pt x="729" y="9764"/>
                  </a:lnTo>
                  <a:lnTo>
                    <a:pt x="729" y="9750"/>
                  </a:lnTo>
                  <a:lnTo>
                    <a:pt x="729" y="9722"/>
                  </a:lnTo>
                  <a:lnTo>
                    <a:pt x="715" y="9694"/>
                  </a:lnTo>
                  <a:lnTo>
                    <a:pt x="687" y="9680"/>
                  </a:lnTo>
                  <a:close/>
                  <a:moveTo>
                    <a:pt x="1808" y="9680"/>
                  </a:moveTo>
                  <a:lnTo>
                    <a:pt x="1794" y="9694"/>
                  </a:lnTo>
                  <a:lnTo>
                    <a:pt x="1780" y="9722"/>
                  </a:lnTo>
                  <a:lnTo>
                    <a:pt x="1766" y="9750"/>
                  </a:lnTo>
                  <a:lnTo>
                    <a:pt x="1780" y="9778"/>
                  </a:lnTo>
                  <a:lnTo>
                    <a:pt x="1780" y="9792"/>
                  </a:lnTo>
                  <a:lnTo>
                    <a:pt x="1808" y="9820"/>
                  </a:lnTo>
                  <a:lnTo>
                    <a:pt x="1850" y="9820"/>
                  </a:lnTo>
                  <a:lnTo>
                    <a:pt x="1878" y="9806"/>
                  </a:lnTo>
                  <a:lnTo>
                    <a:pt x="1892" y="9792"/>
                  </a:lnTo>
                  <a:lnTo>
                    <a:pt x="1906" y="9764"/>
                  </a:lnTo>
                  <a:lnTo>
                    <a:pt x="1906" y="9750"/>
                  </a:lnTo>
                  <a:lnTo>
                    <a:pt x="1906" y="9722"/>
                  </a:lnTo>
                  <a:lnTo>
                    <a:pt x="1892" y="9694"/>
                  </a:lnTo>
                  <a:lnTo>
                    <a:pt x="1864" y="9680"/>
                  </a:lnTo>
                  <a:close/>
                  <a:moveTo>
                    <a:pt x="2984" y="9680"/>
                  </a:moveTo>
                  <a:lnTo>
                    <a:pt x="2970" y="9694"/>
                  </a:lnTo>
                  <a:lnTo>
                    <a:pt x="2956" y="9722"/>
                  </a:lnTo>
                  <a:lnTo>
                    <a:pt x="2956" y="9750"/>
                  </a:lnTo>
                  <a:lnTo>
                    <a:pt x="2956" y="9778"/>
                  </a:lnTo>
                  <a:lnTo>
                    <a:pt x="2956" y="9792"/>
                  </a:lnTo>
                  <a:lnTo>
                    <a:pt x="2984" y="9820"/>
                  </a:lnTo>
                  <a:lnTo>
                    <a:pt x="3040" y="9820"/>
                  </a:lnTo>
                  <a:lnTo>
                    <a:pt x="3054" y="9806"/>
                  </a:lnTo>
                  <a:lnTo>
                    <a:pt x="3082" y="9792"/>
                  </a:lnTo>
                  <a:lnTo>
                    <a:pt x="3082" y="9764"/>
                  </a:lnTo>
                  <a:lnTo>
                    <a:pt x="3082" y="9750"/>
                  </a:lnTo>
                  <a:lnTo>
                    <a:pt x="3082" y="9722"/>
                  </a:lnTo>
                  <a:lnTo>
                    <a:pt x="3068" y="9694"/>
                  </a:lnTo>
                  <a:lnTo>
                    <a:pt x="3054" y="9680"/>
                  </a:lnTo>
                  <a:close/>
                  <a:moveTo>
                    <a:pt x="4175" y="9680"/>
                  </a:moveTo>
                  <a:lnTo>
                    <a:pt x="4147" y="9694"/>
                  </a:lnTo>
                  <a:lnTo>
                    <a:pt x="4133" y="9722"/>
                  </a:lnTo>
                  <a:lnTo>
                    <a:pt x="4133" y="9750"/>
                  </a:lnTo>
                  <a:lnTo>
                    <a:pt x="4133" y="9778"/>
                  </a:lnTo>
                  <a:lnTo>
                    <a:pt x="4147" y="9792"/>
                  </a:lnTo>
                  <a:lnTo>
                    <a:pt x="4161" y="9820"/>
                  </a:lnTo>
                  <a:lnTo>
                    <a:pt x="4217" y="9820"/>
                  </a:lnTo>
                  <a:lnTo>
                    <a:pt x="4231" y="9806"/>
                  </a:lnTo>
                  <a:lnTo>
                    <a:pt x="4259" y="9792"/>
                  </a:lnTo>
                  <a:lnTo>
                    <a:pt x="4259" y="9764"/>
                  </a:lnTo>
                  <a:lnTo>
                    <a:pt x="4259" y="9750"/>
                  </a:lnTo>
                  <a:lnTo>
                    <a:pt x="4259" y="9722"/>
                  </a:lnTo>
                  <a:lnTo>
                    <a:pt x="4245" y="9694"/>
                  </a:lnTo>
                  <a:lnTo>
                    <a:pt x="4231" y="9680"/>
                  </a:lnTo>
                  <a:close/>
                  <a:moveTo>
                    <a:pt x="5352" y="9680"/>
                  </a:moveTo>
                  <a:lnTo>
                    <a:pt x="5324" y="9694"/>
                  </a:lnTo>
                  <a:lnTo>
                    <a:pt x="5310" y="9722"/>
                  </a:lnTo>
                  <a:lnTo>
                    <a:pt x="5310" y="9750"/>
                  </a:lnTo>
                  <a:lnTo>
                    <a:pt x="5310" y="9778"/>
                  </a:lnTo>
                  <a:lnTo>
                    <a:pt x="5324" y="9792"/>
                  </a:lnTo>
                  <a:lnTo>
                    <a:pt x="5338" y="9820"/>
                  </a:lnTo>
                  <a:lnTo>
                    <a:pt x="5394" y="9820"/>
                  </a:lnTo>
                  <a:lnTo>
                    <a:pt x="5408" y="9806"/>
                  </a:lnTo>
                  <a:lnTo>
                    <a:pt x="5436" y="9792"/>
                  </a:lnTo>
                  <a:lnTo>
                    <a:pt x="5436" y="9764"/>
                  </a:lnTo>
                  <a:lnTo>
                    <a:pt x="5436" y="9750"/>
                  </a:lnTo>
                  <a:lnTo>
                    <a:pt x="5436" y="9722"/>
                  </a:lnTo>
                  <a:lnTo>
                    <a:pt x="5422" y="9694"/>
                  </a:lnTo>
                  <a:lnTo>
                    <a:pt x="5408" y="9680"/>
                  </a:lnTo>
                  <a:close/>
                  <a:moveTo>
                    <a:pt x="6528" y="9680"/>
                  </a:moveTo>
                  <a:lnTo>
                    <a:pt x="6500" y="9694"/>
                  </a:lnTo>
                  <a:lnTo>
                    <a:pt x="6486" y="9722"/>
                  </a:lnTo>
                  <a:lnTo>
                    <a:pt x="6486" y="9750"/>
                  </a:lnTo>
                  <a:lnTo>
                    <a:pt x="6486" y="9778"/>
                  </a:lnTo>
                  <a:lnTo>
                    <a:pt x="6500" y="9792"/>
                  </a:lnTo>
                  <a:lnTo>
                    <a:pt x="6514" y="9820"/>
                  </a:lnTo>
                  <a:lnTo>
                    <a:pt x="6571" y="9820"/>
                  </a:lnTo>
                  <a:lnTo>
                    <a:pt x="6599" y="9806"/>
                  </a:lnTo>
                  <a:lnTo>
                    <a:pt x="6613" y="9792"/>
                  </a:lnTo>
                  <a:lnTo>
                    <a:pt x="6627" y="9764"/>
                  </a:lnTo>
                  <a:lnTo>
                    <a:pt x="6627" y="9750"/>
                  </a:lnTo>
                  <a:lnTo>
                    <a:pt x="6613" y="9722"/>
                  </a:lnTo>
                  <a:lnTo>
                    <a:pt x="6599" y="9694"/>
                  </a:lnTo>
                  <a:lnTo>
                    <a:pt x="6585" y="9680"/>
                  </a:lnTo>
                  <a:close/>
                  <a:moveTo>
                    <a:pt x="7705" y="9680"/>
                  </a:moveTo>
                  <a:lnTo>
                    <a:pt x="7677" y="9694"/>
                  </a:lnTo>
                  <a:lnTo>
                    <a:pt x="7663" y="9722"/>
                  </a:lnTo>
                  <a:lnTo>
                    <a:pt x="7663" y="9750"/>
                  </a:lnTo>
                  <a:lnTo>
                    <a:pt x="7663" y="9778"/>
                  </a:lnTo>
                  <a:lnTo>
                    <a:pt x="7677" y="9792"/>
                  </a:lnTo>
                  <a:lnTo>
                    <a:pt x="7691" y="9820"/>
                  </a:lnTo>
                  <a:lnTo>
                    <a:pt x="7747" y="9820"/>
                  </a:lnTo>
                  <a:lnTo>
                    <a:pt x="7775" y="9806"/>
                  </a:lnTo>
                  <a:lnTo>
                    <a:pt x="7789" y="9792"/>
                  </a:lnTo>
                  <a:lnTo>
                    <a:pt x="7803" y="9764"/>
                  </a:lnTo>
                  <a:lnTo>
                    <a:pt x="7803" y="9750"/>
                  </a:lnTo>
                  <a:lnTo>
                    <a:pt x="7789" y="9722"/>
                  </a:lnTo>
                  <a:lnTo>
                    <a:pt x="7775" y="9694"/>
                  </a:lnTo>
                  <a:lnTo>
                    <a:pt x="7761" y="9680"/>
                  </a:lnTo>
                  <a:close/>
                  <a:moveTo>
                    <a:pt x="8882" y="9680"/>
                  </a:moveTo>
                  <a:lnTo>
                    <a:pt x="8854" y="9694"/>
                  </a:lnTo>
                  <a:lnTo>
                    <a:pt x="8840" y="9722"/>
                  </a:lnTo>
                  <a:lnTo>
                    <a:pt x="8840" y="9750"/>
                  </a:lnTo>
                  <a:lnTo>
                    <a:pt x="8840" y="9778"/>
                  </a:lnTo>
                  <a:lnTo>
                    <a:pt x="8854" y="9792"/>
                  </a:lnTo>
                  <a:lnTo>
                    <a:pt x="8868" y="9820"/>
                  </a:lnTo>
                  <a:lnTo>
                    <a:pt x="8924" y="9820"/>
                  </a:lnTo>
                  <a:lnTo>
                    <a:pt x="8952" y="9806"/>
                  </a:lnTo>
                  <a:lnTo>
                    <a:pt x="8966" y="9792"/>
                  </a:lnTo>
                  <a:lnTo>
                    <a:pt x="8980" y="9764"/>
                  </a:lnTo>
                  <a:lnTo>
                    <a:pt x="8980" y="9750"/>
                  </a:lnTo>
                  <a:lnTo>
                    <a:pt x="8966" y="9722"/>
                  </a:lnTo>
                  <a:lnTo>
                    <a:pt x="8952" y="9694"/>
                  </a:lnTo>
                  <a:lnTo>
                    <a:pt x="8938" y="9680"/>
                  </a:lnTo>
                  <a:close/>
                  <a:moveTo>
                    <a:pt x="10059" y="9680"/>
                  </a:moveTo>
                  <a:lnTo>
                    <a:pt x="10045" y="9694"/>
                  </a:lnTo>
                  <a:lnTo>
                    <a:pt x="10017" y="9722"/>
                  </a:lnTo>
                  <a:lnTo>
                    <a:pt x="10017" y="9750"/>
                  </a:lnTo>
                  <a:lnTo>
                    <a:pt x="10017" y="9778"/>
                  </a:lnTo>
                  <a:lnTo>
                    <a:pt x="10031" y="9792"/>
                  </a:lnTo>
                  <a:lnTo>
                    <a:pt x="10045" y="9820"/>
                  </a:lnTo>
                  <a:lnTo>
                    <a:pt x="10101" y="9820"/>
                  </a:lnTo>
                  <a:lnTo>
                    <a:pt x="10129" y="9806"/>
                  </a:lnTo>
                  <a:lnTo>
                    <a:pt x="10143" y="9792"/>
                  </a:lnTo>
                  <a:lnTo>
                    <a:pt x="10157" y="9764"/>
                  </a:lnTo>
                  <a:lnTo>
                    <a:pt x="10157" y="9750"/>
                  </a:lnTo>
                  <a:lnTo>
                    <a:pt x="10157" y="9722"/>
                  </a:lnTo>
                  <a:lnTo>
                    <a:pt x="10143" y="9694"/>
                  </a:lnTo>
                  <a:lnTo>
                    <a:pt x="10115" y="9680"/>
                  </a:lnTo>
                  <a:close/>
                  <a:moveTo>
                    <a:pt x="11235" y="9680"/>
                  </a:moveTo>
                  <a:lnTo>
                    <a:pt x="11221" y="9694"/>
                  </a:lnTo>
                  <a:lnTo>
                    <a:pt x="11207" y="9722"/>
                  </a:lnTo>
                  <a:lnTo>
                    <a:pt x="11193" y="9750"/>
                  </a:lnTo>
                  <a:lnTo>
                    <a:pt x="11193" y="9778"/>
                  </a:lnTo>
                  <a:lnTo>
                    <a:pt x="11207" y="9792"/>
                  </a:lnTo>
                  <a:lnTo>
                    <a:pt x="11221" y="9820"/>
                  </a:lnTo>
                  <a:lnTo>
                    <a:pt x="11277" y="9820"/>
                  </a:lnTo>
                  <a:lnTo>
                    <a:pt x="11305" y="9806"/>
                  </a:lnTo>
                  <a:lnTo>
                    <a:pt x="11319" y="9792"/>
                  </a:lnTo>
                  <a:lnTo>
                    <a:pt x="11333" y="9764"/>
                  </a:lnTo>
                  <a:lnTo>
                    <a:pt x="11333" y="9750"/>
                  </a:lnTo>
                  <a:lnTo>
                    <a:pt x="11333" y="9722"/>
                  </a:lnTo>
                  <a:lnTo>
                    <a:pt x="11319" y="9694"/>
                  </a:lnTo>
                  <a:lnTo>
                    <a:pt x="11291" y="9680"/>
                  </a:lnTo>
                  <a:close/>
                  <a:moveTo>
                    <a:pt x="1247" y="10465"/>
                  </a:moveTo>
                  <a:lnTo>
                    <a:pt x="1247" y="10479"/>
                  </a:lnTo>
                  <a:lnTo>
                    <a:pt x="1219" y="10479"/>
                  </a:lnTo>
                  <a:lnTo>
                    <a:pt x="1205" y="10493"/>
                  </a:lnTo>
                  <a:lnTo>
                    <a:pt x="1191" y="10507"/>
                  </a:lnTo>
                  <a:lnTo>
                    <a:pt x="1177" y="10535"/>
                  </a:lnTo>
                  <a:lnTo>
                    <a:pt x="1191" y="10563"/>
                  </a:lnTo>
                  <a:lnTo>
                    <a:pt x="1205" y="10591"/>
                  </a:lnTo>
                  <a:lnTo>
                    <a:pt x="1219" y="10605"/>
                  </a:lnTo>
                  <a:lnTo>
                    <a:pt x="1275" y="10605"/>
                  </a:lnTo>
                  <a:lnTo>
                    <a:pt x="1303" y="10591"/>
                  </a:lnTo>
                  <a:lnTo>
                    <a:pt x="1317" y="10563"/>
                  </a:lnTo>
                  <a:lnTo>
                    <a:pt x="1317" y="10549"/>
                  </a:lnTo>
                  <a:lnTo>
                    <a:pt x="1317" y="10535"/>
                  </a:lnTo>
                  <a:lnTo>
                    <a:pt x="1317" y="10507"/>
                  </a:lnTo>
                  <a:lnTo>
                    <a:pt x="1303" y="10493"/>
                  </a:lnTo>
                  <a:lnTo>
                    <a:pt x="1275" y="10479"/>
                  </a:lnTo>
                  <a:lnTo>
                    <a:pt x="1247" y="10465"/>
                  </a:lnTo>
                  <a:close/>
                  <a:moveTo>
                    <a:pt x="2424" y="10465"/>
                  </a:moveTo>
                  <a:lnTo>
                    <a:pt x="2424" y="10479"/>
                  </a:lnTo>
                  <a:lnTo>
                    <a:pt x="2396" y="10479"/>
                  </a:lnTo>
                  <a:lnTo>
                    <a:pt x="2382" y="10493"/>
                  </a:lnTo>
                  <a:lnTo>
                    <a:pt x="2368" y="10507"/>
                  </a:lnTo>
                  <a:lnTo>
                    <a:pt x="2354" y="10535"/>
                  </a:lnTo>
                  <a:lnTo>
                    <a:pt x="2368" y="10563"/>
                  </a:lnTo>
                  <a:lnTo>
                    <a:pt x="2382" y="10591"/>
                  </a:lnTo>
                  <a:lnTo>
                    <a:pt x="2396" y="10605"/>
                  </a:lnTo>
                  <a:lnTo>
                    <a:pt x="2452" y="10605"/>
                  </a:lnTo>
                  <a:lnTo>
                    <a:pt x="2480" y="10591"/>
                  </a:lnTo>
                  <a:lnTo>
                    <a:pt x="2494" y="10563"/>
                  </a:lnTo>
                  <a:lnTo>
                    <a:pt x="2494" y="10549"/>
                  </a:lnTo>
                  <a:lnTo>
                    <a:pt x="2494" y="10535"/>
                  </a:lnTo>
                  <a:lnTo>
                    <a:pt x="2494" y="10507"/>
                  </a:lnTo>
                  <a:lnTo>
                    <a:pt x="2480" y="10493"/>
                  </a:lnTo>
                  <a:lnTo>
                    <a:pt x="2452" y="10479"/>
                  </a:lnTo>
                  <a:lnTo>
                    <a:pt x="2438" y="10465"/>
                  </a:lnTo>
                  <a:close/>
                  <a:moveTo>
                    <a:pt x="3601" y="10465"/>
                  </a:moveTo>
                  <a:lnTo>
                    <a:pt x="3601" y="10479"/>
                  </a:lnTo>
                  <a:lnTo>
                    <a:pt x="3587" y="10479"/>
                  </a:lnTo>
                  <a:lnTo>
                    <a:pt x="3559" y="10493"/>
                  </a:lnTo>
                  <a:lnTo>
                    <a:pt x="3545" y="10507"/>
                  </a:lnTo>
                  <a:lnTo>
                    <a:pt x="3531" y="10535"/>
                  </a:lnTo>
                  <a:lnTo>
                    <a:pt x="3545" y="10563"/>
                  </a:lnTo>
                  <a:lnTo>
                    <a:pt x="3559" y="10591"/>
                  </a:lnTo>
                  <a:lnTo>
                    <a:pt x="3573" y="10605"/>
                  </a:lnTo>
                  <a:lnTo>
                    <a:pt x="3629" y="10605"/>
                  </a:lnTo>
                  <a:lnTo>
                    <a:pt x="3657" y="10591"/>
                  </a:lnTo>
                  <a:lnTo>
                    <a:pt x="3671" y="10563"/>
                  </a:lnTo>
                  <a:lnTo>
                    <a:pt x="3671" y="10549"/>
                  </a:lnTo>
                  <a:lnTo>
                    <a:pt x="3671" y="10535"/>
                  </a:lnTo>
                  <a:lnTo>
                    <a:pt x="3671" y="10507"/>
                  </a:lnTo>
                  <a:lnTo>
                    <a:pt x="3657" y="10493"/>
                  </a:lnTo>
                  <a:lnTo>
                    <a:pt x="3643" y="10479"/>
                  </a:lnTo>
                  <a:lnTo>
                    <a:pt x="3615" y="10465"/>
                  </a:lnTo>
                  <a:close/>
                  <a:moveTo>
                    <a:pt x="4791" y="10465"/>
                  </a:moveTo>
                  <a:lnTo>
                    <a:pt x="4791" y="10479"/>
                  </a:lnTo>
                  <a:lnTo>
                    <a:pt x="4763" y="10479"/>
                  </a:lnTo>
                  <a:lnTo>
                    <a:pt x="4735" y="10493"/>
                  </a:lnTo>
                  <a:lnTo>
                    <a:pt x="4721" y="10507"/>
                  </a:lnTo>
                  <a:lnTo>
                    <a:pt x="4707" y="10535"/>
                  </a:lnTo>
                  <a:lnTo>
                    <a:pt x="4721" y="10563"/>
                  </a:lnTo>
                  <a:lnTo>
                    <a:pt x="4735" y="10591"/>
                  </a:lnTo>
                  <a:lnTo>
                    <a:pt x="4749" y="10605"/>
                  </a:lnTo>
                  <a:lnTo>
                    <a:pt x="4805" y="10605"/>
                  </a:lnTo>
                  <a:lnTo>
                    <a:pt x="4833" y="10591"/>
                  </a:lnTo>
                  <a:lnTo>
                    <a:pt x="4847" y="10563"/>
                  </a:lnTo>
                  <a:lnTo>
                    <a:pt x="4847" y="10549"/>
                  </a:lnTo>
                  <a:lnTo>
                    <a:pt x="4847" y="10535"/>
                  </a:lnTo>
                  <a:lnTo>
                    <a:pt x="4847" y="10507"/>
                  </a:lnTo>
                  <a:lnTo>
                    <a:pt x="4833" y="10493"/>
                  </a:lnTo>
                  <a:lnTo>
                    <a:pt x="4819" y="10479"/>
                  </a:lnTo>
                  <a:lnTo>
                    <a:pt x="4791" y="10465"/>
                  </a:lnTo>
                  <a:close/>
                  <a:moveTo>
                    <a:pt x="5968" y="10465"/>
                  </a:moveTo>
                  <a:lnTo>
                    <a:pt x="5968" y="10479"/>
                  </a:lnTo>
                  <a:lnTo>
                    <a:pt x="5940" y="10479"/>
                  </a:lnTo>
                  <a:lnTo>
                    <a:pt x="5912" y="10493"/>
                  </a:lnTo>
                  <a:lnTo>
                    <a:pt x="5898" y="10507"/>
                  </a:lnTo>
                  <a:lnTo>
                    <a:pt x="5898" y="10535"/>
                  </a:lnTo>
                  <a:lnTo>
                    <a:pt x="5898" y="10563"/>
                  </a:lnTo>
                  <a:lnTo>
                    <a:pt x="5912" y="10591"/>
                  </a:lnTo>
                  <a:lnTo>
                    <a:pt x="5926" y="10605"/>
                  </a:lnTo>
                  <a:lnTo>
                    <a:pt x="5982" y="10605"/>
                  </a:lnTo>
                  <a:lnTo>
                    <a:pt x="6010" y="10591"/>
                  </a:lnTo>
                  <a:lnTo>
                    <a:pt x="6024" y="10563"/>
                  </a:lnTo>
                  <a:lnTo>
                    <a:pt x="6024" y="10549"/>
                  </a:lnTo>
                  <a:lnTo>
                    <a:pt x="6024" y="10535"/>
                  </a:lnTo>
                  <a:lnTo>
                    <a:pt x="6024" y="10507"/>
                  </a:lnTo>
                  <a:lnTo>
                    <a:pt x="6010" y="10493"/>
                  </a:lnTo>
                  <a:lnTo>
                    <a:pt x="5996" y="10479"/>
                  </a:lnTo>
                  <a:lnTo>
                    <a:pt x="5968" y="10465"/>
                  </a:lnTo>
                  <a:close/>
                  <a:moveTo>
                    <a:pt x="7145" y="10465"/>
                  </a:moveTo>
                  <a:lnTo>
                    <a:pt x="7145" y="10479"/>
                  </a:lnTo>
                  <a:lnTo>
                    <a:pt x="7117" y="10479"/>
                  </a:lnTo>
                  <a:lnTo>
                    <a:pt x="7089" y="10493"/>
                  </a:lnTo>
                  <a:lnTo>
                    <a:pt x="7075" y="10507"/>
                  </a:lnTo>
                  <a:lnTo>
                    <a:pt x="7075" y="10535"/>
                  </a:lnTo>
                  <a:lnTo>
                    <a:pt x="7075" y="10563"/>
                  </a:lnTo>
                  <a:lnTo>
                    <a:pt x="7089" y="10591"/>
                  </a:lnTo>
                  <a:lnTo>
                    <a:pt x="7117" y="10605"/>
                  </a:lnTo>
                  <a:lnTo>
                    <a:pt x="7159" y="10605"/>
                  </a:lnTo>
                  <a:lnTo>
                    <a:pt x="7187" y="10591"/>
                  </a:lnTo>
                  <a:lnTo>
                    <a:pt x="7201" y="10563"/>
                  </a:lnTo>
                  <a:lnTo>
                    <a:pt x="7215" y="10549"/>
                  </a:lnTo>
                  <a:lnTo>
                    <a:pt x="7215" y="10535"/>
                  </a:lnTo>
                  <a:lnTo>
                    <a:pt x="7201" y="10507"/>
                  </a:lnTo>
                  <a:lnTo>
                    <a:pt x="7187" y="10493"/>
                  </a:lnTo>
                  <a:lnTo>
                    <a:pt x="7173" y="10479"/>
                  </a:lnTo>
                  <a:lnTo>
                    <a:pt x="7145" y="10465"/>
                  </a:lnTo>
                  <a:close/>
                  <a:moveTo>
                    <a:pt x="8322" y="10465"/>
                  </a:moveTo>
                  <a:lnTo>
                    <a:pt x="8322" y="10479"/>
                  </a:lnTo>
                  <a:lnTo>
                    <a:pt x="8294" y="10479"/>
                  </a:lnTo>
                  <a:lnTo>
                    <a:pt x="8266" y="10493"/>
                  </a:lnTo>
                  <a:lnTo>
                    <a:pt x="8252" y="10507"/>
                  </a:lnTo>
                  <a:lnTo>
                    <a:pt x="8252" y="10535"/>
                  </a:lnTo>
                  <a:lnTo>
                    <a:pt x="8252" y="10563"/>
                  </a:lnTo>
                  <a:lnTo>
                    <a:pt x="8266" y="10591"/>
                  </a:lnTo>
                  <a:lnTo>
                    <a:pt x="8294" y="10605"/>
                  </a:lnTo>
                  <a:lnTo>
                    <a:pt x="8336" y="10605"/>
                  </a:lnTo>
                  <a:lnTo>
                    <a:pt x="8364" y="10591"/>
                  </a:lnTo>
                  <a:lnTo>
                    <a:pt x="8378" y="10563"/>
                  </a:lnTo>
                  <a:lnTo>
                    <a:pt x="8392" y="10549"/>
                  </a:lnTo>
                  <a:lnTo>
                    <a:pt x="8392" y="10535"/>
                  </a:lnTo>
                  <a:lnTo>
                    <a:pt x="8378" y="10507"/>
                  </a:lnTo>
                  <a:lnTo>
                    <a:pt x="8364" y="10493"/>
                  </a:lnTo>
                  <a:lnTo>
                    <a:pt x="8350" y="10479"/>
                  </a:lnTo>
                  <a:lnTo>
                    <a:pt x="8322" y="10465"/>
                  </a:lnTo>
                  <a:close/>
                  <a:moveTo>
                    <a:pt x="9498" y="10465"/>
                  </a:moveTo>
                  <a:lnTo>
                    <a:pt x="9498" y="10479"/>
                  </a:lnTo>
                  <a:lnTo>
                    <a:pt x="9470" y="10479"/>
                  </a:lnTo>
                  <a:lnTo>
                    <a:pt x="9442" y="10493"/>
                  </a:lnTo>
                  <a:lnTo>
                    <a:pt x="9428" y="10507"/>
                  </a:lnTo>
                  <a:lnTo>
                    <a:pt x="9428" y="10535"/>
                  </a:lnTo>
                  <a:lnTo>
                    <a:pt x="9428" y="10563"/>
                  </a:lnTo>
                  <a:lnTo>
                    <a:pt x="9442" y="10591"/>
                  </a:lnTo>
                  <a:lnTo>
                    <a:pt x="9470" y="10605"/>
                  </a:lnTo>
                  <a:lnTo>
                    <a:pt x="9526" y="10605"/>
                  </a:lnTo>
                  <a:lnTo>
                    <a:pt x="9540" y="10591"/>
                  </a:lnTo>
                  <a:lnTo>
                    <a:pt x="9554" y="10563"/>
                  </a:lnTo>
                  <a:lnTo>
                    <a:pt x="9568" y="10549"/>
                  </a:lnTo>
                  <a:lnTo>
                    <a:pt x="9568" y="10535"/>
                  </a:lnTo>
                  <a:lnTo>
                    <a:pt x="9554" y="10507"/>
                  </a:lnTo>
                  <a:lnTo>
                    <a:pt x="9540" y="10493"/>
                  </a:lnTo>
                  <a:lnTo>
                    <a:pt x="9526" y="10479"/>
                  </a:lnTo>
                  <a:lnTo>
                    <a:pt x="9498" y="10465"/>
                  </a:lnTo>
                  <a:close/>
                  <a:moveTo>
                    <a:pt x="10675" y="10465"/>
                  </a:moveTo>
                  <a:lnTo>
                    <a:pt x="10675" y="10479"/>
                  </a:lnTo>
                  <a:lnTo>
                    <a:pt x="10647" y="10479"/>
                  </a:lnTo>
                  <a:lnTo>
                    <a:pt x="10619" y="10493"/>
                  </a:lnTo>
                  <a:lnTo>
                    <a:pt x="10605" y="10507"/>
                  </a:lnTo>
                  <a:lnTo>
                    <a:pt x="10605" y="10535"/>
                  </a:lnTo>
                  <a:lnTo>
                    <a:pt x="10605" y="10563"/>
                  </a:lnTo>
                  <a:lnTo>
                    <a:pt x="10619" y="10591"/>
                  </a:lnTo>
                  <a:lnTo>
                    <a:pt x="10647" y="10605"/>
                  </a:lnTo>
                  <a:lnTo>
                    <a:pt x="10703" y="10605"/>
                  </a:lnTo>
                  <a:lnTo>
                    <a:pt x="10717" y="10591"/>
                  </a:lnTo>
                  <a:lnTo>
                    <a:pt x="10731" y="10563"/>
                  </a:lnTo>
                  <a:lnTo>
                    <a:pt x="10745" y="10549"/>
                  </a:lnTo>
                  <a:lnTo>
                    <a:pt x="10745" y="10535"/>
                  </a:lnTo>
                  <a:lnTo>
                    <a:pt x="10745" y="10507"/>
                  </a:lnTo>
                  <a:lnTo>
                    <a:pt x="10731" y="10493"/>
                  </a:lnTo>
                  <a:lnTo>
                    <a:pt x="10703" y="10479"/>
                  </a:lnTo>
                  <a:lnTo>
                    <a:pt x="10675" y="10465"/>
                  </a:lnTo>
                  <a:close/>
                  <a:moveTo>
                    <a:pt x="11796" y="10479"/>
                  </a:moveTo>
                  <a:lnTo>
                    <a:pt x="11782" y="10507"/>
                  </a:lnTo>
                  <a:lnTo>
                    <a:pt x="11768" y="10535"/>
                  </a:lnTo>
                  <a:lnTo>
                    <a:pt x="11782" y="10563"/>
                  </a:lnTo>
                  <a:lnTo>
                    <a:pt x="11782" y="10577"/>
                  </a:lnTo>
                  <a:lnTo>
                    <a:pt x="11810" y="10605"/>
                  </a:lnTo>
                  <a:lnTo>
                    <a:pt x="11880" y="10605"/>
                  </a:lnTo>
                  <a:lnTo>
                    <a:pt x="11894" y="10577"/>
                  </a:lnTo>
                  <a:lnTo>
                    <a:pt x="11908" y="10563"/>
                  </a:lnTo>
                  <a:lnTo>
                    <a:pt x="11908" y="10535"/>
                  </a:lnTo>
                  <a:lnTo>
                    <a:pt x="11894" y="10493"/>
                  </a:lnTo>
                  <a:lnTo>
                    <a:pt x="11852" y="10479"/>
                  </a:lnTo>
                  <a:close/>
                  <a:moveTo>
                    <a:pt x="631" y="11291"/>
                  </a:moveTo>
                  <a:lnTo>
                    <a:pt x="617" y="11305"/>
                  </a:lnTo>
                  <a:lnTo>
                    <a:pt x="603" y="11333"/>
                  </a:lnTo>
                  <a:lnTo>
                    <a:pt x="589" y="11361"/>
                  </a:lnTo>
                  <a:lnTo>
                    <a:pt x="603" y="11389"/>
                  </a:lnTo>
                  <a:lnTo>
                    <a:pt x="617" y="11403"/>
                  </a:lnTo>
                  <a:lnTo>
                    <a:pt x="645" y="11417"/>
                  </a:lnTo>
                  <a:lnTo>
                    <a:pt x="673" y="11417"/>
                  </a:lnTo>
                  <a:lnTo>
                    <a:pt x="715" y="11403"/>
                  </a:lnTo>
                  <a:lnTo>
                    <a:pt x="729" y="11361"/>
                  </a:lnTo>
                  <a:lnTo>
                    <a:pt x="729" y="11333"/>
                  </a:lnTo>
                  <a:lnTo>
                    <a:pt x="715" y="11305"/>
                  </a:lnTo>
                  <a:lnTo>
                    <a:pt x="687" y="11291"/>
                  </a:lnTo>
                  <a:close/>
                  <a:moveTo>
                    <a:pt x="1808" y="11291"/>
                  </a:moveTo>
                  <a:lnTo>
                    <a:pt x="1794" y="11305"/>
                  </a:lnTo>
                  <a:lnTo>
                    <a:pt x="1780" y="11333"/>
                  </a:lnTo>
                  <a:lnTo>
                    <a:pt x="1766" y="11361"/>
                  </a:lnTo>
                  <a:lnTo>
                    <a:pt x="1780" y="11389"/>
                  </a:lnTo>
                  <a:lnTo>
                    <a:pt x="1794" y="11403"/>
                  </a:lnTo>
                  <a:lnTo>
                    <a:pt x="1822" y="11417"/>
                  </a:lnTo>
                  <a:lnTo>
                    <a:pt x="1850" y="11417"/>
                  </a:lnTo>
                  <a:lnTo>
                    <a:pt x="1892" y="11403"/>
                  </a:lnTo>
                  <a:lnTo>
                    <a:pt x="1906" y="11361"/>
                  </a:lnTo>
                  <a:lnTo>
                    <a:pt x="1906" y="11333"/>
                  </a:lnTo>
                  <a:lnTo>
                    <a:pt x="1892" y="11305"/>
                  </a:lnTo>
                  <a:lnTo>
                    <a:pt x="1864" y="11291"/>
                  </a:lnTo>
                  <a:close/>
                  <a:moveTo>
                    <a:pt x="2984" y="11291"/>
                  </a:moveTo>
                  <a:lnTo>
                    <a:pt x="2970" y="11305"/>
                  </a:lnTo>
                  <a:lnTo>
                    <a:pt x="2956" y="11333"/>
                  </a:lnTo>
                  <a:lnTo>
                    <a:pt x="2956" y="11361"/>
                  </a:lnTo>
                  <a:lnTo>
                    <a:pt x="2956" y="11389"/>
                  </a:lnTo>
                  <a:lnTo>
                    <a:pt x="2970" y="11403"/>
                  </a:lnTo>
                  <a:lnTo>
                    <a:pt x="2998" y="11417"/>
                  </a:lnTo>
                  <a:lnTo>
                    <a:pt x="3026" y="11417"/>
                  </a:lnTo>
                  <a:lnTo>
                    <a:pt x="3068" y="11403"/>
                  </a:lnTo>
                  <a:lnTo>
                    <a:pt x="3082" y="11361"/>
                  </a:lnTo>
                  <a:lnTo>
                    <a:pt x="3082" y="11333"/>
                  </a:lnTo>
                  <a:lnTo>
                    <a:pt x="3068" y="11305"/>
                  </a:lnTo>
                  <a:lnTo>
                    <a:pt x="3040" y="11291"/>
                  </a:lnTo>
                  <a:close/>
                  <a:moveTo>
                    <a:pt x="4175" y="11291"/>
                  </a:moveTo>
                  <a:lnTo>
                    <a:pt x="4147" y="11305"/>
                  </a:lnTo>
                  <a:lnTo>
                    <a:pt x="4133" y="11333"/>
                  </a:lnTo>
                  <a:lnTo>
                    <a:pt x="4133" y="11361"/>
                  </a:lnTo>
                  <a:lnTo>
                    <a:pt x="4133" y="11389"/>
                  </a:lnTo>
                  <a:lnTo>
                    <a:pt x="4161" y="11403"/>
                  </a:lnTo>
                  <a:lnTo>
                    <a:pt x="4175" y="11417"/>
                  </a:lnTo>
                  <a:lnTo>
                    <a:pt x="4203" y="11417"/>
                  </a:lnTo>
                  <a:lnTo>
                    <a:pt x="4245" y="11403"/>
                  </a:lnTo>
                  <a:lnTo>
                    <a:pt x="4259" y="11361"/>
                  </a:lnTo>
                  <a:lnTo>
                    <a:pt x="4259" y="11333"/>
                  </a:lnTo>
                  <a:lnTo>
                    <a:pt x="4245" y="11305"/>
                  </a:lnTo>
                  <a:lnTo>
                    <a:pt x="4217" y="11291"/>
                  </a:lnTo>
                  <a:close/>
                  <a:moveTo>
                    <a:pt x="5352" y="11291"/>
                  </a:moveTo>
                  <a:lnTo>
                    <a:pt x="5324" y="11305"/>
                  </a:lnTo>
                  <a:lnTo>
                    <a:pt x="5310" y="11333"/>
                  </a:lnTo>
                  <a:lnTo>
                    <a:pt x="5310" y="11361"/>
                  </a:lnTo>
                  <a:lnTo>
                    <a:pt x="5310" y="11389"/>
                  </a:lnTo>
                  <a:lnTo>
                    <a:pt x="5338" y="11403"/>
                  </a:lnTo>
                  <a:lnTo>
                    <a:pt x="5352" y="11417"/>
                  </a:lnTo>
                  <a:lnTo>
                    <a:pt x="5380" y="11417"/>
                  </a:lnTo>
                  <a:lnTo>
                    <a:pt x="5422" y="11403"/>
                  </a:lnTo>
                  <a:lnTo>
                    <a:pt x="5436" y="11361"/>
                  </a:lnTo>
                  <a:lnTo>
                    <a:pt x="5436" y="11333"/>
                  </a:lnTo>
                  <a:lnTo>
                    <a:pt x="5422" y="11305"/>
                  </a:lnTo>
                  <a:lnTo>
                    <a:pt x="5408" y="11291"/>
                  </a:lnTo>
                  <a:close/>
                  <a:moveTo>
                    <a:pt x="6528" y="11291"/>
                  </a:moveTo>
                  <a:lnTo>
                    <a:pt x="6500" y="11305"/>
                  </a:lnTo>
                  <a:lnTo>
                    <a:pt x="6486" y="11333"/>
                  </a:lnTo>
                  <a:lnTo>
                    <a:pt x="6486" y="11361"/>
                  </a:lnTo>
                  <a:lnTo>
                    <a:pt x="6486" y="11389"/>
                  </a:lnTo>
                  <a:lnTo>
                    <a:pt x="6514" y="11403"/>
                  </a:lnTo>
                  <a:lnTo>
                    <a:pt x="6528" y="11417"/>
                  </a:lnTo>
                  <a:lnTo>
                    <a:pt x="6557" y="11417"/>
                  </a:lnTo>
                  <a:lnTo>
                    <a:pt x="6599" y="11403"/>
                  </a:lnTo>
                  <a:lnTo>
                    <a:pt x="6627" y="11361"/>
                  </a:lnTo>
                  <a:lnTo>
                    <a:pt x="6613" y="11333"/>
                  </a:lnTo>
                  <a:lnTo>
                    <a:pt x="6599" y="11305"/>
                  </a:lnTo>
                  <a:lnTo>
                    <a:pt x="6585" y="11291"/>
                  </a:lnTo>
                  <a:close/>
                  <a:moveTo>
                    <a:pt x="7705" y="11291"/>
                  </a:moveTo>
                  <a:lnTo>
                    <a:pt x="7677" y="11305"/>
                  </a:lnTo>
                  <a:lnTo>
                    <a:pt x="7663" y="11333"/>
                  </a:lnTo>
                  <a:lnTo>
                    <a:pt x="7663" y="11361"/>
                  </a:lnTo>
                  <a:lnTo>
                    <a:pt x="7677" y="11389"/>
                  </a:lnTo>
                  <a:lnTo>
                    <a:pt x="7691" y="11403"/>
                  </a:lnTo>
                  <a:lnTo>
                    <a:pt x="7719" y="11417"/>
                  </a:lnTo>
                  <a:lnTo>
                    <a:pt x="7747" y="11417"/>
                  </a:lnTo>
                  <a:lnTo>
                    <a:pt x="7775" y="11403"/>
                  </a:lnTo>
                  <a:lnTo>
                    <a:pt x="7803" y="11361"/>
                  </a:lnTo>
                  <a:lnTo>
                    <a:pt x="7789" y="11333"/>
                  </a:lnTo>
                  <a:lnTo>
                    <a:pt x="7775" y="11305"/>
                  </a:lnTo>
                  <a:lnTo>
                    <a:pt x="7761" y="11291"/>
                  </a:lnTo>
                  <a:close/>
                  <a:moveTo>
                    <a:pt x="8882" y="11291"/>
                  </a:moveTo>
                  <a:lnTo>
                    <a:pt x="8854" y="11305"/>
                  </a:lnTo>
                  <a:lnTo>
                    <a:pt x="8840" y="11333"/>
                  </a:lnTo>
                  <a:lnTo>
                    <a:pt x="8840" y="11361"/>
                  </a:lnTo>
                  <a:lnTo>
                    <a:pt x="8854" y="11389"/>
                  </a:lnTo>
                  <a:lnTo>
                    <a:pt x="8868" y="11403"/>
                  </a:lnTo>
                  <a:lnTo>
                    <a:pt x="8896" y="11417"/>
                  </a:lnTo>
                  <a:lnTo>
                    <a:pt x="8924" y="11417"/>
                  </a:lnTo>
                  <a:lnTo>
                    <a:pt x="8952" y="11403"/>
                  </a:lnTo>
                  <a:lnTo>
                    <a:pt x="8980" y="11361"/>
                  </a:lnTo>
                  <a:lnTo>
                    <a:pt x="8966" y="11333"/>
                  </a:lnTo>
                  <a:lnTo>
                    <a:pt x="8952" y="11305"/>
                  </a:lnTo>
                  <a:lnTo>
                    <a:pt x="8938" y="11291"/>
                  </a:lnTo>
                  <a:close/>
                  <a:moveTo>
                    <a:pt x="10059" y="11291"/>
                  </a:moveTo>
                  <a:lnTo>
                    <a:pt x="10031" y="11305"/>
                  </a:lnTo>
                  <a:lnTo>
                    <a:pt x="10017" y="11333"/>
                  </a:lnTo>
                  <a:lnTo>
                    <a:pt x="10017" y="11361"/>
                  </a:lnTo>
                  <a:lnTo>
                    <a:pt x="10031" y="11389"/>
                  </a:lnTo>
                  <a:lnTo>
                    <a:pt x="10045" y="11403"/>
                  </a:lnTo>
                  <a:lnTo>
                    <a:pt x="10073" y="11417"/>
                  </a:lnTo>
                  <a:lnTo>
                    <a:pt x="10101" y="11417"/>
                  </a:lnTo>
                  <a:lnTo>
                    <a:pt x="10129" y="11403"/>
                  </a:lnTo>
                  <a:lnTo>
                    <a:pt x="10157" y="11361"/>
                  </a:lnTo>
                  <a:lnTo>
                    <a:pt x="10143" y="11333"/>
                  </a:lnTo>
                  <a:lnTo>
                    <a:pt x="10129" y="11305"/>
                  </a:lnTo>
                  <a:lnTo>
                    <a:pt x="10115" y="11291"/>
                  </a:lnTo>
                  <a:close/>
                  <a:moveTo>
                    <a:pt x="11235" y="11291"/>
                  </a:moveTo>
                  <a:lnTo>
                    <a:pt x="11221" y="11305"/>
                  </a:lnTo>
                  <a:lnTo>
                    <a:pt x="11207" y="11333"/>
                  </a:lnTo>
                  <a:lnTo>
                    <a:pt x="11193" y="11361"/>
                  </a:lnTo>
                  <a:lnTo>
                    <a:pt x="11207" y="11389"/>
                  </a:lnTo>
                  <a:lnTo>
                    <a:pt x="11221" y="11403"/>
                  </a:lnTo>
                  <a:lnTo>
                    <a:pt x="11249" y="11417"/>
                  </a:lnTo>
                  <a:lnTo>
                    <a:pt x="11277" y="11417"/>
                  </a:lnTo>
                  <a:lnTo>
                    <a:pt x="11319" y="11403"/>
                  </a:lnTo>
                  <a:lnTo>
                    <a:pt x="11333" y="11361"/>
                  </a:lnTo>
                  <a:lnTo>
                    <a:pt x="11333" y="11333"/>
                  </a:lnTo>
                  <a:lnTo>
                    <a:pt x="11319" y="11305"/>
                  </a:lnTo>
                  <a:lnTo>
                    <a:pt x="11291" y="11291"/>
                  </a:lnTo>
                  <a:close/>
                  <a:moveTo>
                    <a:pt x="70" y="12076"/>
                  </a:moveTo>
                  <a:lnTo>
                    <a:pt x="70" y="12090"/>
                  </a:lnTo>
                  <a:lnTo>
                    <a:pt x="42" y="12216"/>
                  </a:lnTo>
                  <a:lnTo>
                    <a:pt x="70" y="12216"/>
                  </a:lnTo>
                  <a:lnTo>
                    <a:pt x="98" y="12202"/>
                  </a:lnTo>
                  <a:lnTo>
                    <a:pt x="126" y="12188"/>
                  </a:lnTo>
                  <a:lnTo>
                    <a:pt x="141" y="12174"/>
                  </a:lnTo>
                  <a:lnTo>
                    <a:pt x="141" y="12146"/>
                  </a:lnTo>
                  <a:lnTo>
                    <a:pt x="126" y="12118"/>
                  </a:lnTo>
                  <a:lnTo>
                    <a:pt x="112" y="12104"/>
                  </a:lnTo>
                  <a:lnTo>
                    <a:pt x="98" y="12090"/>
                  </a:lnTo>
                  <a:lnTo>
                    <a:pt x="70" y="12076"/>
                  </a:lnTo>
                  <a:close/>
                  <a:moveTo>
                    <a:pt x="1247" y="12076"/>
                  </a:moveTo>
                  <a:lnTo>
                    <a:pt x="1247" y="12090"/>
                  </a:lnTo>
                  <a:lnTo>
                    <a:pt x="1219" y="12090"/>
                  </a:lnTo>
                  <a:lnTo>
                    <a:pt x="1205" y="12104"/>
                  </a:lnTo>
                  <a:lnTo>
                    <a:pt x="1191" y="12132"/>
                  </a:lnTo>
                  <a:lnTo>
                    <a:pt x="1177" y="12146"/>
                  </a:lnTo>
                  <a:lnTo>
                    <a:pt x="1191" y="12174"/>
                  </a:lnTo>
                  <a:lnTo>
                    <a:pt x="1205" y="12202"/>
                  </a:lnTo>
                  <a:lnTo>
                    <a:pt x="1219" y="12216"/>
                  </a:lnTo>
                  <a:lnTo>
                    <a:pt x="1275" y="12216"/>
                  </a:lnTo>
                  <a:lnTo>
                    <a:pt x="1303" y="12202"/>
                  </a:lnTo>
                  <a:lnTo>
                    <a:pt x="1317" y="12174"/>
                  </a:lnTo>
                  <a:lnTo>
                    <a:pt x="1317" y="12146"/>
                  </a:lnTo>
                  <a:lnTo>
                    <a:pt x="1317" y="12132"/>
                  </a:lnTo>
                  <a:lnTo>
                    <a:pt x="1303" y="12104"/>
                  </a:lnTo>
                  <a:lnTo>
                    <a:pt x="1275" y="12090"/>
                  </a:lnTo>
                  <a:lnTo>
                    <a:pt x="1247" y="12076"/>
                  </a:lnTo>
                  <a:close/>
                  <a:moveTo>
                    <a:pt x="2424" y="12076"/>
                  </a:moveTo>
                  <a:lnTo>
                    <a:pt x="2424" y="12090"/>
                  </a:lnTo>
                  <a:lnTo>
                    <a:pt x="2396" y="12090"/>
                  </a:lnTo>
                  <a:lnTo>
                    <a:pt x="2382" y="12104"/>
                  </a:lnTo>
                  <a:lnTo>
                    <a:pt x="2368" y="12132"/>
                  </a:lnTo>
                  <a:lnTo>
                    <a:pt x="2368" y="12146"/>
                  </a:lnTo>
                  <a:lnTo>
                    <a:pt x="2368" y="12174"/>
                  </a:lnTo>
                  <a:lnTo>
                    <a:pt x="2382" y="12202"/>
                  </a:lnTo>
                  <a:lnTo>
                    <a:pt x="2396" y="12216"/>
                  </a:lnTo>
                  <a:lnTo>
                    <a:pt x="2452" y="12216"/>
                  </a:lnTo>
                  <a:lnTo>
                    <a:pt x="2480" y="12202"/>
                  </a:lnTo>
                  <a:lnTo>
                    <a:pt x="2494" y="12174"/>
                  </a:lnTo>
                  <a:lnTo>
                    <a:pt x="2494" y="12146"/>
                  </a:lnTo>
                  <a:lnTo>
                    <a:pt x="2494" y="12132"/>
                  </a:lnTo>
                  <a:lnTo>
                    <a:pt x="2480" y="12104"/>
                  </a:lnTo>
                  <a:lnTo>
                    <a:pt x="2452" y="12090"/>
                  </a:lnTo>
                  <a:lnTo>
                    <a:pt x="2424" y="12076"/>
                  </a:lnTo>
                  <a:close/>
                  <a:moveTo>
                    <a:pt x="3601" y="12076"/>
                  </a:moveTo>
                  <a:lnTo>
                    <a:pt x="3601" y="12090"/>
                  </a:lnTo>
                  <a:lnTo>
                    <a:pt x="3587" y="12090"/>
                  </a:lnTo>
                  <a:lnTo>
                    <a:pt x="3559" y="12104"/>
                  </a:lnTo>
                  <a:lnTo>
                    <a:pt x="3545" y="12132"/>
                  </a:lnTo>
                  <a:lnTo>
                    <a:pt x="3545" y="12146"/>
                  </a:lnTo>
                  <a:lnTo>
                    <a:pt x="3545" y="12174"/>
                  </a:lnTo>
                  <a:lnTo>
                    <a:pt x="3559" y="12202"/>
                  </a:lnTo>
                  <a:lnTo>
                    <a:pt x="3587" y="12216"/>
                  </a:lnTo>
                  <a:lnTo>
                    <a:pt x="3629" y="12216"/>
                  </a:lnTo>
                  <a:lnTo>
                    <a:pt x="3657" y="12202"/>
                  </a:lnTo>
                  <a:lnTo>
                    <a:pt x="3671" y="12174"/>
                  </a:lnTo>
                  <a:lnTo>
                    <a:pt x="3671" y="12146"/>
                  </a:lnTo>
                  <a:lnTo>
                    <a:pt x="3671" y="12132"/>
                  </a:lnTo>
                  <a:lnTo>
                    <a:pt x="3657" y="12104"/>
                  </a:lnTo>
                  <a:lnTo>
                    <a:pt x="3629" y="12090"/>
                  </a:lnTo>
                  <a:lnTo>
                    <a:pt x="3615" y="12076"/>
                  </a:lnTo>
                  <a:close/>
                  <a:moveTo>
                    <a:pt x="4791" y="12076"/>
                  </a:moveTo>
                  <a:lnTo>
                    <a:pt x="4791" y="12090"/>
                  </a:lnTo>
                  <a:lnTo>
                    <a:pt x="4763" y="12090"/>
                  </a:lnTo>
                  <a:lnTo>
                    <a:pt x="4735" y="12104"/>
                  </a:lnTo>
                  <a:lnTo>
                    <a:pt x="4721" y="12132"/>
                  </a:lnTo>
                  <a:lnTo>
                    <a:pt x="4721" y="12146"/>
                  </a:lnTo>
                  <a:lnTo>
                    <a:pt x="4721" y="12174"/>
                  </a:lnTo>
                  <a:lnTo>
                    <a:pt x="4735" y="12202"/>
                  </a:lnTo>
                  <a:lnTo>
                    <a:pt x="4763" y="12216"/>
                  </a:lnTo>
                  <a:lnTo>
                    <a:pt x="4805" y="12216"/>
                  </a:lnTo>
                  <a:lnTo>
                    <a:pt x="4833" y="12202"/>
                  </a:lnTo>
                  <a:lnTo>
                    <a:pt x="4847" y="12174"/>
                  </a:lnTo>
                  <a:lnTo>
                    <a:pt x="4847" y="12146"/>
                  </a:lnTo>
                  <a:lnTo>
                    <a:pt x="4847" y="12132"/>
                  </a:lnTo>
                  <a:lnTo>
                    <a:pt x="4833" y="12104"/>
                  </a:lnTo>
                  <a:lnTo>
                    <a:pt x="4805" y="12090"/>
                  </a:lnTo>
                  <a:lnTo>
                    <a:pt x="4791" y="12076"/>
                  </a:lnTo>
                  <a:close/>
                  <a:moveTo>
                    <a:pt x="5968" y="12076"/>
                  </a:moveTo>
                  <a:lnTo>
                    <a:pt x="5968" y="12090"/>
                  </a:lnTo>
                  <a:lnTo>
                    <a:pt x="5940" y="12090"/>
                  </a:lnTo>
                  <a:lnTo>
                    <a:pt x="5912" y="12104"/>
                  </a:lnTo>
                  <a:lnTo>
                    <a:pt x="5898" y="12132"/>
                  </a:lnTo>
                  <a:lnTo>
                    <a:pt x="5898" y="12146"/>
                  </a:lnTo>
                  <a:lnTo>
                    <a:pt x="5898" y="12174"/>
                  </a:lnTo>
                  <a:lnTo>
                    <a:pt x="5912" y="12202"/>
                  </a:lnTo>
                  <a:lnTo>
                    <a:pt x="5940" y="12216"/>
                  </a:lnTo>
                  <a:lnTo>
                    <a:pt x="5982" y="12216"/>
                  </a:lnTo>
                  <a:lnTo>
                    <a:pt x="6010" y="12202"/>
                  </a:lnTo>
                  <a:lnTo>
                    <a:pt x="6024" y="12174"/>
                  </a:lnTo>
                  <a:lnTo>
                    <a:pt x="6024" y="12146"/>
                  </a:lnTo>
                  <a:lnTo>
                    <a:pt x="6024" y="12132"/>
                  </a:lnTo>
                  <a:lnTo>
                    <a:pt x="6010" y="12104"/>
                  </a:lnTo>
                  <a:lnTo>
                    <a:pt x="5996" y="12090"/>
                  </a:lnTo>
                  <a:lnTo>
                    <a:pt x="5968" y="12076"/>
                  </a:lnTo>
                  <a:close/>
                  <a:moveTo>
                    <a:pt x="7145" y="12076"/>
                  </a:moveTo>
                  <a:lnTo>
                    <a:pt x="7145" y="12090"/>
                  </a:lnTo>
                  <a:lnTo>
                    <a:pt x="7117" y="12090"/>
                  </a:lnTo>
                  <a:lnTo>
                    <a:pt x="7089" y="12104"/>
                  </a:lnTo>
                  <a:lnTo>
                    <a:pt x="7075" y="12132"/>
                  </a:lnTo>
                  <a:lnTo>
                    <a:pt x="7075" y="12146"/>
                  </a:lnTo>
                  <a:lnTo>
                    <a:pt x="7075" y="12174"/>
                  </a:lnTo>
                  <a:lnTo>
                    <a:pt x="7089" y="12202"/>
                  </a:lnTo>
                  <a:lnTo>
                    <a:pt x="7117" y="12216"/>
                  </a:lnTo>
                  <a:lnTo>
                    <a:pt x="7173" y="12216"/>
                  </a:lnTo>
                  <a:lnTo>
                    <a:pt x="7187" y="12202"/>
                  </a:lnTo>
                  <a:lnTo>
                    <a:pt x="7201" y="12174"/>
                  </a:lnTo>
                  <a:lnTo>
                    <a:pt x="7215" y="12146"/>
                  </a:lnTo>
                  <a:lnTo>
                    <a:pt x="7201" y="12132"/>
                  </a:lnTo>
                  <a:lnTo>
                    <a:pt x="7187" y="12104"/>
                  </a:lnTo>
                  <a:lnTo>
                    <a:pt x="7173" y="12090"/>
                  </a:lnTo>
                  <a:lnTo>
                    <a:pt x="7145" y="12076"/>
                  </a:lnTo>
                  <a:close/>
                  <a:moveTo>
                    <a:pt x="8322" y="12076"/>
                  </a:moveTo>
                  <a:lnTo>
                    <a:pt x="8322" y="12090"/>
                  </a:lnTo>
                  <a:lnTo>
                    <a:pt x="8294" y="12090"/>
                  </a:lnTo>
                  <a:lnTo>
                    <a:pt x="8266" y="12104"/>
                  </a:lnTo>
                  <a:lnTo>
                    <a:pt x="8252" y="12132"/>
                  </a:lnTo>
                  <a:lnTo>
                    <a:pt x="8252" y="12146"/>
                  </a:lnTo>
                  <a:lnTo>
                    <a:pt x="8252" y="12174"/>
                  </a:lnTo>
                  <a:lnTo>
                    <a:pt x="8266" y="12202"/>
                  </a:lnTo>
                  <a:lnTo>
                    <a:pt x="8294" y="12216"/>
                  </a:lnTo>
                  <a:lnTo>
                    <a:pt x="8350" y="12216"/>
                  </a:lnTo>
                  <a:lnTo>
                    <a:pt x="8364" y="12202"/>
                  </a:lnTo>
                  <a:lnTo>
                    <a:pt x="8378" y="12174"/>
                  </a:lnTo>
                  <a:lnTo>
                    <a:pt x="8392" y="12146"/>
                  </a:lnTo>
                  <a:lnTo>
                    <a:pt x="8378" y="12132"/>
                  </a:lnTo>
                  <a:lnTo>
                    <a:pt x="8364" y="12104"/>
                  </a:lnTo>
                  <a:lnTo>
                    <a:pt x="8350" y="12090"/>
                  </a:lnTo>
                  <a:lnTo>
                    <a:pt x="8322" y="12076"/>
                  </a:lnTo>
                  <a:close/>
                  <a:moveTo>
                    <a:pt x="9498" y="12076"/>
                  </a:moveTo>
                  <a:lnTo>
                    <a:pt x="9498" y="12090"/>
                  </a:lnTo>
                  <a:lnTo>
                    <a:pt x="9470" y="12090"/>
                  </a:lnTo>
                  <a:lnTo>
                    <a:pt x="9456" y="12104"/>
                  </a:lnTo>
                  <a:lnTo>
                    <a:pt x="9428" y="12132"/>
                  </a:lnTo>
                  <a:lnTo>
                    <a:pt x="9428" y="12146"/>
                  </a:lnTo>
                  <a:lnTo>
                    <a:pt x="9428" y="12174"/>
                  </a:lnTo>
                  <a:lnTo>
                    <a:pt x="9456" y="12202"/>
                  </a:lnTo>
                  <a:lnTo>
                    <a:pt x="9470" y="12216"/>
                  </a:lnTo>
                  <a:lnTo>
                    <a:pt x="9526" y="12216"/>
                  </a:lnTo>
                  <a:lnTo>
                    <a:pt x="9540" y="12202"/>
                  </a:lnTo>
                  <a:lnTo>
                    <a:pt x="9554" y="12174"/>
                  </a:lnTo>
                  <a:lnTo>
                    <a:pt x="9568" y="12146"/>
                  </a:lnTo>
                  <a:lnTo>
                    <a:pt x="9554" y="12132"/>
                  </a:lnTo>
                  <a:lnTo>
                    <a:pt x="9540" y="12104"/>
                  </a:lnTo>
                  <a:lnTo>
                    <a:pt x="9526" y="12090"/>
                  </a:lnTo>
                  <a:lnTo>
                    <a:pt x="9498" y="12076"/>
                  </a:lnTo>
                  <a:close/>
                  <a:moveTo>
                    <a:pt x="10675" y="12076"/>
                  </a:moveTo>
                  <a:lnTo>
                    <a:pt x="10675" y="12090"/>
                  </a:lnTo>
                  <a:lnTo>
                    <a:pt x="10647" y="12090"/>
                  </a:lnTo>
                  <a:lnTo>
                    <a:pt x="10633" y="12104"/>
                  </a:lnTo>
                  <a:lnTo>
                    <a:pt x="10619" y="12132"/>
                  </a:lnTo>
                  <a:lnTo>
                    <a:pt x="10605" y="12146"/>
                  </a:lnTo>
                  <a:lnTo>
                    <a:pt x="10619" y="12174"/>
                  </a:lnTo>
                  <a:lnTo>
                    <a:pt x="10633" y="12202"/>
                  </a:lnTo>
                  <a:lnTo>
                    <a:pt x="10647" y="12216"/>
                  </a:lnTo>
                  <a:lnTo>
                    <a:pt x="10703" y="12216"/>
                  </a:lnTo>
                  <a:lnTo>
                    <a:pt x="10717" y="12202"/>
                  </a:lnTo>
                  <a:lnTo>
                    <a:pt x="10731" y="12174"/>
                  </a:lnTo>
                  <a:lnTo>
                    <a:pt x="10745" y="12146"/>
                  </a:lnTo>
                  <a:lnTo>
                    <a:pt x="10731" y="12132"/>
                  </a:lnTo>
                  <a:lnTo>
                    <a:pt x="10717" y="12104"/>
                  </a:lnTo>
                  <a:lnTo>
                    <a:pt x="10703" y="12090"/>
                  </a:lnTo>
                  <a:lnTo>
                    <a:pt x="10675" y="12076"/>
                  </a:lnTo>
                  <a:close/>
                  <a:moveTo>
                    <a:pt x="11824" y="12090"/>
                  </a:moveTo>
                  <a:lnTo>
                    <a:pt x="11810" y="12104"/>
                  </a:lnTo>
                  <a:lnTo>
                    <a:pt x="11796" y="12132"/>
                  </a:lnTo>
                  <a:lnTo>
                    <a:pt x="11782" y="12146"/>
                  </a:lnTo>
                  <a:lnTo>
                    <a:pt x="11796" y="12174"/>
                  </a:lnTo>
                  <a:lnTo>
                    <a:pt x="11810" y="12202"/>
                  </a:lnTo>
                  <a:lnTo>
                    <a:pt x="11824" y="12216"/>
                  </a:lnTo>
                  <a:lnTo>
                    <a:pt x="11880" y="12216"/>
                  </a:lnTo>
                  <a:lnTo>
                    <a:pt x="11894" y="12202"/>
                  </a:lnTo>
                  <a:lnTo>
                    <a:pt x="11922" y="12174"/>
                  </a:lnTo>
                  <a:lnTo>
                    <a:pt x="11922" y="12146"/>
                  </a:lnTo>
                  <a:lnTo>
                    <a:pt x="11922" y="12132"/>
                  </a:lnTo>
                  <a:lnTo>
                    <a:pt x="11894" y="12104"/>
                  </a:lnTo>
                  <a:lnTo>
                    <a:pt x="11880" y="12090"/>
                  </a:lnTo>
                  <a:close/>
                  <a:moveTo>
                    <a:pt x="631" y="12902"/>
                  </a:moveTo>
                  <a:lnTo>
                    <a:pt x="617" y="12916"/>
                  </a:lnTo>
                  <a:lnTo>
                    <a:pt x="603" y="12944"/>
                  </a:lnTo>
                  <a:lnTo>
                    <a:pt x="589" y="12972"/>
                  </a:lnTo>
                  <a:lnTo>
                    <a:pt x="603" y="13000"/>
                  </a:lnTo>
                  <a:lnTo>
                    <a:pt x="617" y="13014"/>
                  </a:lnTo>
                  <a:lnTo>
                    <a:pt x="631" y="13028"/>
                  </a:lnTo>
                  <a:lnTo>
                    <a:pt x="659" y="13042"/>
                  </a:lnTo>
                  <a:lnTo>
                    <a:pt x="687" y="13042"/>
                  </a:lnTo>
                  <a:lnTo>
                    <a:pt x="715" y="13028"/>
                  </a:lnTo>
                  <a:lnTo>
                    <a:pt x="729" y="13000"/>
                  </a:lnTo>
                  <a:lnTo>
                    <a:pt x="729" y="12972"/>
                  </a:lnTo>
                  <a:lnTo>
                    <a:pt x="729" y="12944"/>
                  </a:lnTo>
                  <a:lnTo>
                    <a:pt x="715" y="12916"/>
                  </a:lnTo>
                  <a:lnTo>
                    <a:pt x="687" y="12902"/>
                  </a:lnTo>
                  <a:close/>
                  <a:moveTo>
                    <a:pt x="1808" y="12902"/>
                  </a:moveTo>
                  <a:lnTo>
                    <a:pt x="1794" y="12916"/>
                  </a:lnTo>
                  <a:lnTo>
                    <a:pt x="1780" y="12944"/>
                  </a:lnTo>
                  <a:lnTo>
                    <a:pt x="1766" y="12972"/>
                  </a:lnTo>
                  <a:lnTo>
                    <a:pt x="1780" y="13000"/>
                  </a:lnTo>
                  <a:lnTo>
                    <a:pt x="1794" y="13014"/>
                  </a:lnTo>
                  <a:lnTo>
                    <a:pt x="1808" y="13028"/>
                  </a:lnTo>
                  <a:lnTo>
                    <a:pt x="1836" y="13042"/>
                  </a:lnTo>
                  <a:lnTo>
                    <a:pt x="1864" y="13042"/>
                  </a:lnTo>
                  <a:lnTo>
                    <a:pt x="1892" y="13028"/>
                  </a:lnTo>
                  <a:lnTo>
                    <a:pt x="1906" y="13000"/>
                  </a:lnTo>
                  <a:lnTo>
                    <a:pt x="1906" y="12972"/>
                  </a:lnTo>
                  <a:lnTo>
                    <a:pt x="1906" y="12944"/>
                  </a:lnTo>
                  <a:lnTo>
                    <a:pt x="1892" y="12916"/>
                  </a:lnTo>
                  <a:lnTo>
                    <a:pt x="1864" y="12902"/>
                  </a:lnTo>
                  <a:close/>
                  <a:moveTo>
                    <a:pt x="2984" y="12902"/>
                  </a:moveTo>
                  <a:lnTo>
                    <a:pt x="2970" y="12930"/>
                  </a:lnTo>
                  <a:lnTo>
                    <a:pt x="2956" y="12944"/>
                  </a:lnTo>
                  <a:lnTo>
                    <a:pt x="2942" y="12972"/>
                  </a:lnTo>
                  <a:lnTo>
                    <a:pt x="2956" y="13000"/>
                  </a:lnTo>
                  <a:lnTo>
                    <a:pt x="2970" y="13014"/>
                  </a:lnTo>
                  <a:lnTo>
                    <a:pt x="2984" y="13042"/>
                  </a:lnTo>
                  <a:lnTo>
                    <a:pt x="3040" y="13042"/>
                  </a:lnTo>
                  <a:lnTo>
                    <a:pt x="3068" y="13014"/>
                  </a:lnTo>
                  <a:lnTo>
                    <a:pt x="3082" y="13000"/>
                  </a:lnTo>
                  <a:lnTo>
                    <a:pt x="3082" y="12972"/>
                  </a:lnTo>
                  <a:lnTo>
                    <a:pt x="3082" y="12944"/>
                  </a:lnTo>
                  <a:lnTo>
                    <a:pt x="3068" y="12916"/>
                  </a:lnTo>
                  <a:lnTo>
                    <a:pt x="3040" y="12902"/>
                  </a:lnTo>
                  <a:close/>
                  <a:moveTo>
                    <a:pt x="4175" y="12902"/>
                  </a:moveTo>
                  <a:lnTo>
                    <a:pt x="4147" y="12930"/>
                  </a:lnTo>
                  <a:lnTo>
                    <a:pt x="4133" y="12944"/>
                  </a:lnTo>
                  <a:lnTo>
                    <a:pt x="4133" y="12972"/>
                  </a:lnTo>
                  <a:lnTo>
                    <a:pt x="4133" y="13000"/>
                  </a:lnTo>
                  <a:lnTo>
                    <a:pt x="4147" y="13014"/>
                  </a:lnTo>
                  <a:lnTo>
                    <a:pt x="4175" y="13042"/>
                  </a:lnTo>
                  <a:lnTo>
                    <a:pt x="4217" y="13042"/>
                  </a:lnTo>
                  <a:lnTo>
                    <a:pt x="4245" y="13014"/>
                  </a:lnTo>
                  <a:lnTo>
                    <a:pt x="4259" y="13000"/>
                  </a:lnTo>
                  <a:lnTo>
                    <a:pt x="4259" y="12972"/>
                  </a:lnTo>
                  <a:lnTo>
                    <a:pt x="4259" y="12944"/>
                  </a:lnTo>
                  <a:lnTo>
                    <a:pt x="4245" y="12916"/>
                  </a:lnTo>
                  <a:lnTo>
                    <a:pt x="4217" y="12902"/>
                  </a:lnTo>
                  <a:close/>
                  <a:moveTo>
                    <a:pt x="5352" y="12902"/>
                  </a:moveTo>
                  <a:lnTo>
                    <a:pt x="5324" y="12930"/>
                  </a:lnTo>
                  <a:lnTo>
                    <a:pt x="5310" y="12944"/>
                  </a:lnTo>
                  <a:lnTo>
                    <a:pt x="5310" y="12972"/>
                  </a:lnTo>
                  <a:lnTo>
                    <a:pt x="5310" y="13000"/>
                  </a:lnTo>
                  <a:lnTo>
                    <a:pt x="5324" y="13014"/>
                  </a:lnTo>
                  <a:lnTo>
                    <a:pt x="5352" y="13042"/>
                  </a:lnTo>
                  <a:lnTo>
                    <a:pt x="5394" y="13042"/>
                  </a:lnTo>
                  <a:lnTo>
                    <a:pt x="5422" y="13014"/>
                  </a:lnTo>
                  <a:lnTo>
                    <a:pt x="5436" y="13000"/>
                  </a:lnTo>
                  <a:lnTo>
                    <a:pt x="5436" y="12972"/>
                  </a:lnTo>
                  <a:lnTo>
                    <a:pt x="5436" y="12944"/>
                  </a:lnTo>
                  <a:lnTo>
                    <a:pt x="5422" y="12916"/>
                  </a:lnTo>
                  <a:lnTo>
                    <a:pt x="5394" y="12902"/>
                  </a:lnTo>
                  <a:close/>
                  <a:moveTo>
                    <a:pt x="6528" y="12902"/>
                  </a:moveTo>
                  <a:lnTo>
                    <a:pt x="6500" y="12930"/>
                  </a:lnTo>
                  <a:lnTo>
                    <a:pt x="6486" y="12944"/>
                  </a:lnTo>
                  <a:lnTo>
                    <a:pt x="6486" y="12972"/>
                  </a:lnTo>
                  <a:lnTo>
                    <a:pt x="6486" y="13000"/>
                  </a:lnTo>
                  <a:lnTo>
                    <a:pt x="6500" y="13014"/>
                  </a:lnTo>
                  <a:lnTo>
                    <a:pt x="6528" y="13042"/>
                  </a:lnTo>
                  <a:lnTo>
                    <a:pt x="6585" y="13042"/>
                  </a:lnTo>
                  <a:lnTo>
                    <a:pt x="6599" y="13014"/>
                  </a:lnTo>
                  <a:lnTo>
                    <a:pt x="6613" y="13000"/>
                  </a:lnTo>
                  <a:lnTo>
                    <a:pt x="6627" y="12972"/>
                  </a:lnTo>
                  <a:lnTo>
                    <a:pt x="6613" y="12944"/>
                  </a:lnTo>
                  <a:lnTo>
                    <a:pt x="6599" y="12916"/>
                  </a:lnTo>
                  <a:lnTo>
                    <a:pt x="6585" y="12902"/>
                  </a:lnTo>
                  <a:close/>
                  <a:moveTo>
                    <a:pt x="7705" y="12902"/>
                  </a:moveTo>
                  <a:lnTo>
                    <a:pt x="7677" y="12930"/>
                  </a:lnTo>
                  <a:lnTo>
                    <a:pt x="7663" y="12944"/>
                  </a:lnTo>
                  <a:lnTo>
                    <a:pt x="7663" y="12972"/>
                  </a:lnTo>
                  <a:lnTo>
                    <a:pt x="7663" y="13000"/>
                  </a:lnTo>
                  <a:lnTo>
                    <a:pt x="7677" y="13014"/>
                  </a:lnTo>
                  <a:lnTo>
                    <a:pt x="7705" y="13042"/>
                  </a:lnTo>
                  <a:lnTo>
                    <a:pt x="7761" y="13042"/>
                  </a:lnTo>
                  <a:lnTo>
                    <a:pt x="7775" y="13014"/>
                  </a:lnTo>
                  <a:lnTo>
                    <a:pt x="7789" y="13000"/>
                  </a:lnTo>
                  <a:lnTo>
                    <a:pt x="7803" y="12972"/>
                  </a:lnTo>
                  <a:lnTo>
                    <a:pt x="7789" y="12944"/>
                  </a:lnTo>
                  <a:lnTo>
                    <a:pt x="7775" y="12916"/>
                  </a:lnTo>
                  <a:lnTo>
                    <a:pt x="7761" y="12902"/>
                  </a:lnTo>
                  <a:close/>
                  <a:moveTo>
                    <a:pt x="8882" y="12902"/>
                  </a:moveTo>
                  <a:lnTo>
                    <a:pt x="8854" y="12930"/>
                  </a:lnTo>
                  <a:lnTo>
                    <a:pt x="8840" y="12944"/>
                  </a:lnTo>
                  <a:lnTo>
                    <a:pt x="8840" y="12972"/>
                  </a:lnTo>
                  <a:lnTo>
                    <a:pt x="8840" y="13000"/>
                  </a:lnTo>
                  <a:lnTo>
                    <a:pt x="8854" y="13014"/>
                  </a:lnTo>
                  <a:lnTo>
                    <a:pt x="8882" y="13042"/>
                  </a:lnTo>
                  <a:lnTo>
                    <a:pt x="8938" y="13042"/>
                  </a:lnTo>
                  <a:lnTo>
                    <a:pt x="8952" y="13014"/>
                  </a:lnTo>
                  <a:lnTo>
                    <a:pt x="8966" y="13000"/>
                  </a:lnTo>
                  <a:lnTo>
                    <a:pt x="8980" y="12972"/>
                  </a:lnTo>
                  <a:lnTo>
                    <a:pt x="8966" y="12944"/>
                  </a:lnTo>
                  <a:lnTo>
                    <a:pt x="8952" y="12916"/>
                  </a:lnTo>
                  <a:lnTo>
                    <a:pt x="8938" y="12902"/>
                  </a:lnTo>
                  <a:close/>
                  <a:moveTo>
                    <a:pt x="10059" y="12902"/>
                  </a:moveTo>
                  <a:lnTo>
                    <a:pt x="10031" y="12930"/>
                  </a:lnTo>
                  <a:lnTo>
                    <a:pt x="10017" y="12944"/>
                  </a:lnTo>
                  <a:lnTo>
                    <a:pt x="10017" y="12972"/>
                  </a:lnTo>
                  <a:lnTo>
                    <a:pt x="10017" y="13000"/>
                  </a:lnTo>
                  <a:lnTo>
                    <a:pt x="10031" y="13014"/>
                  </a:lnTo>
                  <a:lnTo>
                    <a:pt x="10059" y="13042"/>
                  </a:lnTo>
                  <a:lnTo>
                    <a:pt x="10115" y="13042"/>
                  </a:lnTo>
                  <a:lnTo>
                    <a:pt x="10129" y="13014"/>
                  </a:lnTo>
                  <a:lnTo>
                    <a:pt x="10143" y="13000"/>
                  </a:lnTo>
                  <a:lnTo>
                    <a:pt x="10157" y="12972"/>
                  </a:lnTo>
                  <a:lnTo>
                    <a:pt x="10143" y="12944"/>
                  </a:lnTo>
                  <a:lnTo>
                    <a:pt x="10129" y="12916"/>
                  </a:lnTo>
                  <a:lnTo>
                    <a:pt x="10115" y="12902"/>
                  </a:lnTo>
                  <a:close/>
                  <a:moveTo>
                    <a:pt x="11235" y="12902"/>
                  </a:moveTo>
                  <a:lnTo>
                    <a:pt x="11221" y="12930"/>
                  </a:lnTo>
                  <a:lnTo>
                    <a:pt x="11193" y="12944"/>
                  </a:lnTo>
                  <a:lnTo>
                    <a:pt x="11193" y="12972"/>
                  </a:lnTo>
                  <a:lnTo>
                    <a:pt x="11193" y="13000"/>
                  </a:lnTo>
                  <a:lnTo>
                    <a:pt x="11221" y="13014"/>
                  </a:lnTo>
                  <a:lnTo>
                    <a:pt x="11235" y="13042"/>
                  </a:lnTo>
                  <a:lnTo>
                    <a:pt x="11291" y="13042"/>
                  </a:lnTo>
                  <a:lnTo>
                    <a:pt x="11305" y="13014"/>
                  </a:lnTo>
                  <a:lnTo>
                    <a:pt x="11333" y="13000"/>
                  </a:lnTo>
                  <a:lnTo>
                    <a:pt x="11333" y="12972"/>
                  </a:lnTo>
                  <a:lnTo>
                    <a:pt x="11333" y="12944"/>
                  </a:lnTo>
                  <a:lnTo>
                    <a:pt x="11305" y="12916"/>
                  </a:lnTo>
                  <a:lnTo>
                    <a:pt x="11291" y="12902"/>
                  </a:lnTo>
                  <a:close/>
                  <a:moveTo>
                    <a:pt x="12412" y="12902"/>
                  </a:moveTo>
                  <a:lnTo>
                    <a:pt x="12398" y="12930"/>
                  </a:lnTo>
                  <a:lnTo>
                    <a:pt x="12384" y="12944"/>
                  </a:lnTo>
                  <a:lnTo>
                    <a:pt x="12370" y="12972"/>
                  </a:lnTo>
                  <a:lnTo>
                    <a:pt x="12384" y="13000"/>
                  </a:lnTo>
                  <a:lnTo>
                    <a:pt x="12398" y="13014"/>
                  </a:lnTo>
                  <a:lnTo>
                    <a:pt x="12412" y="13042"/>
                  </a:lnTo>
                  <a:lnTo>
                    <a:pt x="12468" y="13042"/>
                  </a:lnTo>
                  <a:lnTo>
                    <a:pt x="12496" y="13014"/>
                  </a:lnTo>
                  <a:lnTo>
                    <a:pt x="12510" y="13000"/>
                  </a:lnTo>
                  <a:lnTo>
                    <a:pt x="12510" y="12972"/>
                  </a:lnTo>
                  <a:lnTo>
                    <a:pt x="12510" y="12944"/>
                  </a:lnTo>
                  <a:lnTo>
                    <a:pt x="12496" y="12916"/>
                  </a:lnTo>
                  <a:lnTo>
                    <a:pt x="12468" y="12902"/>
                  </a:lnTo>
                  <a:close/>
                  <a:moveTo>
                    <a:pt x="11824" y="13701"/>
                  </a:moveTo>
                  <a:lnTo>
                    <a:pt x="11796" y="13715"/>
                  </a:lnTo>
                  <a:lnTo>
                    <a:pt x="11782" y="13729"/>
                  </a:lnTo>
                  <a:lnTo>
                    <a:pt x="11768" y="13757"/>
                  </a:lnTo>
                  <a:lnTo>
                    <a:pt x="11782" y="13785"/>
                  </a:lnTo>
                  <a:lnTo>
                    <a:pt x="11782" y="13799"/>
                  </a:lnTo>
                  <a:lnTo>
                    <a:pt x="11810" y="13827"/>
                  </a:lnTo>
                  <a:lnTo>
                    <a:pt x="11880" y="13827"/>
                  </a:lnTo>
                  <a:lnTo>
                    <a:pt x="11894" y="13799"/>
                  </a:lnTo>
                  <a:lnTo>
                    <a:pt x="11908" y="13785"/>
                  </a:lnTo>
                  <a:lnTo>
                    <a:pt x="11908" y="13757"/>
                  </a:lnTo>
                  <a:lnTo>
                    <a:pt x="11894" y="13715"/>
                  </a:lnTo>
                  <a:lnTo>
                    <a:pt x="11852" y="13701"/>
                  </a:lnTo>
                  <a:close/>
                  <a:moveTo>
                    <a:pt x="13001" y="13701"/>
                  </a:moveTo>
                  <a:lnTo>
                    <a:pt x="12987" y="13715"/>
                  </a:lnTo>
                  <a:lnTo>
                    <a:pt x="12958" y="13729"/>
                  </a:lnTo>
                  <a:lnTo>
                    <a:pt x="12958" y="13757"/>
                  </a:lnTo>
                  <a:lnTo>
                    <a:pt x="12958" y="13785"/>
                  </a:lnTo>
                  <a:lnTo>
                    <a:pt x="12958" y="13799"/>
                  </a:lnTo>
                  <a:lnTo>
                    <a:pt x="12987" y="13827"/>
                  </a:lnTo>
                  <a:lnTo>
                    <a:pt x="13057" y="13827"/>
                  </a:lnTo>
                  <a:lnTo>
                    <a:pt x="13071" y="13799"/>
                  </a:lnTo>
                  <a:lnTo>
                    <a:pt x="13085" y="13785"/>
                  </a:lnTo>
                  <a:lnTo>
                    <a:pt x="13085" y="13757"/>
                  </a:lnTo>
                  <a:lnTo>
                    <a:pt x="13071" y="13715"/>
                  </a:lnTo>
                  <a:lnTo>
                    <a:pt x="13029" y="13701"/>
                  </a:lnTo>
                  <a:close/>
                  <a:moveTo>
                    <a:pt x="42" y="13701"/>
                  </a:moveTo>
                  <a:lnTo>
                    <a:pt x="28" y="13715"/>
                  </a:lnTo>
                  <a:lnTo>
                    <a:pt x="14" y="13743"/>
                  </a:lnTo>
                  <a:lnTo>
                    <a:pt x="0" y="13757"/>
                  </a:lnTo>
                  <a:lnTo>
                    <a:pt x="0" y="13785"/>
                  </a:lnTo>
                  <a:lnTo>
                    <a:pt x="14" y="13813"/>
                  </a:lnTo>
                  <a:lnTo>
                    <a:pt x="42" y="13827"/>
                  </a:lnTo>
                  <a:lnTo>
                    <a:pt x="70" y="13841"/>
                  </a:lnTo>
                  <a:lnTo>
                    <a:pt x="98" y="13827"/>
                  </a:lnTo>
                  <a:lnTo>
                    <a:pt x="112" y="13813"/>
                  </a:lnTo>
                  <a:lnTo>
                    <a:pt x="141" y="13799"/>
                  </a:lnTo>
                  <a:lnTo>
                    <a:pt x="141" y="13771"/>
                  </a:lnTo>
                  <a:lnTo>
                    <a:pt x="141" y="13743"/>
                  </a:lnTo>
                  <a:lnTo>
                    <a:pt x="126" y="13715"/>
                  </a:lnTo>
                  <a:lnTo>
                    <a:pt x="98" y="13701"/>
                  </a:lnTo>
                  <a:close/>
                  <a:moveTo>
                    <a:pt x="1219" y="13701"/>
                  </a:moveTo>
                  <a:lnTo>
                    <a:pt x="1205" y="13715"/>
                  </a:lnTo>
                  <a:lnTo>
                    <a:pt x="1191" y="13743"/>
                  </a:lnTo>
                  <a:lnTo>
                    <a:pt x="1177" y="13757"/>
                  </a:lnTo>
                  <a:lnTo>
                    <a:pt x="1191" y="13785"/>
                  </a:lnTo>
                  <a:lnTo>
                    <a:pt x="1205" y="13813"/>
                  </a:lnTo>
                  <a:lnTo>
                    <a:pt x="1219" y="13827"/>
                  </a:lnTo>
                  <a:lnTo>
                    <a:pt x="1247" y="13841"/>
                  </a:lnTo>
                  <a:lnTo>
                    <a:pt x="1275" y="13827"/>
                  </a:lnTo>
                  <a:lnTo>
                    <a:pt x="1303" y="13813"/>
                  </a:lnTo>
                  <a:lnTo>
                    <a:pt x="1317" y="13799"/>
                  </a:lnTo>
                  <a:lnTo>
                    <a:pt x="1317" y="13771"/>
                  </a:lnTo>
                  <a:lnTo>
                    <a:pt x="1317" y="13743"/>
                  </a:lnTo>
                  <a:lnTo>
                    <a:pt x="1303" y="13715"/>
                  </a:lnTo>
                  <a:lnTo>
                    <a:pt x="1275" y="13701"/>
                  </a:lnTo>
                  <a:close/>
                  <a:moveTo>
                    <a:pt x="2396" y="13701"/>
                  </a:moveTo>
                  <a:lnTo>
                    <a:pt x="2382" y="13715"/>
                  </a:lnTo>
                  <a:lnTo>
                    <a:pt x="2368" y="13743"/>
                  </a:lnTo>
                  <a:lnTo>
                    <a:pt x="2354" y="13757"/>
                  </a:lnTo>
                  <a:lnTo>
                    <a:pt x="2368" y="13785"/>
                  </a:lnTo>
                  <a:lnTo>
                    <a:pt x="2382" y="13813"/>
                  </a:lnTo>
                  <a:lnTo>
                    <a:pt x="2396" y="13827"/>
                  </a:lnTo>
                  <a:lnTo>
                    <a:pt x="2424" y="13841"/>
                  </a:lnTo>
                  <a:lnTo>
                    <a:pt x="2452" y="13827"/>
                  </a:lnTo>
                  <a:lnTo>
                    <a:pt x="2480" y="13813"/>
                  </a:lnTo>
                  <a:lnTo>
                    <a:pt x="2494" y="13799"/>
                  </a:lnTo>
                  <a:lnTo>
                    <a:pt x="2494" y="13771"/>
                  </a:lnTo>
                  <a:lnTo>
                    <a:pt x="2494" y="13743"/>
                  </a:lnTo>
                  <a:lnTo>
                    <a:pt x="2480" y="13715"/>
                  </a:lnTo>
                  <a:lnTo>
                    <a:pt x="2452" y="13701"/>
                  </a:lnTo>
                  <a:close/>
                  <a:moveTo>
                    <a:pt x="3587" y="13701"/>
                  </a:moveTo>
                  <a:lnTo>
                    <a:pt x="3559" y="13715"/>
                  </a:lnTo>
                  <a:lnTo>
                    <a:pt x="3545" y="13743"/>
                  </a:lnTo>
                  <a:lnTo>
                    <a:pt x="3531" y="13757"/>
                  </a:lnTo>
                  <a:lnTo>
                    <a:pt x="3545" y="13785"/>
                  </a:lnTo>
                  <a:lnTo>
                    <a:pt x="3559" y="13813"/>
                  </a:lnTo>
                  <a:lnTo>
                    <a:pt x="3573" y="13827"/>
                  </a:lnTo>
                  <a:lnTo>
                    <a:pt x="3601" y="13841"/>
                  </a:lnTo>
                  <a:lnTo>
                    <a:pt x="3629" y="13827"/>
                  </a:lnTo>
                  <a:lnTo>
                    <a:pt x="3657" y="13813"/>
                  </a:lnTo>
                  <a:lnTo>
                    <a:pt x="3671" y="13799"/>
                  </a:lnTo>
                  <a:lnTo>
                    <a:pt x="3671" y="13771"/>
                  </a:lnTo>
                  <a:lnTo>
                    <a:pt x="3671" y="13743"/>
                  </a:lnTo>
                  <a:lnTo>
                    <a:pt x="3657" y="13715"/>
                  </a:lnTo>
                  <a:lnTo>
                    <a:pt x="3643" y="13701"/>
                  </a:lnTo>
                  <a:close/>
                  <a:moveTo>
                    <a:pt x="4763" y="13701"/>
                  </a:moveTo>
                  <a:lnTo>
                    <a:pt x="4735" y="13715"/>
                  </a:lnTo>
                  <a:lnTo>
                    <a:pt x="4721" y="13743"/>
                  </a:lnTo>
                  <a:lnTo>
                    <a:pt x="4707" y="13757"/>
                  </a:lnTo>
                  <a:lnTo>
                    <a:pt x="4721" y="13785"/>
                  </a:lnTo>
                  <a:lnTo>
                    <a:pt x="4735" y="13813"/>
                  </a:lnTo>
                  <a:lnTo>
                    <a:pt x="4749" y="13827"/>
                  </a:lnTo>
                  <a:lnTo>
                    <a:pt x="4777" y="13841"/>
                  </a:lnTo>
                  <a:lnTo>
                    <a:pt x="4805" y="13827"/>
                  </a:lnTo>
                  <a:lnTo>
                    <a:pt x="4833" y="13813"/>
                  </a:lnTo>
                  <a:lnTo>
                    <a:pt x="4847" y="13799"/>
                  </a:lnTo>
                  <a:lnTo>
                    <a:pt x="4847" y="13771"/>
                  </a:lnTo>
                  <a:lnTo>
                    <a:pt x="4847" y="13743"/>
                  </a:lnTo>
                  <a:lnTo>
                    <a:pt x="4833" y="13715"/>
                  </a:lnTo>
                  <a:lnTo>
                    <a:pt x="4819" y="13701"/>
                  </a:lnTo>
                  <a:close/>
                  <a:moveTo>
                    <a:pt x="5940" y="13701"/>
                  </a:moveTo>
                  <a:lnTo>
                    <a:pt x="5912" y="13715"/>
                  </a:lnTo>
                  <a:lnTo>
                    <a:pt x="5898" y="13743"/>
                  </a:lnTo>
                  <a:lnTo>
                    <a:pt x="5898" y="13757"/>
                  </a:lnTo>
                  <a:lnTo>
                    <a:pt x="5898" y="13785"/>
                  </a:lnTo>
                  <a:lnTo>
                    <a:pt x="5912" y="13813"/>
                  </a:lnTo>
                  <a:lnTo>
                    <a:pt x="5926" y="13827"/>
                  </a:lnTo>
                  <a:lnTo>
                    <a:pt x="5954" y="13841"/>
                  </a:lnTo>
                  <a:lnTo>
                    <a:pt x="5982" y="13827"/>
                  </a:lnTo>
                  <a:lnTo>
                    <a:pt x="6010" y="13813"/>
                  </a:lnTo>
                  <a:lnTo>
                    <a:pt x="6024" y="13799"/>
                  </a:lnTo>
                  <a:lnTo>
                    <a:pt x="6024" y="13771"/>
                  </a:lnTo>
                  <a:lnTo>
                    <a:pt x="6024" y="13743"/>
                  </a:lnTo>
                  <a:lnTo>
                    <a:pt x="6010" y="13715"/>
                  </a:lnTo>
                  <a:lnTo>
                    <a:pt x="5996" y="13701"/>
                  </a:lnTo>
                  <a:close/>
                  <a:moveTo>
                    <a:pt x="7117" y="13701"/>
                  </a:moveTo>
                  <a:lnTo>
                    <a:pt x="7089" y="13715"/>
                  </a:lnTo>
                  <a:lnTo>
                    <a:pt x="7075" y="13743"/>
                  </a:lnTo>
                  <a:lnTo>
                    <a:pt x="7075" y="13757"/>
                  </a:lnTo>
                  <a:lnTo>
                    <a:pt x="7075" y="13785"/>
                  </a:lnTo>
                  <a:lnTo>
                    <a:pt x="7089" y="13813"/>
                  </a:lnTo>
                  <a:lnTo>
                    <a:pt x="7117" y="13827"/>
                  </a:lnTo>
                  <a:lnTo>
                    <a:pt x="7131" y="13841"/>
                  </a:lnTo>
                  <a:lnTo>
                    <a:pt x="7159" y="13827"/>
                  </a:lnTo>
                  <a:lnTo>
                    <a:pt x="7187" y="13813"/>
                  </a:lnTo>
                  <a:lnTo>
                    <a:pt x="7201" y="13799"/>
                  </a:lnTo>
                  <a:lnTo>
                    <a:pt x="7215" y="13771"/>
                  </a:lnTo>
                  <a:lnTo>
                    <a:pt x="7201" y="13743"/>
                  </a:lnTo>
                  <a:lnTo>
                    <a:pt x="7187" y="13715"/>
                  </a:lnTo>
                  <a:lnTo>
                    <a:pt x="7173" y="13701"/>
                  </a:lnTo>
                  <a:close/>
                  <a:moveTo>
                    <a:pt x="8294" y="13701"/>
                  </a:moveTo>
                  <a:lnTo>
                    <a:pt x="8266" y="13715"/>
                  </a:lnTo>
                  <a:lnTo>
                    <a:pt x="8252" y="13743"/>
                  </a:lnTo>
                  <a:lnTo>
                    <a:pt x="8252" y="13757"/>
                  </a:lnTo>
                  <a:lnTo>
                    <a:pt x="8252" y="13785"/>
                  </a:lnTo>
                  <a:lnTo>
                    <a:pt x="8266" y="13813"/>
                  </a:lnTo>
                  <a:lnTo>
                    <a:pt x="8294" y="13827"/>
                  </a:lnTo>
                  <a:lnTo>
                    <a:pt x="8322" y="13841"/>
                  </a:lnTo>
                  <a:lnTo>
                    <a:pt x="8336" y="13827"/>
                  </a:lnTo>
                  <a:lnTo>
                    <a:pt x="8364" y="13813"/>
                  </a:lnTo>
                  <a:lnTo>
                    <a:pt x="8378" y="13799"/>
                  </a:lnTo>
                  <a:lnTo>
                    <a:pt x="8392" y="13771"/>
                  </a:lnTo>
                  <a:lnTo>
                    <a:pt x="8378" y="13743"/>
                  </a:lnTo>
                  <a:lnTo>
                    <a:pt x="8364" y="13715"/>
                  </a:lnTo>
                  <a:lnTo>
                    <a:pt x="8350" y="13701"/>
                  </a:lnTo>
                  <a:close/>
                  <a:moveTo>
                    <a:pt x="9470" y="13701"/>
                  </a:moveTo>
                  <a:lnTo>
                    <a:pt x="9442" y="13715"/>
                  </a:lnTo>
                  <a:lnTo>
                    <a:pt x="9428" y="13743"/>
                  </a:lnTo>
                  <a:lnTo>
                    <a:pt x="9428" y="13757"/>
                  </a:lnTo>
                  <a:lnTo>
                    <a:pt x="9428" y="13785"/>
                  </a:lnTo>
                  <a:lnTo>
                    <a:pt x="9442" y="13813"/>
                  </a:lnTo>
                  <a:lnTo>
                    <a:pt x="9470" y="13827"/>
                  </a:lnTo>
                  <a:lnTo>
                    <a:pt x="9498" y="13841"/>
                  </a:lnTo>
                  <a:lnTo>
                    <a:pt x="9526" y="13827"/>
                  </a:lnTo>
                  <a:lnTo>
                    <a:pt x="9540" y="13813"/>
                  </a:lnTo>
                  <a:lnTo>
                    <a:pt x="9554" y="13799"/>
                  </a:lnTo>
                  <a:lnTo>
                    <a:pt x="9568" y="13771"/>
                  </a:lnTo>
                  <a:lnTo>
                    <a:pt x="9554" y="13743"/>
                  </a:lnTo>
                  <a:lnTo>
                    <a:pt x="9540" y="13715"/>
                  </a:lnTo>
                  <a:lnTo>
                    <a:pt x="9526" y="13701"/>
                  </a:lnTo>
                  <a:close/>
                  <a:moveTo>
                    <a:pt x="10647" y="13701"/>
                  </a:moveTo>
                  <a:lnTo>
                    <a:pt x="10619" y="13715"/>
                  </a:lnTo>
                  <a:lnTo>
                    <a:pt x="10605" y="13743"/>
                  </a:lnTo>
                  <a:lnTo>
                    <a:pt x="10605" y="13757"/>
                  </a:lnTo>
                  <a:lnTo>
                    <a:pt x="10605" y="13785"/>
                  </a:lnTo>
                  <a:lnTo>
                    <a:pt x="10619" y="13813"/>
                  </a:lnTo>
                  <a:lnTo>
                    <a:pt x="10647" y="13827"/>
                  </a:lnTo>
                  <a:lnTo>
                    <a:pt x="10675" y="13841"/>
                  </a:lnTo>
                  <a:lnTo>
                    <a:pt x="10703" y="13827"/>
                  </a:lnTo>
                  <a:lnTo>
                    <a:pt x="10717" y="13813"/>
                  </a:lnTo>
                  <a:lnTo>
                    <a:pt x="10731" y="13799"/>
                  </a:lnTo>
                  <a:lnTo>
                    <a:pt x="10745" y="13771"/>
                  </a:lnTo>
                  <a:lnTo>
                    <a:pt x="10745" y="13743"/>
                  </a:lnTo>
                  <a:lnTo>
                    <a:pt x="10731" y="13715"/>
                  </a:lnTo>
                  <a:lnTo>
                    <a:pt x="10703" y="13701"/>
                  </a:lnTo>
                  <a:close/>
                  <a:moveTo>
                    <a:pt x="659" y="14513"/>
                  </a:moveTo>
                  <a:lnTo>
                    <a:pt x="631" y="14527"/>
                  </a:lnTo>
                  <a:lnTo>
                    <a:pt x="617" y="14541"/>
                  </a:lnTo>
                  <a:lnTo>
                    <a:pt x="603" y="14555"/>
                  </a:lnTo>
                  <a:lnTo>
                    <a:pt x="589" y="14583"/>
                  </a:lnTo>
                  <a:lnTo>
                    <a:pt x="603" y="14611"/>
                  </a:lnTo>
                  <a:lnTo>
                    <a:pt x="617" y="14625"/>
                  </a:lnTo>
                  <a:lnTo>
                    <a:pt x="631" y="14653"/>
                  </a:lnTo>
                  <a:lnTo>
                    <a:pt x="687" y="14653"/>
                  </a:lnTo>
                  <a:lnTo>
                    <a:pt x="715" y="14625"/>
                  </a:lnTo>
                  <a:lnTo>
                    <a:pt x="729" y="14611"/>
                  </a:lnTo>
                  <a:lnTo>
                    <a:pt x="729" y="14583"/>
                  </a:lnTo>
                  <a:lnTo>
                    <a:pt x="729" y="14555"/>
                  </a:lnTo>
                  <a:lnTo>
                    <a:pt x="715" y="14541"/>
                  </a:lnTo>
                  <a:lnTo>
                    <a:pt x="687" y="14527"/>
                  </a:lnTo>
                  <a:lnTo>
                    <a:pt x="659" y="14513"/>
                  </a:lnTo>
                  <a:close/>
                  <a:moveTo>
                    <a:pt x="1836" y="14513"/>
                  </a:moveTo>
                  <a:lnTo>
                    <a:pt x="1808" y="14527"/>
                  </a:lnTo>
                  <a:lnTo>
                    <a:pt x="1794" y="14541"/>
                  </a:lnTo>
                  <a:lnTo>
                    <a:pt x="1780" y="14555"/>
                  </a:lnTo>
                  <a:lnTo>
                    <a:pt x="1780" y="14583"/>
                  </a:lnTo>
                  <a:lnTo>
                    <a:pt x="1780" y="14611"/>
                  </a:lnTo>
                  <a:lnTo>
                    <a:pt x="1794" y="14625"/>
                  </a:lnTo>
                  <a:lnTo>
                    <a:pt x="1808" y="14653"/>
                  </a:lnTo>
                  <a:lnTo>
                    <a:pt x="1864" y="14653"/>
                  </a:lnTo>
                  <a:lnTo>
                    <a:pt x="1892" y="14625"/>
                  </a:lnTo>
                  <a:lnTo>
                    <a:pt x="1906" y="14611"/>
                  </a:lnTo>
                  <a:lnTo>
                    <a:pt x="1906" y="14583"/>
                  </a:lnTo>
                  <a:lnTo>
                    <a:pt x="1906" y="14555"/>
                  </a:lnTo>
                  <a:lnTo>
                    <a:pt x="1892" y="14541"/>
                  </a:lnTo>
                  <a:lnTo>
                    <a:pt x="1864" y="14527"/>
                  </a:lnTo>
                  <a:lnTo>
                    <a:pt x="1836" y="14513"/>
                  </a:lnTo>
                  <a:close/>
                  <a:moveTo>
                    <a:pt x="3012" y="14513"/>
                  </a:moveTo>
                  <a:lnTo>
                    <a:pt x="2984" y="14527"/>
                  </a:lnTo>
                  <a:lnTo>
                    <a:pt x="2970" y="14541"/>
                  </a:lnTo>
                  <a:lnTo>
                    <a:pt x="2956" y="14555"/>
                  </a:lnTo>
                  <a:lnTo>
                    <a:pt x="2956" y="14583"/>
                  </a:lnTo>
                  <a:lnTo>
                    <a:pt x="2956" y="14611"/>
                  </a:lnTo>
                  <a:lnTo>
                    <a:pt x="2970" y="14639"/>
                  </a:lnTo>
                  <a:lnTo>
                    <a:pt x="2998" y="14653"/>
                  </a:lnTo>
                  <a:lnTo>
                    <a:pt x="3026" y="14653"/>
                  </a:lnTo>
                  <a:lnTo>
                    <a:pt x="3040" y="14639"/>
                  </a:lnTo>
                  <a:lnTo>
                    <a:pt x="3068" y="14625"/>
                  </a:lnTo>
                  <a:lnTo>
                    <a:pt x="3082" y="14611"/>
                  </a:lnTo>
                  <a:lnTo>
                    <a:pt x="3082" y="14583"/>
                  </a:lnTo>
                  <a:lnTo>
                    <a:pt x="3082" y="14555"/>
                  </a:lnTo>
                  <a:lnTo>
                    <a:pt x="3068" y="14541"/>
                  </a:lnTo>
                  <a:lnTo>
                    <a:pt x="3040" y="14527"/>
                  </a:lnTo>
                  <a:lnTo>
                    <a:pt x="3026" y="14513"/>
                  </a:lnTo>
                  <a:close/>
                  <a:moveTo>
                    <a:pt x="4189" y="14513"/>
                  </a:moveTo>
                  <a:lnTo>
                    <a:pt x="4175" y="14527"/>
                  </a:lnTo>
                  <a:lnTo>
                    <a:pt x="4147" y="14541"/>
                  </a:lnTo>
                  <a:lnTo>
                    <a:pt x="4133" y="14555"/>
                  </a:lnTo>
                  <a:lnTo>
                    <a:pt x="4133" y="14583"/>
                  </a:lnTo>
                  <a:lnTo>
                    <a:pt x="4133" y="14611"/>
                  </a:lnTo>
                  <a:lnTo>
                    <a:pt x="4147" y="14639"/>
                  </a:lnTo>
                  <a:lnTo>
                    <a:pt x="4175" y="14653"/>
                  </a:lnTo>
                  <a:lnTo>
                    <a:pt x="4203" y="14653"/>
                  </a:lnTo>
                  <a:lnTo>
                    <a:pt x="4217" y="14639"/>
                  </a:lnTo>
                  <a:lnTo>
                    <a:pt x="4245" y="14625"/>
                  </a:lnTo>
                  <a:lnTo>
                    <a:pt x="4259" y="14611"/>
                  </a:lnTo>
                  <a:lnTo>
                    <a:pt x="4259" y="14583"/>
                  </a:lnTo>
                  <a:lnTo>
                    <a:pt x="4259" y="14555"/>
                  </a:lnTo>
                  <a:lnTo>
                    <a:pt x="4245" y="14541"/>
                  </a:lnTo>
                  <a:lnTo>
                    <a:pt x="4231" y="14527"/>
                  </a:lnTo>
                  <a:lnTo>
                    <a:pt x="4203" y="14513"/>
                  </a:lnTo>
                  <a:close/>
                  <a:moveTo>
                    <a:pt x="5380" y="14513"/>
                  </a:moveTo>
                  <a:lnTo>
                    <a:pt x="5352" y="14527"/>
                  </a:lnTo>
                  <a:lnTo>
                    <a:pt x="5324" y="14541"/>
                  </a:lnTo>
                  <a:lnTo>
                    <a:pt x="5310" y="14555"/>
                  </a:lnTo>
                  <a:lnTo>
                    <a:pt x="5310" y="14583"/>
                  </a:lnTo>
                  <a:lnTo>
                    <a:pt x="5310" y="14611"/>
                  </a:lnTo>
                  <a:lnTo>
                    <a:pt x="5324" y="14639"/>
                  </a:lnTo>
                  <a:lnTo>
                    <a:pt x="5352" y="14653"/>
                  </a:lnTo>
                  <a:lnTo>
                    <a:pt x="5380" y="14653"/>
                  </a:lnTo>
                  <a:lnTo>
                    <a:pt x="5408" y="14639"/>
                  </a:lnTo>
                  <a:lnTo>
                    <a:pt x="5422" y="14625"/>
                  </a:lnTo>
                  <a:lnTo>
                    <a:pt x="5436" y="14611"/>
                  </a:lnTo>
                  <a:lnTo>
                    <a:pt x="5436" y="14583"/>
                  </a:lnTo>
                  <a:lnTo>
                    <a:pt x="5436" y="14555"/>
                  </a:lnTo>
                  <a:lnTo>
                    <a:pt x="5422" y="14541"/>
                  </a:lnTo>
                  <a:lnTo>
                    <a:pt x="5408" y="14527"/>
                  </a:lnTo>
                  <a:lnTo>
                    <a:pt x="5380" y="14513"/>
                  </a:lnTo>
                  <a:close/>
                  <a:moveTo>
                    <a:pt x="6557" y="14513"/>
                  </a:moveTo>
                  <a:lnTo>
                    <a:pt x="6528" y="14527"/>
                  </a:lnTo>
                  <a:lnTo>
                    <a:pt x="6500" y="14541"/>
                  </a:lnTo>
                  <a:lnTo>
                    <a:pt x="6486" y="14555"/>
                  </a:lnTo>
                  <a:lnTo>
                    <a:pt x="6486" y="14583"/>
                  </a:lnTo>
                  <a:lnTo>
                    <a:pt x="6486" y="14611"/>
                  </a:lnTo>
                  <a:lnTo>
                    <a:pt x="6500" y="14639"/>
                  </a:lnTo>
                  <a:lnTo>
                    <a:pt x="6528" y="14653"/>
                  </a:lnTo>
                  <a:lnTo>
                    <a:pt x="6557" y="14653"/>
                  </a:lnTo>
                  <a:lnTo>
                    <a:pt x="6585" y="14639"/>
                  </a:lnTo>
                  <a:lnTo>
                    <a:pt x="6599" y="14625"/>
                  </a:lnTo>
                  <a:lnTo>
                    <a:pt x="6613" y="14611"/>
                  </a:lnTo>
                  <a:lnTo>
                    <a:pt x="6627" y="14583"/>
                  </a:lnTo>
                  <a:lnTo>
                    <a:pt x="6613" y="14555"/>
                  </a:lnTo>
                  <a:lnTo>
                    <a:pt x="6599" y="14541"/>
                  </a:lnTo>
                  <a:lnTo>
                    <a:pt x="6585" y="14527"/>
                  </a:lnTo>
                  <a:lnTo>
                    <a:pt x="6557" y="14513"/>
                  </a:lnTo>
                  <a:close/>
                  <a:moveTo>
                    <a:pt x="7733" y="14513"/>
                  </a:moveTo>
                  <a:lnTo>
                    <a:pt x="7705" y="14527"/>
                  </a:lnTo>
                  <a:lnTo>
                    <a:pt x="7677" y="14541"/>
                  </a:lnTo>
                  <a:lnTo>
                    <a:pt x="7663" y="14555"/>
                  </a:lnTo>
                  <a:lnTo>
                    <a:pt x="7663" y="14583"/>
                  </a:lnTo>
                  <a:lnTo>
                    <a:pt x="7663" y="14611"/>
                  </a:lnTo>
                  <a:lnTo>
                    <a:pt x="7691" y="14639"/>
                  </a:lnTo>
                  <a:lnTo>
                    <a:pt x="7705" y="14653"/>
                  </a:lnTo>
                  <a:lnTo>
                    <a:pt x="7733" y="14653"/>
                  </a:lnTo>
                  <a:lnTo>
                    <a:pt x="7761" y="14639"/>
                  </a:lnTo>
                  <a:lnTo>
                    <a:pt x="7775" y="14625"/>
                  </a:lnTo>
                  <a:lnTo>
                    <a:pt x="7789" y="14611"/>
                  </a:lnTo>
                  <a:lnTo>
                    <a:pt x="7803" y="14583"/>
                  </a:lnTo>
                  <a:lnTo>
                    <a:pt x="7789" y="14555"/>
                  </a:lnTo>
                  <a:lnTo>
                    <a:pt x="7775" y="14541"/>
                  </a:lnTo>
                  <a:lnTo>
                    <a:pt x="7761" y="14527"/>
                  </a:lnTo>
                  <a:lnTo>
                    <a:pt x="7733" y="14513"/>
                  </a:lnTo>
                  <a:close/>
                  <a:moveTo>
                    <a:pt x="8910" y="14513"/>
                  </a:moveTo>
                  <a:lnTo>
                    <a:pt x="8882" y="14527"/>
                  </a:lnTo>
                  <a:lnTo>
                    <a:pt x="8854" y="14541"/>
                  </a:lnTo>
                  <a:lnTo>
                    <a:pt x="8840" y="14555"/>
                  </a:lnTo>
                  <a:lnTo>
                    <a:pt x="8840" y="14583"/>
                  </a:lnTo>
                  <a:lnTo>
                    <a:pt x="8854" y="14611"/>
                  </a:lnTo>
                  <a:lnTo>
                    <a:pt x="8868" y="14639"/>
                  </a:lnTo>
                  <a:lnTo>
                    <a:pt x="8882" y="14653"/>
                  </a:lnTo>
                  <a:lnTo>
                    <a:pt x="8910" y="14653"/>
                  </a:lnTo>
                  <a:lnTo>
                    <a:pt x="8938" y="14639"/>
                  </a:lnTo>
                  <a:lnTo>
                    <a:pt x="8952" y="14625"/>
                  </a:lnTo>
                  <a:lnTo>
                    <a:pt x="8966" y="14611"/>
                  </a:lnTo>
                  <a:lnTo>
                    <a:pt x="8980" y="14583"/>
                  </a:lnTo>
                  <a:lnTo>
                    <a:pt x="8966" y="14555"/>
                  </a:lnTo>
                  <a:lnTo>
                    <a:pt x="8952" y="14541"/>
                  </a:lnTo>
                  <a:lnTo>
                    <a:pt x="8938" y="14527"/>
                  </a:lnTo>
                  <a:lnTo>
                    <a:pt x="8910" y="14513"/>
                  </a:lnTo>
                  <a:close/>
                  <a:moveTo>
                    <a:pt x="10087" y="14513"/>
                  </a:moveTo>
                  <a:lnTo>
                    <a:pt x="10059" y="14527"/>
                  </a:lnTo>
                  <a:lnTo>
                    <a:pt x="10045" y="14541"/>
                  </a:lnTo>
                  <a:lnTo>
                    <a:pt x="10031" y="14555"/>
                  </a:lnTo>
                  <a:lnTo>
                    <a:pt x="10017" y="14583"/>
                  </a:lnTo>
                  <a:lnTo>
                    <a:pt x="10031" y="14611"/>
                  </a:lnTo>
                  <a:lnTo>
                    <a:pt x="10045" y="14639"/>
                  </a:lnTo>
                  <a:lnTo>
                    <a:pt x="10059" y="14653"/>
                  </a:lnTo>
                  <a:lnTo>
                    <a:pt x="10087" y="14653"/>
                  </a:lnTo>
                  <a:lnTo>
                    <a:pt x="10115" y="14639"/>
                  </a:lnTo>
                  <a:lnTo>
                    <a:pt x="10129" y="14625"/>
                  </a:lnTo>
                  <a:lnTo>
                    <a:pt x="10143" y="14611"/>
                  </a:lnTo>
                  <a:lnTo>
                    <a:pt x="10157" y="14583"/>
                  </a:lnTo>
                  <a:lnTo>
                    <a:pt x="10143" y="14555"/>
                  </a:lnTo>
                  <a:lnTo>
                    <a:pt x="10129" y="14541"/>
                  </a:lnTo>
                  <a:lnTo>
                    <a:pt x="10115" y="14527"/>
                  </a:lnTo>
                  <a:lnTo>
                    <a:pt x="10087" y="14513"/>
                  </a:lnTo>
                  <a:close/>
                  <a:moveTo>
                    <a:pt x="11263" y="14513"/>
                  </a:moveTo>
                  <a:lnTo>
                    <a:pt x="11235" y="14527"/>
                  </a:lnTo>
                  <a:lnTo>
                    <a:pt x="11221" y="14541"/>
                  </a:lnTo>
                  <a:lnTo>
                    <a:pt x="11207" y="14555"/>
                  </a:lnTo>
                  <a:lnTo>
                    <a:pt x="11193" y="14583"/>
                  </a:lnTo>
                  <a:lnTo>
                    <a:pt x="11207" y="14611"/>
                  </a:lnTo>
                  <a:lnTo>
                    <a:pt x="11221" y="14639"/>
                  </a:lnTo>
                  <a:lnTo>
                    <a:pt x="11235" y="14653"/>
                  </a:lnTo>
                  <a:lnTo>
                    <a:pt x="11263" y="14653"/>
                  </a:lnTo>
                  <a:lnTo>
                    <a:pt x="11291" y="14639"/>
                  </a:lnTo>
                  <a:lnTo>
                    <a:pt x="11319" y="14625"/>
                  </a:lnTo>
                  <a:lnTo>
                    <a:pt x="11333" y="14611"/>
                  </a:lnTo>
                  <a:lnTo>
                    <a:pt x="11333" y="14583"/>
                  </a:lnTo>
                  <a:lnTo>
                    <a:pt x="11333" y="14555"/>
                  </a:lnTo>
                  <a:lnTo>
                    <a:pt x="11319" y="14541"/>
                  </a:lnTo>
                  <a:lnTo>
                    <a:pt x="11291" y="14527"/>
                  </a:lnTo>
                  <a:lnTo>
                    <a:pt x="11263" y="14513"/>
                  </a:lnTo>
                  <a:close/>
                  <a:moveTo>
                    <a:pt x="12440" y="14513"/>
                  </a:moveTo>
                  <a:lnTo>
                    <a:pt x="12412" y="14527"/>
                  </a:lnTo>
                  <a:lnTo>
                    <a:pt x="12398" y="14541"/>
                  </a:lnTo>
                  <a:lnTo>
                    <a:pt x="12384" y="14555"/>
                  </a:lnTo>
                  <a:lnTo>
                    <a:pt x="12370" y="14583"/>
                  </a:lnTo>
                  <a:lnTo>
                    <a:pt x="12384" y="14611"/>
                  </a:lnTo>
                  <a:lnTo>
                    <a:pt x="12398" y="14639"/>
                  </a:lnTo>
                  <a:lnTo>
                    <a:pt x="12412" y="14653"/>
                  </a:lnTo>
                  <a:lnTo>
                    <a:pt x="12440" y="14653"/>
                  </a:lnTo>
                  <a:lnTo>
                    <a:pt x="12468" y="14639"/>
                  </a:lnTo>
                  <a:lnTo>
                    <a:pt x="12496" y="14625"/>
                  </a:lnTo>
                  <a:lnTo>
                    <a:pt x="12510" y="14611"/>
                  </a:lnTo>
                  <a:lnTo>
                    <a:pt x="12510" y="14583"/>
                  </a:lnTo>
                  <a:lnTo>
                    <a:pt x="12510" y="14555"/>
                  </a:lnTo>
                  <a:lnTo>
                    <a:pt x="12496" y="14541"/>
                  </a:lnTo>
                  <a:lnTo>
                    <a:pt x="12468" y="14527"/>
                  </a:lnTo>
                  <a:lnTo>
                    <a:pt x="12440" y="14513"/>
                  </a:lnTo>
                  <a:close/>
                  <a:moveTo>
                    <a:pt x="13617" y="14513"/>
                  </a:moveTo>
                  <a:lnTo>
                    <a:pt x="13589" y="14527"/>
                  </a:lnTo>
                  <a:lnTo>
                    <a:pt x="13575" y="14541"/>
                  </a:lnTo>
                  <a:lnTo>
                    <a:pt x="13561" y="14555"/>
                  </a:lnTo>
                  <a:lnTo>
                    <a:pt x="13547" y="14583"/>
                  </a:lnTo>
                  <a:lnTo>
                    <a:pt x="13561" y="14611"/>
                  </a:lnTo>
                  <a:lnTo>
                    <a:pt x="13575" y="14625"/>
                  </a:lnTo>
                  <a:lnTo>
                    <a:pt x="13589" y="14653"/>
                  </a:lnTo>
                  <a:lnTo>
                    <a:pt x="13645" y="14653"/>
                  </a:lnTo>
                  <a:lnTo>
                    <a:pt x="13673" y="14625"/>
                  </a:lnTo>
                  <a:lnTo>
                    <a:pt x="13687" y="14611"/>
                  </a:lnTo>
                  <a:lnTo>
                    <a:pt x="13687" y="14583"/>
                  </a:lnTo>
                  <a:lnTo>
                    <a:pt x="13687" y="14555"/>
                  </a:lnTo>
                  <a:lnTo>
                    <a:pt x="13673" y="14541"/>
                  </a:lnTo>
                  <a:lnTo>
                    <a:pt x="13645" y="14527"/>
                  </a:lnTo>
                  <a:lnTo>
                    <a:pt x="13617" y="14513"/>
                  </a:lnTo>
                  <a:close/>
                  <a:moveTo>
                    <a:pt x="42" y="15312"/>
                  </a:moveTo>
                  <a:lnTo>
                    <a:pt x="28" y="15326"/>
                  </a:lnTo>
                  <a:lnTo>
                    <a:pt x="14" y="15354"/>
                  </a:lnTo>
                  <a:lnTo>
                    <a:pt x="0" y="15382"/>
                  </a:lnTo>
                  <a:lnTo>
                    <a:pt x="14" y="15410"/>
                  </a:lnTo>
                  <a:lnTo>
                    <a:pt x="28" y="15424"/>
                  </a:lnTo>
                  <a:lnTo>
                    <a:pt x="42" y="15438"/>
                  </a:lnTo>
                  <a:lnTo>
                    <a:pt x="98" y="15438"/>
                  </a:lnTo>
                  <a:lnTo>
                    <a:pt x="126" y="15424"/>
                  </a:lnTo>
                  <a:lnTo>
                    <a:pt x="141" y="15410"/>
                  </a:lnTo>
                  <a:lnTo>
                    <a:pt x="141" y="15382"/>
                  </a:lnTo>
                  <a:lnTo>
                    <a:pt x="141" y="15354"/>
                  </a:lnTo>
                  <a:lnTo>
                    <a:pt x="126" y="15326"/>
                  </a:lnTo>
                  <a:lnTo>
                    <a:pt x="98" y="15312"/>
                  </a:lnTo>
                  <a:close/>
                  <a:moveTo>
                    <a:pt x="1219" y="15312"/>
                  </a:moveTo>
                  <a:lnTo>
                    <a:pt x="1205" y="15326"/>
                  </a:lnTo>
                  <a:lnTo>
                    <a:pt x="1191" y="15354"/>
                  </a:lnTo>
                  <a:lnTo>
                    <a:pt x="1177" y="15382"/>
                  </a:lnTo>
                  <a:lnTo>
                    <a:pt x="1191" y="15410"/>
                  </a:lnTo>
                  <a:lnTo>
                    <a:pt x="1205" y="15424"/>
                  </a:lnTo>
                  <a:lnTo>
                    <a:pt x="1219" y="15438"/>
                  </a:lnTo>
                  <a:lnTo>
                    <a:pt x="1275" y="15438"/>
                  </a:lnTo>
                  <a:lnTo>
                    <a:pt x="1303" y="15424"/>
                  </a:lnTo>
                  <a:lnTo>
                    <a:pt x="1317" y="15410"/>
                  </a:lnTo>
                  <a:lnTo>
                    <a:pt x="1317" y="15382"/>
                  </a:lnTo>
                  <a:lnTo>
                    <a:pt x="1317" y="15354"/>
                  </a:lnTo>
                  <a:lnTo>
                    <a:pt x="1303" y="15326"/>
                  </a:lnTo>
                  <a:lnTo>
                    <a:pt x="1275" y="15312"/>
                  </a:lnTo>
                  <a:close/>
                  <a:moveTo>
                    <a:pt x="2396" y="15312"/>
                  </a:moveTo>
                  <a:lnTo>
                    <a:pt x="2382" y="15326"/>
                  </a:lnTo>
                  <a:lnTo>
                    <a:pt x="2368" y="15354"/>
                  </a:lnTo>
                  <a:lnTo>
                    <a:pt x="2368" y="15382"/>
                  </a:lnTo>
                  <a:lnTo>
                    <a:pt x="2368" y="15410"/>
                  </a:lnTo>
                  <a:lnTo>
                    <a:pt x="2382" y="15424"/>
                  </a:lnTo>
                  <a:lnTo>
                    <a:pt x="2396" y="15438"/>
                  </a:lnTo>
                  <a:lnTo>
                    <a:pt x="2452" y="15438"/>
                  </a:lnTo>
                  <a:lnTo>
                    <a:pt x="2480" y="15424"/>
                  </a:lnTo>
                  <a:lnTo>
                    <a:pt x="2494" y="15410"/>
                  </a:lnTo>
                  <a:lnTo>
                    <a:pt x="2494" y="15382"/>
                  </a:lnTo>
                  <a:lnTo>
                    <a:pt x="2494" y="15354"/>
                  </a:lnTo>
                  <a:lnTo>
                    <a:pt x="2480" y="15326"/>
                  </a:lnTo>
                  <a:lnTo>
                    <a:pt x="2452" y="15312"/>
                  </a:lnTo>
                  <a:close/>
                  <a:moveTo>
                    <a:pt x="3587" y="15312"/>
                  </a:moveTo>
                  <a:lnTo>
                    <a:pt x="3559" y="15326"/>
                  </a:lnTo>
                  <a:lnTo>
                    <a:pt x="3545" y="15354"/>
                  </a:lnTo>
                  <a:lnTo>
                    <a:pt x="3545" y="15382"/>
                  </a:lnTo>
                  <a:lnTo>
                    <a:pt x="3545" y="15410"/>
                  </a:lnTo>
                  <a:lnTo>
                    <a:pt x="3559" y="15424"/>
                  </a:lnTo>
                  <a:lnTo>
                    <a:pt x="3587" y="15438"/>
                  </a:lnTo>
                  <a:lnTo>
                    <a:pt x="3629" y="15438"/>
                  </a:lnTo>
                  <a:lnTo>
                    <a:pt x="3657" y="15424"/>
                  </a:lnTo>
                  <a:lnTo>
                    <a:pt x="3671" y="15410"/>
                  </a:lnTo>
                  <a:lnTo>
                    <a:pt x="3671" y="15382"/>
                  </a:lnTo>
                  <a:lnTo>
                    <a:pt x="3671" y="15354"/>
                  </a:lnTo>
                  <a:lnTo>
                    <a:pt x="3657" y="15326"/>
                  </a:lnTo>
                  <a:lnTo>
                    <a:pt x="3629" y="15312"/>
                  </a:lnTo>
                  <a:close/>
                  <a:moveTo>
                    <a:pt x="4763" y="15312"/>
                  </a:moveTo>
                  <a:lnTo>
                    <a:pt x="4735" y="15326"/>
                  </a:lnTo>
                  <a:lnTo>
                    <a:pt x="4721" y="15354"/>
                  </a:lnTo>
                  <a:lnTo>
                    <a:pt x="4721" y="15382"/>
                  </a:lnTo>
                  <a:lnTo>
                    <a:pt x="4721" y="15410"/>
                  </a:lnTo>
                  <a:lnTo>
                    <a:pt x="4735" y="15424"/>
                  </a:lnTo>
                  <a:lnTo>
                    <a:pt x="4763" y="15438"/>
                  </a:lnTo>
                  <a:lnTo>
                    <a:pt x="4805" y="15438"/>
                  </a:lnTo>
                  <a:lnTo>
                    <a:pt x="4833" y="15424"/>
                  </a:lnTo>
                  <a:lnTo>
                    <a:pt x="4847" y="15410"/>
                  </a:lnTo>
                  <a:lnTo>
                    <a:pt x="4847" y="15382"/>
                  </a:lnTo>
                  <a:lnTo>
                    <a:pt x="4847" y="15354"/>
                  </a:lnTo>
                  <a:lnTo>
                    <a:pt x="4833" y="15326"/>
                  </a:lnTo>
                  <a:lnTo>
                    <a:pt x="4819" y="15312"/>
                  </a:lnTo>
                  <a:close/>
                  <a:moveTo>
                    <a:pt x="5940" y="15312"/>
                  </a:moveTo>
                  <a:lnTo>
                    <a:pt x="5912" y="15326"/>
                  </a:lnTo>
                  <a:lnTo>
                    <a:pt x="5898" y="15354"/>
                  </a:lnTo>
                  <a:lnTo>
                    <a:pt x="5898" y="15382"/>
                  </a:lnTo>
                  <a:lnTo>
                    <a:pt x="5898" y="15410"/>
                  </a:lnTo>
                  <a:lnTo>
                    <a:pt x="5912" y="15424"/>
                  </a:lnTo>
                  <a:lnTo>
                    <a:pt x="5940" y="15438"/>
                  </a:lnTo>
                  <a:lnTo>
                    <a:pt x="5982" y="15438"/>
                  </a:lnTo>
                  <a:lnTo>
                    <a:pt x="6010" y="15424"/>
                  </a:lnTo>
                  <a:lnTo>
                    <a:pt x="6024" y="15410"/>
                  </a:lnTo>
                  <a:lnTo>
                    <a:pt x="6024" y="15382"/>
                  </a:lnTo>
                  <a:lnTo>
                    <a:pt x="6024" y="15354"/>
                  </a:lnTo>
                  <a:lnTo>
                    <a:pt x="6010" y="15326"/>
                  </a:lnTo>
                  <a:lnTo>
                    <a:pt x="5996" y="15312"/>
                  </a:lnTo>
                  <a:close/>
                  <a:moveTo>
                    <a:pt x="7117" y="15312"/>
                  </a:moveTo>
                  <a:lnTo>
                    <a:pt x="7089" y="15326"/>
                  </a:lnTo>
                  <a:lnTo>
                    <a:pt x="7075" y="15354"/>
                  </a:lnTo>
                  <a:lnTo>
                    <a:pt x="7075" y="15382"/>
                  </a:lnTo>
                  <a:lnTo>
                    <a:pt x="7075" y="15410"/>
                  </a:lnTo>
                  <a:lnTo>
                    <a:pt x="7089" y="15424"/>
                  </a:lnTo>
                  <a:lnTo>
                    <a:pt x="7117" y="15438"/>
                  </a:lnTo>
                  <a:lnTo>
                    <a:pt x="7173" y="15438"/>
                  </a:lnTo>
                  <a:lnTo>
                    <a:pt x="7187" y="15424"/>
                  </a:lnTo>
                  <a:lnTo>
                    <a:pt x="7201" y="15410"/>
                  </a:lnTo>
                  <a:lnTo>
                    <a:pt x="7215" y="15382"/>
                  </a:lnTo>
                  <a:lnTo>
                    <a:pt x="7201" y="15354"/>
                  </a:lnTo>
                  <a:lnTo>
                    <a:pt x="7187" y="15326"/>
                  </a:lnTo>
                  <a:lnTo>
                    <a:pt x="7173" y="15312"/>
                  </a:lnTo>
                  <a:close/>
                  <a:moveTo>
                    <a:pt x="8294" y="15312"/>
                  </a:moveTo>
                  <a:lnTo>
                    <a:pt x="8266" y="15326"/>
                  </a:lnTo>
                  <a:lnTo>
                    <a:pt x="8252" y="15354"/>
                  </a:lnTo>
                  <a:lnTo>
                    <a:pt x="8252" y="15382"/>
                  </a:lnTo>
                  <a:lnTo>
                    <a:pt x="8252" y="15410"/>
                  </a:lnTo>
                  <a:lnTo>
                    <a:pt x="8266" y="15424"/>
                  </a:lnTo>
                  <a:lnTo>
                    <a:pt x="8294" y="15438"/>
                  </a:lnTo>
                  <a:lnTo>
                    <a:pt x="8350" y="15438"/>
                  </a:lnTo>
                  <a:lnTo>
                    <a:pt x="8364" y="15424"/>
                  </a:lnTo>
                  <a:lnTo>
                    <a:pt x="8378" y="15410"/>
                  </a:lnTo>
                  <a:lnTo>
                    <a:pt x="8392" y="15382"/>
                  </a:lnTo>
                  <a:lnTo>
                    <a:pt x="8378" y="15354"/>
                  </a:lnTo>
                  <a:lnTo>
                    <a:pt x="8364" y="15326"/>
                  </a:lnTo>
                  <a:lnTo>
                    <a:pt x="8350" y="15312"/>
                  </a:lnTo>
                  <a:close/>
                  <a:moveTo>
                    <a:pt x="9470" y="15312"/>
                  </a:moveTo>
                  <a:lnTo>
                    <a:pt x="9456" y="15326"/>
                  </a:lnTo>
                  <a:lnTo>
                    <a:pt x="9428" y="15354"/>
                  </a:lnTo>
                  <a:lnTo>
                    <a:pt x="9428" y="15382"/>
                  </a:lnTo>
                  <a:lnTo>
                    <a:pt x="9428" y="15410"/>
                  </a:lnTo>
                  <a:lnTo>
                    <a:pt x="9456" y="15424"/>
                  </a:lnTo>
                  <a:lnTo>
                    <a:pt x="9470" y="15438"/>
                  </a:lnTo>
                  <a:lnTo>
                    <a:pt x="9526" y="15438"/>
                  </a:lnTo>
                  <a:lnTo>
                    <a:pt x="9540" y="15424"/>
                  </a:lnTo>
                  <a:lnTo>
                    <a:pt x="9554" y="15410"/>
                  </a:lnTo>
                  <a:lnTo>
                    <a:pt x="9568" y="15382"/>
                  </a:lnTo>
                  <a:lnTo>
                    <a:pt x="9554" y="15354"/>
                  </a:lnTo>
                  <a:lnTo>
                    <a:pt x="9540" y="15326"/>
                  </a:lnTo>
                  <a:lnTo>
                    <a:pt x="9526" y="15312"/>
                  </a:lnTo>
                  <a:close/>
                  <a:moveTo>
                    <a:pt x="10647" y="15312"/>
                  </a:moveTo>
                  <a:lnTo>
                    <a:pt x="10633" y="15326"/>
                  </a:lnTo>
                  <a:lnTo>
                    <a:pt x="10619" y="15354"/>
                  </a:lnTo>
                  <a:lnTo>
                    <a:pt x="10605" y="15382"/>
                  </a:lnTo>
                  <a:lnTo>
                    <a:pt x="10619" y="15410"/>
                  </a:lnTo>
                  <a:lnTo>
                    <a:pt x="10633" y="15424"/>
                  </a:lnTo>
                  <a:lnTo>
                    <a:pt x="10647" y="15438"/>
                  </a:lnTo>
                  <a:lnTo>
                    <a:pt x="10703" y="15438"/>
                  </a:lnTo>
                  <a:lnTo>
                    <a:pt x="10717" y="15424"/>
                  </a:lnTo>
                  <a:lnTo>
                    <a:pt x="10731" y="15410"/>
                  </a:lnTo>
                  <a:lnTo>
                    <a:pt x="10745" y="15382"/>
                  </a:lnTo>
                  <a:lnTo>
                    <a:pt x="10731" y="15354"/>
                  </a:lnTo>
                  <a:lnTo>
                    <a:pt x="10717" y="15326"/>
                  </a:lnTo>
                  <a:lnTo>
                    <a:pt x="10703" y="15312"/>
                  </a:lnTo>
                  <a:close/>
                  <a:moveTo>
                    <a:pt x="11824" y="15312"/>
                  </a:moveTo>
                  <a:lnTo>
                    <a:pt x="11810" y="15326"/>
                  </a:lnTo>
                  <a:lnTo>
                    <a:pt x="11796" y="15354"/>
                  </a:lnTo>
                  <a:lnTo>
                    <a:pt x="11782" y="15382"/>
                  </a:lnTo>
                  <a:lnTo>
                    <a:pt x="11796" y="15410"/>
                  </a:lnTo>
                  <a:lnTo>
                    <a:pt x="11810" y="15424"/>
                  </a:lnTo>
                  <a:lnTo>
                    <a:pt x="11824" y="15438"/>
                  </a:lnTo>
                  <a:lnTo>
                    <a:pt x="11880" y="15438"/>
                  </a:lnTo>
                  <a:lnTo>
                    <a:pt x="11894" y="15424"/>
                  </a:lnTo>
                  <a:lnTo>
                    <a:pt x="11922" y="15410"/>
                  </a:lnTo>
                  <a:lnTo>
                    <a:pt x="11922" y="15382"/>
                  </a:lnTo>
                  <a:lnTo>
                    <a:pt x="11922" y="15354"/>
                  </a:lnTo>
                  <a:lnTo>
                    <a:pt x="11894" y="15326"/>
                  </a:lnTo>
                  <a:lnTo>
                    <a:pt x="11880" y="15312"/>
                  </a:lnTo>
                  <a:close/>
                  <a:moveTo>
                    <a:pt x="13001" y="15312"/>
                  </a:moveTo>
                  <a:lnTo>
                    <a:pt x="12987" y="15326"/>
                  </a:lnTo>
                  <a:lnTo>
                    <a:pt x="12973" y="15354"/>
                  </a:lnTo>
                  <a:lnTo>
                    <a:pt x="12958" y="15382"/>
                  </a:lnTo>
                  <a:lnTo>
                    <a:pt x="12973" y="15410"/>
                  </a:lnTo>
                  <a:lnTo>
                    <a:pt x="12987" y="15424"/>
                  </a:lnTo>
                  <a:lnTo>
                    <a:pt x="13001" y="15438"/>
                  </a:lnTo>
                  <a:lnTo>
                    <a:pt x="13057" y="15438"/>
                  </a:lnTo>
                  <a:lnTo>
                    <a:pt x="13085" y="15424"/>
                  </a:lnTo>
                  <a:lnTo>
                    <a:pt x="13099" y="15410"/>
                  </a:lnTo>
                  <a:lnTo>
                    <a:pt x="13099" y="15382"/>
                  </a:lnTo>
                  <a:lnTo>
                    <a:pt x="13099" y="15354"/>
                  </a:lnTo>
                  <a:lnTo>
                    <a:pt x="13085" y="15326"/>
                  </a:lnTo>
                  <a:lnTo>
                    <a:pt x="13057" y="15312"/>
                  </a:lnTo>
                  <a:close/>
                  <a:moveTo>
                    <a:pt x="659" y="16124"/>
                  </a:moveTo>
                  <a:lnTo>
                    <a:pt x="631" y="16138"/>
                  </a:lnTo>
                  <a:lnTo>
                    <a:pt x="617" y="16152"/>
                  </a:lnTo>
                  <a:lnTo>
                    <a:pt x="603" y="16166"/>
                  </a:lnTo>
                  <a:lnTo>
                    <a:pt x="589" y="16194"/>
                  </a:lnTo>
                  <a:lnTo>
                    <a:pt x="603" y="16222"/>
                  </a:lnTo>
                  <a:lnTo>
                    <a:pt x="617" y="16250"/>
                  </a:lnTo>
                  <a:lnTo>
                    <a:pt x="631" y="16264"/>
                  </a:lnTo>
                  <a:lnTo>
                    <a:pt x="687" y="16264"/>
                  </a:lnTo>
                  <a:lnTo>
                    <a:pt x="715" y="16250"/>
                  </a:lnTo>
                  <a:lnTo>
                    <a:pt x="729" y="16222"/>
                  </a:lnTo>
                  <a:lnTo>
                    <a:pt x="729" y="16194"/>
                  </a:lnTo>
                  <a:lnTo>
                    <a:pt x="729" y="16166"/>
                  </a:lnTo>
                  <a:lnTo>
                    <a:pt x="715" y="16152"/>
                  </a:lnTo>
                  <a:lnTo>
                    <a:pt x="687" y="16138"/>
                  </a:lnTo>
                  <a:lnTo>
                    <a:pt x="659" y="16124"/>
                  </a:lnTo>
                  <a:close/>
                  <a:moveTo>
                    <a:pt x="1836" y="16124"/>
                  </a:moveTo>
                  <a:lnTo>
                    <a:pt x="1808" y="16138"/>
                  </a:lnTo>
                  <a:lnTo>
                    <a:pt x="1794" y="16152"/>
                  </a:lnTo>
                  <a:lnTo>
                    <a:pt x="1780" y="16166"/>
                  </a:lnTo>
                  <a:lnTo>
                    <a:pt x="1766" y="16194"/>
                  </a:lnTo>
                  <a:lnTo>
                    <a:pt x="1780" y="16222"/>
                  </a:lnTo>
                  <a:lnTo>
                    <a:pt x="1794" y="16250"/>
                  </a:lnTo>
                  <a:lnTo>
                    <a:pt x="1808" y="16264"/>
                  </a:lnTo>
                  <a:lnTo>
                    <a:pt x="1864" y="16264"/>
                  </a:lnTo>
                  <a:lnTo>
                    <a:pt x="1892" y="16250"/>
                  </a:lnTo>
                  <a:lnTo>
                    <a:pt x="1906" y="16222"/>
                  </a:lnTo>
                  <a:lnTo>
                    <a:pt x="1906" y="16194"/>
                  </a:lnTo>
                  <a:lnTo>
                    <a:pt x="1906" y="16166"/>
                  </a:lnTo>
                  <a:lnTo>
                    <a:pt x="1892" y="16152"/>
                  </a:lnTo>
                  <a:lnTo>
                    <a:pt x="1864" y="16138"/>
                  </a:lnTo>
                  <a:lnTo>
                    <a:pt x="1836" y="16124"/>
                  </a:lnTo>
                  <a:close/>
                  <a:moveTo>
                    <a:pt x="3012" y="16124"/>
                  </a:moveTo>
                  <a:lnTo>
                    <a:pt x="2984" y="16138"/>
                  </a:lnTo>
                  <a:lnTo>
                    <a:pt x="2970" y="16152"/>
                  </a:lnTo>
                  <a:lnTo>
                    <a:pt x="2956" y="16166"/>
                  </a:lnTo>
                  <a:lnTo>
                    <a:pt x="2942" y="16194"/>
                  </a:lnTo>
                  <a:lnTo>
                    <a:pt x="2956" y="16222"/>
                  </a:lnTo>
                  <a:lnTo>
                    <a:pt x="2970" y="16250"/>
                  </a:lnTo>
                  <a:lnTo>
                    <a:pt x="2984" y="16264"/>
                  </a:lnTo>
                  <a:lnTo>
                    <a:pt x="3040" y="16264"/>
                  </a:lnTo>
                  <a:lnTo>
                    <a:pt x="3068" y="16250"/>
                  </a:lnTo>
                  <a:lnTo>
                    <a:pt x="3082" y="16222"/>
                  </a:lnTo>
                  <a:lnTo>
                    <a:pt x="3082" y="16194"/>
                  </a:lnTo>
                  <a:lnTo>
                    <a:pt x="3082" y="16166"/>
                  </a:lnTo>
                  <a:lnTo>
                    <a:pt x="3068" y="16152"/>
                  </a:lnTo>
                  <a:lnTo>
                    <a:pt x="3040" y="16138"/>
                  </a:lnTo>
                  <a:lnTo>
                    <a:pt x="3012" y="16124"/>
                  </a:lnTo>
                  <a:close/>
                  <a:moveTo>
                    <a:pt x="4189" y="16124"/>
                  </a:moveTo>
                  <a:lnTo>
                    <a:pt x="4175" y="16138"/>
                  </a:lnTo>
                  <a:lnTo>
                    <a:pt x="4147" y="16152"/>
                  </a:lnTo>
                  <a:lnTo>
                    <a:pt x="4133" y="16166"/>
                  </a:lnTo>
                  <a:lnTo>
                    <a:pt x="4133" y="16194"/>
                  </a:lnTo>
                  <a:lnTo>
                    <a:pt x="4133" y="16222"/>
                  </a:lnTo>
                  <a:lnTo>
                    <a:pt x="4147" y="16250"/>
                  </a:lnTo>
                  <a:lnTo>
                    <a:pt x="4175" y="16264"/>
                  </a:lnTo>
                  <a:lnTo>
                    <a:pt x="4217" y="16264"/>
                  </a:lnTo>
                  <a:lnTo>
                    <a:pt x="4245" y="16250"/>
                  </a:lnTo>
                  <a:lnTo>
                    <a:pt x="4259" y="16222"/>
                  </a:lnTo>
                  <a:lnTo>
                    <a:pt x="4259" y="16194"/>
                  </a:lnTo>
                  <a:lnTo>
                    <a:pt x="4259" y="16166"/>
                  </a:lnTo>
                  <a:lnTo>
                    <a:pt x="4245" y="16152"/>
                  </a:lnTo>
                  <a:lnTo>
                    <a:pt x="4217" y="16138"/>
                  </a:lnTo>
                  <a:lnTo>
                    <a:pt x="4189" y="16124"/>
                  </a:lnTo>
                  <a:close/>
                  <a:moveTo>
                    <a:pt x="5380" y="16124"/>
                  </a:moveTo>
                  <a:lnTo>
                    <a:pt x="5352" y="16138"/>
                  </a:lnTo>
                  <a:lnTo>
                    <a:pt x="5324" y="16152"/>
                  </a:lnTo>
                  <a:lnTo>
                    <a:pt x="5310" y="16166"/>
                  </a:lnTo>
                  <a:lnTo>
                    <a:pt x="5310" y="16194"/>
                  </a:lnTo>
                  <a:lnTo>
                    <a:pt x="5310" y="16222"/>
                  </a:lnTo>
                  <a:lnTo>
                    <a:pt x="5324" y="16250"/>
                  </a:lnTo>
                  <a:lnTo>
                    <a:pt x="5352" y="16264"/>
                  </a:lnTo>
                  <a:lnTo>
                    <a:pt x="5394" y="16264"/>
                  </a:lnTo>
                  <a:lnTo>
                    <a:pt x="5422" y="16250"/>
                  </a:lnTo>
                  <a:lnTo>
                    <a:pt x="5436" y="16222"/>
                  </a:lnTo>
                  <a:lnTo>
                    <a:pt x="5436" y="16194"/>
                  </a:lnTo>
                  <a:lnTo>
                    <a:pt x="5436" y="16166"/>
                  </a:lnTo>
                  <a:lnTo>
                    <a:pt x="5422" y="16152"/>
                  </a:lnTo>
                  <a:lnTo>
                    <a:pt x="5394" y="16138"/>
                  </a:lnTo>
                  <a:lnTo>
                    <a:pt x="5380" y="16124"/>
                  </a:lnTo>
                  <a:close/>
                  <a:moveTo>
                    <a:pt x="6557" y="16124"/>
                  </a:moveTo>
                  <a:lnTo>
                    <a:pt x="6528" y="16138"/>
                  </a:lnTo>
                  <a:lnTo>
                    <a:pt x="6500" y="16152"/>
                  </a:lnTo>
                  <a:lnTo>
                    <a:pt x="6486" y="16166"/>
                  </a:lnTo>
                  <a:lnTo>
                    <a:pt x="6486" y="16194"/>
                  </a:lnTo>
                  <a:lnTo>
                    <a:pt x="6486" y="16222"/>
                  </a:lnTo>
                  <a:lnTo>
                    <a:pt x="6500" y="16250"/>
                  </a:lnTo>
                  <a:lnTo>
                    <a:pt x="6528" y="16264"/>
                  </a:lnTo>
                  <a:lnTo>
                    <a:pt x="6585" y="16264"/>
                  </a:lnTo>
                  <a:lnTo>
                    <a:pt x="6599" y="16250"/>
                  </a:lnTo>
                  <a:lnTo>
                    <a:pt x="6613" y="16222"/>
                  </a:lnTo>
                  <a:lnTo>
                    <a:pt x="6627" y="16194"/>
                  </a:lnTo>
                  <a:lnTo>
                    <a:pt x="6613" y="16166"/>
                  </a:lnTo>
                  <a:lnTo>
                    <a:pt x="6599" y="16152"/>
                  </a:lnTo>
                  <a:lnTo>
                    <a:pt x="6585" y="16138"/>
                  </a:lnTo>
                  <a:lnTo>
                    <a:pt x="6557" y="16124"/>
                  </a:lnTo>
                  <a:close/>
                  <a:moveTo>
                    <a:pt x="7733" y="16124"/>
                  </a:moveTo>
                  <a:lnTo>
                    <a:pt x="7705" y="16138"/>
                  </a:lnTo>
                  <a:lnTo>
                    <a:pt x="7677" y="16152"/>
                  </a:lnTo>
                  <a:lnTo>
                    <a:pt x="7663" y="16166"/>
                  </a:lnTo>
                  <a:lnTo>
                    <a:pt x="7663" y="16194"/>
                  </a:lnTo>
                  <a:lnTo>
                    <a:pt x="7663" y="16222"/>
                  </a:lnTo>
                  <a:lnTo>
                    <a:pt x="7677" y="16250"/>
                  </a:lnTo>
                  <a:lnTo>
                    <a:pt x="7705" y="16264"/>
                  </a:lnTo>
                  <a:lnTo>
                    <a:pt x="7761" y="16264"/>
                  </a:lnTo>
                  <a:lnTo>
                    <a:pt x="7775" y="16250"/>
                  </a:lnTo>
                  <a:lnTo>
                    <a:pt x="7789" y="16222"/>
                  </a:lnTo>
                  <a:lnTo>
                    <a:pt x="7803" y="16194"/>
                  </a:lnTo>
                  <a:lnTo>
                    <a:pt x="7789" y="16166"/>
                  </a:lnTo>
                  <a:lnTo>
                    <a:pt x="7775" y="16152"/>
                  </a:lnTo>
                  <a:lnTo>
                    <a:pt x="7761" y="16138"/>
                  </a:lnTo>
                  <a:lnTo>
                    <a:pt x="7733" y="16124"/>
                  </a:lnTo>
                  <a:close/>
                  <a:moveTo>
                    <a:pt x="8910" y="16124"/>
                  </a:moveTo>
                  <a:lnTo>
                    <a:pt x="8882" y="16138"/>
                  </a:lnTo>
                  <a:lnTo>
                    <a:pt x="8854" y="16152"/>
                  </a:lnTo>
                  <a:lnTo>
                    <a:pt x="8840" y="16166"/>
                  </a:lnTo>
                  <a:lnTo>
                    <a:pt x="8840" y="16194"/>
                  </a:lnTo>
                  <a:lnTo>
                    <a:pt x="8840" y="16222"/>
                  </a:lnTo>
                  <a:lnTo>
                    <a:pt x="8854" y="16250"/>
                  </a:lnTo>
                  <a:lnTo>
                    <a:pt x="8882" y="16264"/>
                  </a:lnTo>
                  <a:lnTo>
                    <a:pt x="8938" y="16264"/>
                  </a:lnTo>
                  <a:lnTo>
                    <a:pt x="8952" y="16250"/>
                  </a:lnTo>
                  <a:lnTo>
                    <a:pt x="8966" y="16222"/>
                  </a:lnTo>
                  <a:lnTo>
                    <a:pt x="8980" y="16194"/>
                  </a:lnTo>
                  <a:lnTo>
                    <a:pt x="8966" y="16166"/>
                  </a:lnTo>
                  <a:lnTo>
                    <a:pt x="8952" y="16152"/>
                  </a:lnTo>
                  <a:lnTo>
                    <a:pt x="8938" y="16138"/>
                  </a:lnTo>
                  <a:lnTo>
                    <a:pt x="8910" y="16124"/>
                  </a:lnTo>
                  <a:close/>
                  <a:moveTo>
                    <a:pt x="10087" y="16124"/>
                  </a:moveTo>
                  <a:lnTo>
                    <a:pt x="10059" y="16138"/>
                  </a:lnTo>
                  <a:lnTo>
                    <a:pt x="10031" y="16152"/>
                  </a:lnTo>
                  <a:lnTo>
                    <a:pt x="10017" y="16166"/>
                  </a:lnTo>
                  <a:lnTo>
                    <a:pt x="10017" y="16194"/>
                  </a:lnTo>
                  <a:lnTo>
                    <a:pt x="10017" y="16222"/>
                  </a:lnTo>
                  <a:lnTo>
                    <a:pt x="10031" y="16250"/>
                  </a:lnTo>
                  <a:lnTo>
                    <a:pt x="10059" y="16264"/>
                  </a:lnTo>
                  <a:lnTo>
                    <a:pt x="10115" y="16264"/>
                  </a:lnTo>
                  <a:lnTo>
                    <a:pt x="10129" y="16250"/>
                  </a:lnTo>
                  <a:lnTo>
                    <a:pt x="10143" y="16222"/>
                  </a:lnTo>
                  <a:lnTo>
                    <a:pt x="10157" y="16194"/>
                  </a:lnTo>
                  <a:lnTo>
                    <a:pt x="10143" y="16166"/>
                  </a:lnTo>
                  <a:lnTo>
                    <a:pt x="10129" y="16152"/>
                  </a:lnTo>
                  <a:lnTo>
                    <a:pt x="10115" y="16138"/>
                  </a:lnTo>
                  <a:lnTo>
                    <a:pt x="10087" y="16124"/>
                  </a:lnTo>
                  <a:close/>
                  <a:moveTo>
                    <a:pt x="11263" y="16124"/>
                  </a:moveTo>
                  <a:lnTo>
                    <a:pt x="11235" y="16138"/>
                  </a:lnTo>
                  <a:lnTo>
                    <a:pt x="11221" y="16152"/>
                  </a:lnTo>
                  <a:lnTo>
                    <a:pt x="11193" y="16166"/>
                  </a:lnTo>
                  <a:lnTo>
                    <a:pt x="11193" y="16194"/>
                  </a:lnTo>
                  <a:lnTo>
                    <a:pt x="11193" y="16222"/>
                  </a:lnTo>
                  <a:lnTo>
                    <a:pt x="11221" y="16250"/>
                  </a:lnTo>
                  <a:lnTo>
                    <a:pt x="11235" y="16264"/>
                  </a:lnTo>
                  <a:lnTo>
                    <a:pt x="11291" y="16264"/>
                  </a:lnTo>
                  <a:lnTo>
                    <a:pt x="11305" y="16250"/>
                  </a:lnTo>
                  <a:lnTo>
                    <a:pt x="11333" y="16222"/>
                  </a:lnTo>
                  <a:lnTo>
                    <a:pt x="11333" y="16194"/>
                  </a:lnTo>
                  <a:lnTo>
                    <a:pt x="11333" y="16166"/>
                  </a:lnTo>
                  <a:lnTo>
                    <a:pt x="11305" y="16152"/>
                  </a:lnTo>
                  <a:lnTo>
                    <a:pt x="11291" y="16138"/>
                  </a:lnTo>
                  <a:lnTo>
                    <a:pt x="11263" y="16124"/>
                  </a:lnTo>
                  <a:close/>
                  <a:moveTo>
                    <a:pt x="42" y="16923"/>
                  </a:moveTo>
                  <a:lnTo>
                    <a:pt x="28" y="16937"/>
                  </a:lnTo>
                  <a:lnTo>
                    <a:pt x="14" y="16965"/>
                  </a:lnTo>
                  <a:lnTo>
                    <a:pt x="0" y="16993"/>
                  </a:lnTo>
                  <a:lnTo>
                    <a:pt x="0" y="17021"/>
                  </a:lnTo>
                  <a:lnTo>
                    <a:pt x="14" y="17035"/>
                  </a:lnTo>
                  <a:lnTo>
                    <a:pt x="42" y="17049"/>
                  </a:lnTo>
                  <a:lnTo>
                    <a:pt x="70" y="17063"/>
                  </a:lnTo>
                  <a:lnTo>
                    <a:pt x="98" y="17049"/>
                  </a:lnTo>
                  <a:lnTo>
                    <a:pt x="112" y="17035"/>
                  </a:lnTo>
                  <a:lnTo>
                    <a:pt x="141" y="17021"/>
                  </a:lnTo>
                  <a:lnTo>
                    <a:pt x="141" y="16993"/>
                  </a:lnTo>
                  <a:lnTo>
                    <a:pt x="141" y="16965"/>
                  </a:lnTo>
                  <a:lnTo>
                    <a:pt x="126" y="16937"/>
                  </a:lnTo>
                  <a:lnTo>
                    <a:pt x="98" y="16923"/>
                  </a:lnTo>
                  <a:close/>
                  <a:moveTo>
                    <a:pt x="1219" y="16923"/>
                  </a:moveTo>
                  <a:lnTo>
                    <a:pt x="1205" y="16937"/>
                  </a:lnTo>
                  <a:lnTo>
                    <a:pt x="1191" y="16965"/>
                  </a:lnTo>
                  <a:lnTo>
                    <a:pt x="1177" y="16993"/>
                  </a:lnTo>
                  <a:lnTo>
                    <a:pt x="1191" y="17021"/>
                  </a:lnTo>
                  <a:lnTo>
                    <a:pt x="1205" y="17035"/>
                  </a:lnTo>
                  <a:lnTo>
                    <a:pt x="1219" y="17049"/>
                  </a:lnTo>
                  <a:lnTo>
                    <a:pt x="1247" y="17063"/>
                  </a:lnTo>
                  <a:lnTo>
                    <a:pt x="1275" y="17049"/>
                  </a:lnTo>
                  <a:lnTo>
                    <a:pt x="1303" y="17035"/>
                  </a:lnTo>
                  <a:lnTo>
                    <a:pt x="1317" y="17021"/>
                  </a:lnTo>
                  <a:lnTo>
                    <a:pt x="1317" y="16993"/>
                  </a:lnTo>
                  <a:lnTo>
                    <a:pt x="1317" y="16965"/>
                  </a:lnTo>
                  <a:lnTo>
                    <a:pt x="1303" y="16937"/>
                  </a:lnTo>
                  <a:lnTo>
                    <a:pt x="1275" y="16923"/>
                  </a:lnTo>
                  <a:close/>
                  <a:moveTo>
                    <a:pt x="2396" y="16923"/>
                  </a:moveTo>
                  <a:lnTo>
                    <a:pt x="2382" y="16937"/>
                  </a:lnTo>
                  <a:lnTo>
                    <a:pt x="2368" y="16965"/>
                  </a:lnTo>
                  <a:lnTo>
                    <a:pt x="2354" y="16993"/>
                  </a:lnTo>
                  <a:lnTo>
                    <a:pt x="2368" y="17021"/>
                  </a:lnTo>
                  <a:lnTo>
                    <a:pt x="2382" y="17035"/>
                  </a:lnTo>
                  <a:lnTo>
                    <a:pt x="2396" y="17049"/>
                  </a:lnTo>
                  <a:lnTo>
                    <a:pt x="2424" y="17063"/>
                  </a:lnTo>
                  <a:lnTo>
                    <a:pt x="2452" y="17049"/>
                  </a:lnTo>
                  <a:lnTo>
                    <a:pt x="2480" y="17035"/>
                  </a:lnTo>
                  <a:lnTo>
                    <a:pt x="2494" y="17021"/>
                  </a:lnTo>
                  <a:lnTo>
                    <a:pt x="2494" y="16993"/>
                  </a:lnTo>
                  <a:lnTo>
                    <a:pt x="2494" y="16965"/>
                  </a:lnTo>
                  <a:lnTo>
                    <a:pt x="2480" y="16937"/>
                  </a:lnTo>
                  <a:lnTo>
                    <a:pt x="2452" y="16923"/>
                  </a:lnTo>
                  <a:close/>
                  <a:moveTo>
                    <a:pt x="3587" y="16923"/>
                  </a:moveTo>
                  <a:lnTo>
                    <a:pt x="3559" y="16937"/>
                  </a:lnTo>
                  <a:lnTo>
                    <a:pt x="3545" y="16965"/>
                  </a:lnTo>
                  <a:lnTo>
                    <a:pt x="3531" y="16993"/>
                  </a:lnTo>
                  <a:lnTo>
                    <a:pt x="3545" y="17021"/>
                  </a:lnTo>
                  <a:lnTo>
                    <a:pt x="3559" y="17035"/>
                  </a:lnTo>
                  <a:lnTo>
                    <a:pt x="3573" y="17049"/>
                  </a:lnTo>
                  <a:lnTo>
                    <a:pt x="3601" y="17063"/>
                  </a:lnTo>
                  <a:lnTo>
                    <a:pt x="3629" y="17049"/>
                  </a:lnTo>
                  <a:lnTo>
                    <a:pt x="3657" y="17035"/>
                  </a:lnTo>
                  <a:lnTo>
                    <a:pt x="3671" y="17021"/>
                  </a:lnTo>
                  <a:lnTo>
                    <a:pt x="3671" y="16993"/>
                  </a:lnTo>
                  <a:lnTo>
                    <a:pt x="3671" y="16965"/>
                  </a:lnTo>
                  <a:lnTo>
                    <a:pt x="3657" y="16937"/>
                  </a:lnTo>
                  <a:lnTo>
                    <a:pt x="3643" y="16923"/>
                  </a:lnTo>
                  <a:close/>
                  <a:moveTo>
                    <a:pt x="4763" y="16923"/>
                  </a:moveTo>
                  <a:lnTo>
                    <a:pt x="4735" y="16937"/>
                  </a:lnTo>
                  <a:lnTo>
                    <a:pt x="4721" y="16965"/>
                  </a:lnTo>
                  <a:lnTo>
                    <a:pt x="4707" y="16993"/>
                  </a:lnTo>
                  <a:lnTo>
                    <a:pt x="4721" y="17021"/>
                  </a:lnTo>
                  <a:lnTo>
                    <a:pt x="4735" y="17035"/>
                  </a:lnTo>
                  <a:lnTo>
                    <a:pt x="4749" y="17049"/>
                  </a:lnTo>
                  <a:lnTo>
                    <a:pt x="4777" y="17063"/>
                  </a:lnTo>
                  <a:lnTo>
                    <a:pt x="4805" y="17049"/>
                  </a:lnTo>
                  <a:lnTo>
                    <a:pt x="4833" y="17035"/>
                  </a:lnTo>
                  <a:lnTo>
                    <a:pt x="4847" y="17021"/>
                  </a:lnTo>
                  <a:lnTo>
                    <a:pt x="4847" y="16993"/>
                  </a:lnTo>
                  <a:lnTo>
                    <a:pt x="4847" y="16965"/>
                  </a:lnTo>
                  <a:lnTo>
                    <a:pt x="4833" y="16937"/>
                  </a:lnTo>
                  <a:lnTo>
                    <a:pt x="4819" y="16923"/>
                  </a:lnTo>
                  <a:close/>
                  <a:moveTo>
                    <a:pt x="5940" y="16923"/>
                  </a:moveTo>
                  <a:lnTo>
                    <a:pt x="5912" y="16937"/>
                  </a:lnTo>
                  <a:lnTo>
                    <a:pt x="5898" y="16965"/>
                  </a:lnTo>
                  <a:lnTo>
                    <a:pt x="5898" y="16993"/>
                  </a:lnTo>
                  <a:lnTo>
                    <a:pt x="5898" y="17021"/>
                  </a:lnTo>
                  <a:lnTo>
                    <a:pt x="5912" y="17035"/>
                  </a:lnTo>
                  <a:lnTo>
                    <a:pt x="5926" y="17049"/>
                  </a:lnTo>
                  <a:lnTo>
                    <a:pt x="5954" y="17063"/>
                  </a:lnTo>
                  <a:lnTo>
                    <a:pt x="5982" y="17049"/>
                  </a:lnTo>
                  <a:lnTo>
                    <a:pt x="6010" y="17035"/>
                  </a:lnTo>
                  <a:lnTo>
                    <a:pt x="6024" y="17021"/>
                  </a:lnTo>
                  <a:lnTo>
                    <a:pt x="6024" y="16993"/>
                  </a:lnTo>
                  <a:lnTo>
                    <a:pt x="6024" y="16965"/>
                  </a:lnTo>
                  <a:lnTo>
                    <a:pt x="6010" y="16937"/>
                  </a:lnTo>
                  <a:lnTo>
                    <a:pt x="5996" y="16923"/>
                  </a:lnTo>
                  <a:close/>
                  <a:moveTo>
                    <a:pt x="7117" y="16923"/>
                  </a:moveTo>
                  <a:lnTo>
                    <a:pt x="7089" y="16937"/>
                  </a:lnTo>
                  <a:lnTo>
                    <a:pt x="7075" y="16965"/>
                  </a:lnTo>
                  <a:lnTo>
                    <a:pt x="7075" y="16993"/>
                  </a:lnTo>
                  <a:lnTo>
                    <a:pt x="7075" y="17021"/>
                  </a:lnTo>
                  <a:lnTo>
                    <a:pt x="7089" y="17035"/>
                  </a:lnTo>
                  <a:lnTo>
                    <a:pt x="7117" y="17049"/>
                  </a:lnTo>
                  <a:lnTo>
                    <a:pt x="7131" y="17063"/>
                  </a:lnTo>
                  <a:lnTo>
                    <a:pt x="7159" y="17049"/>
                  </a:lnTo>
                  <a:lnTo>
                    <a:pt x="7187" y="17035"/>
                  </a:lnTo>
                  <a:lnTo>
                    <a:pt x="7201" y="17021"/>
                  </a:lnTo>
                  <a:lnTo>
                    <a:pt x="7215" y="16993"/>
                  </a:lnTo>
                  <a:lnTo>
                    <a:pt x="7201" y="16965"/>
                  </a:lnTo>
                  <a:lnTo>
                    <a:pt x="7187" y="16937"/>
                  </a:lnTo>
                  <a:lnTo>
                    <a:pt x="7173" y="16923"/>
                  </a:lnTo>
                  <a:close/>
                  <a:moveTo>
                    <a:pt x="8294" y="16923"/>
                  </a:moveTo>
                  <a:lnTo>
                    <a:pt x="8266" y="16937"/>
                  </a:lnTo>
                  <a:lnTo>
                    <a:pt x="8252" y="16965"/>
                  </a:lnTo>
                  <a:lnTo>
                    <a:pt x="8252" y="16993"/>
                  </a:lnTo>
                  <a:lnTo>
                    <a:pt x="8252" y="17021"/>
                  </a:lnTo>
                  <a:lnTo>
                    <a:pt x="8266" y="17035"/>
                  </a:lnTo>
                  <a:lnTo>
                    <a:pt x="8294" y="17049"/>
                  </a:lnTo>
                  <a:lnTo>
                    <a:pt x="8322" y="17063"/>
                  </a:lnTo>
                  <a:lnTo>
                    <a:pt x="8336" y="17049"/>
                  </a:lnTo>
                  <a:lnTo>
                    <a:pt x="8364" y="17035"/>
                  </a:lnTo>
                  <a:lnTo>
                    <a:pt x="8378" y="17021"/>
                  </a:lnTo>
                  <a:lnTo>
                    <a:pt x="8392" y="16993"/>
                  </a:lnTo>
                  <a:lnTo>
                    <a:pt x="8378" y="16965"/>
                  </a:lnTo>
                  <a:lnTo>
                    <a:pt x="8364" y="16937"/>
                  </a:lnTo>
                  <a:lnTo>
                    <a:pt x="8350" y="16923"/>
                  </a:lnTo>
                  <a:close/>
                  <a:moveTo>
                    <a:pt x="9470" y="16923"/>
                  </a:moveTo>
                  <a:lnTo>
                    <a:pt x="9442" y="16937"/>
                  </a:lnTo>
                  <a:lnTo>
                    <a:pt x="9428" y="16965"/>
                  </a:lnTo>
                  <a:lnTo>
                    <a:pt x="9428" y="16993"/>
                  </a:lnTo>
                  <a:lnTo>
                    <a:pt x="9428" y="17021"/>
                  </a:lnTo>
                  <a:lnTo>
                    <a:pt x="9442" y="17035"/>
                  </a:lnTo>
                  <a:lnTo>
                    <a:pt x="9470" y="17049"/>
                  </a:lnTo>
                  <a:lnTo>
                    <a:pt x="9498" y="17063"/>
                  </a:lnTo>
                  <a:lnTo>
                    <a:pt x="9526" y="17049"/>
                  </a:lnTo>
                  <a:lnTo>
                    <a:pt x="9540" y="17035"/>
                  </a:lnTo>
                  <a:lnTo>
                    <a:pt x="9554" y="17021"/>
                  </a:lnTo>
                  <a:lnTo>
                    <a:pt x="9568" y="16993"/>
                  </a:lnTo>
                  <a:lnTo>
                    <a:pt x="9554" y="16965"/>
                  </a:lnTo>
                  <a:lnTo>
                    <a:pt x="9540" y="16937"/>
                  </a:lnTo>
                  <a:lnTo>
                    <a:pt x="9526" y="16923"/>
                  </a:lnTo>
                  <a:close/>
                  <a:moveTo>
                    <a:pt x="6557" y="17735"/>
                  </a:moveTo>
                  <a:lnTo>
                    <a:pt x="6514" y="17749"/>
                  </a:lnTo>
                  <a:lnTo>
                    <a:pt x="6486" y="17777"/>
                  </a:lnTo>
                  <a:lnTo>
                    <a:pt x="6486" y="17777"/>
                  </a:lnTo>
                  <a:lnTo>
                    <a:pt x="6599" y="17763"/>
                  </a:lnTo>
                  <a:lnTo>
                    <a:pt x="6585" y="17749"/>
                  </a:lnTo>
                  <a:lnTo>
                    <a:pt x="6557" y="17735"/>
                  </a:lnTo>
                  <a:close/>
                  <a:moveTo>
                    <a:pt x="1836" y="17735"/>
                  </a:moveTo>
                  <a:lnTo>
                    <a:pt x="1808" y="17749"/>
                  </a:lnTo>
                  <a:lnTo>
                    <a:pt x="1794" y="17763"/>
                  </a:lnTo>
                  <a:lnTo>
                    <a:pt x="1780" y="17777"/>
                  </a:lnTo>
                  <a:lnTo>
                    <a:pt x="1766" y="17805"/>
                  </a:lnTo>
                  <a:lnTo>
                    <a:pt x="1766" y="17833"/>
                  </a:lnTo>
                  <a:lnTo>
                    <a:pt x="1892" y="17847"/>
                  </a:lnTo>
                  <a:lnTo>
                    <a:pt x="1906" y="17805"/>
                  </a:lnTo>
                  <a:lnTo>
                    <a:pt x="1892" y="17791"/>
                  </a:lnTo>
                  <a:lnTo>
                    <a:pt x="1892" y="17763"/>
                  </a:lnTo>
                  <a:lnTo>
                    <a:pt x="1864" y="17749"/>
                  </a:lnTo>
                  <a:lnTo>
                    <a:pt x="1836" y="17735"/>
                  </a:lnTo>
                  <a:close/>
                  <a:moveTo>
                    <a:pt x="3012" y="17735"/>
                  </a:moveTo>
                  <a:lnTo>
                    <a:pt x="2984" y="17749"/>
                  </a:lnTo>
                  <a:lnTo>
                    <a:pt x="2970" y="17763"/>
                  </a:lnTo>
                  <a:lnTo>
                    <a:pt x="2956" y="17791"/>
                  </a:lnTo>
                  <a:lnTo>
                    <a:pt x="2956" y="17805"/>
                  </a:lnTo>
                  <a:lnTo>
                    <a:pt x="2956" y="17833"/>
                  </a:lnTo>
                  <a:lnTo>
                    <a:pt x="2970" y="17861"/>
                  </a:lnTo>
                  <a:lnTo>
                    <a:pt x="2998" y="17875"/>
                  </a:lnTo>
                  <a:lnTo>
                    <a:pt x="3040" y="17875"/>
                  </a:lnTo>
                  <a:lnTo>
                    <a:pt x="3068" y="17861"/>
                  </a:lnTo>
                  <a:lnTo>
                    <a:pt x="3082" y="17833"/>
                  </a:lnTo>
                  <a:lnTo>
                    <a:pt x="3082" y="17805"/>
                  </a:lnTo>
                  <a:lnTo>
                    <a:pt x="3082" y="17777"/>
                  </a:lnTo>
                  <a:lnTo>
                    <a:pt x="3068" y="17763"/>
                  </a:lnTo>
                  <a:lnTo>
                    <a:pt x="3040" y="17749"/>
                  </a:lnTo>
                  <a:lnTo>
                    <a:pt x="3012" y="17735"/>
                  </a:lnTo>
                  <a:close/>
                  <a:moveTo>
                    <a:pt x="4189" y="17735"/>
                  </a:moveTo>
                  <a:lnTo>
                    <a:pt x="4175" y="17749"/>
                  </a:lnTo>
                  <a:lnTo>
                    <a:pt x="4147" y="17763"/>
                  </a:lnTo>
                  <a:lnTo>
                    <a:pt x="4133" y="17791"/>
                  </a:lnTo>
                  <a:lnTo>
                    <a:pt x="4133" y="17805"/>
                  </a:lnTo>
                  <a:lnTo>
                    <a:pt x="4133" y="17833"/>
                  </a:lnTo>
                  <a:lnTo>
                    <a:pt x="4147" y="17861"/>
                  </a:lnTo>
                  <a:lnTo>
                    <a:pt x="4175" y="17875"/>
                  </a:lnTo>
                  <a:lnTo>
                    <a:pt x="4217" y="17875"/>
                  </a:lnTo>
                  <a:lnTo>
                    <a:pt x="4245" y="17861"/>
                  </a:lnTo>
                  <a:lnTo>
                    <a:pt x="4259" y="17833"/>
                  </a:lnTo>
                  <a:lnTo>
                    <a:pt x="4259" y="17805"/>
                  </a:lnTo>
                  <a:lnTo>
                    <a:pt x="4259" y="17777"/>
                  </a:lnTo>
                  <a:lnTo>
                    <a:pt x="4245" y="17763"/>
                  </a:lnTo>
                  <a:lnTo>
                    <a:pt x="4217" y="17749"/>
                  </a:lnTo>
                  <a:lnTo>
                    <a:pt x="4203" y="17735"/>
                  </a:lnTo>
                  <a:close/>
                  <a:moveTo>
                    <a:pt x="5380" y="17735"/>
                  </a:moveTo>
                  <a:lnTo>
                    <a:pt x="5352" y="17749"/>
                  </a:lnTo>
                  <a:lnTo>
                    <a:pt x="5324" y="17763"/>
                  </a:lnTo>
                  <a:lnTo>
                    <a:pt x="5310" y="17791"/>
                  </a:lnTo>
                  <a:lnTo>
                    <a:pt x="5310" y="17805"/>
                  </a:lnTo>
                  <a:lnTo>
                    <a:pt x="5310" y="17833"/>
                  </a:lnTo>
                  <a:lnTo>
                    <a:pt x="5324" y="17861"/>
                  </a:lnTo>
                  <a:lnTo>
                    <a:pt x="5352" y="17875"/>
                  </a:lnTo>
                  <a:lnTo>
                    <a:pt x="5408" y="17875"/>
                  </a:lnTo>
                  <a:lnTo>
                    <a:pt x="5422" y="17861"/>
                  </a:lnTo>
                  <a:lnTo>
                    <a:pt x="5436" y="17833"/>
                  </a:lnTo>
                  <a:lnTo>
                    <a:pt x="5436" y="17805"/>
                  </a:lnTo>
                  <a:lnTo>
                    <a:pt x="5436" y="17777"/>
                  </a:lnTo>
                  <a:lnTo>
                    <a:pt x="5422" y="17763"/>
                  </a:lnTo>
                  <a:lnTo>
                    <a:pt x="5408" y="17749"/>
                  </a:lnTo>
                  <a:lnTo>
                    <a:pt x="5380" y="17735"/>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5106;p62">
              <a:extLst>
                <a:ext uri="{FF2B5EF4-FFF2-40B4-BE49-F238E27FC236}">
                  <a16:creationId xmlns:a16="http://schemas.microsoft.com/office/drawing/2014/main" id="{83ED6749-41FF-35E7-7083-C94E18BD166C}"/>
                </a:ext>
              </a:extLst>
            </p:cNvPr>
            <p:cNvSpPr/>
            <p:nvPr/>
          </p:nvSpPr>
          <p:spPr>
            <a:xfrm>
              <a:off x="1482450" y="2486775"/>
              <a:ext cx="226950" cy="292100"/>
            </a:xfrm>
            <a:custGeom>
              <a:avLst/>
              <a:gdLst/>
              <a:ahLst/>
              <a:cxnLst/>
              <a:rect l="l" t="t" r="r" b="b"/>
              <a:pathLst>
                <a:path w="9078" h="11684" extrusionOk="0">
                  <a:moveTo>
                    <a:pt x="4861" y="0"/>
                  </a:moveTo>
                  <a:lnTo>
                    <a:pt x="4679" y="28"/>
                  </a:lnTo>
                  <a:lnTo>
                    <a:pt x="4511" y="70"/>
                  </a:lnTo>
                  <a:lnTo>
                    <a:pt x="4343" y="126"/>
                  </a:lnTo>
                  <a:lnTo>
                    <a:pt x="4203" y="196"/>
                  </a:lnTo>
                  <a:lnTo>
                    <a:pt x="4063" y="266"/>
                  </a:lnTo>
                  <a:lnTo>
                    <a:pt x="3950" y="365"/>
                  </a:lnTo>
                  <a:lnTo>
                    <a:pt x="3740" y="561"/>
                  </a:lnTo>
                  <a:lnTo>
                    <a:pt x="3572" y="757"/>
                  </a:lnTo>
                  <a:lnTo>
                    <a:pt x="3418" y="967"/>
                  </a:lnTo>
                  <a:lnTo>
                    <a:pt x="3306" y="1191"/>
                  </a:lnTo>
                  <a:lnTo>
                    <a:pt x="3208" y="1415"/>
                  </a:lnTo>
                  <a:lnTo>
                    <a:pt x="3124" y="1639"/>
                  </a:lnTo>
                  <a:lnTo>
                    <a:pt x="3068" y="1863"/>
                  </a:lnTo>
                  <a:lnTo>
                    <a:pt x="3012" y="2088"/>
                  </a:lnTo>
                  <a:lnTo>
                    <a:pt x="2928" y="2536"/>
                  </a:lnTo>
                  <a:lnTo>
                    <a:pt x="2844" y="2956"/>
                  </a:lnTo>
                  <a:lnTo>
                    <a:pt x="2802" y="3152"/>
                  </a:lnTo>
                  <a:lnTo>
                    <a:pt x="2746" y="3334"/>
                  </a:lnTo>
                  <a:lnTo>
                    <a:pt x="2676" y="3502"/>
                  </a:lnTo>
                  <a:lnTo>
                    <a:pt x="2592" y="3671"/>
                  </a:lnTo>
                  <a:lnTo>
                    <a:pt x="2522" y="3755"/>
                  </a:lnTo>
                  <a:lnTo>
                    <a:pt x="2452" y="3853"/>
                  </a:lnTo>
                  <a:lnTo>
                    <a:pt x="2255" y="4049"/>
                  </a:lnTo>
                  <a:lnTo>
                    <a:pt x="2045" y="4231"/>
                  </a:lnTo>
                  <a:lnTo>
                    <a:pt x="1807" y="4427"/>
                  </a:lnTo>
                  <a:lnTo>
                    <a:pt x="1583" y="4623"/>
                  </a:lnTo>
                  <a:lnTo>
                    <a:pt x="1373" y="4833"/>
                  </a:lnTo>
                  <a:lnTo>
                    <a:pt x="1289" y="4931"/>
                  </a:lnTo>
                  <a:lnTo>
                    <a:pt x="1219" y="5043"/>
                  </a:lnTo>
                  <a:lnTo>
                    <a:pt x="1149" y="5141"/>
                  </a:lnTo>
                  <a:lnTo>
                    <a:pt x="1107" y="5254"/>
                  </a:lnTo>
                  <a:lnTo>
                    <a:pt x="1051" y="5422"/>
                  </a:lnTo>
                  <a:lnTo>
                    <a:pt x="1037" y="5576"/>
                  </a:lnTo>
                  <a:lnTo>
                    <a:pt x="1023" y="5716"/>
                  </a:lnTo>
                  <a:lnTo>
                    <a:pt x="1037" y="5856"/>
                  </a:lnTo>
                  <a:lnTo>
                    <a:pt x="1065" y="5968"/>
                  </a:lnTo>
                  <a:lnTo>
                    <a:pt x="1093" y="6094"/>
                  </a:lnTo>
                  <a:lnTo>
                    <a:pt x="1191" y="6290"/>
                  </a:lnTo>
                  <a:lnTo>
                    <a:pt x="1289" y="6486"/>
                  </a:lnTo>
                  <a:lnTo>
                    <a:pt x="1373" y="6668"/>
                  </a:lnTo>
                  <a:lnTo>
                    <a:pt x="1401" y="6752"/>
                  </a:lnTo>
                  <a:lnTo>
                    <a:pt x="1415" y="6837"/>
                  </a:lnTo>
                  <a:lnTo>
                    <a:pt x="1415" y="6935"/>
                  </a:lnTo>
                  <a:lnTo>
                    <a:pt x="1401" y="7019"/>
                  </a:lnTo>
                  <a:lnTo>
                    <a:pt x="1345" y="7145"/>
                  </a:lnTo>
                  <a:lnTo>
                    <a:pt x="1275" y="7257"/>
                  </a:lnTo>
                  <a:lnTo>
                    <a:pt x="1191" y="7355"/>
                  </a:lnTo>
                  <a:lnTo>
                    <a:pt x="1093" y="7453"/>
                  </a:lnTo>
                  <a:lnTo>
                    <a:pt x="897" y="7607"/>
                  </a:lnTo>
                  <a:lnTo>
                    <a:pt x="672" y="7775"/>
                  </a:lnTo>
                  <a:lnTo>
                    <a:pt x="560" y="7859"/>
                  </a:lnTo>
                  <a:lnTo>
                    <a:pt x="462" y="7957"/>
                  </a:lnTo>
                  <a:lnTo>
                    <a:pt x="350" y="8055"/>
                  </a:lnTo>
                  <a:lnTo>
                    <a:pt x="266" y="8181"/>
                  </a:lnTo>
                  <a:lnTo>
                    <a:pt x="182" y="8321"/>
                  </a:lnTo>
                  <a:lnTo>
                    <a:pt x="112" y="8476"/>
                  </a:lnTo>
                  <a:lnTo>
                    <a:pt x="56" y="8658"/>
                  </a:lnTo>
                  <a:lnTo>
                    <a:pt x="14" y="8868"/>
                  </a:lnTo>
                  <a:lnTo>
                    <a:pt x="0" y="8980"/>
                  </a:lnTo>
                  <a:lnTo>
                    <a:pt x="0" y="9092"/>
                  </a:lnTo>
                  <a:lnTo>
                    <a:pt x="0" y="9204"/>
                  </a:lnTo>
                  <a:lnTo>
                    <a:pt x="14" y="9302"/>
                  </a:lnTo>
                  <a:lnTo>
                    <a:pt x="42" y="9414"/>
                  </a:lnTo>
                  <a:lnTo>
                    <a:pt x="70" y="9526"/>
                  </a:lnTo>
                  <a:lnTo>
                    <a:pt x="112" y="9638"/>
                  </a:lnTo>
                  <a:lnTo>
                    <a:pt x="154" y="9750"/>
                  </a:lnTo>
                  <a:lnTo>
                    <a:pt x="224" y="9848"/>
                  </a:lnTo>
                  <a:lnTo>
                    <a:pt x="280" y="9960"/>
                  </a:lnTo>
                  <a:lnTo>
                    <a:pt x="448" y="10171"/>
                  </a:lnTo>
                  <a:lnTo>
                    <a:pt x="644" y="10367"/>
                  </a:lnTo>
                  <a:lnTo>
                    <a:pt x="883" y="10563"/>
                  </a:lnTo>
                  <a:lnTo>
                    <a:pt x="1163" y="10745"/>
                  </a:lnTo>
                  <a:lnTo>
                    <a:pt x="1485" y="10913"/>
                  </a:lnTo>
                  <a:lnTo>
                    <a:pt x="1835" y="11081"/>
                  </a:lnTo>
                  <a:lnTo>
                    <a:pt x="2227" y="11221"/>
                  </a:lnTo>
                  <a:lnTo>
                    <a:pt x="2662" y="11347"/>
                  </a:lnTo>
                  <a:lnTo>
                    <a:pt x="3124" y="11459"/>
                  </a:lnTo>
                  <a:lnTo>
                    <a:pt x="3642" y="11557"/>
                  </a:lnTo>
                  <a:lnTo>
                    <a:pt x="4203" y="11628"/>
                  </a:lnTo>
                  <a:lnTo>
                    <a:pt x="4763" y="11670"/>
                  </a:lnTo>
                  <a:lnTo>
                    <a:pt x="5281" y="11684"/>
                  </a:lnTo>
                  <a:lnTo>
                    <a:pt x="5786" y="11670"/>
                  </a:lnTo>
                  <a:lnTo>
                    <a:pt x="6234" y="11628"/>
                  </a:lnTo>
                  <a:lnTo>
                    <a:pt x="6668" y="11571"/>
                  </a:lnTo>
                  <a:lnTo>
                    <a:pt x="7060" y="11473"/>
                  </a:lnTo>
                  <a:lnTo>
                    <a:pt x="7411" y="11361"/>
                  </a:lnTo>
                  <a:lnTo>
                    <a:pt x="7747" y="11235"/>
                  </a:lnTo>
                  <a:lnTo>
                    <a:pt x="8027" y="11095"/>
                  </a:lnTo>
                  <a:lnTo>
                    <a:pt x="8279" y="10941"/>
                  </a:lnTo>
                  <a:lnTo>
                    <a:pt x="8503" y="10773"/>
                  </a:lnTo>
                  <a:lnTo>
                    <a:pt x="8685" y="10591"/>
                  </a:lnTo>
                  <a:lnTo>
                    <a:pt x="8840" y="10409"/>
                  </a:lnTo>
                  <a:lnTo>
                    <a:pt x="8952" y="10227"/>
                  </a:lnTo>
                  <a:lnTo>
                    <a:pt x="8994" y="10129"/>
                  </a:lnTo>
                  <a:lnTo>
                    <a:pt x="9022" y="10031"/>
                  </a:lnTo>
                  <a:lnTo>
                    <a:pt x="9050" y="9932"/>
                  </a:lnTo>
                  <a:lnTo>
                    <a:pt x="9064" y="9848"/>
                  </a:lnTo>
                  <a:lnTo>
                    <a:pt x="9078" y="9666"/>
                  </a:lnTo>
                  <a:lnTo>
                    <a:pt x="9064" y="9498"/>
                  </a:lnTo>
                  <a:lnTo>
                    <a:pt x="9022" y="9344"/>
                  </a:lnTo>
                  <a:lnTo>
                    <a:pt x="8966" y="9204"/>
                  </a:lnTo>
                  <a:lnTo>
                    <a:pt x="8910" y="9078"/>
                  </a:lnTo>
                  <a:lnTo>
                    <a:pt x="8826" y="8952"/>
                  </a:lnTo>
                  <a:lnTo>
                    <a:pt x="8643" y="8714"/>
                  </a:lnTo>
                  <a:lnTo>
                    <a:pt x="8461" y="8490"/>
                  </a:lnTo>
                  <a:lnTo>
                    <a:pt x="8279" y="8265"/>
                  </a:lnTo>
                  <a:lnTo>
                    <a:pt x="8209" y="8153"/>
                  </a:lnTo>
                  <a:lnTo>
                    <a:pt x="8153" y="8027"/>
                  </a:lnTo>
                  <a:lnTo>
                    <a:pt x="8111" y="7901"/>
                  </a:lnTo>
                  <a:lnTo>
                    <a:pt x="8083" y="7775"/>
                  </a:lnTo>
                  <a:lnTo>
                    <a:pt x="8083" y="7677"/>
                  </a:lnTo>
                  <a:lnTo>
                    <a:pt x="8097" y="7593"/>
                  </a:lnTo>
                  <a:lnTo>
                    <a:pt x="8125" y="7509"/>
                  </a:lnTo>
                  <a:lnTo>
                    <a:pt x="8153" y="7425"/>
                  </a:lnTo>
                  <a:lnTo>
                    <a:pt x="8251" y="7257"/>
                  </a:lnTo>
                  <a:lnTo>
                    <a:pt x="8363" y="7075"/>
                  </a:lnTo>
                  <a:lnTo>
                    <a:pt x="8475" y="6879"/>
                  </a:lnTo>
                  <a:lnTo>
                    <a:pt x="8587" y="6654"/>
                  </a:lnTo>
                  <a:lnTo>
                    <a:pt x="8629" y="6528"/>
                  </a:lnTo>
                  <a:lnTo>
                    <a:pt x="8657" y="6388"/>
                  </a:lnTo>
                  <a:lnTo>
                    <a:pt x="8685" y="6248"/>
                  </a:lnTo>
                  <a:lnTo>
                    <a:pt x="8699" y="6094"/>
                  </a:lnTo>
                  <a:lnTo>
                    <a:pt x="8699" y="5926"/>
                  </a:lnTo>
                  <a:lnTo>
                    <a:pt x="8671" y="5786"/>
                  </a:lnTo>
                  <a:lnTo>
                    <a:pt x="8629" y="5646"/>
                  </a:lnTo>
                  <a:lnTo>
                    <a:pt x="8587" y="5520"/>
                  </a:lnTo>
                  <a:lnTo>
                    <a:pt x="8517" y="5408"/>
                  </a:lnTo>
                  <a:lnTo>
                    <a:pt x="8447" y="5296"/>
                  </a:lnTo>
                  <a:lnTo>
                    <a:pt x="8293" y="5085"/>
                  </a:lnTo>
                  <a:lnTo>
                    <a:pt x="8125" y="4889"/>
                  </a:lnTo>
                  <a:lnTo>
                    <a:pt x="7957" y="4679"/>
                  </a:lnTo>
                  <a:lnTo>
                    <a:pt x="7887" y="4567"/>
                  </a:lnTo>
                  <a:lnTo>
                    <a:pt x="7831" y="4441"/>
                  </a:lnTo>
                  <a:lnTo>
                    <a:pt x="7789" y="4315"/>
                  </a:lnTo>
                  <a:lnTo>
                    <a:pt x="7761" y="4189"/>
                  </a:lnTo>
                  <a:lnTo>
                    <a:pt x="7733" y="4035"/>
                  </a:lnTo>
                  <a:lnTo>
                    <a:pt x="7733" y="3853"/>
                  </a:lnTo>
                  <a:lnTo>
                    <a:pt x="7733" y="3460"/>
                  </a:lnTo>
                  <a:lnTo>
                    <a:pt x="7733" y="2998"/>
                  </a:lnTo>
                  <a:lnTo>
                    <a:pt x="7719" y="2760"/>
                  </a:lnTo>
                  <a:lnTo>
                    <a:pt x="7705" y="2508"/>
                  </a:lnTo>
                  <a:lnTo>
                    <a:pt x="7677" y="2270"/>
                  </a:lnTo>
                  <a:lnTo>
                    <a:pt x="7649" y="2018"/>
                  </a:lnTo>
                  <a:lnTo>
                    <a:pt x="7593" y="1779"/>
                  </a:lnTo>
                  <a:lnTo>
                    <a:pt x="7509" y="1541"/>
                  </a:lnTo>
                  <a:lnTo>
                    <a:pt x="7411" y="1303"/>
                  </a:lnTo>
                  <a:lnTo>
                    <a:pt x="7285" y="1093"/>
                  </a:lnTo>
                  <a:lnTo>
                    <a:pt x="7200" y="995"/>
                  </a:lnTo>
                  <a:lnTo>
                    <a:pt x="7130" y="897"/>
                  </a:lnTo>
                  <a:lnTo>
                    <a:pt x="7032" y="799"/>
                  </a:lnTo>
                  <a:lnTo>
                    <a:pt x="6934" y="715"/>
                  </a:lnTo>
                  <a:lnTo>
                    <a:pt x="6724" y="547"/>
                  </a:lnTo>
                  <a:lnTo>
                    <a:pt x="6514" y="407"/>
                  </a:lnTo>
                  <a:lnTo>
                    <a:pt x="6304" y="294"/>
                  </a:lnTo>
                  <a:lnTo>
                    <a:pt x="6094" y="196"/>
                  </a:lnTo>
                  <a:lnTo>
                    <a:pt x="5884" y="112"/>
                  </a:lnTo>
                  <a:lnTo>
                    <a:pt x="5660" y="56"/>
                  </a:lnTo>
                  <a:lnTo>
                    <a:pt x="5463" y="28"/>
                  </a:lnTo>
                  <a:lnTo>
                    <a:pt x="525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5107;p62">
              <a:extLst>
                <a:ext uri="{FF2B5EF4-FFF2-40B4-BE49-F238E27FC236}">
                  <a16:creationId xmlns:a16="http://schemas.microsoft.com/office/drawing/2014/main" id="{CEE4A817-D05B-06E7-1F32-3B64AB5A6147}"/>
                </a:ext>
              </a:extLst>
            </p:cNvPr>
            <p:cNvSpPr/>
            <p:nvPr/>
          </p:nvSpPr>
          <p:spPr>
            <a:xfrm>
              <a:off x="1482450" y="2486775"/>
              <a:ext cx="226950" cy="292100"/>
            </a:xfrm>
            <a:custGeom>
              <a:avLst/>
              <a:gdLst/>
              <a:ahLst/>
              <a:cxnLst/>
              <a:rect l="l" t="t" r="r" b="b"/>
              <a:pathLst>
                <a:path w="9078" h="11684" fill="none" extrusionOk="0">
                  <a:moveTo>
                    <a:pt x="3950" y="365"/>
                  </a:moveTo>
                  <a:lnTo>
                    <a:pt x="3950" y="365"/>
                  </a:lnTo>
                  <a:lnTo>
                    <a:pt x="3740" y="561"/>
                  </a:lnTo>
                  <a:lnTo>
                    <a:pt x="3572" y="757"/>
                  </a:lnTo>
                  <a:lnTo>
                    <a:pt x="3418" y="967"/>
                  </a:lnTo>
                  <a:lnTo>
                    <a:pt x="3306" y="1191"/>
                  </a:lnTo>
                  <a:lnTo>
                    <a:pt x="3208" y="1415"/>
                  </a:lnTo>
                  <a:lnTo>
                    <a:pt x="3124" y="1639"/>
                  </a:lnTo>
                  <a:lnTo>
                    <a:pt x="3068" y="1863"/>
                  </a:lnTo>
                  <a:lnTo>
                    <a:pt x="3012" y="2088"/>
                  </a:lnTo>
                  <a:lnTo>
                    <a:pt x="2928" y="2536"/>
                  </a:lnTo>
                  <a:lnTo>
                    <a:pt x="2844" y="2956"/>
                  </a:lnTo>
                  <a:lnTo>
                    <a:pt x="2802" y="3152"/>
                  </a:lnTo>
                  <a:lnTo>
                    <a:pt x="2746" y="3334"/>
                  </a:lnTo>
                  <a:lnTo>
                    <a:pt x="2676" y="3502"/>
                  </a:lnTo>
                  <a:lnTo>
                    <a:pt x="2592" y="3671"/>
                  </a:lnTo>
                  <a:lnTo>
                    <a:pt x="2592" y="3671"/>
                  </a:lnTo>
                  <a:lnTo>
                    <a:pt x="2522" y="3755"/>
                  </a:lnTo>
                  <a:lnTo>
                    <a:pt x="2452" y="3853"/>
                  </a:lnTo>
                  <a:lnTo>
                    <a:pt x="2255" y="4049"/>
                  </a:lnTo>
                  <a:lnTo>
                    <a:pt x="2045" y="4231"/>
                  </a:lnTo>
                  <a:lnTo>
                    <a:pt x="1807" y="4427"/>
                  </a:lnTo>
                  <a:lnTo>
                    <a:pt x="1583" y="4623"/>
                  </a:lnTo>
                  <a:lnTo>
                    <a:pt x="1373" y="4833"/>
                  </a:lnTo>
                  <a:lnTo>
                    <a:pt x="1289" y="4931"/>
                  </a:lnTo>
                  <a:lnTo>
                    <a:pt x="1219" y="5043"/>
                  </a:lnTo>
                  <a:lnTo>
                    <a:pt x="1149" y="5141"/>
                  </a:lnTo>
                  <a:lnTo>
                    <a:pt x="1107" y="5254"/>
                  </a:lnTo>
                  <a:lnTo>
                    <a:pt x="1107" y="5254"/>
                  </a:lnTo>
                  <a:lnTo>
                    <a:pt x="1051" y="5422"/>
                  </a:lnTo>
                  <a:lnTo>
                    <a:pt x="1037" y="5576"/>
                  </a:lnTo>
                  <a:lnTo>
                    <a:pt x="1023" y="5716"/>
                  </a:lnTo>
                  <a:lnTo>
                    <a:pt x="1037" y="5856"/>
                  </a:lnTo>
                  <a:lnTo>
                    <a:pt x="1065" y="5968"/>
                  </a:lnTo>
                  <a:lnTo>
                    <a:pt x="1093" y="6094"/>
                  </a:lnTo>
                  <a:lnTo>
                    <a:pt x="1191" y="6290"/>
                  </a:lnTo>
                  <a:lnTo>
                    <a:pt x="1289" y="6486"/>
                  </a:lnTo>
                  <a:lnTo>
                    <a:pt x="1373" y="6668"/>
                  </a:lnTo>
                  <a:lnTo>
                    <a:pt x="1401" y="6752"/>
                  </a:lnTo>
                  <a:lnTo>
                    <a:pt x="1415" y="6837"/>
                  </a:lnTo>
                  <a:lnTo>
                    <a:pt x="1415" y="6935"/>
                  </a:lnTo>
                  <a:lnTo>
                    <a:pt x="1401" y="7019"/>
                  </a:lnTo>
                  <a:lnTo>
                    <a:pt x="1401" y="7019"/>
                  </a:lnTo>
                  <a:lnTo>
                    <a:pt x="1345" y="7145"/>
                  </a:lnTo>
                  <a:lnTo>
                    <a:pt x="1275" y="7257"/>
                  </a:lnTo>
                  <a:lnTo>
                    <a:pt x="1191" y="7355"/>
                  </a:lnTo>
                  <a:lnTo>
                    <a:pt x="1093" y="7453"/>
                  </a:lnTo>
                  <a:lnTo>
                    <a:pt x="897" y="7607"/>
                  </a:lnTo>
                  <a:lnTo>
                    <a:pt x="672" y="7775"/>
                  </a:lnTo>
                  <a:lnTo>
                    <a:pt x="560" y="7859"/>
                  </a:lnTo>
                  <a:lnTo>
                    <a:pt x="462" y="7957"/>
                  </a:lnTo>
                  <a:lnTo>
                    <a:pt x="350" y="8055"/>
                  </a:lnTo>
                  <a:lnTo>
                    <a:pt x="266" y="8181"/>
                  </a:lnTo>
                  <a:lnTo>
                    <a:pt x="182" y="8321"/>
                  </a:lnTo>
                  <a:lnTo>
                    <a:pt x="112" y="8476"/>
                  </a:lnTo>
                  <a:lnTo>
                    <a:pt x="56" y="8658"/>
                  </a:lnTo>
                  <a:lnTo>
                    <a:pt x="14" y="8868"/>
                  </a:lnTo>
                  <a:lnTo>
                    <a:pt x="14" y="8868"/>
                  </a:lnTo>
                  <a:lnTo>
                    <a:pt x="0" y="8980"/>
                  </a:lnTo>
                  <a:lnTo>
                    <a:pt x="0" y="9092"/>
                  </a:lnTo>
                  <a:lnTo>
                    <a:pt x="0" y="9204"/>
                  </a:lnTo>
                  <a:lnTo>
                    <a:pt x="14" y="9302"/>
                  </a:lnTo>
                  <a:lnTo>
                    <a:pt x="42" y="9414"/>
                  </a:lnTo>
                  <a:lnTo>
                    <a:pt x="70" y="9526"/>
                  </a:lnTo>
                  <a:lnTo>
                    <a:pt x="112" y="9638"/>
                  </a:lnTo>
                  <a:lnTo>
                    <a:pt x="154" y="9750"/>
                  </a:lnTo>
                  <a:lnTo>
                    <a:pt x="224" y="9848"/>
                  </a:lnTo>
                  <a:lnTo>
                    <a:pt x="280" y="9960"/>
                  </a:lnTo>
                  <a:lnTo>
                    <a:pt x="448" y="10171"/>
                  </a:lnTo>
                  <a:lnTo>
                    <a:pt x="644" y="10367"/>
                  </a:lnTo>
                  <a:lnTo>
                    <a:pt x="883" y="10563"/>
                  </a:lnTo>
                  <a:lnTo>
                    <a:pt x="1163" y="10745"/>
                  </a:lnTo>
                  <a:lnTo>
                    <a:pt x="1485" y="10913"/>
                  </a:lnTo>
                  <a:lnTo>
                    <a:pt x="1835" y="11081"/>
                  </a:lnTo>
                  <a:lnTo>
                    <a:pt x="2227" y="11221"/>
                  </a:lnTo>
                  <a:lnTo>
                    <a:pt x="2662" y="11347"/>
                  </a:lnTo>
                  <a:lnTo>
                    <a:pt x="3124" y="11459"/>
                  </a:lnTo>
                  <a:lnTo>
                    <a:pt x="3642" y="11557"/>
                  </a:lnTo>
                  <a:lnTo>
                    <a:pt x="4203" y="11628"/>
                  </a:lnTo>
                  <a:lnTo>
                    <a:pt x="4203" y="11628"/>
                  </a:lnTo>
                  <a:lnTo>
                    <a:pt x="4763" y="11670"/>
                  </a:lnTo>
                  <a:lnTo>
                    <a:pt x="5281" y="11684"/>
                  </a:lnTo>
                  <a:lnTo>
                    <a:pt x="5786" y="11670"/>
                  </a:lnTo>
                  <a:lnTo>
                    <a:pt x="6234" y="11628"/>
                  </a:lnTo>
                  <a:lnTo>
                    <a:pt x="6668" y="11571"/>
                  </a:lnTo>
                  <a:lnTo>
                    <a:pt x="7060" y="11473"/>
                  </a:lnTo>
                  <a:lnTo>
                    <a:pt x="7411" y="11361"/>
                  </a:lnTo>
                  <a:lnTo>
                    <a:pt x="7747" y="11235"/>
                  </a:lnTo>
                  <a:lnTo>
                    <a:pt x="8027" y="11095"/>
                  </a:lnTo>
                  <a:lnTo>
                    <a:pt x="8279" y="10941"/>
                  </a:lnTo>
                  <a:lnTo>
                    <a:pt x="8503" y="10773"/>
                  </a:lnTo>
                  <a:lnTo>
                    <a:pt x="8685" y="10591"/>
                  </a:lnTo>
                  <a:lnTo>
                    <a:pt x="8840" y="10409"/>
                  </a:lnTo>
                  <a:lnTo>
                    <a:pt x="8952" y="10227"/>
                  </a:lnTo>
                  <a:lnTo>
                    <a:pt x="8994" y="10129"/>
                  </a:lnTo>
                  <a:lnTo>
                    <a:pt x="9022" y="10031"/>
                  </a:lnTo>
                  <a:lnTo>
                    <a:pt x="9050" y="9932"/>
                  </a:lnTo>
                  <a:lnTo>
                    <a:pt x="9064" y="9848"/>
                  </a:lnTo>
                  <a:lnTo>
                    <a:pt x="9064" y="9848"/>
                  </a:lnTo>
                  <a:lnTo>
                    <a:pt x="9078" y="9666"/>
                  </a:lnTo>
                  <a:lnTo>
                    <a:pt x="9064" y="9498"/>
                  </a:lnTo>
                  <a:lnTo>
                    <a:pt x="9022" y="9344"/>
                  </a:lnTo>
                  <a:lnTo>
                    <a:pt x="8966" y="9204"/>
                  </a:lnTo>
                  <a:lnTo>
                    <a:pt x="8910" y="9078"/>
                  </a:lnTo>
                  <a:lnTo>
                    <a:pt x="8826" y="8952"/>
                  </a:lnTo>
                  <a:lnTo>
                    <a:pt x="8643" y="8714"/>
                  </a:lnTo>
                  <a:lnTo>
                    <a:pt x="8461" y="8490"/>
                  </a:lnTo>
                  <a:lnTo>
                    <a:pt x="8279" y="8265"/>
                  </a:lnTo>
                  <a:lnTo>
                    <a:pt x="8209" y="8153"/>
                  </a:lnTo>
                  <a:lnTo>
                    <a:pt x="8153" y="8027"/>
                  </a:lnTo>
                  <a:lnTo>
                    <a:pt x="8111" y="7901"/>
                  </a:lnTo>
                  <a:lnTo>
                    <a:pt x="8083" y="7775"/>
                  </a:lnTo>
                  <a:lnTo>
                    <a:pt x="8083" y="7775"/>
                  </a:lnTo>
                  <a:lnTo>
                    <a:pt x="8083" y="7677"/>
                  </a:lnTo>
                  <a:lnTo>
                    <a:pt x="8097" y="7593"/>
                  </a:lnTo>
                  <a:lnTo>
                    <a:pt x="8125" y="7509"/>
                  </a:lnTo>
                  <a:lnTo>
                    <a:pt x="8153" y="7425"/>
                  </a:lnTo>
                  <a:lnTo>
                    <a:pt x="8251" y="7257"/>
                  </a:lnTo>
                  <a:lnTo>
                    <a:pt x="8363" y="7075"/>
                  </a:lnTo>
                  <a:lnTo>
                    <a:pt x="8475" y="6879"/>
                  </a:lnTo>
                  <a:lnTo>
                    <a:pt x="8587" y="6654"/>
                  </a:lnTo>
                  <a:lnTo>
                    <a:pt x="8629" y="6528"/>
                  </a:lnTo>
                  <a:lnTo>
                    <a:pt x="8657" y="6388"/>
                  </a:lnTo>
                  <a:lnTo>
                    <a:pt x="8685" y="6248"/>
                  </a:lnTo>
                  <a:lnTo>
                    <a:pt x="8699" y="6094"/>
                  </a:lnTo>
                  <a:lnTo>
                    <a:pt x="8699" y="6094"/>
                  </a:lnTo>
                  <a:lnTo>
                    <a:pt x="8699" y="5926"/>
                  </a:lnTo>
                  <a:lnTo>
                    <a:pt x="8671" y="5786"/>
                  </a:lnTo>
                  <a:lnTo>
                    <a:pt x="8629" y="5646"/>
                  </a:lnTo>
                  <a:lnTo>
                    <a:pt x="8587" y="5520"/>
                  </a:lnTo>
                  <a:lnTo>
                    <a:pt x="8517" y="5408"/>
                  </a:lnTo>
                  <a:lnTo>
                    <a:pt x="8447" y="5296"/>
                  </a:lnTo>
                  <a:lnTo>
                    <a:pt x="8293" y="5085"/>
                  </a:lnTo>
                  <a:lnTo>
                    <a:pt x="8125" y="4889"/>
                  </a:lnTo>
                  <a:lnTo>
                    <a:pt x="7957" y="4679"/>
                  </a:lnTo>
                  <a:lnTo>
                    <a:pt x="7887" y="4567"/>
                  </a:lnTo>
                  <a:lnTo>
                    <a:pt x="7831" y="4441"/>
                  </a:lnTo>
                  <a:lnTo>
                    <a:pt x="7789" y="4315"/>
                  </a:lnTo>
                  <a:lnTo>
                    <a:pt x="7761" y="4189"/>
                  </a:lnTo>
                  <a:lnTo>
                    <a:pt x="7761" y="4189"/>
                  </a:lnTo>
                  <a:lnTo>
                    <a:pt x="7733" y="4035"/>
                  </a:lnTo>
                  <a:lnTo>
                    <a:pt x="7733" y="3853"/>
                  </a:lnTo>
                  <a:lnTo>
                    <a:pt x="7733" y="3460"/>
                  </a:lnTo>
                  <a:lnTo>
                    <a:pt x="7733" y="2998"/>
                  </a:lnTo>
                  <a:lnTo>
                    <a:pt x="7719" y="2760"/>
                  </a:lnTo>
                  <a:lnTo>
                    <a:pt x="7705" y="2508"/>
                  </a:lnTo>
                  <a:lnTo>
                    <a:pt x="7677" y="2270"/>
                  </a:lnTo>
                  <a:lnTo>
                    <a:pt x="7649" y="2018"/>
                  </a:lnTo>
                  <a:lnTo>
                    <a:pt x="7593" y="1779"/>
                  </a:lnTo>
                  <a:lnTo>
                    <a:pt x="7509" y="1541"/>
                  </a:lnTo>
                  <a:lnTo>
                    <a:pt x="7411" y="1303"/>
                  </a:lnTo>
                  <a:lnTo>
                    <a:pt x="7285" y="1093"/>
                  </a:lnTo>
                  <a:lnTo>
                    <a:pt x="7200" y="995"/>
                  </a:lnTo>
                  <a:lnTo>
                    <a:pt x="7130" y="897"/>
                  </a:lnTo>
                  <a:lnTo>
                    <a:pt x="7032" y="799"/>
                  </a:lnTo>
                  <a:lnTo>
                    <a:pt x="6934" y="715"/>
                  </a:lnTo>
                  <a:lnTo>
                    <a:pt x="6934" y="715"/>
                  </a:lnTo>
                  <a:lnTo>
                    <a:pt x="6724" y="547"/>
                  </a:lnTo>
                  <a:lnTo>
                    <a:pt x="6514" y="407"/>
                  </a:lnTo>
                  <a:lnTo>
                    <a:pt x="6304" y="294"/>
                  </a:lnTo>
                  <a:lnTo>
                    <a:pt x="6094" y="196"/>
                  </a:lnTo>
                  <a:lnTo>
                    <a:pt x="5884" y="112"/>
                  </a:lnTo>
                  <a:lnTo>
                    <a:pt x="5660" y="56"/>
                  </a:lnTo>
                  <a:lnTo>
                    <a:pt x="5463" y="28"/>
                  </a:lnTo>
                  <a:lnTo>
                    <a:pt x="5253" y="0"/>
                  </a:lnTo>
                  <a:lnTo>
                    <a:pt x="5057" y="0"/>
                  </a:lnTo>
                  <a:lnTo>
                    <a:pt x="4861" y="0"/>
                  </a:lnTo>
                  <a:lnTo>
                    <a:pt x="4679" y="28"/>
                  </a:lnTo>
                  <a:lnTo>
                    <a:pt x="4511" y="70"/>
                  </a:lnTo>
                  <a:lnTo>
                    <a:pt x="4343" y="126"/>
                  </a:lnTo>
                  <a:lnTo>
                    <a:pt x="4203" y="196"/>
                  </a:lnTo>
                  <a:lnTo>
                    <a:pt x="4063" y="266"/>
                  </a:lnTo>
                  <a:lnTo>
                    <a:pt x="3950" y="36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5108;p62">
              <a:extLst>
                <a:ext uri="{FF2B5EF4-FFF2-40B4-BE49-F238E27FC236}">
                  <a16:creationId xmlns:a16="http://schemas.microsoft.com/office/drawing/2014/main" id="{E9FD8B5A-CB63-BEBB-F886-EAD40B3A330B}"/>
                </a:ext>
              </a:extLst>
            </p:cNvPr>
            <p:cNvSpPr/>
            <p:nvPr/>
          </p:nvSpPr>
          <p:spPr>
            <a:xfrm>
              <a:off x="1476125" y="2496225"/>
              <a:ext cx="108950" cy="265850"/>
            </a:xfrm>
            <a:custGeom>
              <a:avLst/>
              <a:gdLst/>
              <a:ahLst/>
              <a:cxnLst/>
              <a:rect l="l" t="t" r="r" b="b"/>
              <a:pathLst>
                <a:path w="4358" h="10634" extrusionOk="0">
                  <a:moveTo>
                    <a:pt x="4344" y="1"/>
                  </a:moveTo>
                  <a:lnTo>
                    <a:pt x="4217" y="99"/>
                  </a:lnTo>
                  <a:lnTo>
                    <a:pt x="4105" y="197"/>
                  </a:lnTo>
                  <a:lnTo>
                    <a:pt x="3993" y="309"/>
                  </a:lnTo>
                  <a:lnTo>
                    <a:pt x="3881" y="407"/>
                  </a:lnTo>
                  <a:lnTo>
                    <a:pt x="3797" y="533"/>
                  </a:lnTo>
                  <a:lnTo>
                    <a:pt x="3699" y="659"/>
                  </a:lnTo>
                  <a:lnTo>
                    <a:pt x="3615" y="785"/>
                  </a:lnTo>
                  <a:lnTo>
                    <a:pt x="3545" y="911"/>
                  </a:lnTo>
                  <a:lnTo>
                    <a:pt x="3419" y="1205"/>
                  </a:lnTo>
                  <a:lnTo>
                    <a:pt x="3293" y="1513"/>
                  </a:lnTo>
                  <a:lnTo>
                    <a:pt x="3195" y="1808"/>
                  </a:lnTo>
                  <a:lnTo>
                    <a:pt x="3111" y="2130"/>
                  </a:lnTo>
                  <a:lnTo>
                    <a:pt x="3069" y="2312"/>
                  </a:lnTo>
                  <a:lnTo>
                    <a:pt x="3013" y="2494"/>
                  </a:lnTo>
                  <a:lnTo>
                    <a:pt x="2943" y="2676"/>
                  </a:lnTo>
                  <a:lnTo>
                    <a:pt x="2873" y="2844"/>
                  </a:lnTo>
                  <a:lnTo>
                    <a:pt x="2789" y="2984"/>
                  </a:lnTo>
                  <a:lnTo>
                    <a:pt x="2691" y="3124"/>
                  </a:lnTo>
                  <a:lnTo>
                    <a:pt x="2578" y="3237"/>
                  </a:lnTo>
                  <a:lnTo>
                    <a:pt x="2452" y="3349"/>
                  </a:lnTo>
                  <a:lnTo>
                    <a:pt x="2200" y="3573"/>
                  </a:lnTo>
                  <a:lnTo>
                    <a:pt x="1934" y="3769"/>
                  </a:lnTo>
                  <a:lnTo>
                    <a:pt x="1668" y="3979"/>
                  </a:lnTo>
                  <a:lnTo>
                    <a:pt x="1556" y="4105"/>
                  </a:lnTo>
                  <a:lnTo>
                    <a:pt x="1430" y="4217"/>
                  </a:lnTo>
                  <a:lnTo>
                    <a:pt x="1332" y="4357"/>
                  </a:lnTo>
                  <a:lnTo>
                    <a:pt x="1234" y="4483"/>
                  </a:lnTo>
                  <a:lnTo>
                    <a:pt x="1150" y="4623"/>
                  </a:lnTo>
                  <a:lnTo>
                    <a:pt x="1080" y="4778"/>
                  </a:lnTo>
                  <a:lnTo>
                    <a:pt x="1037" y="4932"/>
                  </a:lnTo>
                  <a:lnTo>
                    <a:pt x="1009" y="5086"/>
                  </a:lnTo>
                  <a:lnTo>
                    <a:pt x="1009" y="5240"/>
                  </a:lnTo>
                  <a:lnTo>
                    <a:pt x="1037" y="5408"/>
                  </a:lnTo>
                  <a:lnTo>
                    <a:pt x="1192" y="5744"/>
                  </a:lnTo>
                  <a:lnTo>
                    <a:pt x="1360" y="6052"/>
                  </a:lnTo>
                  <a:lnTo>
                    <a:pt x="1416" y="6220"/>
                  </a:lnTo>
                  <a:lnTo>
                    <a:pt x="1430" y="6304"/>
                  </a:lnTo>
                  <a:lnTo>
                    <a:pt x="1430" y="6389"/>
                  </a:lnTo>
                  <a:lnTo>
                    <a:pt x="1430" y="6473"/>
                  </a:lnTo>
                  <a:lnTo>
                    <a:pt x="1402" y="6557"/>
                  </a:lnTo>
                  <a:lnTo>
                    <a:pt x="1360" y="6641"/>
                  </a:lnTo>
                  <a:lnTo>
                    <a:pt x="1304" y="6697"/>
                  </a:lnTo>
                  <a:lnTo>
                    <a:pt x="1248" y="6753"/>
                  </a:lnTo>
                  <a:lnTo>
                    <a:pt x="1178" y="6795"/>
                  </a:lnTo>
                  <a:lnTo>
                    <a:pt x="1037" y="6879"/>
                  </a:lnTo>
                  <a:lnTo>
                    <a:pt x="897" y="6963"/>
                  </a:lnTo>
                  <a:lnTo>
                    <a:pt x="757" y="7047"/>
                  </a:lnTo>
                  <a:lnTo>
                    <a:pt x="631" y="7131"/>
                  </a:lnTo>
                  <a:lnTo>
                    <a:pt x="519" y="7243"/>
                  </a:lnTo>
                  <a:lnTo>
                    <a:pt x="407" y="7355"/>
                  </a:lnTo>
                  <a:lnTo>
                    <a:pt x="309" y="7481"/>
                  </a:lnTo>
                  <a:lnTo>
                    <a:pt x="225" y="7607"/>
                  </a:lnTo>
                  <a:lnTo>
                    <a:pt x="141" y="7747"/>
                  </a:lnTo>
                  <a:lnTo>
                    <a:pt x="85" y="7887"/>
                  </a:lnTo>
                  <a:lnTo>
                    <a:pt x="43" y="8042"/>
                  </a:lnTo>
                  <a:lnTo>
                    <a:pt x="15" y="8196"/>
                  </a:lnTo>
                  <a:lnTo>
                    <a:pt x="1" y="8350"/>
                  </a:lnTo>
                  <a:lnTo>
                    <a:pt x="1" y="8504"/>
                  </a:lnTo>
                  <a:lnTo>
                    <a:pt x="29" y="8658"/>
                  </a:lnTo>
                  <a:lnTo>
                    <a:pt x="71" y="8826"/>
                  </a:lnTo>
                  <a:lnTo>
                    <a:pt x="127" y="8994"/>
                  </a:lnTo>
                  <a:lnTo>
                    <a:pt x="197" y="9148"/>
                  </a:lnTo>
                  <a:lnTo>
                    <a:pt x="281" y="9302"/>
                  </a:lnTo>
                  <a:lnTo>
                    <a:pt x="379" y="9442"/>
                  </a:lnTo>
                  <a:lnTo>
                    <a:pt x="491" y="9568"/>
                  </a:lnTo>
                  <a:lnTo>
                    <a:pt x="603" y="9695"/>
                  </a:lnTo>
                  <a:lnTo>
                    <a:pt x="729" y="9807"/>
                  </a:lnTo>
                  <a:lnTo>
                    <a:pt x="869" y="9919"/>
                  </a:lnTo>
                  <a:lnTo>
                    <a:pt x="1009" y="10017"/>
                  </a:lnTo>
                  <a:lnTo>
                    <a:pt x="1304" y="10199"/>
                  </a:lnTo>
                  <a:lnTo>
                    <a:pt x="1612" y="10353"/>
                  </a:lnTo>
                  <a:lnTo>
                    <a:pt x="1934" y="10493"/>
                  </a:lnTo>
                  <a:lnTo>
                    <a:pt x="2270" y="10633"/>
                  </a:lnTo>
                  <a:lnTo>
                    <a:pt x="2298" y="10633"/>
                  </a:lnTo>
                  <a:lnTo>
                    <a:pt x="2298" y="10619"/>
                  </a:lnTo>
                  <a:lnTo>
                    <a:pt x="2298" y="10605"/>
                  </a:lnTo>
                  <a:lnTo>
                    <a:pt x="1976" y="10465"/>
                  </a:lnTo>
                  <a:lnTo>
                    <a:pt x="1654" y="10311"/>
                  </a:lnTo>
                  <a:lnTo>
                    <a:pt x="1346" y="10143"/>
                  </a:lnTo>
                  <a:lnTo>
                    <a:pt x="1037" y="9947"/>
                  </a:lnTo>
                  <a:lnTo>
                    <a:pt x="897" y="9849"/>
                  </a:lnTo>
                  <a:lnTo>
                    <a:pt x="771" y="9737"/>
                  </a:lnTo>
                  <a:lnTo>
                    <a:pt x="645" y="9611"/>
                  </a:lnTo>
                  <a:lnTo>
                    <a:pt x="533" y="9484"/>
                  </a:lnTo>
                  <a:lnTo>
                    <a:pt x="421" y="9344"/>
                  </a:lnTo>
                  <a:lnTo>
                    <a:pt x="323" y="9204"/>
                  </a:lnTo>
                  <a:lnTo>
                    <a:pt x="253" y="9036"/>
                  </a:lnTo>
                  <a:lnTo>
                    <a:pt x="183" y="8868"/>
                  </a:lnTo>
                  <a:lnTo>
                    <a:pt x="127" y="8714"/>
                  </a:lnTo>
                  <a:lnTo>
                    <a:pt x="113" y="8560"/>
                  </a:lnTo>
                  <a:lnTo>
                    <a:pt x="99" y="8406"/>
                  </a:lnTo>
                  <a:lnTo>
                    <a:pt x="113" y="8238"/>
                  </a:lnTo>
                  <a:lnTo>
                    <a:pt x="141" y="8084"/>
                  </a:lnTo>
                  <a:lnTo>
                    <a:pt x="183" y="7929"/>
                  </a:lnTo>
                  <a:lnTo>
                    <a:pt x="239" y="7789"/>
                  </a:lnTo>
                  <a:lnTo>
                    <a:pt x="323" y="7635"/>
                  </a:lnTo>
                  <a:lnTo>
                    <a:pt x="421" y="7509"/>
                  </a:lnTo>
                  <a:lnTo>
                    <a:pt x="519" y="7397"/>
                  </a:lnTo>
                  <a:lnTo>
                    <a:pt x="631" y="7285"/>
                  </a:lnTo>
                  <a:lnTo>
                    <a:pt x="757" y="7187"/>
                  </a:lnTo>
                  <a:lnTo>
                    <a:pt x="883" y="7089"/>
                  </a:lnTo>
                  <a:lnTo>
                    <a:pt x="1023" y="7019"/>
                  </a:lnTo>
                  <a:lnTo>
                    <a:pt x="1164" y="6949"/>
                  </a:lnTo>
                  <a:lnTo>
                    <a:pt x="1290" y="6865"/>
                  </a:lnTo>
                  <a:lnTo>
                    <a:pt x="1346" y="6823"/>
                  </a:lnTo>
                  <a:lnTo>
                    <a:pt x="1402" y="6767"/>
                  </a:lnTo>
                  <a:lnTo>
                    <a:pt x="1458" y="6711"/>
                  </a:lnTo>
                  <a:lnTo>
                    <a:pt x="1486" y="6655"/>
                  </a:lnTo>
                  <a:lnTo>
                    <a:pt x="1514" y="6585"/>
                  </a:lnTo>
                  <a:lnTo>
                    <a:pt x="1542" y="6515"/>
                  </a:lnTo>
                  <a:lnTo>
                    <a:pt x="1556" y="6431"/>
                  </a:lnTo>
                  <a:lnTo>
                    <a:pt x="1556" y="6360"/>
                  </a:lnTo>
                  <a:lnTo>
                    <a:pt x="1528" y="6192"/>
                  </a:lnTo>
                  <a:lnTo>
                    <a:pt x="1472" y="6038"/>
                  </a:lnTo>
                  <a:lnTo>
                    <a:pt x="1402" y="5898"/>
                  </a:lnTo>
                  <a:lnTo>
                    <a:pt x="1318" y="5744"/>
                  </a:lnTo>
                  <a:lnTo>
                    <a:pt x="1234" y="5604"/>
                  </a:lnTo>
                  <a:lnTo>
                    <a:pt x="1178" y="5450"/>
                  </a:lnTo>
                  <a:lnTo>
                    <a:pt x="1136" y="5282"/>
                  </a:lnTo>
                  <a:lnTo>
                    <a:pt x="1122" y="5114"/>
                  </a:lnTo>
                  <a:lnTo>
                    <a:pt x="1164" y="4946"/>
                  </a:lnTo>
                  <a:lnTo>
                    <a:pt x="1206" y="4778"/>
                  </a:lnTo>
                  <a:lnTo>
                    <a:pt x="1276" y="4637"/>
                  </a:lnTo>
                  <a:lnTo>
                    <a:pt x="1374" y="4497"/>
                  </a:lnTo>
                  <a:lnTo>
                    <a:pt x="1472" y="4357"/>
                  </a:lnTo>
                  <a:lnTo>
                    <a:pt x="1584" y="4245"/>
                  </a:lnTo>
                  <a:lnTo>
                    <a:pt x="1710" y="4133"/>
                  </a:lnTo>
                  <a:lnTo>
                    <a:pt x="1836" y="4021"/>
                  </a:lnTo>
                  <a:lnTo>
                    <a:pt x="2354" y="3615"/>
                  </a:lnTo>
                  <a:lnTo>
                    <a:pt x="2480" y="3503"/>
                  </a:lnTo>
                  <a:lnTo>
                    <a:pt x="2606" y="3405"/>
                  </a:lnTo>
                  <a:lnTo>
                    <a:pt x="2705" y="3279"/>
                  </a:lnTo>
                  <a:lnTo>
                    <a:pt x="2817" y="3152"/>
                  </a:lnTo>
                  <a:lnTo>
                    <a:pt x="2901" y="3012"/>
                  </a:lnTo>
                  <a:lnTo>
                    <a:pt x="2985" y="2872"/>
                  </a:lnTo>
                  <a:lnTo>
                    <a:pt x="3041" y="2732"/>
                  </a:lnTo>
                  <a:lnTo>
                    <a:pt x="3097" y="2578"/>
                  </a:lnTo>
                  <a:lnTo>
                    <a:pt x="3181" y="2242"/>
                  </a:lnTo>
                  <a:lnTo>
                    <a:pt x="3265" y="1906"/>
                  </a:lnTo>
                  <a:lnTo>
                    <a:pt x="3349" y="1612"/>
                  </a:lnTo>
                  <a:lnTo>
                    <a:pt x="3447" y="1303"/>
                  </a:lnTo>
                  <a:lnTo>
                    <a:pt x="3503" y="1163"/>
                  </a:lnTo>
                  <a:lnTo>
                    <a:pt x="3573" y="1009"/>
                  </a:lnTo>
                  <a:lnTo>
                    <a:pt x="3643" y="869"/>
                  </a:lnTo>
                  <a:lnTo>
                    <a:pt x="3713" y="729"/>
                  </a:lnTo>
                  <a:lnTo>
                    <a:pt x="3811" y="603"/>
                  </a:lnTo>
                  <a:lnTo>
                    <a:pt x="3895" y="477"/>
                  </a:lnTo>
                  <a:lnTo>
                    <a:pt x="3993" y="351"/>
                  </a:lnTo>
                  <a:lnTo>
                    <a:pt x="4105" y="239"/>
                  </a:lnTo>
                  <a:lnTo>
                    <a:pt x="4231" y="127"/>
                  </a:lnTo>
                  <a:lnTo>
                    <a:pt x="4358" y="29"/>
                  </a:lnTo>
                  <a:lnTo>
                    <a:pt x="4358" y="15"/>
                  </a:lnTo>
                  <a:lnTo>
                    <a:pt x="434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5109;p62">
              <a:extLst>
                <a:ext uri="{FF2B5EF4-FFF2-40B4-BE49-F238E27FC236}">
                  <a16:creationId xmlns:a16="http://schemas.microsoft.com/office/drawing/2014/main" id="{4E85CFF8-ED9A-42CC-444B-1C8AAF0AE78B}"/>
                </a:ext>
              </a:extLst>
            </p:cNvPr>
            <p:cNvSpPr/>
            <p:nvPr/>
          </p:nvSpPr>
          <p:spPr>
            <a:xfrm>
              <a:off x="1476125" y="2496225"/>
              <a:ext cx="108950" cy="265850"/>
            </a:xfrm>
            <a:custGeom>
              <a:avLst/>
              <a:gdLst/>
              <a:ahLst/>
              <a:cxnLst/>
              <a:rect l="l" t="t" r="r" b="b"/>
              <a:pathLst>
                <a:path w="4358" h="10634" fill="none" extrusionOk="0">
                  <a:moveTo>
                    <a:pt x="4344" y="1"/>
                  </a:moveTo>
                  <a:lnTo>
                    <a:pt x="4344" y="1"/>
                  </a:lnTo>
                  <a:lnTo>
                    <a:pt x="4217" y="99"/>
                  </a:lnTo>
                  <a:lnTo>
                    <a:pt x="4105" y="197"/>
                  </a:lnTo>
                  <a:lnTo>
                    <a:pt x="3993" y="309"/>
                  </a:lnTo>
                  <a:lnTo>
                    <a:pt x="3881" y="407"/>
                  </a:lnTo>
                  <a:lnTo>
                    <a:pt x="3797" y="533"/>
                  </a:lnTo>
                  <a:lnTo>
                    <a:pt x="3699" y="659"/>
                  </a:lnTo>
                  <a:lnTo>
                    <a:pt x="3615" y="785"/>
                  </a:lnTo>
                  <a:lnTo>
                    <a:pt x="3545" y="911"/>
                  </a:lnTo>
                  <a:lnTo>
                    <a:pt x="3545" y="911"/>
                  </a:lnTo>
                  <a:lnTo>
                    <a:pt x="3419" y="1205"/>
                  </a:lnTo>
                  <a:lnTo>
                    <a:pt x="3293" y="1513"/>
                  </a:lnTo>
                  <a:lnTo>
                    <a:pt x="3195" y="1808"/>
                  </a:lnTo>
                  <a:lnTo>
                    <a:pt x="3111" y="2130"/>
                  </a:lnTo>
                  <a:lnTo>
                    <a:pt x="3111" y="2130"/>
                  </a:lnTo>
                  <a:lnTo>
                    <a:pt x="3069" y="2312"/>
                  </a:lnTo>
                  <a:lnTo>
                    <a:pt x="3013" y="2494"/>
                  </a:lnTo>
                  <a:lnTo>
                    <a:pt x="2943" y="2676"/>
                  </a:lnTo>
                  <a:lnTo>
                    <a:pt x="2873" y="2844"/>
                  </a:lnTo>
                  <a:lnTo>
                    <a:pt x="2873" y="2844"/>
                  </a:lnTo>
                  <a:lnTo>
                    <a:pt x="2789" y="2984"/>
                  </a:lnTo>
                  <a:lnTo>
                    <a:pt x="2691" y="3124"/>
                  </a:lnTo>
                  <a:lnTo>
                    <a:pt x="2578" y="3237"/>
                  </a:lnTo>
                  <a:lnTo>
                    <a:pt x="2452" y="3349"/>
                  </a:lnTo>
                  <a:lnTo>
                    <a:pt x="2452" y="3349"/>
                  </a:lnTo>
                  <a:lnTo>
                    <a:pt x="2200" y="3573"/>
                  </a:lnTo>
                  <a:lnTo>
                    <a:pt x="1934" y="3769"/>
                  </a:lnTo>
                  <a:lnTo>
                    <a:pt x="1668" y="3979"/>
                  </a:lnTo>
                  <a:lnTo>
                    <a:pt x="1556" y="4105"/>
                  </a:lnTo>
                  <a:lnTo>
                    <a:pt x="1430" y="4217"/>
                  </a:lnTo>
                  <a:lnTo>
                    <a:pt x="1430" y="4217"/>
                  </a:lnTo>
                  <a:lnTo>
                    <a:pt x="1332" y="4357"/>
                  </a:lnTo>
                  <a:lnTo>
                    <a:pt x="1234" y="4483"/>
                  </a:lnTo>
                  <a:lnTo>
                    <a:pt x="1150" y="4623"/>
                  </a:lnTo>
                  <a:lnTo>
                    <a:pt x="1080" y="4778"/>
                  </a:lnTo>
                  <a:lnTo>
                    <a:pt x="1037" y="4932"/>
                  </a:lnTo>
                  <a:lnTo>
                    <a:pt x="1009" y="5086"/>
                  </a:lnTo>
                  <a:lnTo>
                    <a:pt x="1009" y="5240"/>
                  </a:lnTo>
                  <a:lnTo>
                    <a:pt x="1037" y="5408"/>
                  </a:lnTo>
                  <a:lnTo>
                    <a:pt x="1037" y="5408"/>
                  </a:lnTo>
                  <a:lnTo>
                    <a:pt x="1192" y="5744"/>
                  </a:lnTo>
                  <a:lnTo>
                    <a:pt x="1360" y="6052"/>
                  </a:lnTo>
                  <a:lnTo>
                    <a:pt x="1360" y="6052"/>
                  </a:lnTo>
                  <a:lnTo>
                    <a:pt x="1416" y="6220"/>
                  </a:lnTo>
                  <a:lnTo>
                    <a:pt x="1430" y="6304"/>
                  </a:lnTo>
                  <a:lnTo>
                    <a:pt x="1430" y="6389"/>
                  </a:lnTo>
                  <a:lnTo>
                    <a:pt x="1430" y="6473"/>
                  </a:lnTo>
                  <a:lnTo>
                    <a:pt x="1402" y="6557"/>
                  </a:lnTo>
                  <a:lnTo>
                    <a:pt x="1360" y="6641"/>
                  </a:lnTo>
                  <a:lnTo>
                    <a:pt x="1304" y="6697"/>
                  </a:lnTo>
                  <a:lnTo>
                    <a:pt x="1304" y="6697"/>
                  </a:lnTo>
                  <a:lnTo>
                    <a:pt x="1248" y="6753"/>
                  </a:lnTo>
                  <a:lnTo>
                    <a:pt x="1178" y="6795"/>
                  </a:lnTo>
                  <a:lnTo>
                    <a:pt x="1037" y="6879"/>
                  </a:lnTo>
                  <a:lnTo>
                    <a:pt x="897" y="6963"/>
                  </a:lnTo>
                  <a:lnTo>
                    <a:pt x="757" y="7047"/>
                  </a:lnTo>
                  <a:lnTo>
                    <a:pt x="757" y="7047"/>
                  </a:lnTo>
                  <a:lnTo>
                    <a:pt x="631" y="7131"/>
                  </a:lnTo>
                  <a:lnTo>
                    <a:pt x="519" y="7243"/>
                  </a:lnTo>
                  <a:lnTo>
                    <a:pt x="407" y="7355"/>
                  </a:lnTo>
                  <a:lnTo>
                    <a:pt x="309" y="7481"/>
                  </a:lnTo>
                  <a:lnTo>
                    <a:pt x="309" y="7481"/>
                  </a:lnTo>
                  <a:lnTo>
                    <a:pt x="225" y="7607"/>
                  </a:lnTo>
                  <a:lnTo>
                    <a:pt x="141" y="7747"/>
                  </a:lnTo>
                  <a:lnTo>
                    <a:pt x="85" y="7887"/>
                  </a:lnTo>
                  <a:lnTo>
                    <a:pt x="43" y="8042"/>
                  </a:lnTo>
                  <a:lnTo>
                    <a:pt x="15" y="8196"/>
                  </a:lnTo>
                  <a:lnTo>
                    <a:pt x="1" y="8350"/>
                  </a:lnTo>
                  <a:lnTo>
                    <a:pt x="1" y="8504"/>
                  </a:lnTo>
                  <a:lnTo>
                    <a:pt x="29" y="8658"/>
                  </a:lnTo>
                  <a:lnTo>
                    <a:pt x="29" y="8658"/>
                  </a:lnTo>
                  <a:lnTo>
                    <a:pt x="71" y="8826"/>
                  </a:lnTo>
                  <a:lnTo>
                    <a:pt x="127" y="8994"/>
                  </a:lnTo>
                  <a:lnTo>
                    <a:pt x="197" y="9148"/>
                  </a:lnTo>
                  <a:lnTo>
                    <a:pt x="281" y="9302"/>
                  </a:lnTo>
                  <a:lnTo>
                    <a:pt x="379" y="9442"/>
                  </a:lnTo>
                  <a:lnTo>
                    <a:pt x="491" y="9568"/>
                  </a:lnTo>
                  <a:lnTo>
                    <a:pt x="603" y="9695"/>
                  </a:lnTo>
                  <a:lnTo>
                    <a:pt x="729" y="9807"/>
                  </a:lnTo>
                  <a:lnTo>
                    <a:pt x="869" y="9919"/>
                  </a:lnTo>
                  <a:lnTo>
                    <a:pt x="1009" y="10017"/>
                  </a:lnTo>
                  <a:lnTo>
                    <a:pt x="1304" y="10199"/>
                  </a:lnTo>
                  <a:lnTo>
                    <a:pt x="1612" y="10353"/>
                  </a:lnTo>
                  <a:lnTo>
                    <a:pt x="1934" y="10493"/>
                  </a:lnTo>
                  <a:lnTo>
                    <a:pt x="1934" y="10493"/>
                  </a:lnTo>
                  <a:lnTo>
                    <a:pt x="2270" y="10633"/>
                  </a:lnTo>
                  <a:lnTo>
                    <a:pt x="2270" y="10633"/>
                  </a:lnTo>
                  <a:lnTo>
                    <a:pt x="2298" y="10633"/>
                  </a:lnTo>
                  <a:lnTo>
                    <a:pt x="2298" y="10619"/>
                  </a:lnTo>
                  <a:lnTo>
                    <a:pt x="2298" y="10605"/>
                  </a:lnTo>
                  <a:lnTo>
                    <a:pt x="2298" y="10605"/>
                  </a:lnTo>
                  <a:lnTo>
                    <a:pt x="1976" y="10465"/>
                  </a:lnTo>
                  <a:lnTo>
                    <a:pt x="1654" y="10311"/>
                  </a:lnTo>
                  <a:lnTo>
                    <a:pt x="1346" y="10143"/>
                  </a:lnTo>
                  <a:lnTo>
                    <a:pt x="1037" y="9947"/>
                  </a:lnTo>
                  <a:lnTo>
                    <a:pt x="897" y="9849"/>
                  </a:lnTo>
                  <a:lnTo>
                    <a:pt x="771" y="9737"/>
                  </a:lnTo>
                  <a:lnTo>
                    <a:pt x="645" y="9611"/>
                  </a:lnTo>
                  <a:lnTo>
                    <a:pt x="533" y="9484"/>
                  </a:lnTo>
                  <a:lnTo>
                    <a:pt x="421" y="9344"/>
                  </a:lnTo>
                  <a:lnTo>
                    <a:pt x="323" y="9204"/>
                  </a:lnTo>
                  <a:lnTo>
                    <a:pt x="253" y="9036"/>
                  </a:lnTo>
                  <a:lnTo>
                    <a:pt x="183" y="8868"/>
                  </a:lnTo>
                  <a:lnTo>
                    <a:pt x="183" y="8868"/>
                  </a:lnTo>
                  <a:lnTo>
                    <a:pt x="127" y="8714"/>
                  </a:lnTo>
                  <a:lnTo>
                    <a:pt x="113" y="8560"/>
                  </a:lnTo>
                  <a:lnTo>
                    <a:pt x="99" y="8406"/>
                  </a:lnTo>
                  <a:lnTo>
                    <a:pt x="113" y="8238"/>
                  </a:lnTo>
                  <a:lnTo>
                    <a:pt x="141" y="8084"/>
                  </a:lnTo>
                  <a:lnTo>
                    <a:pt x="183" y="7929"/>
                  </a:lnTo>
                  <a:lnTo>
                    <a:pt x="239" y="7789"/>
                  </a:lnTo>
                  <a:lnTo>
                    <a:pt x="323" y="7635"/>
                  </a:lnTo>
                  <a:lnTo>
                    <a:pt x="323" y="7635"/>
                  </a:lnTo>
                  <a:lnTo>
                    <a:pt x="421" y="7509"/>
                  </a:lnTo>
                  <a:lnTo>
                    <a:pt x="519" y="7397"/>
                  </a:lnTo>
                  <a:lnTo>
                    <a:pt x="631" y="7285"/>
                  </a:lnTo>
                  <a:lnTo>
                    <a:pt x="757" y="7187"/>
                  </a:lnTo>
                  <a:lnTo>
                    <a:pt x="757" y="7187"/>
                  </a:lnTo>
                  <a:lnTo>
                    <a:pt x="883" y="7089"/>
                  </a:lnTo>
                  <a:lnTo>
                    <a:pt x="1023" y="7019"/>
                  </a:lnTo>
                  <a:lnTo>
                    <a:pt x="1164" y="6949"/>
                  </a:lnTo>
                  <a:lnTo>
                    <a:pt x="1290" y="6865"/>
                  </a:lnTo>
                  <a:lnTo>
                    <a:pt x="1290" y="6865"/>
                  </a:lnTo>
                  <a:lnTo>
                    <a:pt x="1346" y="6823"/>
                  </a:lnTo>
                  <a:lnTo>
                    <a:pt x="1402" y="6767"/>
                  </a:lnTo>
                  <a:lnTo>
                    <a:pt x="1458" y="6711"/>
                  </a:lnTo>
                  <a:lnTo>
                    <a:pt x="1486" y="6655"/>
                  </a:lnTo>
                  <a:lnTo>
                    <a:pt x="1514" y="6585"/>
                  </a:lnTo>
                  <a:lnTo>
                    <a:pt x="1542" y="6515"/>
                  </a:lnTo>
                  <a:lnTo>
                    <a:pt x="1556" y="6431"/>
                  </a:lnTo>
                  <a:lnTo>
                    <a:pt x="1556" y="6360"/>
                  </a:lnTo>
                  <a:lnTo>
                    <a:pt x="1556" y="6360"/>
                  </a:lnTo>
                  <a:lnTo>
                    <a:pt x="1528" y="6192"/>
                  </a:lnTo>
                  <a:lnTo>
                    <a:pt x="1472" y="6038"/>
                  </a:lnTo>
                  <a:lnTo>
                    <a:pt x="1402" y="5898"/>
                  </a:lnTo>
                  <a:lnTo>
                    <a:pt x="1318" y="5744"/>
                  </a:lnTo>
                  <a:lnTo>
                    <a:pt x="1318" y="5744"/>
                  </a:lnTo>
                  <a:lnTo>
                    <a:pt x="1234" y="5604"/>
                  </a:lnTo>
                  <a:lnTo>
                    <a:pt x="1178" y="5450"/>
                  </a:lnTo>
                  <a:lnTo>
                    <a:pt x="1136" y="5282"/>
                  </a:lnTo>
                  <a:lnTo>
                    <a:pt x="1122" y="5114"/>
                  </a:lnTo>
                  <a:lnTo>
                    <a:pt x="1122" y="5114"/>
                  </a:lnTo>
                  <a:lnTo>
                    <a:pt x="1164" y="4946"/>
                  </a:lnTo>
                  <a:lnTo>
                    <a:pt x="1206" y="4778"/>
                  </a:lnTo>
                  <a:lnTo>
                    <a:pt x="1276" y="4637"/>
                  </a:lnTo>
                  <a:lnTo>
                    <a:pt x="1374" y="4497"/>
                  </a:lnTo>
                  <a:lnTo>
                    <a:pt x="1374" y="4497"/>
                  </a:lnTo>
                  <a:lnTo>
                    <a:pt x="1472" y="4357"/>
                  </a:lnTo>
                  <a:lnTo>
                    <a:pt x="1584" y="4245"/>
                  </a:lnTo>
                  <a:lnTo>
                    <a:pt x="1710" y="4133"/>
                  </a:lnTo>
                  <a:lnTo>
                    <a:pt x="1836" y="4021"/>
                  </a:lnTo>
                  <a:lnTo>
                    <a:pt x="2354" y="3615"/>
                  </a:lnTo>
                  <a:lnTo>
                    <a:pt x="2354" y="3615"/>
                  </a:lnTo>
                  <a:lnTo>
                    <a:pt x="2480" y="3503"/>
                  </a:lnTo>
                  <a:lnTo>
                    <a:pt x="2606" y="3405"/>
                  </a:lnTo>
                  <a:lnTo>
                    <a:pt x="2705" y="3279"/>
                  </a:lnTo>
                  <a:lnTo>
                    <a:pt x="2817" y="3152"/>
                  </a:lnTo>
                  <a:lnTo>
                    <a:pt x="2901" y="3012"/>
                  </a:lnTo>
                  <a:lnTo>
                    <a:pt x="2985" y="2872"/>
                  </a:lnTo>
                  <a:lnTo>
                    <a:pt x="3041" y="2732"/>
                  </a:lnTo>
                  <a:lnTo>
                    <a:pt x="3097" y="2578"/>
                  </a:lnTo>
                  <a:lnTo>
                    <a:pt x="3097" y="2578"/>
                  </a:lnTo>
                  <a:lnTo>
                    <a:pt x="3181" y="2242"/>
                  </a:lnTo>
                  <a:lnTo>
                    <a:pt x="3265" y="1906"/>
                  </a:lnTo>
                  <a:lnTo>
                    <a:pt x="3265" y="1906"/>
                  </a:lnTo>
                  <a:lnTo>
                    <a:pt x="3349" y="1612"/>
                  </a:lnTo>
                  <a:lnTo>
                    <a:pt x="3447" y="1303"/>
                  </a:lnTo>
                  <a:lnTo>
                    <a:pt x="3447" y="1303"/>
                  </a:lnTo>
                  <a:lnTo>
                    <a:pt x="3503" y="1163"/>
                  </a:lnTo>
                  <a:lnTo>
                    <a:pt x="3573" y="1009"/>
                  </a:lnTo>
                  <a:lnTo>
                    <a:pt x="3643" y="869"/>
                  </a:lnTo>
                  <a:lnTo>
                    <a:pt x="3713" y="729"/>
                  </a:lnTo>
                  <a:lnTo>
                    <a:pt x="3811" y="603"/>
                  </a:lnTo>
                  <a:lnTo>
                    <a:pt x="3895" y="477"/>
                  </a:lnTo>
                  <a:lnTo>
                    <a:pt x="3993" y="351"/>
                  </a:lnTo>
                  <a:lnTo>
                    <a:pt x="4105" y="239"/>
                  </a:lnTo>
                  <a:lnTo>
                    <a:pt x="4105" y="239"/>
                  </a:lnTo>
                  <a:lnTo>
                    <a:pt x="4231" y="127"/>
                  </a:lnTo>
                  <a:lnTo>
                    <a:pt x="4358" y="29"/>
                  </a:lnTo>
                  <a:lnTo>
                    <a:pt x="4358" y="29"/>
                  </a:lnTo>
                  <a:lnTo>
                    <a:pt x="4358" y="15"/>
                  </a:lnTo>
                  <a:lnTo>
                    <a:pt x="4344"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5110;p62">
              <a:extLst>
                <a:ext uri="{FF2B5EF4-FFF2-40B4-BE49-F238E27FC236}">
                  <a16:creationId xmlns:a16="http://schemas.microsoft.com/office/drawing/2014/main" id="{53F59586-4CC9-374B-E51F-DBCF06234A48}"/>
                </a:ext>
              </a:extLst>
            </p:cNvPr>
            <p:cNvSpPr/>
            <p:nvPr/>
          </p:nvSpPr>
          <p:spPr>
            <a:xfrm>
              <a:off x="1662800" y="2515500"/>
              <a:ext cx="50450" cy="247975"/>
            </a:xfrm>
            <a:custGeom>
              <a:avLst/>
              <a:gdLst/>
              <a:ahLst/>
              <a:cxnLst/>
              <a:rect l="l" t="t" r="r" b="b"/>
              <a:pathLst>
                <a:path w="2018" h="9919" extrusionOk="0">
                  <a:moveTo>
                    <a:pt x="1" y="0"/>
                  </a:moveTo>
                  <a:lnTo>
                    <a:pt x="1" y="14"/>
                  </a:lnTo>
                  <a:lnTo>
                    <a:pt x="127" y="322"/>
                  </a:lnTo>
                  <a:lnTo>
                    <a:pt x="239" y="630"/>
                  </a:lnTo>
                  <a:lnTo>
                    <a:pt x="351" y="953"/>
                  </a:lnTo>
                  <a:lnTo>
                    <a:pt x="435" y="1275"/>
                  </a:lnTo>
                  <a:lnTo>
                    <a:pt x="491" y="1583"/>
                  </a:lnTo>
                  <a:lnTo>
                    <a:pt x="547" y="1891"/>
                  </a:lnTo>
                  <a:lnTo>
                    <a:pt x="631" y="2522"/>
                  </a:lnTo>
                  <a:lnTo>
                    <a:pt x="659" y="2676"/>
                  </a:lnTo>
                  <a:lnTo>
                    <a:pt x="701" y="2816"/>
                  </a:lnTo>
                  <a:lnTo>
                    <a:pt x="729" y="2956"/>
                  </a:lnTo>
                  <a:lnTo>
                    <a:pt x="785" y="3096"/>
                  </a:lnTo>
                  <a:lnTo>
                    <a:pt x="841" y="3236"/>
                  </a:lnTo>
                  <a:lnTo>
                    <a:pt x="911" y="3376"/>
                  </a:lnTo>
                  <a:lnTo>
                    <a:pt x="981" y="3502"/>
                  </a:lnTo>
                  <a:lnTo>
                    <a:pt x="1065" y="3628"/>
                  </a:lnTo>
                  <a:lnTo>
                    <a:pt x="1219" y="3880"/>
                  </a:lnTo>
                  <a:lnTo>
                    <a:pt x="1359" y="4147"/>
                  </a:lnTo>
                  <a:lnTo>
                    <a:pt x="1415" y="4273"/>
                  </a:lnTo>
                  <a:lnTo>
                    <a:pt x="1471" y="4413"/>
                  </a:lnTo>
                  <a:lnTo>
                    <a:pt x="1513" y="4553"/>
                  </a:lnTo>
                  <a:lnTo>
                    <a:pt x="1541" y="4707"/>
                  </a:lnTo>
                  <a:lnTo>
                    <a:pt x="1555" y="4861"/>
                  </a:lnTo>
                  <a:lnTo>
                    <a:pt x="1555" y="5001"/>
                  </a:lnTo>
                  <a:lnTo>
                    <a:pt x="1555" y="5155"/>
                  </a:lnTo>
                  <a:lnTo>
                    <a:pt x="1527" y="5295"/>
                  </a:lnTo>
                  <a:lnTo>
                    <a:pt x="1499" y="5435"/>
                  </a:lnTo>
                  <a:lnTo>
                    <a:pt x="1457" y="5575"/>
                  </a:lnTo>
                  <a:lnTo>
                    <a:pt x="1401" y="5716"/>
                  </a:lnTo>
                  <a:lnTo>
                    <a:pt x="1345" y="5856"/>
                  </a:lnTo>
                  <a:lnTo>
                    <a:pt x="1205" y="6094"/>
                  </a:lnTo>
                  <a:lnTo>
                    <a:pt x="1149" y="6206"/>
                  </a:lnTo>
                  <a:lnTo>
                    <a:pt x="1107" y="6332"/>
                  </a:lnTo>
                  <a:lnTo>
                    <a:pt x="1065" y="6458"/>
                  </a:lnTo>
                  <a:lnTo>
                    <a:pt x="1051" y="6584"/>
                  </a:lnTo>
                  <a:lnTo>
                    <a:pt x="1051" y="6724"/>
                  </a:lnTo>
                  <a:lnTo>
                    <a:pt x="1093" y="6850"/>
                  </a:lnTo>
                  <a:lnTo>
                    <a:pt x="1149" y="6962"/>
                  </a:lnTo>
                  <a:lnTo>
                    <a:pt x="1205" y="7060"/>
                  </a:lnTo>
                  <a:lnTo>
                    <a:pt x="1289" y="7158"/>
                  </a:lnTo>
                  <a:lnTo>
                    <a:pt x="1359" y="7243"/>
                  </a:lnTo>
                  <a:lnTo>
                    <a:pt x="1541" y="7411"/>
                  </a:lnTo>
                  <a:lnTo>
                    <a:pt x="1612" y="7495"/>
                  </a:lnTo>
                  <a:lnTo>
                    <a:pt x="1696" y="7593"/>
                  </a:lnTo>
                  <a:lnTo>
                    <a:pt x="1766" y="7691"/>
                  </a:lnTo>
                  <a:lnTo>
                    <a:pt x="1822" y="7803"/>
                  </a:lnTo>
                  <a:lnTo>
                    <a:pt x="1864" y="7929"/>
                  </a:lnTo>
                  <a:lnTo>
                    <a:pt x="1906" y="8055"/>
                  </a:lnTo>
                  <a:lnTo>
                    <a:pt x="1920" y="8181"/>
                  </a:lnTo>
                  <a:lnTo>
                    <a:pt x="1934" y="8307"/>
                  </a:lnTo>
                  <a:lnTo>
                    <a:pt x="1920" y="8433"/>
                  </a:lnTo>
                  <a:lnTo>
                    <a:pt x="1906" y="8559"/>
                  </a:lnTo>
                  <a:lnTo>
                    <a:pt x="1864" y="8713"/>
                  </a:lnTo>
                  <a:lnTo>
                    <a:pt x="1808" y="8854"/>
                  </a:lnTo>
                  <a:lnTo>
                    <a:pt x="1738" y="8994"/>
                  </a:lnTo>
                  <a:lnTo>
                    <a:pt x="1654" y="9120"/>
                  </a:lnTo>
                  <a:lnTo>
                    <a:pt x="1569" y="9232"/>
                  </a:lnTo>
                  <a:lnTo>
                    <a:pt x="1457" y="9344"/>
                  </a:lnTo>
                  <a:lnTo>
                    <a:pt x="1345" y="9442"/>
                  </a:lnTo>
                  <a:lnTo>
                    <a:pt x="1219" y="9526"/>
                  </a:lnTo>
                  <a:lnTo>
                    <a:pt x="1093" y="9610"/>
                  </a:lnTo>
                  <a:lnTo>
                    <a:pt x="953" y="9680"/>
                  </a:lnTo>
                  <a:lnTo>
                    <a:pt x="813" y="9736"/>
                  </a:lnTo>
                  <a:lnTo>
                    <a:pt x="673" y="9778"/>
                  </a:lnTo>
                  <a:lnTo>
                    <a:pt x="519" y="9820"/>
                  </a:lnTo>
                  <a:lnTo>
                    <a:pt x="365" y="9848"/>
                  </a:lnTo>
                  <a:lnTo>
                    <a:pt x="225" y="9876"/>
                  </a:lnTo>
                  <a:lnTo>
                    <a:pt x="71" y="9890"/>
                  </a:lnTo>
                  <a:lnTo>
                    <a:pt x="57" y="9890"/>
                  </a:lnTo>
                  <a:lnTo>
                    <a:pt x="43" y="9904"/>
                  </a:lnTo>
                  <a:lnTo>
                    <a:pt x="57" y="9918"/>
                  </a:lnTo>
                  <a:lnTo>
                    <a:pt x="71" y="9918"/>
                  </a:lnTo>
                  <a:lnTo>
                    <a:pt x="337" y="9904"/>
                  </a:lnTo>
                  <a:lnTo>
                    <a:pt x="603" y="9862"/>
                  </a:lnTo>
                  <a:lnTo>
                    <a:pt x="855" y="9792"/>
                  </a:lnTo>
                  <a:lnTo>
                    <a:pt x="981" y="9736"/>
                  </a:lnTo>
                  <a:lnTo>
                    <a:pt x="1107" y="9680"/>
                  </a:lnTo>
                  <a:lnTo>
                    <a:pt x="1219" y="9624"/>
                  </a:lnTo>
                  <a:lnTo>
                    <a:pt x="1331" y="9540"/>
                  </a:lnTo>
                  <a:lnTo>
                    <a:pt x="1443" y="9470"/>
                  </a:lnTo>
                  <a:lnTo>
                    <a:pt x="1541" y="9386"/>
                  </a:lnTo>
                  <a:lnTo>
                    <a:pt x="1626" y="9288"/>
                  </a:lnTo>
                  <a:lnTo>
                    <a:pt x="1724" y="9176"/>
                  </a:lnTo>
                  <a:lnTo>
                    <a:pt x="1794" y="9078"/>
                  </a:lnTo>
                  <a:lnTo>
                    <a:pt x="1864" y="8952"/>
                  </a:lnTo>
                  <a:lnTo>
                    <a:pt x="1920" y="8840"/>
                  </a:lnTo>
                  <a:lnTo>
                    <a:pt x="1962" y="8713"/>
                  </a:lnTo>
                  <a:lnTo>
                    <a:pt x="1990" y="8587"/>
                  </a:lnTo>
                  <a:lnTo>
                    <a:pt x="2004" y="8475"/>
                  </a:lnTo>
                  <a:lnTo>
                    <a:pt x="2018" y="8349"/>
                  </a:lnTo>
                  <a:lnTo>
                    <a:pt x="2018" y="8223"/>
                  </a:lnTo>
                  <a:lnTo>
                    <a:pt x="2004" y="8097"/>
                  </a:lnTo>
                  <a:lnTo>
                    <a:pt x="1990" y="7971"/>
                  </a:lnTo>
                  <a:lnTo>
                    <a:pt x="1948" y="7845"/>
                  </a:lnTo>
                  <a:lnTo>
                    <a:pt x="1906" y="7733"/>
                  </a:lnTo>
                  <a:lnTo>
                    <a:pt x="1850" y="7621"/>
                  </a:lnTo>
                  <a:lnTo>
                    <a:pt x="1780" y="7523"/>
                  </a:lnTo>
                  <a:lnTo>
                    <a:pt x="1696" y="7425"/>
                  </a:lnTo>
                  <a:lnTo>
                    <a:pt x="1597" y="7327"/>
                  </a:lnTo>
                  <a:lnTo>
                    <a:pt x="1415" y="7144"/>
                  </a:lnTo>
                  <a:lnTo>
                    <a:pt x="1331" y="7060"/>
                  </a:lnTo>
                  <a:lnTo>
                    <a:pt x="1261" y="6948"/>
                  </a:lnTo>
                  <a:lnTo>
                    <a:pt x="1205" y="6850"/>
                  </a:lnTo>
                  <a:lnTo>
                    <a:pt x="1163" y="6724"/>
                  </a:lnTo>
                  <a:lnTo>
                    <a:pt x="1163" y="6584"/>
                  </a:lnTo>
                  <a:lnTo>
                    <a:pt x="1191" y="6444"/>
                  </a:lnTo>
                  <a:lnTo>
                    <a:pt x="1233" y="6304"/>
                  </a:lnTo>
                  <a:lnTo>
                    <a:pt x="1303" y="6178"/>
                  </a:lnTo>
                  <a:lnTo>
                    <a:pt x="1457" y="5912"/>
                  </a:lnTo>
                  <a:lnTo>
                    <a:pt x="1583" y="5646"/>
                  </a:lnTo>
                  <a:lnTo>
                    <a:pt x="1626" y="5505"/>
                  </a:lnTo>
                  <a:lnTo>
                    <a:pt x="1654" y="5365"/>
                  </a:lnTo>
                  <a:lnTo>
                    <a:pt x="1682" y="5211"/>
                  </a:lnTo>
                  <a:lnTo>
                    <a:pt x="1696" y="5071"/>
                  </a:lnTo>
                  <a:lnTo>
                    <a:pt x="1696" y="4917"/>
                  </a:lnTo>
                  <a:lnTo>
                    <a:pt x="1682" y="4763"/>
                  </a:lnTo>
                  <a:lnTo>
                    <a:pt x="1668" y="4623"/>
                  </a:lnTo>
                  <a:lnTo>
                    <a:pt x="1626" y="4469"/>
                  </a:lnTo>
                  <a:lnTo>
                    <a:pt x="1583" y="4329"/>
                  </a:lnTo>
                  <a:lnTo>
                    <a:pt x="1527" y="4189"/>
                  </a:lnTo>
                  <a:lnTo>
                    <a:pt x="1471" y="4049"/>
                  </a:lnTo>
                  <a:lnTo>
                    <a:pt x="1387" y="3922"/>
                  </a:lnTo>
                  <a:lnTo>
                    <a:pt x="1219" y="3670"/>
                  </a:lnTo>
                  <a:lnTo>
                    <a:pt x="1065" y="3418"/>
                  </a:lnTo>
                  <a:lnTo>
                    <a:pt x="981" y="3278"/>
                  </a:lnTo>
                  <a:lnTo>
                    <a:pt x="911" y="3124"/>
                  </a:lnTo>
                  <a:lnTo>
                    <a:pt x="841" y="2970"/>
                  </a:lnTo>
                  <a:lnTo>
                    <a:pt x="785" y="2816"/>
                  </a:lnTo>
                  <a:lnTo>
                    <a:pt x="743" y="2648"/>
                  </a:lnTo>
                  <a:lnTo>
                    <a:pt x="701" y="2466"/>
                  </a:lnTo>
                  <a:lnTo>
                    <a:pt x="645" y="2115"/>
                  </a:lnTo>
                  <a:lnTo>
                    <a:pt x="575" y="1751"/>
                  </a:lnTo>
                  <a:lnTo>
                    <a:pt x="505" y="1401"/>
                  </a:lnTo>
                  <a:lnTo>
                    <a:pt x="407" y="1051"/>
                  </a:lnTo>
                  <a:lnTo>
                    <a:pt x="295" y="686"/>
                  </a:lnTo>
                  <a:lnTo>
                    <a:pt x="155" y="350"/>
                  </a:lnTo>
                  <a:lnTo>
                    <a:pt x="15" y="14"/>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5111;p62">
              <a:extLst>
                <a:ext uri="{FF2B5EF4-FFF2-40B4-BE49-F238E27FC236}">
                  <a16:creationId xmlns:a16="http://schemas.microsoft.com/office/drawing/2014/main" id="{CD551229-5901-41E4-1E8C-73DCDE9938AD}"/>
                </a:ext>
              </a:extLst>
            </p:cNvPr>
            <p:cNvSpPr/>
            <p:nvPr/>
          </p:nvSpPr>
          <p:spPr>
            <a:xfrm>
              <a:off x="1373175" y="2625800"/>
              <a:ext cx="271100" cy="177600"/>
            </a:xfrm>
            <a:custGeom>
              <a:avLst/>
              <a:gdLst/>
              <a:ahLst/>
              <a:cxnLst/>
              <a:rect l="l" t="t" r="r" b="b"/>
              <a:pathLst>
                <a:path w="10844" h="7104" extrusionOk="0">
                  <a:moveTo>
                    <a:pt x="10437" y="1"/>
                  </a:moveTo>
                  <a:lnTo>
                    <a:pt x="10325" y="15"/>
                  </a:lnTo>
                  <a:lnTo>
                    <a:pt x="10213" y="43"/>
                  </a:lnTo>
                  <a:lnTo>
                    <a:pt x="10087" y="99"/>
                  </a:lnTo>
                  <a:lnTo>
                    <a:pt x="9960" y="169"/>
                  </a:lnTo>
                  <a:lnTo>
                    <a:pt x="9806" y="267"/>
                  </a:lnTo>
                  <a:lnTo>
                    <a:pt x="9512" y="491"/>
                  </a:lnTo>
                  <a:lnTo>
                    <a:pt x="9204" y="729"/>
                  </a:lnTo>
                  <a:lnTo>
                    <a:pt x="8602" y="1220"/>
                  </a:lnTo>
                  <a:lnTo>
                    <a:pt x="8013" y="1738"/>
                  </a:lnTo>
                  <a:lnTo>
                    <a:pt x="7439" y="2242"/>
                  </a:lnTo>
                  <a:lnTo>
                    <a:pt x="6907" y="2704"/>
                  </a:lnTo>
                  <a:lnTo>
                    <a:pt x="6640" y="2915"/>
                  </a:lnTo>
                  <a:lnTo>
                    <a:pt x="6402" y="3097"/>
                  </a:lnTo>
                  <a:lnTo>
                    <a:pt x="6178" y="3265"/>
                  </a:lnTo>
                  <a:lnTo>
                    <a:pt x="5968" y="3391"/>
                  </a:lnTo>
                  <a:lnTo>
                    <a:pt x="5772" y="3489"/>
                  </a:lnTo>
                  <a:lnTo>
                    <a:pt x="5590" y="3559"/>
                  </a:lnTo>
                  <a:lnTo>
                    <a:pt x="5422" y="3587"/>
                  </a:lnTo>
                  <a:lnTo>
                    <a:pt x="5198" y="3615"/>
                  </a:lnTo>
                  <a:lnTo>
                    <a:pt x="4917" y="3629"/>
                  </a:lnTo>
                  <a:lnTo>
                    <a:pt x="4595" y="3643"/>
                  </a:lnTo>
                  <a:lnTo>
                    <a:pt x="3853" y="3657"/>
                  </a:lnTo>
                  <a:lnTo>
                    <a:pt x="3054" y="3643"/>
                  </a:lnTo>
                  <a:lnTo>
                    <a:pt x="2256" y="3643"/>
                  </a:lnTo>
                  <a:lnTo>
                    <a:pt x="1513" y="3657"/>
                  </a:lnTo>
                  <a:lnTo>
                    <a:pt x="1191" y="3657"/>
                  </a:lnTo>
                  <a:lnTo>
                    <a:pt x="911" y="3671"/>
                  </a:lnTo>
                  <a:lnTo>
                    <a:pt x="673" y="3699"/>
                  </a:lnTo>
                  <a:lnTo>
                    <a:pt x="491" y="3727"/>
                  </a:lnTo>
                  <a:lnTo>
                    <a:pt x="435" y="3755"/>
                  </a:lnTo>
                  <a:lnTo>
                    <a:pt x="379" y="3797"/>
                  </a:lnTo>
                  <a:lnTo>
                    <a:pt x="322" y="3853"/>
                  </a:lnTo>
                  <a:lnTo>
                    <a:pt x="280" y="3909"/>
                  </a:lnTo>
                  <a:lnTo>
                    <a:pt x="238" y="3993"/>
                  </a:lnTo>
                  <a:lnTo>
                    <a:pt x="196" y="4091"/>
                  </a:lnTo>
                  <a:lnTo>
                    <a:pt x="126" y="4301"/>
                  </a:lnTo>
                  <a:lnTo>
                    <a:pt x="70" y="4540"/>
                  </a:lnTo>
                  <a:lnTo>
                    <a:pt x="28" y="4806"/>
                  </a:lnTo>
                  <a:lnTo>
                    <a:pt x="0" y="5086"/>
                  </a:lnTo>
                  <a:lnTo>
                    <a:pt x="14" y="5380"/>
                  </a:lnTo>
                  <a:lnTo>
                    <a:pt x="28" y="5674"/>
                  </a:lnTo>
                  <a:lnTo>
                    <a:pt x="70" y="5968"/>
                  </a:lnTo>
                  <a:lnTo>
                    <a:pt x="140" y="6235"/>
                  </a:lnTo>
                  <a:lnTo>
                    <a:pt x="224" y="6473"/>
                  </a:lnTo>
                  <a:lnTo>
                    <a:pt x="280" y="6585"/>
                  </a:lnTo>
                  <a:lnTo>
                    <a:pt x="336" y="6683"/>
                  </a:lnTo>
                  <a:lnTo>
                    <a:pt x="407" y="6781"/>
                  </a:lnTo>
                  <a:lnTo>
                    <a:pt x="477" y="6851"/>
                  </a:lnTo>
                  <a:lnTo>
                    <a:pt x="561" y="6921"/>
                  </a:lnTo>
                  <a:lnTo>
                    <a:pt x="645" y="6977"/>
                  </a:lnTo>
                  <a:lnTo>
                    <a:pt x="743" y="7019"/>
                  </a:lnTo>
                  <a:lnTo>
                    <a:pt x="841" y="7033"/>
                  </a:lnTo>
                  <a:lnTo>
                    <a:pt x="1051" y="7061"/>
                  </a:lnTo>
                  <a:lnTo>
                    <a:pt x="1317" y="7075"/>
                  </a:lnTo>
                  <a:lnTo>
                    <a:pt x="2004" y="7103"/>
                  </a:lnTo>
                  <a:lnTo>
                    <a:pt x="2830" y="7103"/>
                  </a:lnTo>
                  <a:lnTo>
                    <a:pt x="3699" y="7075"/>
                  </a:lnTo>
                  <a:lnTo>
                    <a:pt x="4147" y="7047"/>
                  </a:lnTo>
                  <a:lnTo>
                    <a:pt x="4567" y="7005"/>
                  </a:lnTo>
                  <a:lnTo>
                    <a:pt x="4973" y="6963"/>
                  </a:lnTo>
                  <a:lnTo>
                    <a:pt x="5366" y="6907"/>
                  </a:lnTo>
                  <a:lnTo>
                    <a:pt x="5702" y="6851"/>
                  </a:lnTo>
                  <a:lnTo>
                    <a:pt x="5996" y="6781"/>
                  </a:lnTo>
                  <a:lnTo>
                    <a:pt x="6248" y="6697"/>
                  </a:lnTo>
                  <a:lnTo>
                    <a:pt x="6346" y="6655"/>
                  </a:lnTo>
                  <a:lnTo>
                    <a:pt x="6416" y="6613"/>
                  </a:lnTo>
                  <a:lnTo>
                    <a:pt x="6612" y="6473"/>
                  </a:lnTo>
                  <a:lnTo>
                    <a:pt x="6809" y="6319"/>
                  </a:lnTo>
                  <a:lnTo>
                    <a:pt x="7201" y="5996"/>
                  </a:lnTo>
                  <a:lnTo>
                    <a:pt x="7593" y="5632"/>
                  </a:lnTo>
                  <a:lnTo>
                    <a:pt x="7957" y="5240"/>
                  </a:lnTo>
                  <a:lnTo>
                    <a:pt x="8321" y="4834"/>
                  </a:lnTo>
                  <a:lnTo>
                    <a:pt x="8672" y="4413"/>
                  </a:lnTo>
                  <a:lnTo>
                    <a:pt x="9008" y="3993"/>
                  </a:lnTo>
                  <a:lnTo>
                    <a:pt x="9330" y="3559"/>
                  </a:lnTo>
                  <a:lnTo>
                    <a:pt x="9624" y="3139"/>
                  </a:lnTo>
                  <a:lnTo>
                    <a:pt x="9890" y="2718"/>
                  </a:lnTo>
                  <a:lnTo>
                    <a:pt x="10129" y="2326"/>
                  </a:lnTo>
                  <a:lnTo>
                    <a:pt x="10339" y="1962"/>
                  </a:lnTo>
                  <a:lnTo>
                    <a:pt x="10507" y="1626"/>
                  </a:lnTo>
                  <a:lnTo>
                    <a:pt x="10647" y="1332"/>
                  </a:lnTo>
                  <a:lnTo>
                    <a:pt x="10745" y="1079"/>
                  </a:lnTo>
                  <a:lnTo>
                    <a:pt x="10801" y="869"/>
                  </a:lnTo>
                  <a:lnTo>
                    <a:pt x="10829" y="743"/>
                  </a:lnTo>
                  <a:lnTo>
                    <a:pt x="10843" y="617"/>
                  </a:lnTo>
                  <a:lnTo>
                    <a:pt x="10843" y="491"/>
                  </a:lnTo>
                  <a:lnTo>
                    <a:pt x="10829" y="393"/>
                  </a:lnTo>
                  <a:lnTo>
                    <a:pt x="10801" y="295"/>
                  </a:lnTo>
                  <a:lnTo>
                    <a:pt x="10773" y="211"/>
                  </a:lnTo>
                  <a:lnTo>
                    <a:pt x="10731" y="141"/>
                  </a:lnTo>
                  <a:lnTo>
                    <a:pt x="10675" y="71"/>
                  </a:lnTo>
                  <a:lnTo>
                    <a:pt x="10605" y="29"/>
                  </a:lnTo>
                  <a:lnTo>
                    <a:pt x="10521"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5112;p62">
              <a:extLst>
                <a:ext uri="{FF2B5EF4-FFF2-40B4-BE49-F238E27FC236}">
                  <a16:creationId xmlns:a16="http://schemas.microsoft.com/office/drawing/2014/main" id="{5695D83F-3C9A-ACAB-FF93-75D0335FE2CA}"/>
                </a:ext>
              </a:extLst>
            </p:cNvPr>
            <p:cNvSpPr/>
            <p:nvPr/>
          </p:nvSpPr>
          <p:spPr>
            <a:xfrm>
              <a:off x="1373175" y="2625800"/>
              <a:ext cx="271100" cy="177600"/>
            </a:xfrm>
            <a:custGeom>
              <a:avLst/>
              <a:gdLst/>
              <a:ahLst/>
              <a:cxnLst/>
              <a:rect l="l" t="t" r="r" b="b"/>
              <a:pathLst>
                <a:path w="10844" h="7104" fill="none" extrusionOk="0">
                  <a:moveTo>
                    <a:pt x="10801" y="869"/>
                  </a:moveTo>
                  <a:lnTo>
                    <a:pt x="10801" y="869"/>
                  </a:lnTo>
                  <a:lnTo>
                    <a:pt x="10745" y="1079"/>
                  </a:lnTo>
                  <a:lnTo>
                    <a:pt x="10647" y="1332"/>
                  </a:lnTo>
                  <a:lnTo>
                    <a:pt x="10507" y="1626"/>
                  </a:lnTo>
                  <a:lnTo>
                    <a:pt x="10339" y="1962"/>
                  </a:lnTo>
                  <a:lnTo>
                    <a:pt x="10129" y="2326"/>
                  </a:lnTo>
                  <a:lnTo>
                    <a:pt x="9890" y="2718"/>
                  </a:lnTo>
                  <a:lnTo>
                    <a:pt x="9624" y="3139"/>
                  </a:lnTo>
                  <a:lnTo>
                    <a:pt x="9330" y="3559"/>
                  </a:lnTo>
                  <a:lnTo>
                    <a:pt x="9008" y="3993"/>
                  </a:lnTo>
                  <a:lnTo>
                    <a:pt x="8672" y="4413"/>
                  </a:lnTo>
                  <a:lnTo>
                    <a:pt x="8321" y="4834"/>
                  </a:lnTo>
                  <a:lnTo>
                    <a:pt x="7957" y="5240"/>
                  </a:lnTo>
                  <a:lnTo>
                    <a:pt x="7593" y="5632"/>
                  </a:lnTo>
                  <a:lnTo>
                    <a:pt x="7201" y="5996"/>
                  </a:lnTo>
                  <a:lnTo>
                    <a:pt x="6809" y="6319"/>
                  </a:lnTo>
                  <a:lnTo>
                    <a:pt x="6612" y="6473"/>
                  </a:lnTo>
                  <a:lnTo>
                    <a:pt x="6416" y="6613"/>
                  </a:lnTo>
                  <a:lnTo>
                    <a:pt x="6416" y="6613"/>
                  </a:lnTo>
                  <a:lnTo>
                    <a:pt x="6346" y="6655"/>
                  </a:lnTo>
                  <a:lnTo>
                    <a:pt x="6248" y="6697"/>
                  </a:lnTo>
                  <a:lnTo>
                    <a:pt x="5996" y="6781"/>
                  </a:lnTo>
                  <a:lnTo>
                    <a:pt x="5702" y="6851"/>
                  </a:lnTo>
                  <a:lnTo>
                    <a:pt x="5366" y="6907"/>
                  </a:lnTo>
                  <a:lnTo>
                    <a:pt x="4973" y="6963"/>
                  </a:lnTo>
                  <a:lnTo>
                    <a:pt x="4567" y="7005"/>
                  </a:lnTo>
                  <a:lnTo>
                    <a:pt x="4147" y="7047"/>
                  </a:lnTo>
                  <a:lnTo>
                    <a:pt x="3699" y="7075"/>
                  </a:lnTo>
                  <a:lnTo>
                    <a:pt x="2830" y="7103"/>
                  </a:lnTo>
                  <a:lnTo>
                    <a:pt x="2004" y="7103"/>
                  </a:lnTo>
                  <a:lnTo>
                    <a:pt x="1317" y="7075"/>
                  </a:lnTo>
                  <a:lnTo>
                    <a:pt x="1051" y="7061"/>
                  </a:lnTo>
                  <a:lnTo>
                    <a:pt x="841" y="7033"/>
                  </a:lnTo>
                  <a:lnTo>
                    <a:pt x="841" y="7033"/>
                  </a:lnTo>
                  <a:lnTo>
                    <a:pt x="743" y="7019"/>
                  </a:lnTo>
                  <a:lnTo>
                    <a:pt x="645" y="6977"/>
                  </a:lnTo>
                  <a:lnTo>
                    <a:pt x="561" y="6921"/>
                  </a:lnTo>
                  <a:lnTo>
                    <a:pt x="477" y="6851"/>
                  </a:lnTo>
                  <a:lnTo>
                    <a:pt x="407" y="6781"/>
                  </a:lnTo>
                  <a:lnTo>
                    <a:pt x="336" y="6683"/>
                  </a:lnTo>
                  <a:lnTo>
                    <a:pt x="280" y="6585"/>
                  </a:lnTo>
                  <a:lnTo>
                    <a:pt x="224" y="6473"/>
                  </a:lnTo>
                  <a:lnTo>
                    <a:pt x="140" y="6235"/>
                  </a:lnTo>
                  <a:lnTo>
                    <a:pt x="70" y="5968"/>
                  </a:lnTo>
                  <a:lnTo>
                    <a:pt x="28" y="5674"/>
                  </a:lnTo>
                  <a:lnTo>
                    <a:pt x="14" y="5380"/>
                  </a:lnTo>
                  <a:lnTo>
                    <a:pt x="0" y="5086"/>
                  </a:lnTo>
                  <a:lnTo>
                    <a:pt x="28" y="4806"/>
                  </a:lnTo>
                  <a:lnTo>
                    <a:pt x="70" y="4540"/>
                  </a:lnTo>
                  <a:lnTo>
                    <a:pt x="126" y="4301"/>
                  </a:lnTo>
                  <a:lnTo>
                    <a:pt x="196" y="4091"/>
                  </a:lnTo>
                  <a:lnTo>
                    <a:pt x="238" y="3993"/>
                  </a:lnTo>
                  <a:lnTo>
                    <a:pt x="280" y="3909"/>
                  </a:lnTo>
                  <a:lnTo>
                    <a:pt x="322" y="3853"/>
                  </a:lnTo>
                  <a:lnTo>
                    <a:pt x="379" y="3797"/>
                  </a:lnTo>
                  <a:lnTo>
                    <a:pt x="435" y="3755"/>
                  </a:lnTo>
                  <a:lnTo>
                    <a:pt x="491" y="3727"/>
                  </a:lnTo>
                  <a:lnTo>
                    <a:pt x="491" y="3727"/>
                  </a:lnTo>
                  <a:lnTo>
                    <a:pt x="673" y="3699"/>
                  </a:lnTo>
                  <a:lnTo>
                    <a:pt x="911" y="3671"/>
                  </a:lnTo>
                  <a:lnTo>
                    <a:pt x="1191" y="3657"/>
                  </a:lnTo>
                  <a:lnTo>
                    <a:pt x="1513" y="3657"/>
                  </a:lnTo>
                  <a:lnTo>
                    <a:pt x="2256" y="3643"/>
                  </a:lnTo>
                  <a:lnTo>
                    <a:pt x="3054" y="3643"/>
                  </a:lnTo>
                  <a:lnTo>
                    <a:pt x="3054" y="3643"/>
                  </a:lnTo>
                  <a:lnTo>
                    <a:pt x="3853" y="3657"/>
                  </a:lnTo>
                  <a:lnTo>
                    <a:pt x="4595" y="3643"/>
                  </a:lnTo>
                  <a:lnTo>
                    <a:pt x="4917" y="3629"/>
                  </a:lnTo>
                  <a:lnTo>
                    <a:pt x="5198" y="3615"/>
                  </a:lnTo>
                  <a:lnTo>
                    <a:pt x="5422" y="3587"/>
                  </a:lnTo>
                  <a:lnTo>
                    <a:pt x="5590" y="3559"/>
                  </a:lnTo>
                  <a:lnTo>
                    <a:pt x="5590" y="3559"/>
                  </a:lnTo>
                  <a:lnTo>
                    <a:pt x="5772" y="3489"/>
                  </a:lnTo>
                  <a:lnTo>
                    <a:pt x="5968" y="3391"/>
                  </a:lnTo>
                  <a:lnTo>
                    <a:pt x="6178" y="3265"/>
                  </a:lnTo>
                  <a:lnTo>
                    <a:pt x="6402" y="3097"/>
                  </a:lnTo>
                  <a:lnTo>
                    <a:pt x="6640" y="2915"/>
                  </a:lnTo>
                  <a:lnTo>
                    <a:pt x="6907" y="2704"/>
                  </a:lnTo>
                  <a:lnTo>
                    <a:pt x="7439" y="2242"/>
                  </a:lnTo>
                  <a:lnTo>
                    <a:pt x="8013" y="1738"/>
                  </a:lnTo>
                  <a:lnTo>
                    <a:pt x="8602" y="1220"/>
                  </a:lnTo>
                  <a:lnTo>
                    <a:pt x="9204" y="729"/>
                  </a:lnTo>
                  <a:lnTo>
                    <a:pt x="9512" y="491"/>
                  </a:lnTo>
                  <a:lnTo>
                    <a:pt x="9806" y="267"/>
                  </a:lnTo>
                  <a:lnTo>
                    <a:pt x="9806" y="267"/>
                  </a:lnTo>
                  <a:lnTo>
                    <a:pt x="9960" y="169"/>
                  </a:lnTo>
                  <a:lnTo>
                    <a:pt x="10087" y="99"/>
                  </a:lnTo>
                  <a:lnTo>
                    <a:pt x="10213" y="43"/>
                  </a:lnTo>
                  <a:lnTo>
                    <a:pt x="10325" y="15"/>
                  </a:lnTo>
                  <a:lnTo>
                    <a:pt x="10437" y="1"/>
                  </a:lnTo>
                  <a:lnTo>
                    <a:pt x="10521" y="1"/>
                  </a:lnTo>
                  <a:lnTo>
                    <a:pt x="10605" y="29"/>
                  </a:lnTo>
                  <a:lnTo>
                    <a:pt x="10675" y="71"/>
                  </a:lnTo>
                  <a:lnTo>
                    <a:pt x="10731" y="141"/>
                  </a:lnTo>
                  <a:lnTo>
                    <a:pt x="10773" y="211"/>
                  </a:lnTo>
                  <a:lnTo>
                    <a:pt x="10801" y="295"/>
                  </a:lnTo>
                  <a:lnTo>
                    <a:pt x="10829" y="393"/>
                  </a:lnTo>
                  <a:lnTo>
                    <a:pt x="10843" y="491"/>
                  </a:lnTo>
                  <a:lnTo>
                    <a:pt x="10843" y="617"/>
                  </a:lnTo>
                  <a:lnTo>
                    <a:pt x="10829" y="743"/>
                  </a:lnTo>
                  <a:lnTo>
                    <a:pt x="10801" y="86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5113;p62">
              <a:extLst>
                <a:ext uri="{FF2B5EF4-FFF2-40B4-BE49-F238E27FC236}">
                  <a16:creationId xmlns:a16="http://schemas.microsoft.com/office/drawing/2014/main" id="{87D0719B-E626-A532-7C2B-ACF7FAD2E751}"/>
                </a:ext>
              </a:extLst>
            </p:cNvPr>
            <p:cNvSpPr/>
            <p:nvPr/>
          </p:nvSpPr>
          <p:spPr>
            <a:xfrm>
              <a:off x="1564750" y="2620900"/>
              <a:ext cx="221000" cy="244475"/>
            </a:xfrm>
            <a:custGeom>
              <a:avLst/>
              <a:gdLst/>
              <a:ahLst/>
              <a:cxnLst/>
              <a:rect l="l" t="t" r="r" b="b"/>
              <a:pathLst>
                <a:path w="8840" h="9779" extrusionOk="0">
                  <a:moveTo>
                    <a:pt x="3012" y="1"/>
                  </a:moveTo>
                  <a:lnTo>
                    <a:pt x="2844" y="29"/>
                  </a:lnTo>
                  <a:lnTo>
                    <a:pt x="2690" y="71"/>
                  </a:lnTo>
                  <a:lnTo>
                    <a:pt x="2550" y="127"/>
                  </a:lnTo>
                  <a:lnTo>
                    <a:pt x="2396" y="197"/>
                  </a:lnTo>
                  <a:lnTo>
                    <a:pt x="2255" y="295"/>
                  </a:lnTo>
                  <a:lnTo>
                    <a:pt x="2129" y="393"/>
                  </a:lnTo>
                  <a:lnTo>
                    <a:pt x="2017" y="505"/>
                  </a:lnTo>
                  <a:lnTo>
                    <a:pt x="1905" y="631"/>
                  </a:lnTo>
                  <a:lnTo>
                    <a:pt x="1793" y="757"/>
                  </a:lnTo>
                  <a:lnTo>
                    <a:pt x="1639" y="995"/>
                  </a:lnTo>
                  <a:lnTo>
                    <a:pt x="1401" y="1387"/>
                  </a:lnTo>
                  <a:lnTo>
                    <a:pt x="1107" y="1892"/>
                  </a:lnTo>
                  <a:lnTo>
                    <a:pt x="799" y="2452"/>
                  </a:lnTo>
                  <a:lnTo>
                    <a:pt x="504" y="3055"/>
                  </a:lnTo>
                  <a:lnTo>
                    <a:pt x="364" y="3349"/>
                  </a:lnTo>
                  <a:lnTo>
                    <a:pt x="252" y="3629"/>
                  </a:lnTo>
                  <a:lnTo>
                    <a:pt x="154" y="3895"/>
                  </a:lnTo>
                  <a:lnTo>
                    <a:pt x="70" y="4147"/>
                  </a:lnTo>
                  <a:lnTo>
                    <a:pt x="14" y="4371"/>
                  </a:lnTo>
                  <a:lnTo>
                    <a:pt x="0" y="4567"/>
                  </a:lnTo>
                  <a:lnTo>
                    <a:pt x="0" y="4722"/>
                  </a:lnTo>
                  <a:lnTo>
                    <a:pt x="14" y="4876"/>
                  </a:lnTo>
                  <a:lnTo>
                    <a:pt x="42" y="5030"/>
                  </a:lnTo>
                  <a:lnTo>
                    <a:pt x="84" y="5184"/>
                  </a:lnTo>
                  <a:lnTo>
                    <a:pt x="140" y="5324"/>
                  </a:lnTo>
                  <a:lnTo>
                    <a:pt x="196" y="5464"/>
                  </a:lnTo>
                  <a:lnTo>
                    <a:pt x="308" y="5716"/>
                  </a:lnTo>
                  <a:lnTo>
                    <a:pt x="434" y="5926"/>
                  </a:lnTo>
                  <a:lnTo>
                    <a:pt x="546" y="6080"/>
                  </a:lnTo>
                  <a:lnTo>
                    <a:pt x="658" y="6220"/>
                  </a:lnTo>
                  <a:lnTo>
                    <a:pt x="700" y="9779"/>
                  </a:lnTo>
                  <a:lnTo>
                    <a:pt x="1765" y="9709"/>
                  </a:lnTo>
                  <a:lnTo>
                    <a:pt x="4217" y="9499"/>
                  </a:lnTo>
                  <a:lnTo>
                    <a:pt x="5618" y="9372"/>
                  </a:lnTo>
                  <a:lnTo>
                    <a:pt x="6934" y="9218"/>
                  </a:lnTo>
                  <a:lnTo>
                    <a:pt x="7537" y="9148"/>
                  </a:lnTo>
                  <a:lnTo>
                    <a:pt x="8055" y="9078"/>
                  </a:lnTo>
                  <a:lnTo>
                    <a:pt x="8503" y="9008"/>
                  </a:lnTo>
                  <a:lnTo>
                    <a:pt x="8840" y="8938"/>
                  </a:lnTo>
                  <a:lnTo>
                    <a:pt x="8727" y="8658"/>
                  </a:lnTo>
                  <a:lnTo>
                    <a:pt x="8433" y="7888"/>
                  </a:lnTo>
                  <a:lnTo>
                    <a:pt x="7971" y="6767"/>
                  </a:lnTo>
                  <a:lnTo>
                    <a:pt x="7705" y="6122"/>
                  </a:lnTo>
                  <a:lnTo>
                    <a:pt x="7397" y="5436"/>
                  </a:lnTo>
                  <a:lnTo>
                    <a:pt x="7060" y="4722"/>
                  </a:lnTo>
                  <a:lnTo>
                    <a:pt x="6710" y="4007"/>
                  </a:lnTo>
                  <a:lnTo>
                    <a:pt x="6346" y="3307"/>
                  </a:lnTo>
                  <a:lnTo>
                    <a:pt x="5968" y="2634"/>
                  </a:lnTo>
                  <a:lnTo>
                    <a:pt x="5772" y="2312"/>
                  </a:lnTo>
                  <a:lnTo>
                    <a:pt x="5576" y="2004"/>
                  </a:lnTo>
                  <a:lnTo>
                    <a:pt x="5379" y="1710"/>
                  </a:lnTo>
                  <a:lnTo>
                    <a:pt x="5183" y="1430"/>
                  </a:lnTo>
                  <a:lnTo>
                    <a:pt x="4987" y="1177"/>
                  </a:lnTo>
                  <a:lnTo>
                    <a:pt x="4791" y="939"/>
                  </a:lnTo>
                  <a:lnTo>
                    <a:pt x="4595" y="729"/>
                  </a:lnTo>
                  <a:lnTo>
                    <a:pt x="4399" y="547"/>
                  </a:lnTo>
                  <a:lnTo>
                    <a:pt x="4259" y="421"/>
                  </a:lnTo>
                  <a:lnTo>
                    <a:pt x="4231" y="407"/>
                  </a:lnTo>
                  <a:lnTo>
                    <a:pt x="4049" y="281"/>
                  </a:lnTo>
                  <a:lnTo>
                    <a:pt x="3866" y="169"/>
                  </a:lnTo>
                  <a:lnTo>
                    <a:pt x="3698" y="99"/>
                  </a:lnTo>
                  <a:lnTo>
                    <a:pt x="3516" y="43"/>
                  </a:lnTo>
                  <a:lnTo>
                    <a:pt x="334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5114;p62">
              <a:extLst>
                <a:ext uri="{FF2B5EF4-FFF2-40B4-BE49-F238E27FC236}">
                  <a16:creationId xmlns:a16="http://schemas.microsoft.com/office/drawing/2014/main" id="{BCEDE412-7EDF-579B-24FE-60517ACE4E22}"/>
                </a:ext>
              </a:extLst>
            </p:cNvPr>
            <p:cNvSpPr/>
            <p:nvPr/>
          </p:nvSpPr>
          <p:spPr>
            <a:xfrm>
              <a:off x="1034500" y="2678700"/>
              <a:ext cx="490000" cy="639500"/>
            </a:xfrm>
            <a:custGeom>
              <a:avLst/>
              <a:gdLst/>
              <a:ahLst/>
              <a:cxnLst/>
              <a:rect l="l" t="t" r="r" b="b"/>
              <a:pathLst>
                <a:path w="19600" h="25580" extrusionOk="0">
                  <a:moveTo>
                    <a:pt x="19571" y="0"/>
                  </a:moveTo>
                  <a:lnTo>
                    <a:pt x="12945" y="995"/>
                  </a:lnTo>
                  <a:lnTo>
                    <a:pt x="12847" y="1093"/>
                  </a:lnTo>
                  <a:lnTo>
                    <a:pt x="12763" y="1205"/>
                  </a:lnTo>
                  <a:lnTo>
                    <a:pt x="12651" y="1359"/>
                  </a:lnTo>
                  <a:lnTo>
                    <a:pt x="12553" y="1527"/>
                  </a:lnTo>
                  <a:lnTo>
                    <a:pt x="12483" y="1709"/>
                  </a:lnTo>
                  <a:lnTo>
                    <a:pt x="12455" y="1807"/>
                  </a:lnTo>
                  <a:lnTo>
                    <a:pt x="12427" y="1905"/>
                  </a:lnTo>
                  <a:lnTo>
                    <a:pt x="12427" y="2003"/>
                  </a:lnTo>
                  <a:lnTo>
                    <a:pt x="12427" y="2101"/>
                  </a:lnTo>
                  <a:lnTo>
                    <a:pt x="12455" y="2199"/>
                  </a:lnTo>
                  <a:lnTo>
                    <a:pt x="12511" y="2312"/>
                  </a:lnTo>
                  <a:lnTo>
                    <a:pt x="12567" y="2410"/>
                  </a:lnTo>
                  <a:lnTo>
                    <a:pt x="12651" y="2522"/>
                  </a:lnTo>
                  <a:lnTo>
                    <a:pt x="12833" y="2718"/>
                  </a:lnTo>
                  <a:lnTo>
                    <a:pt x="13057" y="2942"/>
                  </a:lnTo>
                  <a:lnTo>
                    <a:pt x="13267" y="3194"/>
                  </a:lnTo>
                  <a:lnTo>
                    <a:pt x="13365" y="3320"/>
                  </a:lnTo>
                  <a:lnTo>
                    <a:pt x="13463" y="3474"/>
                  </a:lnTo>
                  <a:lnTo>
                    <a:pt x="13547" y="3628"/>
                  </a:lnTo>
                  <a:lnTo>
                    <a:pt x="13631" y="3796"/>
                  </a:lnTo>
                  <a:lnTo>
                    <a:pt x="13687" y="3993"/>
                  </a:lnTo>
                  <a:lnTo>
                    <a:pt x="13729" y="4189"/>
                  </a:lnTo>
                  <a:lnTo>
                    <a:pt x="13729" y="4315"/>
                  </a:lnTo>
                  <a:lnTo>
                    <a:pt x="13743" y="4441"/>
                  </a:lnTo>
                  <a:lnTo>
                    <a:pt x="13729" y="4581"/>
                  </a:lnTo>
                  <a:lnTo>
                    <a:pt x="13715" y="4721"/>
                  </a:lnTo>
                  <a:lnTo>
                    <a:pt x="13673" y="4875"/>
                  </a:lnTo>
                  <a:lnTo>
                    <a:pt x="13631" y="5029"/>
                  </a:lnTo>
                  <a:lnTo>
                    <a:pt x="13575" y="5183"/>
                  </a:lnTo>
                  <a:lnTo>
                    <a:pt x="13491" y="5337"/>
                  </a:lnTo>
                  <a:lnTo>
                    <a:pt x="13407" y="5477"/>
                  </a:lnTo>
                  <a:lnTo>
                    <a:pt x="13295" y="5618"/>
                  </a:lnTo>
                  <a:lnTo>
                    <a:pt x="13169" y="5744"/>
                  </a:lnTo>
                  <a:lnTo>
                    <a:pt x="13015" y="5870"/>
                  </a:lnTo>
                  <a:lnTo>
                    <a:pt x="12847" y="5968"/>
                  </a:lnTo>
                  <a:lnTo>
                    <a:pt x="12665" y="6066"/>
                  </a:lnTo>
                  <a:lnTo>
                    <a:pt x="12455" y="6136"/>
                  </a:lnTo>
                  <a:lnTo>
                    <a:pt x="12216" y="6178"/>
                  </a:lnTo>
                  <a:lnTo>
                    <a:pt x="11978" y="6206"/>
                  </a:lnTo>
                  <a:lnTo>
                    <a:pt x="11754" y="6206"/>
                  </a:lnTo>
                  <a:lnTo>
                    <a:pt x="11544" y="6164"/>
                  </a:lnTo>
                  <a:lnTo>
                    <a:pt x="11348" y="6122"/>
                  </a:lnTo>
                  <a:lnTo>
                    <a:pt x="11180" y="6052"/>
                  </a:lnTo>
                  <a:lnTo>
                    <a:pt x="11012" y="5968"/>
                  </a:lnTo>
                  <a:lnTo>
                    <a:pt x="10872" y="5856"/>
                  </a:lnTo>
                  <a:lnTo>
                    <a:pt x="10732" y="5744"/>
                  </a:lnTo>
                  <a:lnTo>
                    <a:pt x="10619" y="5618"/>
                  </a:lnTo>
                  <a:lnTo>
                    <a:pt x="10521" y="5491"/>
                  </a:lnTo>
                  <a:lnTo>
                    <a:pt x="10423" y="5365"/>
                  </a:lnTo>
                  <a:lnTo>
                    <a:pt x="10353" y="5225"/>
                  </a:lnTo>
                  <a:lnTo>
                    <a:pt x="10297" y="5099"/>
                  </a:lnTo>
                  <a:lnTo>
                    <a:pt x="10241" y="4959"/>
                  </a:lnTo>
                  <a:lnTo>
                    <a:pt x="10213" y="4833"/>
                  </a:lnTo>
                  <a:lnTo>
                    <a:pt x="10185" y="4721"/>
                  </a:lnTo>
                  <a:lnTo>
                    <a:pt x="10171" y="4511"/>
                  </a:lnTo>
                  <a:lnTo>
                    <a:pt x="10171" y="4315"/>
                  </a:lnTo>
                  <a:lnTo>
                    <a:pt x="10185" y="4133"/>
                  </a:lnTo>
                  <a:lnTo>
                    <a:pt x="10227" y="3951"/>
                  </a:lnTo>
                  <a:lnTo>
                    <a:pt x="10269" y="3782"/>
                  </a:lnTo>
                  <a:lnTo>
                    <a:pt x="10325" y="3628"/>
                  </a:lnTo>
                  <a:lnTo>
                    <a:pt x="10465" y="3334"/>
                  </a:lnTo>
                  <a:lnTo>
                    <a:pt x="10605" y="3054"/>
                  </a:lnTo>
                  <a:lnTo>
                    <a:pt x="10718" y="2802"/>
                  </a:lnTo>
                  <a:lnTo>
                    <a:pt x="10774" y="2690"/>
                  </a:lnTo>
                  <a:lnTo>
                    <a:pt x="10802" y="2564"/>
                  </a:lnTo>
                  <a:lnTo>
                    <a:pt x="10816" y="2452"/>
                  </a:lnTo>
                  <a:lnTo>
                    <a:pt x="10802" y="2340"/>
                  </a:lnTo>
                  <a:lnTo>
                    <a:pt x="10788" y="2241"/>
                  </a:lnTo>
                  <a:lnTo>
                    <a:pt x="10746" y="2157"/>
                  </a:lnTo>
                  <a:lnTo>
                    <a:pt x="10704" y="2059"/>
                  </a:lnTo>
                  <a:lnTo>
                    <a:pt x="10647" y="1975"/>
                  </a:lnTo>
                  <a:lnTo>
                    <a:pt x="10521" y="1821"/>
                  </a:lnTo>
                  <a:lnTo>
                    <a:pt x="10367" y="1695"/>
                  </a:lnTo>
                  <a:lnTo>
                    <a:pt x="10241" y="1583"/>
                  </a:lnTo>
                  <a:lnTo>
                    <a:pt x="10115" y="1513"/>
                  </a:lnTo>
                  <a:lnTo>
                    <a:pt x="10003" y="1443"/>
                  </a:lnTo>
                  <a:lnTo>
                    <a:pt x="4007" y="2340"/>
                  </a:lnTo>
                  <a:lnTo>
                    <a:pt x="4764" y="7383"/>
                  </a:lnTo>
                  <a:lnTo>
                    <a:pt x="4708" y="7495"/>
                  </a:lnTo>
                  <a:lnTo>
                    <a:pt x="4624" y="7607"/>
                  </a:lnTo>
                  <a:lnTo>
                    <a:pt x="4512" y="7747"/>
                  </a:lnTo>
                  <a:lnTo>
                    <a:pt x="4386" y="7887"/>
                  </a:lnTo>
                  <a:lnTo>
                    <a:pt x="4231" y="8027"/>
                  </a:lnTo>
                  <a:lnTo>
                    <a:pt x="4147" y="8083"/>
                  </a:lnTo>
                  <a:lnTo>
                    <a:pt x="4063" y="8125"/>
                  </a:lnTo>
                  <a:lnTo>
                    <a:pt x="3965" y="8153"/>
                  </a:lnTo>
                  <a:lnTo>
                    <a:pt x="3867" y="8181"/>
                  </a:lnTo>
                  <a:lnTo>
                    <a:pt x="3657" y="8181"/>
                  </a:lnTo>
                  <a:lnTo>
                    <a:pt x="3531" y="8153"/>
                  </a:lnTo>
                  <a:lnTo>
                    <a:pt x="3419" y="8111"/>
                  </a:lnTo>
                  <a:lnTo>
                    <a:pt x="3181" y="7999"/>
                  </a:lnTo>
                  <a:lnTo>
                    <a:pt x="2915" y="7859"/>
                  </a:lnTo>
                  <a:lnTo>
                    <a:pt x="2620" y="7719"/>
                  </a:lnTo>
                  <a:lnTo>
                    <a:pt x="2452" y="7663"/>
                  </a:lnTo>
                  <a:lnTo>
                    <a:pt x="2284" y="7607"/>
                  </a:lnTo>
                  <a:lnTo>
                    <a:pt x="2102" y="7565"/>
                  </a:lnTo>
                  <a:lnTo>
                    <a:pt x="1906" y="7551"/>
                  </a:lnTo>
                  <a:lnTo>
                    <a:pt x="1696" y="7551"/>
                  </a:lnTo>
                  <a:lnTo>
                    <a:pt x="1486" y="7565"/>
                  </a:lnTo>
                  <a:lnTo>
                    <a:pt x="1374" y="7593"/>
                  </a:lnTo>
                  <a:lnTo>
                    <a:pt x="1248" y="7621"/>
                  </a:lnTo>
                  <a:lnTo>
                    <a:pt x="1122" y="7663"/>
                  </a:lnTo>
                  <a:lnTo>
                    <a:pt x="981" y="7733"/>
                  </a:lnTo>
                  <a:lnTo>
                    <a:pt x="855" y="7803"/>
                  </a:lnTo>
                  <a:lnTo>
                    <a:pt x="715" y="7887"/>
                  </a:lnTo>
                  <a:lnTo>
                    <a:pt x="589" y="7999"/>
                  </a:lnTo>
                  <a:lnTo>
                    <a:pt x="463" y="8111"/>
                  </a:lnTo>
                  <a:lnTo>
                    <a:pt x="351" y="8237"/>
                  </a:lnTo>
                  <a:lnTo>
                    <a:pt x="253" y="8391"/>
                  </a:lnTo>
                  <a:lnTo>
                    <a:pt x="155" y="8545"/>
                  </a:lnTo>
                  <a:lnTo>
                    <a:pt x="85" y="8727"/>
                  </a:lnTo>
                  <a:lnTo>
                    <a:pt x="43" y="8924"/>
                  </a:lnTo>
                  <a:lnTo>
                    <a:pt x="15" y="9120"/>
                  </a:lnTo>
                  <a:lnTo>
                    <a:pt x="1" y="9344"/>
                  </a:lnTo>
                  <a:lnTo>
                    <a:pt x="29" y="9582"/>
                  </a:lnTo>
                  <a:lnTo>
                    <a:pt x="71" y="9820"/>
                  </a:lnTo>
                  <a:lnTo>
                    <a:pt x="141" y="10044"/>
                  </a:lnTo>
                  <a:lnTo>
                    <a:pt x="239" y="10226"/>
                  </a:lnTo>
                  <a:lnTo>
                    <a:pt x="337" y="10395"/>
                  </a:lnTo>
                  <a:lnTo>
                    <a:pt x="463" y="10549"/>
                  </a:lnTo>
                  <a:lnTo>
                    <a:pt x="589" y="10675"/>
                  </a:lnTo>
                  <a:lnTo>
                    <a:pt x="729" y="10787"/>
                  </a:lnTo>
                  <a:lnTo>
                    <a:pt x="883" y="10871"/>
                  </a:lnTo>
                  <a:lnTo>
                    <a:pt x="1023" y="10955"/>
                  </a:lnTo>
                  <a:lnTo>
                    <a:pt x="1178" y="11011"/>
                  </a:lnTo>
                  <a:lnTo>
                    <a:pt x="1332" y="11053"/>
                  </a:lnTo>
                  <a:lnTo>
                    <a:pt x="1486" y="11081"/>
                  </a:lnTo>
                  <a:lnTo>
                    <a:pt x="1626" y="11109"/>
                  </a:lnTo>
                  <a:lnTo>
                    <a:pt x="1892" y="11109"/>
                  </a:lnTo>
                  <a:lnTo>
                    <a:pt x="2018" y="11095"/>
                  </a:lnTo>
                  <a:lnTo>
                    <a:pt x="2214" y="11053"/>
                  </a:lnTo>
                  <a:lnTo>
                    <a:pt x="2410" y="10997"/>
                  </a:lnTo>
                  <a:lnTo>
                    <a:pt x="2578" y="10927"/>
                  </a:lnTo>
                  <a:lnTo>
                    <a:pt x="2733" y="10843"/>
                  </a:lnTo>
                  <a:lnTo>
                    <a:pt x="2887" y="10745"/>
                  </a:lnTo>
                  <a:lnTo>
                    <a:pt x="3027" y="10647"/>
                  </a:lnTo>
                  <a:lnTo>
                    <a:pt x="3265" y="10423"/>
                  </a:lnTo>
                  <a:lnTo>
                    <a:pt x="3489" y="10212"/>
                  </a:lnTo>
                  <a:lnTo>
                    <a:pt x="3699" y="10030"/>
                  </a:lnTo>
                  <a:lnTo>
                    <a:pt x="3797" y="9946"/>
                  </a:lnTo>
                  <a:lnTo>
                    <a:pt x="3895" y="9876"/>
                  </a:lnTo>
                  <a:lnTo>
                    <a:pt x="4007" y="9834"/>
                  </a:lnTo>
                  <a:lnTo>
                    <a:pt x="4119" y="9806"/>
                  </a:lnTo>
                  <a:lnTo>
                    <a:pt x="4316" y="9806"/>
                  </a:lnTo>
                  <a:lnTo>
                    <a:pt x="4414" y="9820"/>
                  </a:lnTo>
                  <a:lnTo>
                    <a:pt x="4512" y="9848"/>
                  </a:lnTo>
                  <a:lnTo>
                    <a:pt x="4694" y="9932"/>
                  </a:lnTo>
                  <a:lnTo>
                    <a:pt x="4862" y="10030"/>
                  </a:lnTo>
                  <a:lnTo>
                    <a:pt x="5002" y="10128"/>
                  </a:lnTo>
                  <a:lnTo>
                    <a:pt x="5114" y="10226"/>
                  </a:lnTo>
                  <a:lnTo>
                    <a:pt x="5212" y="10310"/>
                  </a:lnTo>
                  <a:lnTo>
                    <a:pt x="7496" y="25580"/>
                  </a:lnTo>
                  <a:lnTo>
                    <a:pt x="13491" y="24683"/>
                  </a:lnTo>
                  <a:lnTo>
                    <a:pt x="13435" y="24445"/>
                  </a:lnTo>
                  <a:lnTo>
                    <a:pt x="13365" y="24165"/>
                  </a:lnTo>
                  <a:lnTo>
                    <a:pt x="13295" y="23787"/>
                  </a:lnTo>
                  <a:lnTo>
                    <a:pt x="13211" y="23311"/>
                  </a:lnTo>
                  <a:lnTo>
                    <a:pt x="13127" y="22764"/>
                  </a:lnTo>
                  <a:lnTo>
                    <a:pt x="13057" y="22148"/>
                  </a:lnTo>
                  <a:lnTo>
                    <a:pt x="13001" y="21475"/>
                  </a:lnTo>
                  <a:lnTo>
                    <a:pt x="12973" y="20747"/>
                  </a:lnTo>
                  <a:lnTo>
                    <a:pt x="12973" y="20369"/>
                  </a:lnTo>
                  <a:lnTo>
                    <a:pt x="12973" y="19976"/>
                  </a:lnTo>
                  <a:lnTo>
                    <a:pt x="12987" y="19584"/>
                  </a:lnTo>
                  <a:lnTo>
                    <a:pt x="13015" y="19178"/>
                  </a:lnTo>
                  <a:lnTo>
                    <a:pt x="13057" y="18758"/>
                  </a:lnTo>
                  <a:lnTo>
                    <a:pt x="13113" y="18351"/>
                  </a:lnTo>
                  <a:lnTo>
                    <a:pt x="13183" y="17931"/>
                  </a:lnTo>
                  <a:lnTo>
                    <a:pt x="13253" y="17497"/>
                  </a:lnTo>
                  <a:lnTo>
                    <a:pt x="13351" y="17077"/>
                  </a:lnTo>
                  <a:lnTo>
                    <a:pt x="13463" y="16656"/>
                  </a:lnTo>
                  <a:lnTo>
                    <a:pt x="13589" y="16222"/>
                  </a:lnTo>
                  <a:lnTo>
                    <a:pt x="13743" y="15802"/>
                  </a:lnTo>
                  <a:lnTo>
                    <a:pt x="13912" y="15382"/>
                  </a:lnTo>
                  <a:lnTo>
                    <a:pt x="14094" y="14975"/>
                  </a:lnTo>
                  <a:lnTo>
                    <a:pt x="14220" y="14723"/>
                  </a:lnTo>
                  <a:lnTo>
                    <a:pt x="14374" y="14457"/>
                  </a:lnTo>
                  <a:lnTo>
                    <a:pt x="14710" y="13883"/>
                  </a:lnTo>
                  <a:lnTo>
                    <a:pt x="15537" y="12538"/>
                  </a:lnTo>
                  <a:lnTo>
                    <a:pt x="15999" y="11767"/>
                  </a:lnTo>
                  <a:lnTo>
                    <a:pt x="16489" y="10955"/>
                  </a:lnTo>
                  <a:lnTo>
                    <a:pt x="16979" y="10072"/>
                  </a:lnTo>
                  <a:lnTo>
                    <a:pt x="17218" y="9624"/>
                  </a:lnTo>
                  <a:lnTo>
                    <a:pt x="17456" y="9148"/>
                  </a:lnTo>
                  <a:lnTo>
                    <a:pt x="17694" y="8671"/>
                  </a:lnTo>
                  <a:lnTo>
                    <a:pt x="17918" y="8167"/>
                  </a:lnTo>
                  <a:lnTo>
                    <a:pt x="18142" y="7663"/>
                  </a:lnTo>
                  <a:lnTo>
                    <a:pt x="18352" y="7144"/>
                  </a:lnTo>
                  <a:lnTo>
                    <a:pt x="18548" y="6598"/>
                  </a:lnTo>
                  <a:lnTo>
                    <a:pt x="18745" y="6066"/>
                  </a:lnTo>
                  <a:lnTo>
                    <a:pt x="18913" y="5505"/>
                  </a:lnTo>
                  <a:lnTo>
                    <a:pt x="19081" y="4931"/>
                  </a:lnTo>
                  <a:lnTo>
                    <a:pt x="19221" y="4357"/>
                  </a:lnTo>
                  <a:lnTo>
                    <a:pt x="19333" y="3768"/>
                  </a:lnTo>
                  <a:lnTo>
                    <a:pt x="19431" y="3166"/>
                  </a:lnTo>
                  <a:lnTo>
                    <a:pt x="19515" y="2550"/>
                  </a:lnTo>
                  <a:lnTo>
                    <a:pt x="19571" y="1933"/>
                  </a:lnTo>
                  <a:lnTo>
                    <a:pt x="19599" y="1303"/>
                  </a:lnTo>
                  <a:lnTo>
                    <a:pt x="19599" y="658"/>
                  </a:lnTo>
                  <a:lnTo>
                    <a:pt x="1957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5115;p62">
              <a:extLst>
                <a:ext uri="{FF2B5EF4-FFF2-40B4-BE49-F238E27FC236}">
                  <a16:creationId xmlns:a16="http://schemas.microsoft.com/office/drawing/2014/main" id="{6E91F883-5AA9-DD9A-8C5F-8225CAA283A3}"/>
                </a:ext>
              </a:extLst>
            </p:cNvPr>
            <p:cNvSpPr/>
            <p:nvPr/>
          </p:nvSpPr>
          <p:spPr>
            <a:xfrm>
              <a:off x="1034500" y="2678700"/>
              <a:ext cx="490000" cy="639500"/>
            </a:xfrm>
            <a:custGeom>
              <a:avLst/>
              <a:gdLst/>
              <a:ahLst/>
              <a:cxnLst/>
              <a:rect l="l" t="t" r="r" b="b"/>
              <a:pathLst>
                <a:path w="19600" h="25580" fill="none" extrusionOk="0">
                  <a:moveTo>
                    <a:pt x="14094" y="14975"/>
                  </a:moveTo>
                  <a:lnTo>
                    <a:pt x="14094" y="14975"/>
                  </a:lnTo>
                  <a:lnTo>
                    <a:pt x="13912" y="15382"/>
                  </a:lnTo>
                  <a:lnTo>
                    <a:pt x="13743" y="15802"/>
                  </a:lnTo>
                  <a:lnTo>
                    <a:pt x="13589" y="16222"/>
                  </a:lnTo>
                  <a:lnTo>
                    <a:pt x="13463" y="16656"/>
                  </a:lnTo>
                  <a:lnTo>
                    <a:pt x="13351" y="17077"/>
                  </a:lnTo>
                  <a:lnTo>
                    <a:pt x="13253" y="17497"/>
                  </a:lnTo>
                  <a:lnTo>
                    <a:pt x="13183" y="17931"/>
                  </a:lnTo>
                  <a:lnTo>
                    <a:pt x="13113" y="18351"/>
                  </a:lnTo>
                  <a:lnTo>
                    <a:pt x="13057" y="18758"/>
                  </a:lnTo>
                  <a:lnTo>
                    <a:pt x="13015" y="19178"/>
                  </a:lnTo>
                  <a:lnTo>
                    <a:pt x="12987" y="19584"/>
                  </a:lnTo>
                  <a:lnTo>
                    <a:pt x="12973" y="19976"/>
                  </a:lnTo>
                  <a:lnTo>
                    <a:pt x="12973" y="20369"/>
                  </a:lnTo>
                  <a:lnTo>
                    <a:pt x="12973" y="20747"/>
                  </a:lnTo>
                  <a:lnTo>
                    <a:pt x="13001" y="21475"/>
                  </a:lnTo>
                  <a:lnTo>
                    <a:pt x="13057" y="22148"/>
                  </a:lnTo>
                  <a:lnTo>
                    <a:pt x="13127" y="22764"/>
                  </a:lnTo>
                  <a:lnTo>
                    <a:pt x="13211" y="23311"/>
                  </a:lnTo>
                  <a:lnTo>
                    <a:pt x="13295" y="23787"/>
                  </a:lnTo>
                  <a:lnTo>
                    <a:pt x="13365" y="24165"/>
                  </a:lnTo>
                  <a:lnTo>
                    <a:pt x="13435" y="24445"/>
                  </a:lnTo>
                  <a:lnTo>
                    <a:pt x="13491" y="24683"/>
                  </a:lnTo>
                  <a:lnTo>
                    <a:pt x="7496" y="25580"/>
                  </a:lnTo>
                  <a:lnTo>
                    <a:pt x="5212" y="10310"/>
                  </a:lnTo>
                  <a:lnTo>
                    <a:pt x="5212" y="10310"/>
                  </a:lnTo>
                  <a:lnTo>
                    <a:pt x="5114" y="10226"/>
                  </a:lnTo>
                  <a:lnTo>
                    <a:pt x="5002" y="10128"/>
                  </a:lnTo>
                  <a:lnTo>
                    <a:pt x="4862" y="10030"/>
                  </a:lnTo>
                  <a:lnTo>
                    <a:pt x="4694" y="9932"/>
                  </a:lnTo>
                  <a:lnTo>
                    <a:pt x="4512" y="9848"/>
                  </a:lnTo>
                  <a:lnTo>
                    <a:pt x="4414" y="9820"/>
                  </a:lnTo>
                  <a:lnTo>
                    <a:pt x="4316" y="9806"/>
                  </a:lnTo>
                  <a:lnTo>
                    <a:pt x="4217" y="9806"/>
                  </a:lnTo>
                  <a:lnTo>
                    <a:pt x="4119" y="9806"/>
                  </a:lnTo>
                  <a:lnTo>
                    <a:pt x="4119" y="9806"/>
                  </a:lnTo>
                  <a:lnTo>
                    <a:pt x="4007" y="9834"/>
                  </a:lnTo>
                  <a:lnTo>
                    <a:pt x="3895" y="9876"/>
                  </a:lnTo>
                  <a:lnTo>
                    <a:pt x="3797" y="9946"/>
                  </a:lnTo>
                  <a:lnTo>
                    <a:pt x="3699" y="10030"/>
                  </a:lnTo>
                  <a:lnTo>
                    <a:pt x="3489" y="10212"/>
                  </a:lnTo>
                  <a:lnTo>
                    <a:pt x="3265" y="10423"/>
                  </a:lnTo>
                  <a:lnTo>
                    <a:pt x="3027" y="10647"/>
                  </a:lnTo>
                  <a:lnTo>
                    <a:pt x="2887" y="10745"/>
                  </a:lnTo>
                  <a:lnTo>
                    <a:pt x="2733" y="10843"/>
                  </a:lnTo>
                  <a:lnTo>
                    <a:pt x="2578" y="10927"/>
                  </a:lnTo>
                  <a:lnTo>
                    <a:pt x="2410" y="10997"/>
                  </a:lnTo>
                  <a:lnTo>
                    <a:pt x="2214" y="11053"/>
                  </a:lnTo>
                  <a:lnTo>
                    <a:pt x="2018" y="11095"/>
                  </a:lnTo>
                  <a:lnTo>
                    <a:pt x="2018" y="11095"/>
                  </a:lnTo>
                  <a:lnTo>
                    <a:pt x="1892" y="11109"/>
                  </a:lnTo>
                  <a:lnTo>
                    <a:pt x="1766" y="11109"/>
                  </a:lnTo>
                  <a:lnTo>
                    <a:pt x="1626" y="11109"/>
                  </a:lnTo>
                  <a:lnTo>
                    <a:pt x="1486" y="11081"/>
                  </a:lnTo>
                  <a:lnTo>
                    <a:pt x="1332" y="11053"/>
                  </a:lnTo>
                  <a:lnTo>
                    <a:pt x="1178" y="11011"/>
                  </a:lnTo>
                  <a:lnTo>
                    <a:pt x="1023" y="10955"/>
                  </a:lnTo>
                  <a:lnTo>
                    <a:pt x="883" y="10871"/>
                  </a:lnTo>
                  <a:lnTo>
                    <a:pt x="729" y="10787"/>
                  </a:lnTo>
                  <a:lnTo>
                    <a:pt x="589" y="10675"/>
                  </a:lnTo>
                  <a:lnTo>
                    <a:pt x="463" y="10549"/>
                  </a:lnTo>
                  <a:lnTo>
                    <a:pt x="337" y="10395"/>
                  </a:lnTo>
                  <a:lnTo>
                    <a:pt x="239" y="10226"/>
                  </a:lnTo>
                  <a:lnTo>
                    <a:pt x="141" y="10044"/>
                  </a:lnTo>
                  <a:lnTo>
                    <a:pt x="71" y="9820"/>
                  </a:lnTo>
                  <a:lnTo>
                    <a:pt x="29" y="9582"/>
                  </a:lnTo>
                  <a:lnTo>
                    <a:pt x="29" y="9582"/>
                  </a:lnTo>
                  <a:lnTo>
                    <a:pt x="1" y="9344"/>
                  </a:lnTo>
                  <a:lnTo>
                    <a:pt x="15" y="9120"/>
                  </a:lnTo>
                  <a:lnTo>
                    <a:pt x="43" y="8924"/>
                  </a:lnTo>
                  <a:lnTo>
                    <a:pt x="85" y="8727"/>
                  </a:lnTo>
                  <a:lnTo>
                    <a:pt x="155" y="8545"/>
                  </a:lnTo>
                  <a:lnTo>
                    <a:pt x="253" y="8391"/>
                  </a:lnTo>
                  <a:lnTo>
                    <a:pt x="351" y="8237"/>
                  </a:lnTo>
                  <a:lnTo>
                    <a:pt x="463" y="8111"/>
                  </a:lnTo>
                  <a:lnTo>
                    <a:pt x="589" y="7999"/>
                  </a:lnTo>
                  <a:lnTo>
                    <a:pt x="715" y="7887"/>
                  </a:lnTo>
                  <a:lnTo>
                    <a:pt x="855" y="7803"/>
                  </a:lnTo>
                  <a:lnTo>
                    <a:pt x="981" y="7733"/>
                  </a:lnTo>
                  <a:lnTo>
                    <a:pt x="1122" y="7663"/>
                  </a:lnTo>
                  <a:lnTo>
                    <a:pt x="1248" y="7621"/>
                  </a:lnTo>
                  <a:lnTo>
                    <a:pt x="1374" y="7593"/>
                  </a:lnTo>
                  <a:lnTo>
                    <a:pt x="1486" y="7565"/>
                  </a:lnTo>
                  <a:lnTo>
                    <a:pt x="1486" y="7565"/>
                  </a:lnTo>
                  <a:lnTo>
                    <a:pt x="1696" y="7551"/>
                  </a:lnTo>
                  <a:lnTo>
                    <a:pt x="1906" y="7551"/>
                  </a:lnTo>
                  <a:lnTo>
                    <a:pt x="2102" y="7565"/>
                  </a:lnTo>
                  <a:lnTo>
                    <a:pt x="2284" y="7607"/>
                  </a:lnTo>
                  <a:lnTo>
                    <a:pt x="2452" y="7663"/>
                  </a:lnTo>
                  <a:lnTo>
                    <a:pt x="2620" y="7719"/>
                  </a:lnTo>
                  <a:lnTo>
                    <a:pt x="2915" y="7859"/>
                  </a:lnTo>
                  <a:lnTo>
                    <a:pt x="2915" y="7859"/>
                  </a:lnTo>
                  <a:lnTo>
                    <a:pt x="3181" y="7999"/>
                  </a:lnTo>
                  <a:lnTo>
                    <a:pt x="3419" y="8111"/>
                  </a:lnTo>
                  <a:lnTo>
                    <a:pt x="3531" y="8153"/>
                  </a:lnTo>
                  <a:lnTo>
                    <a:pt x="3657" y="8181"/>
                  </a:lnTo>
                  <a:lnTo>
                    <a:pt x="3755" y="8181"/>
                  </a:lnTo>
                  <a:lnTo>
                    <a:pt x="3867" y="8181"/>
                  </a:lnTo>
                  <a:lnTo>
                    <a:pt x="3867" y="8181"/>
                  </a:lnTo>
                  <a:lnTo>
                    <a:pt x="3965" y="8153"/>
                  </a:lnTo>
                  <a:lnTo>
                    <a:pt x="4063" y="8125"/>
                  </a:lnTo>
                  <a:lnTo>
                    <a:pt x="4147" y="8083"/>
                  </a:lnTo>
                  <a:lnTo>
                    <a:pt x="4231" y="8027"/>
                  </a:lnTo>
                  <a:lnTo>
                    <a:pt x="4386" y="7887"/>
                  </a:lnTo>
                  <a:lnTo>
                    <a:pt x="4512" y="7747"/>
                  </a:lnTo>
                  <a:lnTo>
                    <a:pt x="4624" y="7607"/>
                  </a:lnTo>
                  <a:lnTo>
                    <a:pt x="4708" y="7495"/>
                  </a:lnTo>
                  <a:lnTo>
                    <a:pt x="4764" y="7383"/>
                  </a:lnTo>
                  <a:lnTo>
                    <a:pt x="4007" y="2340"/>
                  </a:lnTo>
                  <a:lnTo>
                    <a:pt x="10003" y="1443"/>
                  </a:lnTo>
                  <a:lnTo>
                    <a:pt x="10003" y="1443"/>
                  </a:lnTo>
                  <a:lnTo>
                    <a:pt x="10115" y="1513"/>
                  </a:lnTo>
                  <a:lnTo>
                    <a:pt x="10241" y="1583"/>
                  </a:lnTo>
                  <a:lnTo>
                    <a:pt x="10367" y="1695"/>
                  </a:lnTo>
                  <a:lnTo>
                    <a:pt x="10521" y="1821"/>
                  </a:lnTo>
                  <a:lnTo>
                    <a:pt x="10647" y="1975"/>
                  </a:lnTo>
                  <a:lnTo>
                    <a:pt x="10704" y="2059"/>
                  </a:lnTo>
                  <a:lnTo>
                    <a:pt x="10746" y="2157"/>
                  </a:lnTo>
                  <a:lnTo>
                    <a:pt x="10788" y="2241"/>
                  </a:lnTo>
                  <a:lnTo>
                    <a:pt x="10802" y="2340"/>
                  </a:lnTo>
                  <a:lnTo>
                    <a:pt x="10802" y="2340"/>
                  </a:lnTo>
                  <a:lnTo>
                    <a:pt x="10816" y="2452"/>
                  </a:lnTo>
                  <a:lnTo>
                    <a:pt x="10802" y="2564"/>
                  </a:lnTo>
                  <a:lnTo>
                    <a:pt x="10774" y="2690"/>
                  </a:lnTo>
                  <a:lnTo>
                    <a:pt x="10718" y="2802"/>
                  </a:lnTo>
                  <a:lnTo>
                    <a:pt x="10605" y="3054"/>
                  </a:lnTo>
                  <a:lnTo>
                    <a:pt x="10465" y="3334"/>
                  </a:lnTo>
                  <a:lnTo>
                    <a:pt x="10325" y="3628"/>
                  </a:lnTo>
                  <a:lnTo>
                    <a:pt x="10269" y="3782"/>
                  </a:lnTo>
                  <a:lnTo>
                    <a:pt x="10227" y="3951"/>
                  </a:lnTo>
                  <a:lnTo>
                    <a:pt x="10185" y="4133"/>
                  </a:lnTo>
                  <a:lnTo>
                    <a:pt x="10171" y="4315"/>
                  </a:lnTo>
                  <a:lnTo>
                    <a:pt x="10171" y="4511"/>
                  </a:lnTo>
                  <a:lnTo>
                    <a:pt x="10185" y="4721"/>
                  </a:lnTo>
                  <a:lnTo>
                    <a:pt x="10185" y="4721"/>
                  </a:lnTo>
                  <a:lnTo>
                    <a:pt x="10213" y="4833"/>
                  </a:lnTo>
                  <a:lnTo>
                    <a:pt x="10241" y="4959"/>
                  </a:lnTo>
                  <a:lnTo>
                    <a:pt x="10297" y="5099"/>
                  </a:lnTo>
                  <a:lnTo>
                    <a:pt x="10353" y="5225"/>
                  </a:lnTo>
                  <a:lnTo>
                    <a:pt x="10423" y="5365"/>
                  </a:lnTo>
                  <a:lnTo>
                    <a:pt x="10521" y="5491"/>
                  </a:lnTo>
                  <a:lnTo>
                    <a:pt x="10619" y="5618"/>
                  </a:lnTo>
                  <a:lnTo>
                    <a:pt x="10732" y="5744"/>
                  </a:lnTo>
                  <a:lnTo>
                    <a:pt x="10872" y="5856"/>
                  </a:lnTo>
                  <a:lnTo>
                    <a:pt x="11012" y="5968"/>
                  </a:lnTo>
                  <a:lnTo>
                    <a:pt x="11180" y="6052"/>
                  </a:lnTo>
                  <a:lnTo>
                    <a:pt x="11348" y="6122"/>
                  </a:lnTo>
                  <a:lnTo>
                    <a:pt x="11544" y="6164"/>
                  </a:lnTo>
                  <a:lnTo>
                    <a:pt x="11754" y="6206"/>
                  </a:lnTo>
                  <a:lnTo>
                    <a:pt x="11978" y="6206"/>
                  </a:lnTo>
                  <a:lnTo>
                    <a:pt x="12216" y="6178"/>
                  </a:lnTo>
                  <a:lnTo>
                    <a:pt x="12216" y="6178"/>
                  </a:lnTo>
                  <a:lnTo>
                    <a:pt x="12455" y="6136"/>
                  </a:lnTo>
                  <a:lnTo>
                    <a:pt x="12665" y="6066"/>
                  </a:lnTo>
                  <a:lnTo>
                    <a:pt x="12847" y="5968"/>
                  </a:lnTo>
                  <a:lnTo>
                    <a:pt x="13015" y="5870"/>
                  </a:lnTo>
                  <a:lnTo>
                    <a:pt x="13169" y="5744"/>
                  </a:lnTo>
                  <a:lnTo>
                    <a:pt x="13295" y="5618"/>
                  </a:lnTo>
                  <a:lnTo>
                    <a:pt x="13407" y="5477"/>
                  </a:lnTo>
                  <a:lnTo>
                    <a:pt x="13491" y="5337"/>
                  </a:lnTo>
                  <a:lnTo>
                    <a:pt x="13575" y="5183"/>
                  </a:lnTo>
                  <a:lnTo>
                    <a:pt x="13631" y="5029"/>
                  </a:lnTo>
                  <a:lnTo>
                    <a:pt x="13673" y="4875"/>
                  </a:lnTo>
                  <a:lnTo>
                    <a:pt x="13715" y="4721"/>
                  </a:lnTo>
                  <a:lnTo>
                    <a:pt x="13729" y="4581"/>
                  </a:lnTo>
                  <a:lnTo>
                    <a:pt x="13743" y="4441"/>
                  </a:lnTo>
                  <a:lnTo>
                    <a:pt x="13729" y="4315"/>
                  </a:lnTo>
                  <a:lnTo>
                    <a:pt x="13729" y="4189"/>
                  </a:lnTo>
                  <a:lnTo>
                    <a:pt x="13729" y="4189"/>
                  </a:lnTo>
                  <a:lnTo>
                    <a:pt x="13687" y="3993"/>
                  </a:lnTo>
                  <a:lnTo>
                    <a:pt x="13631" y="3796"/>
                  </a:lnTo>
                  <a:lnTo>
                    <a:pt x="13547" y="3628"/>
                  </a:lnTo>
                  <a:lnTo>
                    <a:pt x="13463" y="3474"/>
                  </a:lnTo>
                  <a:lnTo>
                    <a:pt x="13365" y="3320"/>
                  </a:lnTo>
                  <a:lnTo>
                    <a:pt x="13267" y="3194"/>
                  </a:lnTo>
                  <a:lnTo>
                    <a:pt x="13057" y="2942"/>
                  </a:lnTo>
                  <a:lnTo>
                    <a:pt x="12833" y="2718"/>
                  </a:lnTo>
                  <a:lnTo>
                    <a:pt x="12651" y="2522"/>
                  </a:lnTo>
                  <a:lnTo>
                    <a:pt x="12567" y="2410"/>
                  </a:lnTo>
                  <a:lnTo>
                    <a:pt x="12511" y="2312"/>
                  </a:lnTo>
                  <a:lnTo>
                    <a:pt x="12455" y="2199"/>
                  </a:lnTo>
                  <a:lnTo>
                    <a:pt x="12427" y="2101"/>
                  </a:lnTo>
                  <a:lnTo>
                    <a:pt x="12427" y="2101"/>
                  </a:lnTo>
                  <a:lnTo>
                    <a:pt x="12427" y="2003"/>
                  </a:lnTo>
                  <a:lnTo>
                    <a:pt x="12427" y="1905"/>
                  </a:lnTo>
                  <a:lnTo>
                    <a:pt x="12455" y="1807"/>
                  </a:lnTo>
                  <a:lnTo>
                    <a:pt x="12483" y="1709"/>
                  </a:lnTo>
                  <a:lnTo>
                    <a:pt x="12553" y="1527"/>
                  </a:lnTo>
                  <a:lnTo>
                    <a:pt x="12651" y="1359"/>
                  </a:lnTo>
                  <a:lnTo>
                    <a:pt x="12763" y="1205"/>
                  </a:lnTo>
                  <a:lnTo>
                    <a:pt x="12847" y="1093"/>
                  </a:lnTo>
                  <a:lnTo>
                    <a:pt x="12945" y="995"/>
                  </a:lnTo>
                  <a:lnTo>
                    <a:pt x="19571" y="0"/>
                  </a:lnTo>
                  <a:lnTo>
                    <a:pt x="19571" y="0"/>
                  </a:lnTo>
                  <a:lnTo>
                    <a:pt x="19599" y="658"/>
                  </a:lnTo>
                  <a:lnTo>
                    <a:pt x="19599" y="1303"/>
                  </a:lnTo>
                  <a:lnTo>
                    <a:pt x="19571" y="1933"/>
                  </a:lnTo>
                  <a:lnTo>
                    <a:pt x="19515" y="2550"/>
                  </a:lnTo>
                  <a:lnTo>
                    <a:pt x="19431" y="3166"/>
                  </a:lnTo>
                  <a:lnTo>
                    <a:pt x="19333" y="3768"/>
                  </a:lnTo>
                  <a:lnTo>
                    <a:pt x="19221" y="4357"/>
                  </a:lnTo>
                  <a:lnTo>
                    <a:pt x="19081" y="4931"/>
                  </a:lnTo>
                  <a:lnTo>
                    <a:pt x="18913" y="5505"/>
                  </a:lnTo>
                  <a:lnTo>
                    <a:pt x="18745" y="6066"/>
                  </a:lnTo>
                  <a:lnTo>
                    <a:pt x="18548" y="6598"/>
                  </a:lnTo>
                  <a:lnTo>
                    <a:pt x="18352" y="7144"/>
                  </a:lnTo>
                  <a:lnTo>
                    <a:pt x="18142" y="7663"/>
                  </a:lnTo>
                  <a:lnTo>
                    <a:pt x="17918" y="8167"/>
                  </a:lnTo>
                  <a:lnTo>
                    <a:pt x="17694" y="8671"/>
                  </a:lnTo>
                  <a:lnTo>
                    <a:pt x="17456" y="9148"/>
                  </a:lnTo>
                  <a:lnTo>
                    <a:pt x="17218" y="9624"/>
                  </a:lnTo>
                  <a:lnTo>
                    <a:pt x="16979" y="10072"/>
                  </a:lnTo>
                  <a:lnTo>
                    <a:pt x="16489" y="10955"/>
                  </a:lnTo>
                  <a:lnTo>
                    <a:pt x="15999" y="11767"/>
                  </a:lnTo>
                  <a:lnTo>
                    <a:pt x="15537" y="12538"/>
                  </a:lnTo>
                  <a:lnTo>
                    <a:pt x="14710" y="13883"/>
                  </a:lnTo>
                  <a:lnTo>
                    <a:pt x="14374" y="14457"/>
                  </a:lnTo>
                  <a:lnTo>
                    <a:pt x="14220" y="14723"/>
                  </a:lnTo>
                  <a:lnTo>
                    <a:pt x="14094" y="1497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5116;p62">
              <a:extLst>
                <a:ext uri="{FF2B5EF4-FFF2-40B4-BE49-F238E27FC236}">
                  <a16:creationId xmlns:a16="http://schemas.microsoft.com/office/drawing/2014/main" id="{8A6B15B9-CAE8-7F88-AB7D-59C302370789}"/>
                </a:ext>
              </a:extLst>
            </p:cNvPr>
            <p:cNvSpPr/>
            <p:nvPr/>
          </p:nvSpPr>
          <p:spPr>
            <a:xfrm>
              <a:off x="1034500" y="2678700"/>
              <a:ext cx="490000" cy="639500"/>
            </a:xfrm>
            <a:custGeom>
              <a:avLst/>
              <a:gdLst/>
              <a:ahLst/>
              <a:cxnLst/>
              <a:rect l="l" t="t" r="r" b="b"/>
              <a:pathLst>
                <a:path w="19600" h="25580" extrusionOk="0">
                  <a:moveTo>
                    <a:pt x="19571" y="0"/>
                  </a:moveTo>
                  <a:lnTo>
                    <a:pt x="18072" y="238"/>
                  </a:lnTo>
                  <a:lnTo>
                    <a:pt x="17918" y="252"/>
                  </a:lnTo>
                  <a:lnTo>
                    <a:pt x="12945" y="995"/>
                  </a:lnTo>
                  <a:lnTo>
                    <a:pt x="12875" y="1065"/>
                  </a:lnTo>
                  <a:lnTo>
                    <a:pt x="12735" y="1233"/>
                  </a:lnTo>
                  <a:lnTo>
                    <a:pt x="12665" y="1345"/>
                  </a:lnTo>
                  <a:lnTo>
                    <a:pt x="12581" y="1471"/>
                  </a:lnTo>
                  <a:lnTo>
                    <a:pt x="12511" y="1625"/>
                  </a:lnTo>
                  <a:lnTo>
                    <a:pt x="12455" y="1765"/>
                  </a:lnTo>
                  <a:lnTo>
                    <a:pt x="12441" y="1877"/>
                  </a:lnTo>
                  <a:lnTo>
                    <a:pt x="12427" y="2003"/>
                  </a:lnTo>
                  <a:lnTo>
                    <a:pt x="12427" y="2101"/>
                  </a:lnTo>
                  <a:lnTo>
                    <a:pt x="12455" y="2199"/>
                  </a:lnTo>
                  <a:lnTo>
                    <a:pt x="12511" y="2312"/>
                  </a:lnTo>
                  <a:lnTo>
                    <a:pt x="12567" y="2410"/>
                  </a:lnTo>
                  <a:lnTo>
                    <a:pt x="12651" y="2522"/>
                  </a:lnTo>
                  <a:lnTo>
                    <a:pt x="12833" y="2718"/>
                  </a:lnTo>
                  <a:lnTo>
                    <a:pt x="13057" y="2942"/>
                  </a:lnTo>
                  <a:lnTo>
                    <a:pt x="13267" y="3194"/>
                  </a:lnTo>
                  <a:lnTo>
                    <a:pt x="13365" y="3320"/>
                  </a:lnTo>
                  <a:lnTo>
                    <a:pt x="13463" y="3474"/>
                  </a:lnTo>
                  <a:lnTo>
                    <a:pt x="13547" y="3628"/>
                  </a:lnTo>
                  <a:lnTo>
                    <a:pt x="13631" y="3796"/>
                  </a:lnTo>
                  <a:lnTo>
                    <a:pt x="13687" y="3993"/>
                  </a:lnTo>
                  <a:lnTo>
                    <a:pt x="13729" y="4189"/>
                  </a:lnTo>
                  <a:lnTo>
                    <a:pt x="13743" y="4413"/>
                  </a:lnTo>
                  <a:lnTo>
                    <a:pt x="13729" y="4525"/>
                  </a:lnTo>
                  <a:lnTo>
                    <a:pt x="13715" y="4651"/>
                  </a:lnTo>
                  <a:lnTo>
                    <a:pt x="13701" y="4791"/>
                  </a:lnTo>
                  <a:lnTo>
                    <a:pt x="13659" y="4917"/>
                  </a:lnTo>
                  <a:lnTo>
                    <a:pt x="13617" y="5057"/>
                  </a:lnTo>
                  <a:lnTo>
                    <a:pt x="13561" y="5197"/>
                  </a:lnTo>
                  <a:lnTo>
                    <a:pt x="13505" y="5323"/>
                  </a:lnTo>
                  <a:lnTo>
                    <a:pt x="13421" y="5463"/>
                  </a:lnTo>
                  <a:lnTo>
                    <a:pt x="13323" y="5590"/>
                  </a:lnTo>
                  <a:lnTo>
                    <a:pt x="13211" y="5702"/>
                  </a:lnTo>
                  <a:lnTo>
                    <a:pt x="13085" y="5814"/>
                  </a:lnTo>
                  <a:lnTo>
                    <a:pt x="12945" y="5912"/>
                  </a:lnTo>
                  <a:lnTo>
                    <a:pt x="12791" y="6010"/>
                  </a:lnTo>
                  <a:lnTo>
                    <a:pt x="12623" y="6080"/>
                  </a:lnTo>
                  <a:lnTo>
                    <a:pt x="12427" y="6136"/>
                  </a:lnTo>
                  <a:lnTo>
                    <a:pt x="12216" y="6178"/>
                  </a:lnTo>
                  <a:lnTo>
                    <a:pt x="12048" y="6206"/>
                  </a:lnTo>
                  <a:lnTo>
                    <a:pt x="11894" y="6206"/>
                  </a:lnTo>
                  <a:lnTo>
                    <a:pt x="11698" y="6192"/>
                  </a:lnTo>
                  <a:lnTo>
                    <a:pt x="11516" y="6164"/>
                  </a:lnTo>
                  <a:lnTo>
                    <a:pt x="11334" y="6108"/>
                  </a:lnTo>
                  <a:lnTo>
                    <a:pt x="11180" y="6052"/>
                  </a:lnTo>
                  <a:lnTo>
                    <a:pt x="11026" y="5968"/>
                  </a:lnTo>
                  <a:lnTo>
                    <a:pt x="10886" y="5884"/>
                  </a:lnTo>
                  <a:lnTo>
                    <a:pt x="10774" y="5772"/>
                  </a:lnTo>
                  <a:lnTo>
                    <a:pt x="10661" y="5660"/>
                  </a:lnTo>
                  <a:lnTo>
                    <a:pt x="10563" y="5548"/>
                  </a:lnTo>
                  <a:lnTo>
                    <a:pt x="10465" y="5421"/>
                  </a:lnTo>
                  <a:lnTo>
                    <a:pt x="10395" y="5309"/>
                  </a:lnTo>
                  <a:lnTo>
                    <a:pt x="10339" y="5183"/>
                  </a:lnTo>
                  <a:lnTo>
                    <a:pt x="10283" y="5057"/>
                  </a:lnTo>
                  <a:lnTo>
                    <a:pt x="10241" y="4945"/>
                  </a:lnTo>
                  <a:lnTo>
                    <a:pt x="10213" y="4833"/>
                  </a:lnTo>
                  <a:lnTo>
                    <a:pt x="10185" y="4721"/>
                  </a:lnTo>
                  <a:lnTo>
                    <a:pt x="10171" y="4567"/>
                  </a:lnTo>
                  <a:lnTo>
                    <a:pt x="10171" y="4427"/>
                  </a:lnTo>
                  <a:lnTo>
                    <a:pt x="10171" y="4259"/>
                  </a:lnTo>
                  <a:lnTo>
                    <a:pt x="10199" y="4105"/>
                  </a:lnTo>
                  <a:lnTo>
                    <a:pt x="10227" y="3951"/>
                  </a:lnTo>
                  <a:lnTo>
                    <a:pt x="10269" y="3810"/>
                  </a:lnTo>
                  <a:lnTo>
                    <a:pt x="10367" y="3530"/>
                  </a:lnTo>
                  <a:lnTo>
                    <a:pt x="10493" y="3278"/>
                  </a:lnTo>
                  <a:lnTo>
                    <a:pt x="10605" y="3054"/>
                  </a:lnTo>
                  <a:lnTo>
                    <a:pt x="10718" y="2830"/>
                  </a:lnTo>
                  <a:lnTo>
                    <a:pt x="10746" y="2732"/>
                  </a:lnTo>
                  <a:lnTo>
                    <a:pt x="10788" y="2634"/>
                  </a:lnTo>
                  <a:lnTo>
                    <a:pt x="10802" y="2522"/>
                  </a:lnTo>
                  <a:lnTo>
                    <a:pt x="10816" y="2424"/>
                  </a:lnTo>
                  <a:lnTo>
                    <a:pt x="10802" y="2340"/>
                  </a:lnTo>
                  <a:lnTo>
                    <a:pt x="10774" y="2227"/>
                  </a:lnTo>
                  <a:lnTo>
                    <a:pt x="10732" y="2115"/>
                  </a:lnTo>
                  <a:lnTo>
                    <a:pt x="10675" y="2017"/>
                  </a:lnTo>
                  <a:lnTo>
                    <a:pt x="10605" y="1919"/>
                  </a:lnTo>
                  <a:lnTo>
                    <a:pt x="10507" y="1807"/>
                  </a:lnTo>
                  <a:lnTo>
                    <a:pt x="10409" y="1723"/>
                  </a:lnTo>
                  <a:lnTo>
                    <a:pt x="10213" y="1569"/>
                  </a:lnTo>
                  <a:lnTo>
                    <a:pt x="10059" y="1471"/>
                  </a:lnTo>
                  <a:lnTo>
                    <a:pt x="10003" y="1443"/>
                  </a:lnTo>
                  <a:lnTo>
                    <a:pt x="4007" y="2340"/>
                  </a:lnTo>
                  <a:lnTo>
                    <a:pt x="4764" y="7383"/>
                  </a:lnTo>
                  <a:lnTo>
                    <a:pt x="4708" y="7495"/>
                  </a:lnTo>
                  <a:lnTo>
                    <a:pt x="4624" y="7607"/>
                  </a:lnTo>
                  <a:lnTo>
                    <a:pt x="4512" y="7747"/>
                  </a:lnTo>
                  <a:lnTo>
                    <a:pt x="4386" y="7887"/>
                  </a:lnTo>
                  <a:lnTo>
                    <a:pt x="4231" y="8027"/>
                  </a:lnTo>
                  <a:lnTo>
                    <a:pt x="4147" y="8083"/>
                  </a:lnTo>
                  <a:lnTo>
                    <a:pt x="4063" y="8125"/>
                  </a:lnTo>
                  <a:lnTo>
                    <a:pt x="3965" y="8153"/>
                  </a:lnTo>
                  <a:lnTo>
                    <a:pt x="3867" y="8181"/>
                  </a:lnTo>
                  <a:lnTo>
                    <a:pt x="3699" y="8181"/>
                  </a:lnTo>
                  <a:lnTo>
                    <a:pt x="3601" y="8167"/>
                  </a:lnTo>
                  <a:lnTo>
                    <a:pt x="3517" y="8139"/>
                  </a:lnTo>
                  <a:lnTo>
                    <a:pt x="3335" y="8069"/>
                  </a:lnTo>
                  <a:lnTo>
                    <a:pt x="2943" y="7873"/>
                  </a:lnTo>
                  <a:lnTo>
                    <a:pt x="2915" y="7859"/>
                  </a:lnTo>
                  <a:lnTo>
                    <a:pt x="2663" y="7747"/>
                  </a:lnTo>
                  <a:lnTo>
                    <a:pt x="2396" y="7649"/>
                  </a:lnTo>
                  <a:lnTo>
                    <a:pt x="2242" y="7607"/>
                  </a:lnTo>
                  <a:lnTo>
                    <a:pt x="2102" y="7565"/>
                  </a:lnTo>
                  <a:lnTo>
                    <a:pt x="1934" y="7551"/>
                  </a:lnTo>
                  <a:lnTo>
                    <a:pt x="1766" y="7537"/>
                  </a:lnTo>
                  <a:lnTo>
                    <a:pt x="1626" y="7551"/>
                  </a:lnTo>
                  <a:lnTo>
                    <a:pt x="1486" y="7565"/>
                  </a:lnTo>
                  <a:lnTo>
                    <a:pt x="1318" y="7607"/>
                  </a:lnTo>
                  <a:lnTo>
                    <a:pt x="1122" y="7663"/>
                  </a:lnTo>
                  <a:lnTo>
                    <a:pt x="925" y="7761"/>
                  </a:lnTo>
                  <a:lnTo>
                    <a:pt x="729" y="7887"/>
                  </a:lnTo>
                  <a:lnTo>
                    <a:pt x="533" y="8041"/>
                  </a:lnTo>
                  <a:lnTo>
                    <a:pt x="449" y="8125"/>
                  </a:lnTo>
                  <a:lnTo>
                    <a:pt x="365" y="8223"/>
                  </a:lnTo>
                  <a:lnTo>
                    <a:pt x="281" y="8335"/>
                  </a:lnTo>
                  <a:lnTo>
                    <a:pt x="211" y="8447"/>
                  </a:lnTo>
                  <a:lnTo>
                    <a:pt x="155" y="8573"/>
                  </a:lnTo>
                  <a:lnTo>
                    <a:pt x="99" y="8699"/>
                  </a:lnTo>
                  <a:lnTo>
                    <a:pt x="57" y="8840"/>
                  </a:lnTo>
                  <a:lnTo>
                    <a:pt x="29" y="8980"/>
                  </a:lnTo>
                  <a:lnTo>
                    <a:pt x="15" y="9120"/>
                  </a:lnTo>
                  <a:lnTo>
                    <a:pt x="1" y="9274"/>
                  </a:lnTo>
                  <a:lnTo>
                    <a:pt x="15" y="9428"/>
                  </a:lnTo>
                  <a:lnTo>
                    <a:pt x="29" y="9582"/>
                  </a:lnTo>
                  <a:lnTo>
                    <a:pt x="71" y="9806"/>
                  </a:lnTo>
                  <a:lnTo>
                    <a:pt x="127" y="9988"/>
                  </a:lnTo>
                  <a:lnTo>
                    <a:pt x="211" y="10170"/>
                  </a:lnTo>
                  <a:lnTo>
                    <a:pt x="295" y="10324"/>
                  </a:lnTo>
                  <a:lnTo>
                    <a:pt x="393" y="10465"/>
                  </a:lnTo>
                  <a:lnTo>
                    <a:pt x="505" y="10591"/>
                  </a:lnTo>
                  <a:lnTo>
                    <a:pt x="617" y="10703"/>
                  </a:lnTo>
                  <a:lnTo>
                    <a:pt x="743" y="10801"/>
                  </a:lnTo>
                  <a:lnTo>
                    <a:pt x="883" y="10871"/>
                  </a:lnTo>
                  <a:lnTo>
                    <a:pt x="1009" y="10941"/>
                  </a:lnTo>
                  <a:lnTo>
                    <a:pt x="1150" y="10997"/>
                  </a:lnTo>
                  <a:lnTo>
                    <a:pt x="1290" y="11039"/>
                  </a:lnTo>
                  <a:lnTo>
                    <a:pt x="1430" y="11081"/>
                  </a:lnTo>
                  <a:lnTo>
                    <a:pt x="1556" y="11095"/>
                  </a:lnTo>
                  <a:lnTo>
                    <a:pt x="1682" y="11109"/>
                  </a:lnTo>
                  <a:lnTo>
                    <a:pt x="1808" y="11109"/>
                  </a:lnTo>
                  <a:lnTo>
                    <a:pt x="2018" y="11095"/>
                  </a:lnTo>
                  <a:lnTo>
                    <a:pt x="2214" y="11053"/>
                  </a:lnTo>
                  <a:lnTo>
                    <a:pt x="2410" y="10997"/>
                  </a:lnTo>
                  <a:lnTo>
                    <a:pt x="2578" y="10927"/>
                  </a:lnTo>
                  <a:lnTo>
                    <a:pt x="2733" y="10843"/>
                  </a:lnTo>
                  <a:lnTo>
                    <a:pt x="2887" y="10745"/>
                  </a:lnTo>
                  <a:lnTo>
                    <a:pt x="3027" y="10647"/>
                  </a:lnTo>
                  <a:lnTo>
                    <a:pt x="3265" y="10423"/>
                  </a:lnTo>
                  <a:lnTo>
                    <a:pt x="3489" y="10212"/>
                  </a:lnTo>
                  <a:lnTo>
                    <a:pt x="3699" y="10030"/>
                  </a:lnTo>
                  <a:lnTo>
                    <a:pt x="3797" y="9946"/>
                  </a:lnTo>
                  <a:lnTo>
                    <a:pt x="3895" y="9876"/>
                  </a:lnTo>
                  <a:lnTo>
                    <a:pt x="4007" y="9834"/>
                  </a:lnTo>
                  <a:lnTo>
                    <a:pt x="4119" y="9806"/>
                  </a:lnTo>
                  <a:lnTo>
                    <a:pt x="4302" y="9806"/>
                  </a:lnTo>
                  <a:lnTo>
                    <a:pt x="4400" y="9820"/>
                  </a:lnTo>
                  <a:lnTo>
                    <a:pt x="4582" y="9876"/>
                  </a:lnTo>
                  <a:lnTo>
                    <a:pt x="4750" y="9960"/>
                  </a:lnTo>
                  <a:lnTo>
                    <a:pt x="4890" y="10058"/>
                  </a:lnTo>
                  <a:lnTo>
                    <a:pt x="5030" y="10156"/>
                  </a:lnTo>
                  <a:lnTo>
                    <a:pt x="5128" y="10240"/>
                  </a:lnTo>
                  <a:lnTo>
                    <a:pt x="5212" y="10310"/>
                  </a:lnTo>
                  <a:lnTo>
                    <a:pt x="7496" y="25580"/>
                  </a:lnTo>
                  <a:lnTo>
                    <a:pt x="13491" y="24683"/>
                  </a:lnTo>
                  <a:lnTo>
                    <a:pt x="13407" y="24347"/>
                  </a:lnTo>
                  <a:lnTo>
                    <a:pt x="13323" y="23969"/>
                  </a:lnTo>
                  <a:lnTo>
                    <a:pt x="13239" y="23465"/>
                  </a:lnTo>
                  <a:lnTo>
                    <a:pt x="13141" y="22834"/>
                  </a:lnTo>
                  <a:lnTo>
                    <a:pt x="13057" y="22120"/>
                  </a:lnTo>
                  <a:lnTo>
                    <a:pt x="13015" y="21728"/>
                  </a:lnTo>
                  <a:lnTo>
                    <a:pt x="12987" y="21307"/>
                  </a:lnTo>
                  <a:lnTo>
                    <a:pt x="12973" y="20887"/>
                  </a:lnTo>
                  <a:lnTo>
                    <a:pt x="12973" y="20439"/>
                  </a:lnTo>
                  <a:lnTo>
                    <a:pt x="12987" y="19794"/>
                  </a:lnTo>
                  <a:lnTo>
                    <a:pt x="13029" y="19136"/>
                  </a:lnTo>
                  <a:lnTo>
                    <a:pt x="13057" y="18786"/>
                  </a:lnTo>
                  <a:lnTo>
                    <a:pt x="13099" y="18450"/>
                  </a:lnTo>
                  <a:lnTo>
                    <a:pt x="13141" y="18099"/>
                  </a:lnTo>
                  <a:lnTo>
                    <a:pt x="13211" y="17749"/>
                  </a:lnTo>
                  <a:lnTo>
                    <a:pt x="13281" y="17399"/>
                  </a:lnTo>
                  <a:lnTo>
                    <a:pt x="13365" y="17049"/>
                  </a:lnTo>
                  <a:lnTo>
                    <a:pt x="13449" y="16698"/>
                  </a:lnTo>
                  <a:lnTo>
                    <a:pt x="13561" y="16348"/>
                  </a:lnTo>
                  <a:lnTo>
                    <a:pt x="13673" y="16012"/>
                  </a:lnTo>
                  <a:lnTo>
                    <a:pt x="13799" y="15662"/>
                  </a:lnTo>
                  <a:lnTo>
                    <a:pt x="13940" y="15312"/>
                  </a:lnTo>
                  <a:lnTo>
                    <a:pt x="14094" y="14975"/>
                  </a:lnTo>
                  <a:lnTo>
                    <a:pt x="14220" y="14737"/>
                  </a:lnTo>
                  <a:lnTo>
                    <a:pt x="14360" y="14485"/>
                  </a:lnTo>
                  <a:lnTo>
                    <a:pt x="14668" y="13925"/>
                  </a:lnTo>
                  <a:lnTo>
                    <a:pt x="15452" y="12664"/>
                  </a:lnTo>
                  <a:lnTo>
                    <a:pt x="15901" y="11935"/>
                  </a:lnTo>
                  <a:lnTo>
                    <a:pt x="16363" y="11165"/>
                  </a:lnTo>
                  <a:lnTo>
                    <a:pt x="16825" y="10352"/>
                  </a:lnTo>
                  <a:lnTo>
                    <a:pt x="17288" y="9470"/>
                  </a:lnTo>
                  <a:lnTo>
                    <a:pt x="17526" y="9022"/>
                  </a:lnTo>
                  <a:lnTo>
                    <a:pt x="17750" y="8559"/>
                  </a:lnTo>
                  <a:lnTo>
                    <a:pt x="17960" y="8069"/>
                  </a:lnTo>
                  <a:lnTo>
                    <a:pt x="18170" y="7593"/>
                  </a:lnTo>
                  <a:lnTo>
                    <a:pt x="18380" y="7088"/>
                  </a:lnTo>
                  <a:lnTo>
                    <a:pt x="18562" y="6570"/>
                  </a:lnTo>
                  <a:lnTo>
                    <a:pt x="18745" y="6052"/>
                  </a:lnTo>
                  <a:lnTo>
                    <a:pt x="18913" y="5519"/>
                  </a:lnTo>
                  <a:lnTo>
                    <a:pt x="19067" y="4973"/>
                  </a:lnTo>
                  <a:lnTo>
                    <a:pt x="19193" y="4427"/>
                  </a:lnTo>
                  <a:lnTo>
                    <a:pt x="19319" y="3866"/>
                  </a:lnTo>
                  <a:lnTo>
                    <a:pt x="19417" y="3292"/>
                  </a:lnTo>
                  <a:lnTo>
                    <a:pt x="19501" y="2704"/>
                  </a:lnTo>
                  <a:lnTo>
                    <a:pt x="19557" y="2115"/>
                  </a:lnTo>
                  <a:lnTo>
                    <a:pt x="19599" y="1513"/>
                  </a:lnTo>
                  <a:lnTo>
                    <a:pt x="19599" y="897"/>
                  </a:lnTo>
                  <a:lnTo>
                    <a:pt x="19599" y="462"/>
                  </a:lnTo>
                  <a:lnTo>
                    <a:pt x="1957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5117;p62">
              <a:extLst>
                <a:ext uri="{FF2B5EF4-FFF2-40B4-BE49-F238E27FC236}">
                  <a16:creationId xmlns:a16="http://schemas.microsoft.com/office/drawing/2014/main" id="{AFCC17D3-F703-1EB5-E53E-7F6675A4C36B}"/>
                </a:ext>
              </a:extLst>
            </p:cNvPr>
            <p:cNvSpPr/>
            <p:nvPr/>
          </p:nvSpPr>
          <p:spPr>
            <a:xfrm>
              <a:off x="1034500" y="2678700"/>
              <a:ext cx="490000" cy="639500"/>
            </a:xfrm>
            <a:custGeom>
              <a:avLst/>
              <a:gdLst/>
              <a:ahLst/>
              <a:cxnLst/>
              <a:rect l="l" t="t" r="r" b="b"/>
              <a:pathLst>
                <a:path w="19600" h="25580" fill="none" extrusionOk="0">
                  <a:moveTo>
                    <a:pt x="19571" y="0"/>
                  </a:moveTo>
                  <a:lnTo>
                    <a:pt x="18072" y="238"/>
                  </a:lnTo>
                  <a:lnTo>
                    <a:pt x="17918" y="252"/>
                  </a:lnTo>
                  <a:lnTo>
                    <a:pt x="12945" y="995"/>
                  </a:lnTo>
                  <a:lnTo>
                    <a:pt x="12945" y="995"/>
                  </a:lnTo>
                  <a:lnTo>
                    <a:pt x="12875" y="1065"/>
                  </a:lnTo>
                  <a:lnTo>
                    <a:pt x="12735" y="1233"/>
                  </a:lnTo>
                  <a:lnTo>
                    <a:pt x="12665" y="1345"/>
                  </a:lnTo>
                  <a:lnTo>
                    <a:pt x="12581" y="1471"/>
                  </a:lnTo>
                  <a:lnTo>
                    <a:pt x="12511" y="1625"/>
                  </a:lnTo>
                  <a:lnTo>
                    <a:pt x="12455" y="1765"/>
                  </a:lnTo>
                  <a:lnTo>
                    <a:pt x="12455" y="1765"/>
                  </a:lnTo>
                  <a:lnTo>
                    <a:pt x="12441" y="1877"/>
                  </a:lnTo>
                  <a:lnTo>
                    <a:pt x="12427" y="2003"/>
                  </a:lnTo>
                  <a:lnTo>
                    <a:pt x="12427" y="2003"/>
                  </a:lnTo>
                  <a:lnTo>
                    <a:pt x="12427" y="2101"/>
                  </a:lnTo>
                  <a:lnTo>
                    <a:pt x="12427" y="2101"/>
                  </a:lnTo>
                  <a:lnTo>
                    <a:pt x="12455" y="2199"/>
                  </a:lnTo>
                  <a:lnTo>
                    <a:pt x="12511" y="2312"/>
                  </a:lnTo>
                  <a:lnTo>
                    <a:pt x="12567" y="2410"/>
                  </a:lnTo>
                  <a:lnTo>
                    <a:pt x="12651" y="2522"/>
                  </a:lnTo>
                  <a:lnTo>
                    <a:pt x="12833" y="2718"/>
                  </a:lnTo>
                  <a:lnTo>
                    <a:pt x="13057" y="2942"/>
                  </a:lnTo>
                  <a:lnTo>
                    <a:pt x="13267" y="3194"/>
                  </a:lnTo>
                  <a:lnTo>
                    <a:pt x="13365" y="3320"/>
                  </a:lnTo>
                  <a:lnTo>
                    <a:pt x="13463" y="3474"/>
                  </a:lnTo>
                  <a:lnTo>
                    <a:pt x="13547" y="3628"/>
                  </a:lnTo>
                  <a:lnTo>
                    <a:pt x="13631" y="3796"/>
                  </a:lnTo>
                  <a:lnTo>
                    <a:pt x="13687" y="3993"/>
                  </a:lnTo>
                  <a:lnTo>
                    <a:pt x="13729" y="4189"/>
                  </a:lnTo>
                  <a:lnTo>
                    <a:pt x="13729" y="4189"/>
                  </a:lnTo>
                  <a:lnTo>
                    <a:pt x="13743" y="4413"/>
                  </a:lnTo>
                  <a:lnTo>
                    <a:pt x="13743" y="4413"/>
                  </a:lnTo>
                  <a:lnTo>
                    <a:pt x="13729" y="4525"/>
                  </a:lnTo>
                  <a:lnTo>
                    <a:pt x="13715" y="4651"/>
                  </a:lnTo>
                  <a:lnTo>
                    <a:pt x="13701" y="4791"/>
                  </a:lnTo>
                  <a:lnTo>
                    <a:pt x="13659" y="4917"/>
                  </a:lnTo>
                  <a:lnTo>
                    <a:pt x="13617" y="5057"/>
                  </a:lnTo>
                  <a:lnTo>
                    <a:pt x="13561" y="5197"/>
                  </a:lnTo>
                  <a:lnTo>
                    <a:pt x="13505" y="5323"/>
                  </a:lnTo>
                  <a:lnTo>
                    <a:pt x="13421" y="5463"/>
                  </a:lnTo>
                  <a:lnTo>
                    <a:pt x="13323" y="5590"/>
                  </a:lnTo>
                  <a:lnTo>
                    <a:pt x="13211" y="5702"/>
                  </a:lnTo>
                  <a:lnTo>
                    <a:pt x="13085" y="5814"/>
                  </a:lnTo>
                  <a:lnTo>
                    <a:pt x="12945" y="5912"/>
                  </a:lnTo>
                  <a:lnTo>
                    <a:pt x="12791" y="6010"/>
                  </a:lnTo>
                  <a:lnTo>
                    <a:pt x="12623" y="6080"/>
                  </a:lnTo>
                  <a:lnTo>
                    <a:pt x="12427" y="6136"/>
                  </a:lnTo>
                  <a:lnTo>
                    <a:pt x="12216" y="6178"/>
                  </a:lnTo>
                  <a:lnTo>
                    <a:pt x="12216" y="6178"/>
                  </a:lnTo>
                  <a:lnTo>
                    <a:pt x="12048" y="6206"/>
                  </a:lnTo>
                  <a:lnTo>
                    <a:pt x="11894" y="6206"/>
                  </a:lnTo>
                  <a:lnTo>
                    <a:pt x="11894" y="6206"/>
                  </a:lnTo>
                  <a:lnTo>
                    <a:pt x="11698" y="6192"/>
                  </a:lnTo>
                  <a:lnTo>
                    <a:pt x="11516" y="6164"/>
                  </a:lnTo>
                  <a:lnTo>
                    <a:pt x="11334" y="6108"/>
                  </a:lnTo>
                  <a:lnTo>
                    <a:pt x="11180" y="6052"/>
                  </a:lnTo>
                  <a:lnTo>
                    <a:pt x="11026" y="5968"/>
                  </a:lnTo>
                  <a:lnTo>
                    <a:pt x="10886" y="5884"/>
                  </a:lnTo>
                  <a:lnTo>
                    <a:pt x="10774" y="5772"/>
                  </a:lnTo>
                  <a:lnTo>
                    <a:pt x="10661" y="5660"/>
                  </a:lnTo>
                  <a:lnTo>
                    <a:pt x="10563" y="5548"/>
                  </a:lnTo>
                  <a:lnTo>
                    <a:pt x="10465" y="5421"/>
                  </a:lnTo>
                  <a:lnTo>
                    <a:pt x="10395" y="5309"/>
                  </a:lnTo>
                  <a:lnTo>
                    <a:pt x="10339" y="5183"/>
                  </a:lnTo>
                  <a:lnTo>
                    <a:pt x="10283" y="5057"/>
                  </a:lnTo>
                  <a:lnTo>
                    <a:pt x="10241" y="4945"/>
                  </a:lnTo>
                  <a:lnTo>
                    <a:pt x="10213" y="4833"/>
                  </a:lnTo>
                  <a:lnTo>
                    <a:pt x="10185" y="4721"/>
                  </a:lnTo>
                  <a:lnTo>
                    <a:pt x="10185" y="4721"/>
                  </a:lnTo>
                  <a:lnTo>
                    <a:pt x="10171" y="4567"/>
                  </a:lnTo>
                  <a:lnTo>
                    <a:pt x="10171" y="4427"/>
                  </a:lnTo>
                  <a:lnTo>
                    <a:pt x="10171" y="4427"/>
                  </a:lnTo>
                  <a:lnTo>
                    <a:pt x="10171" y="4259"/>
                  </a:lnTo>
                  <a:lnTo>
                    <a:pt x="10199" y="4105"/>
                  </a:lnTo>
                  <a:lnTo>
                    <a:pt x="10227" y="3951"/>
                  </a:lnTo>
                  <a:lnTo>
                    <a:pt x="10269" y="3810"/>
                  </a:lnTo>
                  <a:lnTo>
                    <a:pt x="10367" y="3530"/>
                  </a:lnTo>
                  <a:lnTo>
                    <a:pt x="10493" y="3278"/>
                  </a:lnTo>
                  <a:lnTo>
                    <a:pt x="10605" y="3054"/>
                  </a:lnTo>
                  <a:lnTo>
                    <a:pt x="10718" y="2830"/>
                  </a:lnTo>
                  <a:lnTo>
                    <a:pt x="10746" y="2732"/>
                  </a:lnTo>
                  <a:lnTo>
                    <a:pt x="10788" y="2634"/>
                  </a:lnTo>
                  <a:lnTo>
                    <a:pt x="10802" y="2522"/>
                  </a:lnTo>
                  <a:lnTo>
                    <a:pt x="10816" y="2424"/>
                  </a:lnTo>
                  <a:lnTo>
                    <a:pt x="10816" y="2424"/>
                  </a:lnTo>
                  <a:lnTo>
                    <a:pt x="10802" y="2340"/>
                  </a:lnTo>
                  <a:lnTo>
                    <a:pt x="10802" y="2340"/>
                  </a:lnTo>
                  <a:lnTo>
                    <a:pt x="10774" y="2227"/>
                  </a:lnTo>
                  <a:lnTo>
                    <a:pt x="10732" y="2115"/>
                  </a:lnTo>
                  <a:lnTo>
                    <a:pt x="10675" y="2017"/>
                  </a:lnTo>
                  <a:lnTo>
                    <a:pt x="10605" y="1919"/>
                  </a:lnTo>
                  <a:lnTo>
                    <a:pt x="10605" y="1919"/>
                  </a:lnTo>
                  <a:lnTo>
                    <a:pt x="10507" y="1807"/>
                  </a:lnTo>
                  <a:lnTo>
                    <a:pt x="10409" y="1723"/>
                  </a:lnTo>
                  <a:lnTo>
                    <a:pt x="10213" y="1569"/>
                  </a:lnTo>
                  <a:lnTo>
                    <a:pt x="10059" y="1471"/>
                  </a:lnTo>
                  <a:lnTo>
                    <a:pt x="10003" y="1443"/>
                  </a:lnTo>
                  <a:lnTo>
                    <a:pt x="4007" y="2340"/>
                  </a:lnTo>
                  <a:lnTo>
                    <a:pt x="4007" y="2340"/>
                  </a:lnTo>
                  <a:lnTo>
                    <a:pt x="4764" y="7383"/>
                  </a:lnTo>
                  <a:lnTo>
                    <a:pt x="4764" y="7383"/>
                  </a:lnTo>
                  <a:lnTo>
                    <a:pt x="4764" y="7383"/>
                  </a:lnTo>
                  <a:lnTo>
                    <a:pt x="4708" y="7495"/>
                  </a:lnTo>
                  <a:lnTo>
                    <a:pt x="4624" y="7607"/>
                  </a:lnTo>
                  <a:lnTo>
                    <a:pt x="4512" y="7747"/>
                  </a:lnTo>
                  <a:lnTo>
                    <a:pt x="4386" y="7887"/>
                  </a:lnTo>
                  <a:lnTo>
                    <a:pt x="4231" y="8027"/>
                  </a:lnTo>
                  <a:lnTo>
                    <a:pt x="4147" y="8083"/>
                  </a:lnTo>
                  <a:lnTo>
                    <a:pt x="4063" y="8125"/>
                  </a:lnTo>
                  <a:lnTo>
                    <a:pt x="3965" y="8153"/>
                  </a:lnTo>
                  <a:lnTo>
                    <a:pt x="3867" y="8181"/>
                  </a:lnTo>
                  <a:lnTo>
                    <a:pt x="3867" y="8181"/>
                  </a:lnTo>
                  <a:lnTo>
                    <a:pt x="3783" y="8181"/>
                  </a:lnTo>
                  <a:lnTo>
                    <a:pt x="3783" y="8181"/>
                  </a:lnTo>
                  <a:lnTo>
                    <a:pt x="3699" y="8181"/>
                  </a:lnTo>
                  <a:lnTo>
                    <a:pt x="3699" y="8181"/>
                  </a:lnTo>
                  <a:lnTo>
                    <a:pt x="3601" y="8167"/>
                  </a:lnTo>
                  <a:lnTo>
                    <a:pt x="3517" y="8139"/>
                  </a:lnTo>
                  <a:lnTo>
                    <a:pt x="3335" y="8069"/>
                  </a:lnTo>
                  <a:lnTo>
                    <a:pt x="2943" y="7873"/>
                  </a:lnTo>
                  <a:lnTo>
                    <a:pt x="2943" y="7873"/>
                  </a:lnTo>
                  <a:lnTo>
                    <a:pt x="2915" y="7859"/>
                  </a:lnTo>
                  <a:lnTo>
                    <a:pt x="2915" y="7859"/>
                  </a:lnTo>
                  <a:lnTo>
                    <a:pt x="2663" y="7747"/>
                  </a:lnTo>
                  <a:lnTo>
                    <a:pt x="2396" y="7649"/>
                  </a:lnTo>
                  <a:lnTo>
                    <a:pt x="2242" y="7607"/>
                  </a:lnTo>
                  <a:lnTo>
                    <a:pt x="2102" y="7565"/>
                  </a:lnTo>
                  <a:lnTo>
                    <a:pt x="1934" y="7551"/>
                  </a:lnTo>
                  <a:lnTo>
                    <a:pt x="1766" y="7537"/>
                  </a:lnTo>
                  <a:lnTo>
                    <a:pt x="1766" y="7537"/>
                  </a:lnTo>
                  <a:lnTo>
                    <a:pt x="1626" y="7551"/>
                  </a:lnTo>
                  <a:lnTo>
                    <a:pt x="1486" y="7565"/>
                  </a:lnTo>
                  <a:lnTo>
                    <a:pt x="1486" y="7565"/>
                  </a:lnTo>
                  <a:lnTo>
                    <a:pt x="1318" y="7607"/>
                  </a:lnTo>
                  <a:lnTo>
                    <a:pt x="1122" y="7663"/>
                  </a:lnTo>
                  <a:lnTo>
                    <a:pt x="925" y="7761"/>
                  </a:lnTo>
                  <a:lnTo>
                    <a:pt x="729" y="7887"/>
                  </a:lnTo>
                  <a:lnTo>
                    <a:pt x="533" y="8041"/>
                  </a:lnTo>
                  <a:lnTo>
                    <a:pt x="449" y="8125"/>
                  </a:lnTo>
                  <a:lnTo>
                    <a:pt x="365" y="8223"/>
                  </a:lnTo>
                  <a:lnTo>
                    <a:pt x="281" y="8335"/>
                  </a:lnTo>
                  <a:lnTo>
                    <a:pt x="211" y="8447"/>
                  </a:lnTo>
                  <a:lnTo>
                    <a:pt x="155" y="8573"/>
                  </a:lnTo>
                  <a:lnTo>
                    <a:pt x="99" y="8699"/>
                  </a:lnTo>
                  <a:lnTo>
                    <a:pt x="99" y="8699"/>
                  </a:lnTo>
                  <a:lnTo>
                    <a:pt x="57" y="8840"/>
                  </a:lnTo>
                  <a:lnTo>
                    <a:pt x="29" y="8980"/>
                  </a:lnTo>
                  <a:lnTo>
                    <a:pt x="15" y="9120"/>
                  </a:lnTo>
                  <a:lnTo>
                    <a:pt x="1" y="9274"/>
                  </a:lnTo>
                  <a:lnTo>
                    <a:pt x="1" y="9274"/>
                  </a:lnTo>
                  <a:lnTo>
                    <a:pt x="15" y="9428"/>
                  </a:lnTo>
                  <a:lnTo>
                    <a:pt x="29" y="9582"/>
                  </a:lnTo>
                  <a:lnTo>
                    <a:pt x="29" y="9582"/>
                  </a:lnTo>
                  <a:lnTo>
                    <a:pt x="71" y="9806"/>
                  </a:lnTo>
                  <a:lnTo>
                    <a:pt x="127" y="9988"/>
                  </a:lnTo>
                  <a:lnTo>
                    <a:pt x="211" y="10170"/>
                  </a:lnTo>
                  <a:lnTo>
                    <a:pt x="295" y="10324"/>
                  </a:lnTo>
                  <a:lnTo>
                    <a:pt x="393" y="10465"/>
                  </a:lnTo>
                  <a:lnTo>
                    <a:pt x="505" y="10591"/>
                  </a:lnTo>
                  <a:lnTo>
                    <a:pt x="617" y="10703"/>
                  </a:lnTo>
                  <a:lnTo>
                    <a:pt x="743" y="10801"/>
                  </a:lnTo>
                  <a:lnTo>
                    <a:pt x="883" y="10871"/>
                  </a:lnTo>
                  <a:lnTo>
                    <a:pt x="1009" y="10941"/>
                  </a:lnTo>
                  <a:lnTo>
                    <a:pt x="1150" y="10997"/>
                  </a:lnTo>
                  <a:lnTo>
                    <a:pt x="1290" y="11039"/>
                  </a:lnTo>
                  <a:lnTo>
                    <a:pt x="1430" y="11081"/>
                  </a:lnTo>
                  <a:lnTo>
                    <a:pt x="1556" y="11095"/>
                  </a:lnTo>
                  <a:lnTo>
                    <a:pt x="1682" y="11109"/>
                  </a:lnTo>
                  <a:lnTo>
                    <a:pt x="1808" y="11109"/>
                  </a:lnTo>
                  <a:lnTo>
                    <a:pt x="1808" y="11109"/>
                  </a:lnTo>
                  <a:lnTo>
                    <a:pt x="2018" y="11095"/>
                  </a:lnTo>
                  <a:lnTo>
                    <a:pt x="2018" y="11095"/>
                  </a:lnTo>
                  <a:lnTo>
                    <a:pt x="2214" y="11053"/>
                  </a:lnTo>
                  <a:lnTo>
                    <a:pt x="2410" y="10997"/>
                  </a:lnTo>
                  <a:lnTo>
                    <a:pt x="2578" y="10927"/>
                  </a:lnTo>
                  <a:lnTo>
                    <a:pt x="2733" y="10843"/>
                  </a:lnTo>
                  <a:lnTo>
                    <a:pt x="2887" y="10745"/>
                  </a:lnTo>
                  <a:lnTo>
                    <a:pt x="3027" y="10647"/>
                  </a:lnTo>
                  <a:lnTo>
                    <a:pt x="3265" y="10423"/>
                  </a:lnTo>
                  <a:lnTo>
                    <a:pt x="3489" y="10212"/>
                  </a:lnTo>
                  <a:lnTo>
                    <a:pt x="3699" y="10030"/>
                  </a:lnTo>
                  <a:lnTo>
                    <a:pt x="3797" y="9946"/>
                  </a:lnTo>
                  <a:lnTo>
                    <a:pt x="3895" y="9876"/>
                  </a:lnTo>
                  <a:lnTo>
                    <a:pt x="4007" y="9834"/>
                  </a:lnTo>
                  <a:lnTo>
                    <a:pt x="4119" y="9806"/>
                  </a:lnTo>
                  <a:lnTo>
                    <a:pt x="4119" y="9806"/>
                  </a:lnTo>
                  <a:lnTo>
                    <a:pt x="4217" y="9806"/>
                  </a:lnTo>
                  <a:lnTo>
                    <a:pt x="4217" y="9806"/>
                  </a:lnTo>
                  <a:lnTo>
                    <a:pt x="4302" y="9806"/>
                  </a:lnTo>
                  <a:lnTo>
                    <a:pt x="4400" y="9820"/>
                  </a:lnTo>
                  <a:lnTo>
                    <a:pt x="4582" y="9876"/>
                  </a:lnTo>
                  <a:lnTo>
                    <a:pt x="4750" y="9960"/>
                  </a:lnTo>
                  <a:lnTo>
                    <a:pt x="4890" y="10058"/>
                  </a:lnTo>
                  <a:lnTo>
                    <a:pt x="5030" y="10156"/>
                  </a:lnTo>
                  <a:lnTo>
                    <a:pt x="5128" y="10240"/>
                  </a:lnTo>
                  <a:lnTo>
                    <a:pt x="5212" y="10310"/>
                  </a:lnTo>
                  <a:lnTo>
                    <a:pt x="7496" y="25580"/>
                  </a:lnTo>
                  <a:lnTo>
                    <a:pt x="13491" y="24683"/>
                  </a:lnTo>
                  <a:lnTo>
                    <a:pt x="13491" y="24683"/>
                  </a:lnTo>
                  <a:lnTo>
                    <a:pt x="13407" y="24347"/>
                  </a:lnTo>
                  <a:lnTo>
                    <a:pt x="13323" y="23969"/>
                  </a:lnTo>
                  <a:lnTo>
                    <a:pt x="13239" y="23465"/>
                  </a:lnTo>
                  <a:lnTo>
                    <a:pt x="13141" y="22834"/>
                  </a:lnTo>
                  <a:lnTo>
                    <a:pt x="13057" y="22120"/>
                  </a:lnTo>
                  <a:lnTo>
                    <a:pt x="13015" y="21728"/>
                  </a:lnTo>
                  <a:lnTo>
                    <a:pt x="12987" y="21307"/>
                  </a:lnTo>
                  <a:lnTo>
                    <a:pt x="12973" y="20887"/>
                  </a:lnTo>
                  <a:lnTo>
                    <a:pt x="12973" y="20439"/>
                  </a:lnTo>
                  <a:lnTo>
                    <a:pt x="12973" y="20439"/>
                  </a:lnTo>
                  <a:lnTo>
                    <a:pt x="12987" y="19794"/>
                  </a:lnTo>
                  <a:lnTo>
                    <a:pt x="13029" y="19136"/>
                  </a:lnTo>
                  <a:lnTo>
                    <a:pt x="13057" y="18786"/>
                  </a:lnTo>
                  <a:lnTo>
                    <a:pt x="13099" y="18450"/>
                  </a:lnTo>
                  <a:lnTo>
                    <a:pt x="13141" y="18099"/>
                  </a:lnTo>
                  <a:lnTo>
                    <a:pt x="13211" y="17749"/>
                  </a:lnTo>
                  <a:lnTo>
                    <a:pt x="13281" y="17399"/>
                  </a:lnTo>
                  <a:lnTo>
                    <a:pt x="13365" y="17049"/>
                  </a:lnTo>
                  <a:lnTo>
                    <a:pt x="13449" y="16698"/>
                  </a:lnTo>
                  <a:lnTo>
                    <a:pt x="13561" y="16348"/>
                  </a:lnTo>
                  <a:lnTo>
                    <a:pt x="13673" y="16012"/>
                  </a:lnTo>
                  <a:lnTo>
                    <a:pt x="13799" y="15662"/>
                  </a:lnTo>
                  <a:lnTo>
                    <a:pt x="13940" y="15312"/>
                  </a:lnTo>
                  <a:lnTo>
                    <a:pt x="14094" y="14975"/>
                  </a:lnTo>
                  <a:lnTo>
                    <a:pt x="14094" y="14975"/>
                  </a:lnTo>
                  <a:lnTo>
                    <a:pt x="14220" y="14737"/>
                  </a:lnTo>
                  <a:lnTo>
                    <a:pt x="14360" y="14485"/>
                  </a:lnTo>
                  <a:lnTo>
                    <a:pt x="14668" y="13925"/>
                  </a:lnTo>
                  <a:lnTo>
                    <a:pt x="15452" y="12664"/>
                  </a:lnTo>
                  <a:lnTo>
                    <a:pt x="15901" y="11935"/>
                  </a:lnTo>
                  <a:lnTo>
                    <a:pt x="16363" y="11165"/>
                  </a:lnTo>
                  <a:lnTo>
                    <a:pt x="16825" y="10352"/>
                  </a:lnTo>
                  <a:lnTo>
                    <a:pt x="17288" y="9470"/>
                  </a:lnTo>
                  <a:lnTo>
                    <a:pt x="17526" y="9022"/>
                  </a:lnTo>
                  <a:lnTo>
                    <a:pt x="17750" y="8559"/>
                  </a:lnTo>
                  <a:lnTo>
                    <a:pt x="17960" y="8069"/>
                  </a:lnTo>
                  <a:lnTo>
                    <a:pt x="18170" y="7593"/>
                  </a:lnTo>
                  <a:lnTo>
                    <a:pt x="18380" y="7088"/>
                  </a:lnTo>
                  <a:lnTo>
                    <a:pt x="18562" y="6570"/>
                  </a:lnTo>
                  <a:lnTo>
                    <a:pt x="18745" y="6052"/>
                  </a:lnTo>
                  <a:lnTo>
                    <a:pt x="18913" y="5519"/>
                  </a:lnTo>
                  <a:lnTo>
                    <a:pt x="19067" y="4973"/>
                  </a:lnTo>
                  <a:lnTo>
                    <a:pt x="19193" y="4427"/>
                  </a:lnTo>
                  <a:lnTo>
                    <a:pt x="19319" y="3866"/>
                  </a:lnTo>
                  <a:lnTo>
                    <a:pt x="19417" y="3292"/>
                  </a:lnTo>
                  <a:lnTo>
                    <a:pt x="19501" y="2704"/>
                  </a:lnTo>
                  <a:lnTo>
                    <a:pt x="19557" y="2115"/>
                  </a:lnTo>
                  <a:lnTo>
                    <a:pt x="19599" y="1513"/>
                  </a:lnTo>
                  <a:lnTo>
                    <a:pt x="19599" y="897"/>
                  </a:lnTo>
                  <a:lnTo>
                    <a:pt x="19599" y="897"/>
                  </a:lnTo>
                  <a:lnTo>
                    <a:pt x="19599" y="462"/>
                  </a:lnTo>
                  <a:lnTo>
                    <a:pt x="1957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5118;p62">
              <a:extLst>
                <a:ext uri="{FF2B5EF4-FFF2-40B4-BE49-F238E27FC236}">
                  <a16:creationId xmlns:a16="http://schemas.microsoft.com/office/drawing/2014/main" id="{93920D77-7E34-4666-FCD2-F03310FE7DBF}"/>
                </a:ext>
              </a:extLst>
            </p:cNvPr>
            <p:cNvSpPr/>
            <p:nvPr/>
          </p:nvSpPr>
          <p:spPr>
            <a:xfrm>
              <a:off x="1498550" y="2632800"/>
              <a:ext cx="186700" cy="274600"/>
            </a:xfrm>
            <a:custGeom>
              <a:avLst/>
              <a:gdLst/>
              <a:ahLst/>
              <a:cxnLst/>
              <a:rect l="l" t="t" r="r" b="b"/>
              <a:pathLst>
                <a:path w="7468" h="10984" extrusionOk="0">
                  <a:moveTo>
                    <a:pt x="6711" y="1"/>
                  </a:moveTo>
                  <a:lnTo>
                    <a:pt x="6641" y="29"/>
                  </a:lnTo>
                  <a:lnTo>
                    <a:pt x="6585" y="57"/>
                  </a:lnTo>
                  <a:lnTo>
                    <a:pt x="6528" y="99"/>
                  </a:lnTo>
                  <a:lnTo>
                    <a:pt x="6472" y="155"/>
                  </a:lnTo>
                  <a:lnTo>
                    <a:pt x="6402" y="225"/>
                  </a:lnTo>
                  <a:lnTo>
                    <a:pt x="6290" y="407"/>
                  </a:lnTo>
                  <a:lnTo>
                    <a:pt x="6164" y="631"/>
                  </a:lnTo>
                  <a:lnTo>
                    <a:pt x="6052" y="926"/>
                  </a:lnTo>
                  <a:lnTo>
                    <a:pt x="5940" y="1290"/>
                  </a:lnTo>
                  <a:lnTo>
                    <a:pt x="5730" y="1976"/>
                  </a:lnTo>
                  <a:lnTo>
                    <a:pt x="5478" y="2775"/>
                  </a:lnTo>
                  <a:lnTo>
                    <a:pt x="5198" y="3615"/>
                  </a:lnTo>
                  <a:lnTo>
                    <a:pt x="4903" y="4456"/>
                  </a:lnTo>
                  <a:lnTo>
                    <a:pt x="4623" y="5226"/>
                  </a:lnTo>
                  <a:lnTo>
                    <a:pt x="4371" y="5871"/>
                  </a:lnTo>
                  <a:lnTo>
                    <a:pt x="4259" y="6123"/>
                  </a:lnTo>
                  <a:lnTo>
                    <a:pt x="4161" y="6333"/>
                  </a:lnTo>
                  <a:lnTo>
                    <a:pt x="4077" y="6473"/>
                  </a:lnTo>
                  <a:lnTo>
                    <a:pt x="4021" y="6543"/>
                  </a:lnTo>
                  <a:lnTo>
                    <a:pt x="3937" y="6599"/>
                  </a:lnTo>
                  <a:lnTo>
                    <a:pt x="3783" y="6655"/>
                  </a:lnTo>
                  <a:lnTo>
                    <a:pt x="3320" y="6795"/>
                  </a:lnTo>
                  <a:lnTo>
                    <a:pt x="2032" y="7145"/>
                  </a:lnTo>
                  <a:lnTo>
                    <a:pt x="1345" y="7341"/>
                  </a:lnTo>
                  <a:lnTo>
                    <a:pt x="743" y="7538"/>
                  </a:lnTo>
                  <a:lnTo>
                    <a:pt x="491" y="7636"/>
                  </a:lnTo>
                  <a:lnTo>
                    <a:pt x="281" y="7720"/>
                  </a:lnTo>
                  <a:lnTo>
                    <a:pt x="126" y="7804"/>
                  </a:lnTo>
                  <a:lnTo>
                    <a:pt x="84" y="7846"/>
                  </a:lnTo>
                  <a:lnTo>
                    <a:pt x="42" y="7888"/>
                  </a:lnTo>
                  <a:lnTo>
                    <a:pt x="28" y="7930"/>
                  </a:lnTo>
                  <a:lnTo>
                    <a:pt x="14" y="7986"/>
                  </a:lnTo>
                  <a:lnTo>
                    <a:pt x="0" y="8140"/>
                  </a:lnTo>
                  <a:lnTo>
                    <a:pt x="0" y="8322"/>
                  </a:lnTo>
                  <a:lnTo>
                    <a:pt x="42" y="8546"/>
                  </a:lnTo>
                  <a:lnTo>
                    <a:pt x="84" y="8798"/>
                  </a:lnTo>
                  <a:lnTo>
                    <a:pt x="155" y="9065"/>
                  </a:lnTo>
                  <a:lnTo>
                    <a:pt x="225" y="9345"/>
                  </a:lnTo>
                  <a:lnTo>
                    <a:pt x="309" y="9611"/>
                  </a:lnTo>
                  <a:lnTo>
                    <a:pt x="407" y="9891"/>
                  </a:lnTo>
                  <a:lnTo>
                    <a:pt x="505" y="10143"/>
                  </a:lnTo>
                  <a:lnTo>
                    <a:pt x="617" y="10381"/>
                  </a:lnTo>
                  <a:lnTo>
                    <a:pt x="715" y="10591"/>
                  </a:lnTo>
                  <a:lnTo>
                    <a:pt x="827" y="10760"/>
                  </a:lnTo>
                  <a:lnTo>
                    <a:pt x="925" y="10886"/>
                  </a:lnTo>
                  <a:lnTo>
                    <a:pt x="967" y="10928"/>
                  </a:lnTo>
                  <a:lnTo>
                    <a:pt x="1009" y="10970"/>
                  </a:lnTo>
                  <a:lnTo>
                    <a:pt x="1051" y="10984"/>
                  </a:lnTo>
                  <a:lnTo>
                    <a:pt x="1093" y="10970"/>
                  </a:lnTo>
                  <a:lnTo>
                    <a:pt x="1569" y="10858"/>
                  </a:lnTo>
                  <a:lnTo>
                    <a:pt x="2214" y="10676"/>
                  </a:lnTo>
                  <a:lnTo>
                    <a:pt x="2956" y="10451"/>
                  </a:lnTo>
                  <a:lnTo>
                    <a:pt x="3363" y="10311"/>
                  </a:lnTo>
                  <a:lnTo>
                    <a:pt x="3783" y="10157"/>
                  </a:lnTo>
                  <a:lnTo>
                    <a:pt x="4189" y="9989"/>
                  </a:lnTo>
                  <a:lnTo>
                    <a:pt x="4609" y="9793"/>
                  </a:lnTo>
                  <a:lnTo>
                    <a:pt x="5002" y="9597"/>
                  </a:lnTo>
                  <a:lnTo>
                    <a:pt x="5394" y="9387"/>
                  </a:lnTo>
                  <a:lnTo>
                    <a:pt x="5758" y="9149"/>
                  </a:lnTo>
                  <a:lnTo>
                    <a:pt x="6094" y="8910"/>
                  </a:lnTo>
                  <a:lnTo>
                    <a:pt x="6234" y="8770"/>
                  </a:lnTo>
                  <a:lnTo>
                    <a:pt x="6388" y="8644"/>
                  </a:lnTo>
                  <a:lnTo>
                    <a:pt x="6514" y="8504"/>
                  </a:lnTo>
                  <a:lnTo>
                    <a:pt x="6641" y="8364"/>
                  </a:lnTo>
                  <a:lnTo>
                    <a:pt x="6725" y="8252"/>
                  </a:lnTo>
                  <a:lnTo>
                    <a:pt x="6809" y="8112"/>
                  </a:lnTo>
                  <a:lnTo>
                    <a:pt x="6879" y="7972"/>
                  </a:lnTo>
                  <a:lnTo>
                    <a:pt x="6949" y="7804"/>
                  </a:lnTo>
                  <a:lnTo>
                    <a:pt x="7005" y="7636"/>
                  </a:lnTo>
                  <a:lnTo>
                    <a:pt x="7061" y="7454"/>
                  </a:lnTo>
                  <a:lnTo>
                    <a:pt x="7173" y="7061"/>
                  </a:lnTo>
                  <a:lnTo>
                    <a:pt x="7257" y="6627"/>
                  </a:lnTo>
                  <a:lnTo>
                    <a:pt x="7327" y="6165"/>
                  </a:lnTo>
                  <a:lnTo>
                    <a:pt x="7383" y="5674"/>
                  </a:lnTo>
                  <a:lnTo>
                    <a:pt x="7411" y="5170"/>
                  </a:lnTo>
                  <a:lnTo>
                    <a:pt x="7439" y="4652"/>
                  </a:lnTo>
                  <a:lnTo>
                    <a:pt x="7467" y="4148"/>
                  </a:lnTo>
                  <a:lnTo>
                    <a:pt x="7467" y="3125"/>
                  </a:lnTo>
                  <a:lnTo>
                    <a:pt x="7453" y="2172"/>
                  </a:lnTo>
                  <a:lnTo>
                    <a:pt x="7411" y="1346"/>
                  </a:lnTo>
                  <a:lnTo>
                    <a:pt x="7397" y="1094"/>
                  </a:lnTo>
                  <a:lnTo>
                    <a:pt x="7355" y="855"/>
                  </a:lnTo>
                  <a:lnTo>
                    <a:pt x="7299" y="645"/>
                  </a:lnTo>
                  <a:lnTo>
                    <a:pt x="7243" y="449"/>
                  </a:lnTo>
                  <a:lnTo>
                    <a:pt x="7159" y="295"/>
                  </a:lnTo>
                  <a:lnTo>
                    <a:pt x="7075" y="169"/>
                  </a:lnTo>
                  <a:lnTo>
                    <a:pt x="6977" y="71"/>
                  </a:lnTo>
                  <a:lnTo>
                    <a:pt x="6921" y="43"/>
                  </a:lnTo>
                  <a:lnTo>
                    <a:pt x="6879" y="15"/>
                  </a:lnTo>
                  <a:lnTo>
                    <a:pt x="6823"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5119;p62">
              <a:extLst>
                <a:ext uri="{FF2B5EF4-FFF2-40B4-BE49-F238E27FC236}">
                  <a16:creationId xmlns:a16="http://schemas.microsoft.com/office/drawing/2014/main" id="{85944197-2E68-4534-F33C-8F76C34ABA65}"/>
                </a:ext>
              </a:extLst>
            </p:cNvPr>
            <p:cNvSpPr/>
            <p:nvPr/>
          </p:nvSpPr>
          <p:spPr>
            <a:xfrm>
              <a:off x="1398375" y="2817025"/>
              <a:ext cx="132075" cy="117700"/>
            </a:xfrm>
            <a:custGeom>
              <a:avLst/>
              <a:gdLst/>
              <a:ahLst/>
              <a:cxnLst/>
              <a:rect l="l" t="t" r="r" b="b"/>
              <a:pathLst>
                <a:path w="5283" h="4708" extrusionOk="0">
                  <a:moveTo>
                    <a:pt x="2873" y="1"/>
                  </a:moveTo>
                  <a:lnTo>
                    <a:pt x="2747" y="15"/>
                  </a:lnTo>
                  <a:lnTo>
                    <a:pt x="2410" y="43"/>
                  </a:lnTo>
                  <a:lnTo>
                    <a:pt x="2032" y="113"/>
                  </a:lnTo>
                  <a:lnTo>
                    <a:pt x="1654" y="197"/>
                  </a:lnTo>
                  <a:lnTo>
                    <a:pt x="1472" y="253"/>
                  </a:lnTo>
                  <a:lnTo>
                    <a:pt x="1304" y="323"/>
                  </a:lnTo>
                  <a:lnTo>
                    <a:pt x="1136" y="379"/>
                  </a:lnTo>
                  <a:lnTo>
                    <a:pt x="1010" y="449"/>
                  </a:lnTo>
                  <a:lnTo>
                    <a:pt x="897" y="519"/>
                  </a:lnTo>
                  <a:lnTo>
                    <a:pt x="813" y="603"/>
                  </a:lnTo>
                  <a:lnTo>
                    <a:pt x="771" y="673"/>
                  </a:lnTo>
                  <a:lnTo>
                    <a:pt x="757" y="715"/>
                  </a:lnTo>
                  <a:lnTo>
                    <a:pt x="757" y="757"/>
                  </a:lnTo>
                  <a:lnTo>
                    <a:pt x="785" y="841"/>
                  </a:lnTo>
                  <a:lnTo>
                    <a:pt x="827" y="897"/>
                  </a:lnTo>
                  <a:lnTo>
                    <a:pt x="897" y="939"/>
                  </a:lnTo>
                  <a:lnTo>
                    <a:pt x="982" y="981"/>
                  </a:lnTo>
                  <a:lnTo>
                    <a:pt x="1094" y="995"/>
                  </a:lnTo>
                  <a:lnTo>
                    <a:pt x="1206" y="1009"/>
                  </a:lnTo>
                  <a:lnTo>
                    <a:pt x="1472" y="1009"/>
                  </a:lnTo>
                  <a:lnTo>
                    <a:pt x="1738" y="995"/>
                  </a:lnTo>
                  <a:lnTo>
                    <a:pt x="1990" y="967"/>
                  </a:lnTo>
                  <a:lnTo>
                    <a:pt x="2214" y="953"/>
                  </a:lnTo>
                  <a:lnTo>
                    <a:pt x="2368" y="939"/>
                  </a:lnTo>
                  <a:lnTo>
                    <a:pt x="2480" y="939"/>
                  </a:lnTo>
                  <a:lnTo>
                    <a:pt x="2565" y="953"/>
                  </a:lnTo>
                  <a:lnTo>
                    <a:pt x="2621" y="967"/>
                  </a:lnTo>
                  <a:lnTo>
                    <a:pt x="2663" y="995"/>
                  </a:lnTo>
                  <a:lnTo>
                    <a:pt x="2677" y="1023"/>
                  </a:lnTo>
                  <a:lnTo>
                    <a:pt x="2677" y="1051"/>
                  </a:lnTo>
                  <a:lnTo>
                    <a:pt x="2649" y="1079"/>
                  </a:lnTo>
                  <a:lnTo>
                    <a:pt x="2607" y="1121"/>
                  </a:lnTo>
                  <a:lnTo>
                    <a:pt x="2326" y="1233"/>
                  </a:lnTo>
                  <a:lnTo>
                    <a:pt x="2060" y="1331"/>
                  </a:lnTo>
                  <a:lnTo>
                    <a:pt x="1780" y="1415"/>
                  </a:lnTo>
                  <a:lnTo>
                    <a:pt x="1500" y="1485"/>
                  </a:lnTo>
                  <a:lnTo>
                    <a:pt x="1388" y="1499"/>
                  </a:lnTo>
                  <a:lnTo>
                    <a:pt x="1052" y="1499"/>
                  </a:lnTo>
                  <a:lnTo>
                    <a:pt x="617" y="1471"/>
                  </a:lnTo>
                  <a:lnTo>
                    <a:pt x="421" y="1471"/>
                  </a:lnTo>
                  <a:lnTo>
                    <a:pt x="337" y="1485"/>
                  </a:lnTo>
                  <a:lnTo>
                    <a:pt x="267" y="1499"/>
                  </a:lnTo>
                  <a:lnTo>
                    <a:pt x="197" y="1527"/>
                  </a:lnTo>
                  <a:lnTo>
                    <a:pt x="155" y="1569"/>
                  </a:lnTo>
                  <a:lnTo>
                    <a:pt x="127" y="1626"/>
                  </a:lnTo>
                  <a:lnTo>
                    <a:pt x="99" y="1696"/>
                  </a:lnTo>
                  <a:lnTo>
                    <a:pt x="99" y="1752"/>
                  </a:lnTo>
                  <a:lnTo>
                    <a:pt x="113" y="1822"/>
                  </a:lnTo>
                  <a:lnTo>
                    <a:pt x="141" y="1878"/>
                  </a:lnTo>
                  <a:lnTo>
                    <a:pt x="169" y="1934"/>
                  </a:lnTo>
                  <a:lnTo>
                    <a:pt x="253" y="2018"/>
                  </a:lnTo>
                  <a:lnTo>
                    <a:pt x="365" y="2088"/>
                  </a:lnTo>
                  <a:lnTo>
                    <a:pt x="463" y="2144"/>
                  </a:lnTo>
                  <a:lnTo>
                    <a:pt x="561" y="2186"/>
                  </a:lnTo>
                  <a:lnTo>
                    <a:pt x="645" y="2214"/>
                  </a:lnTo>
                  <a:lnTo>
                    <a:pt x="533" y="2228"/>
                  </a:lnTo>
                  <a:lnTo>
                    <a:pt x="421" y="2242"/>
                  </a:lnTo>
                  <a:lnTo>
                    <a:pt x="295" y="2284"/>
                  </a:lnTo>
                  <a:lnTo>
                    <a:pt x="183" y="2340"/>
                  </a:lnTo>
                  <a:lnTo>
                    <a:pt x="127" y="2368"/>
                  </a:lnTo>
                  <a:lnTo>
                    <a:pt x="85" y="2410"/>
                  </a:lnTo>
                  <a:lnTo>
                    <a:pt x="43" y="2466"/>
                  </a:lnTo>
                  <a:lnTo>
                    <a:pt x="15" y="2522"/>
                  </a:lnTo>
                  <a:lnTo>
                    <a:pt x="1" y="2578"/>
                  </a:lnTo>
                  <a:lnTo>
                    <a:pt x="15" y="2648"/>
                  </a:lnTo>
                  <a:lnTo>
                    <a:pt x="29" y="2718"/>
                  </a:lnTo>
                  <a:lnTo>
                    <a:pt x="57" y="2788"/>
                  </a:lnTo>
                  <a:lnTo>
                    <a:pt x="99" y="2844"/>
                  </a:lnTo>
                  <a:lnTo>
                    <a:pt x="155" y="2886"/>
                  </a:lnTo>
                  <a:lnTo>
                    <a:pt x="267" y="2970"/>
                  </a:lnTo>
                  <a:lnTo>
                    <a:pt x="407" y="3026"/>
                  </a:lnTo>
                  <a:lnTo>
                    <a:pt x="533" y="3068"/>
                  </a:lnTo>
                  <a:lnTo>
                    <a:pt x="631" y="3082"/>
                  </a:lnTo>
                  <a:lnTo>
                    <a:pt x="743" y="3096"/>
                  </a:lnTo>
                  <a:lnTo>
                    <a:pt x="645" y="3110"/>
                  </a:lnTo>
                  <a:lnTo>
                    <a:pt x="533" y="3138"/>
                  </a:lnTo>
                  <a:lnTo>
                    <a:pt x="421" y="3180"/>
                  </a:lnTo>
                  <a:lnTo>
                    <a:pt x="323" y="3237"/>
                  </a:lnTo>
                  <a:lnTo>
                    <a:pt x="267" y="3279"/>
                  </a:lnTo>
                  <a:lnTo>
                    <a:pt x="239" y="3321"/>
                  </a:lnTo>
                  <a:lnTo>
                    <a:pt x="197" y="3363"/>
                  </a:lnTo>
                  <a:lnTo>
                    <a:pt x="183" y="3419"/>
                  </a:lnTo>
                  <a:lnTo>
                    <a:pt x="183" y="3489"/>
                  </a:lnTo>
                  <a:lnTo>
                    <a:pt x="197" y="3559"/>
                  </a:lnTo>
                  <a:lnTo>
                    <a:pt x="211" y="3629"/>
                  </a:lnTo>
                  <a:lnTo>
                    <a:pt x="253" y="3699"/>
                  </a:lnTo>
                  <a:lnTo>
                    <a:pt x="295" y="3755"/>
                  </a:lnTo>
                  <a:lnTo>
                    <a:pt x="351" y="3797"/>
                  </a:lnTo>
                  <a:lnTo>
                    <a:pt x="463" y="3881"/>
                  </a:lnTo>
                  <a:lnTo>
                    <a:pt x="589" y="3951"/>
                  </a:lnTo>
                  <a:lnTo>
                    <a:pt x="715" y="3993"/>
                  </a:lnTo>
                  <a:lnTo>
                    <a:pt x="813" y="4021"/>
                  </a:lnTo>
                  <a:lnTo>
                    <a:pt x="911" y="4035"/>
                  </a:lnTo>
                  <a:lnTo>
                    <a:pt x="883" y="4063"/>
                  </a:lnTo>
                  <a:lnTo>
                    <a:pt x="869" y="4091"/>
                  </a:lnTo>
                  <a:lnTo>
                    <a:pt x="855" y="4119"/>
                  </a:lnTo>
                  <a:lnTo>
                    <a:pt x="841" y="4175"/>
                  </a:lnTo>
                  <a:lnTo>
                    <a:pt x="855" y="4231"/>
                  </a:lnTo>
                  <a:lnTo>
                    <a:pt x="883" y="4315"/>
                  </a:lnTo>
                  <a:lnTo>
                    <a:pt x="939" y="4399"/>
                  </a:lnTo>
                  <a:lnTo>
                    <a:pt x="996" y="4469"/>
                  </a:lnTo>
                  <a:lnTo>
                    <a:pt x="1080" y="4511"/>
                  </a:lnTo>
                  <a:lnTo>
                    <a:pt x="1164" y="4567"/>
                  </a:lnTo>
                  <a:lnTo>
                    <a:pt x="1262" y="4609"/>
                  </a:lnTo>
                  <a:lnTo>
                    <a:pt x="1374" y="4637"/>
                  </a:lnTo>
                  <a:lnTo>
                    <a:pt x="1486" y="4665"/>
                  </a:lnTo>
                  <a:lnTo>
                    <a:pt x="1738" y="4693"/>
                  </a:lnTo>
                  <a:lnTo>
                    <a:pt x="2004" y="4707"/>
                  </a:lnTo>
                  <a:lnTo>
                    <a:pt x="2256" y="4693"/>
                  </a:lnTo>
                  <a:lnTo>
                    <a:pt x="2508" y="4665"/>
                  </a:lnTo>
                  <a:lnTo>
                    <a:pt x="2719" y="4637"/>
                  </a:lnTo>
                  <a:lnTo>
                    <a:pt x="2957" y="4553"/>
                  </a:lnTo>
                  <a:lnTo>
                    <a:pt x="3293" y="4427"/>
                  </a:lnTo>
                  <a:lnTo>
                    <a:pt x="4091" y="4091"/>
                  </a:lnTo>
                  <a:lnTo>
                    <a:pt x="4834" y="3755"/>
                  </a:lnTo>
                  <a:lnTo>
                    <a:pt x="5282" y="3545"/>
                  </a:lnTo>
                  <a:lnTo>
                    <a:pt x="4526" y="253"/>
                  </a:lnTo>
                  <a:lnTo>
                    <a:pt x="3951" y="141"/>
                  </a:lnTo>
                  <a:lnTo>
                    <a:pt x="3447" y="57"/>
                  </a:lnTo>
                  <a:lnTo>
                    <a:pt x="2985"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5120;p62">
              <a:extLst>
                <a:ext uri="{FF2B5EF4-FFF2-40B4-BE49-F238E27FC236}">
                  <a16:creationId xmlns:a16="http://schemas.microsoft.com/office/drawing/2014/main" id="{655CA5FA-3F0C-C9D0-1A1C-820473CEDA34}"/>
                </a:ext>
              </a:extLst>
            </p:cNvPr>
            <p:cNvSpPr/>
            <p:nvPr/>
          </p:nvSpPr>
          <p:spPr>
            <a:xfrm>
              <a:off x="1414500" y="2867450"/>
              <a:ext cx="50800" cy="9825"/>
            </a:xfrm>
            <a:custGeom>
              <a:avLst/>
              <a:gdLst/>
              <a:ahLst/>
              <a:cxnLst/>
              <a:rect l="l" t="t" r="r" b="b"/>
              <a:pathLst>
                <a:path w="2032" h="393" extrusionOk="0">
                  <a:moveTo>
                    <a:pt x="2004" y="1"/>
                  </a:moveTo>
                  <a:lnTo>
                    <a:pt x="1737" y="99"/>
                  </a:lnTo>
                  <a:lnTo>
                    <a:pt x="1485" y="169"/>
                  </a:lnTo>
                  <a:lnTo>
                    <a:pt x="1261" y="239"/>
                  </a:lnTo>
                  <a:lnTo>
                    <a:pt x="1037" y="267"/>
                  </a:lnTo>
                  <a:lnTo>
                    <a:pt x="813" y="281"/>
                  </a:lnTo>
                  <a:lnTo>
                    <a:pt x="575" y="281"/>
                  </a:lnTo>
                  <a:lnTo>
                    <a:pt x="323" y="253"/>
                  </a:lnTo>
                  <a:lnTo>
                    <a:pt x="28" y="197"/>
                  </a:lnTo>
                  <a:lnTo>
                    <a:pt x="0" y="197"/>
                  </a:lnTo>
                  <a:lnTo>
                    <a:pt x="0" y="211"/>
                  </a:lnTo>
                  <a:lnTo>
                    <a:pt x="0" y="225"/>
                  </a:lnTo>
                  <a:lnTo>
                    <a:pt x="14" y="239"/>
                  </a:lnTo>
                  <a:lnTo>
                    <a:pt x="309" y="323"/>
                  </a:lnTo>
                  <a:lnTo>
                    <a:pt x="435" y="351"/>
                  </a:lnTo>
                  <a:lnTo>
                    <a:pt x="575" y="379"/>
                  </a:lnTo>
                  <a:lnTo>
                    <a:pt x="687" y="393"/>
                  </a:lnTo>
                  <a:lnTo>
                    <a:pt x="813" y="393"/>
                  </a:lnTo>
                  <a:lnTo>
                    <a:pt x="1051" y="379"/>
                  </a:lnTo>
                  <a:lnTo>
                    <a:pt x="1275" y="323"/>
                  </a:lnTo>
                  <a:lnTo>
                    <a:pt x="1513" y="239"/>
                  </a:lnTo>
                  <a:lnTo>
                    <a:pt x="1751" y="141"/>
                  </a:lnTo>
                  <a:lnTo>
                    <a:pt x="2018" y="15"/>
                  </a:lnTo>
                  <a:lnTo>
                    <a:pt x="2032" y="15"/>
                  </a:lnTo>
                  <a:lnTo>
                    <a:pt x="2018" y="1"/>
                  </a:lnTo>
                  <a:close/>
                </a:path>
              </a:pathLst>
            </a:custGeom>
            <a:solidFill>
              <a:srgbClr val="100E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5121;p62">
              <a:extLst>
                <a:ext uri="{FF2B5EF4-FFF2-40B4-BE49-F238E27FC236}">
                  <a16:creationId xmlns:a16="http://schemas.microsoft.com/office/drawing/2014/main" id="{A44F2CC4-821C-6656-0132-64C26AB6775C}"/>
                </a:ext>
              </a:extLst>
            </p:cNvPr>
            <p:cNvSpPr/>
            <p:nvPr/>
          </p:nvSpPr>
          <p:spPr>
            <a:xfrm>
              <a:off x="1415550" y="2888475"/>
              <a:ext cx="53950" cy="9125"/>
            </a:xfrm>
            <a:custGeom>
              <a:avLst/>
              <a:gdLst/>
              <a:ahLst/>
              <a:cxnLst/>
              <a:rect l="l" t="t" r="r" b="b"/>
              <a:pathLst>
                <a:path w="2158" h="365" extrusionOk="0">
                  <a:moveTo>
                    <a:pt x="2144" y="0"/>
                  </a:moveTo>
                  <a:lnTo>
                    <a:pt x="1849" y="84"/>
                  </a:lnTo>
                  <a:lnTo>
                    <a:pt x="1583" y="154"/>
                  </a:lnTo>
                  <a:lnTo>
                    <a:pt x="1331" y="210"/>
                  </a:lnTo>
                  <a:lnTo>
                    <a:pt x="1093" y="238"/>
                  </a:lnTo>
                  <a:lnTo>
                    <a:pt x="855" y="266"/>
                  </a:lnTo>
                  <a:lnTo>
                    <a:pt x="603" y="266"/>
                  </a:lnTo>
                  <a:lnTo>
                    <a:pt x="337" y="252"/>
                  </a:lnTo>
                  <a:lnTo>
                    <a:pt x="28" y="224"/>
                  </a:lnTo>
                  <a:lnTo>
                    <a:pt x="0" y="224"/>
                  </a:lnTo>
                  <a:lnTo>
                    <a:pt x="0" y="238"/>
                  </a:lnTo>
                  <a:lnTo>
                    <a:pt x="0" y="252"/>
                  </a:lnTo>
                  <a:lnTo>
                    <a:pt x="28" y="266"/>
                  </a:lnTo>
                  <a:lnTo>
                    <a:pt x="323" y="336"/>
                  </a:lnTo>
                  <a:lnTo>
                    <a:pt x="603" y="364"/>
                  </a:lnTo>
                  <a:lnTo>
                    <a:pt x="855" y="364"/>
                  </a:lnTo>
                  <a:lnTo>
                    <a:pt x="1107" y="336"/>
                  </a:lnTo>
                  <a:lnTo>
                    <a:pt x="1345" y="294"/>
                  </a:lnTo>
                  <a:lnTo>
                    <a:pt x="1597" y="224"/>
                  </a:lnTo>
                  <a:lnTo>
                    <a:pt x="1864" y="126"/>
                  </a:lnTo>
                  <a:lnTo>
                    <a:pt x="2144" y="14"/>
                  </a:lnTo>
                  <a:lnTo>
                    <a:pt x="2158" y="14"/>
                  </a:lnTo>
                  <a:lnTo>
                    <a:pt x="2144" y="0"/>
                  </a:lnTo>
                  <a:close/>
                </a:path>
              </a:pathLst>
            </a:custGeom>
            <a:solidFill>
              <a:srgbClr val="100E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5122;p62">
              <a:extLst>
                <a:ext uri="{FF2B5EF4-FFF2-40B4-BE49-F238E27FC236}">
                  <a16:creationId xmlns:a16="http://schemas.microsoft.com/office/drawing/2014/main" id="{F00E7211-752B-DDDC-EA8E-B3AAD7C69B3F}"/>
                </a:ext>
              </a:extLst>
            </p:cNvPr>
            <p:cNvSpPr/>
            <p:nvPr/>
          </p:nvSpPr>
          <p:spPr>
            <a:xfrm>
              <a:off x="1420450" y="2908425"/>
              <a:ext cx="53600" cy="11600"/>
            </a:xfrm>
            <a:custGeom>
              <a:avLst/>
              <a:gdLst/>
              <a:ahLst/>
              <a:cxnLst/>
              <a:rect l="l" t="t" r="r" b="b"/>
              <a:pathLst>
                <a:path w="2144" h="464" extrusionOk="0">
                  <a:moveTo>
                    <a:pt x="2130" y="1"/>
                  </a:moveTo>
                  <a:lnTo>
                    <a:pt x="1850" y="113"/>
                  </a:lnTo>
                  <a:lnTo>
                    <a:pt x="1597" y="211"/>
                  </a:lnTo>
                  <a:lnTo>
                    <a:pt x="1345" y="281"/>
                  </a:lnTo>
                  <a:lnTo>
                    <a:pt x="1107" y="323"/>
                  </a:lnTo>
                  <a:lnTo>
                    <a:pt x="869" y="365"/>
                  </a:lnTo>
                  <a:lnTo>
                    <a:pt x="617" y="379"/>
                  </a:lnTo>
                  <a:lnTo>
                    <a:pt x="0" y="379"/>
                  </a:lnTo>
                  <a:lnTo>
                    <a:pt x="14" y="393"/>
                  </a:lnTo>
                  <a:lnTo>
                    <a:pt x="42" y="393"/>
                  </a:lnTo>
                  <a:lnTo>
                    <a:pt x="323" y="449"/>
                  </a:lnTo>
                  <a:lnTo>
                    <a:pt x="589" y="463"/>
                  </a:lnTo>
                  <a:lnTo>
                    <a:pt x="855" y="449"/>
                  </a:lnTo>
                  <a:lnTo>
                    <a:pt x="1135" y="421"/>
                  </a:lnTo>
                  <a:lnTo>
                    <a:pt x="1401" y="365"/>
                  </a:lnTo>
                  <a:lnTo>
                    <a:pt x="1653" y="281"/>
                  </a:lnTo>
                  <a:lnTo>
                    <a:pt x="1906" y="169"/>
                  </a:lnTo>
                  <a:lnTo>
                    <a:pt x="2144" y="29"/>
                  </a:lnTo>
                  <a:lnTo>
                    <a:pt x="2144" y="15"/>
                  </a:lnTo>
                  <a:lnTo>
                    <a:pt x="2144" y="1"/>
                  </a:lnTo>
                  <a:close/>
                </a:path>
              </a:pathLst>
            </a:custGeom>
            <a:solidFill>
              <a:srgbClr val="100E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5123;p62">
              <a:extLst>
                <a:ext uri="{FF2B5EF4-FFF2-40B4-BE49-F238E27FC236}">
                  <a16:creationId xmlns:a16="http://schemas.microsoft.com/office/drawing/2014/main" id="{555C5C70-12A0-B926-003E-1E080F996219}"/>
                </a:ext>
              </a:extLst>
            </p:cNvPr>
            <p:cNvSpPr/>
            <p:nvPr/>
          </p:nvSpPr>
          <p:spPr>
            <a:xfrm>
              <a:off x="1313275" y="2687450"/>
              <a:ext cx="93550" cy="120500"/>
            </a:xfrm>
            <a:custGeom>
              <a:avLst/>
              <a:gdLst/>
              <a:ahLst/>
              <a:cxnLst/>
              <a:rect l="l" t="t" r="r" b="b"/>
              <a:pathLst>
                <a:path w="3742" h="4820" extrusionOk="0">
                  <a:moveTo>
                    <a:pt x="1556" y="0"/>
                  </a:moveTo>
                  <a:lnTo>
                    <a:pt x="1430" y="168"/>
                  </a:lnTo>
                  <a:lnTo>
                    <a:pt x="1290" y="322"/>
                  </a:lnTo>
                  <a:lnTo>
                    <a:pt x="1135" y="477"/>
                  </a:lnTo>
                  <a:lnTo>
                    <a:pt x="981" y="631"/>
                  </a:lnTo>
                  <a:lnTo>
                    <a:pt x="799" y="813"/>
                  </a:lnTo>
                  <a:lnTo>
                    <a:pt x="631" y="995"/>
                  </a:lnTo>
                  <a:lnTo>
                    <a:pt x="505" y="1163"/>
                  </a:lnTo>
                  <a:lnTo>
                    <a:pt x="463" y="1247"/>
                  </a:lnTo>
                  <a:lnTo>
                    <a:pt x="421" y="1331"/>
                  </a:lnTo>
                  <a:lnTo>
                    <a:pt x="407" y="1415"/>
                  </a:lnTo>
                  <a:lnTo>
                    <a:pt x="407" y="1485"/>
                  </a:lnTo>
                  <a:lnTo>
                    <a:pt x="407" y="1555"/>
                  </a:lnTo>
                  <a:lnTo>
                    <a:pt x="421" y="1625"/>
                  </a:lnTo>
                  <a:lnTo>
                    <a:pt x="449" y="1695"/>
                  </a:lnTo>
                  <a:lnTo>
                    <a:pt x="491" y="1765"/>
                  </a:lnTo>
                  <a:lnTo>
                    <a:pt x="533" y="1821"/>
                  </a:lnTo>
                  <a:lnTo>
                    <a:pt x="589" y="1863"/>
                  </a:lnTo>
                  <a:lnTo>
                    <a:pt x="519" y="1891"/>
                  </a:lnTo>
                  <a:lnTo>
                    <a:pt x="449" y="1919"/>
                  </a:lnTo>
                  <a:lnTo>
                    <a:pt x="365" y="1976"/>
                  </a:lnTo>
                  <a:lnTo>
                    <a:pt x="281" y="2046"/>
                  </a:lnTo>
                  <a:lnTo>
                    <a:pt x="211" y="2130"/>
                  </a:lnTo>
                  <a:lnTo>
                    <a:pt x="141" y="2228"/>
                  </a:lnTo>
                  <a:lnTo>
                    <a:pt x="127" y="2298"/>
                  </a:lnTo>
                  <a:lnTo>
                    <a:pt x="113" y="2354"/>
                  </a:lnTo>
                  <a:lnTo>
                    <a:pt x="113" y="2424"/>
                  </a:lnTo>
                  <a:lnTo>
                    <a:pt x="141" y="2494"/>
                  </a:lnTo>
                  <a:lnTo>
                    <a:pt x="183" y="2564"/>
                  </a:lnTo>
                  <a:lnTo>
                    <a:pt x="225" y="2634"/>
                  </a:lnTo>
                  <a:lnTo>
                    <a:pt x="323" y="2718"/>
                  </a:lnTo>
                  <a:lnTo>
                    <a:pt x="365" y="2760"/>
                  </a:lnTo>
                  <a:lnTo>
                    <a:pt x="295" y="2788"/>
                  </a:lnTo>
                  <a:lnTo>
                    <a:pt x="225" y="2830"/>
                  </a:lnTo>
                  <a:lnTo>
                    <a:pt x="169" y="2872"/>
                  </a:lnTo>
                  <a:lnTo>
                    <a:pt x="113" y="2928"/>
                  </a:lnTo>
                  <a:lnTo>
                    <a:pt x="71" y="2998"/>
                  </a:lnTo>
                  <a:lnTo>
                    <a:pt x="43" y="3054"/>
                  </a:lnTo>
                  <a:lnTo>
                    <a:pt x="15" y="3124"/>
                  </a:lnTo>
                  <a:lnTo>
                    <a:pt x="1" y="3208"/>
                  </a:lnTo>
                  <a:lnTo>
                    <a:pt x="1" y="3306"/>
                  </a:lnTo>
                  <a:lnTo>
                    <a:pt x="29" y="3390"/>
                  </a:lnTo>
                  <a:lnTo>
                    <a:pt x="71" y="3460"/>
                  </a:lnTo>
                  <a:lnTo>
                    <a:pt x="127" y="3516"/>
                  </a:lnTo>
                  <a:lnTo>
                    <a:pt x="211" y="3615"/>
                  </a:lnTo>
                  <a:lnTo>
                    <a:pt x="267" y="3643"/>
                  </a:lnTo>
                  <a:lnTo>
                    <a:pt x="225" y="3685"/>
                  </a:lnTo>
                  <a:lnTo>
                    <a:pt x="127" y="3811"/>
                  </a:lnTo>
                  <a:lnTo>
                    <a:pt x="85" y="3895"/>
                  </a:lnTo>
                  <a:lnTo>
                    <a:pt x="57" y="3979"/>
                  </a:lnTo>
                  <a:lnTo>
                    <a:pt x="43" y="4077"/>
                  </a:lnTo>
                  <a:lnTo>
                    <a:pt x="57" y="4189"/>
                  </a:lnTo>
                  <a:lnTo>
                    <a:pt x="71" y="4231"/>
                  </a:lnTo>
                  <a:lnTo>
                    <a:pt x="99" y="4287"/>
                  </a:lnTo>
                  <a:lnTo>
                    <a:pt x="141" y="4343"/>
                  </a:lnTo>
                  <a:lnTo>
                    <a:pt x="197" y="4385"/>
                  </a:lnTo>
                  <a:lnTo>
                    <a:pt x="323" y="4483"/>
                  </a:lnTo>
                  <a:lnTo>
                    <a:pt x="491" y="4567"/>
                  </a:lnTo>
                  <a:lnTo>
                    <a:pt x="673" y="4637"/>
                  </a:lnTo>
                  <a:lnTo>
                    <a:pt x="883" y="4693"/>
                  </a:lnTo>
                  <a:lnTo>
                    <a:pt x="1121" y="4749"/>
                  </a:lnTo>
                  <a:lnTo>
                    <a:pt x="1360" y="4791"/>
                  </a:lnTo>
                  <a:lnTo>
                    <a:pt x="1598" y="4805"/>
                  </a:lnTo>
                  <a:lnTo>
                    <a:pt x="1836" y="4819"/>
                  </a:lnTo>
                  <a:lnTo>
                    <a:pt x="2060" y="4805"/>
                  </a:lnTo>
                  <a:lnTo>
                    <a:pt x="2284" y="4763"/>
                  </a:lnTo>
                  <a:lnTo>
                    <a:pt x="2494" y="4707"/>
                  </a:lnTo>
                  <a:lnTo>
                    <a:pt x="2662" y="4623"/>
                  </a:lnTo>
                  <a:lnTo>
                    <a:pt x="2747" y="4581"/>
                  </a:lnTo>
                  <a:lnTo>
                    <a:pt x="2817" y="4525"/>
                  </a:lnTo>
                  <a:lnTo>
                    <a:pt x="2873" y="4469"/>
                  </a:lnTo>
                  <a:lnTo>
                    <a:pt x="2929" y="4399"/>
                  </a:lnTo>
                  <a:lnTo>
                    <a:pt x="2957" y="4329"/>
                  </a:lnTo>
                  <a:lnTo>
                    <a:pt x="2985" y="4273"/>
                  </a:lnTo>
                  <a:lnTo>
                    <a:pt x="2985" y="4231"/>
                  </a:lnTo>
                  <a:lnTo>
                    <a:pt x="2971" y="4175"/>
                  </a:lnTo>
                  <a:lnTo>
                    <a:pt x="2957" y="4133"/>
                  </a:lnTo>
                  <a:lnTo>
                    <a:pt x="2929" y="4105"/>
                  </a:lnTo>
                  <a:lnTo>
                    <a:pt x="2859" y="4049"/>
                  </a:lnTo>
                  <a:lnTo>
                    <a:pt x="2775" y="4007"/>
                  </a:lnTo>
                  <a:lnTo>
                    <a:pt x="2690" y="3993"/>
                  </a:lnTo>
                  <a:lnTo>
                    <a:pt x="2606" y="3965"/>
                  </a:lnTo>
                  <a:lnTo>
                    <a:pt x="2732" y="3951"/>
                  </a:lnTo>
                  <a:lnTo>
                    <a:pt x="2873" y="3923"/>
                  </a:lnTo>
                  <a:lnTo>
                    <a:pt x="3027" y="3867"/>
                  </a:lnTo>
                  <a:lnTo>
                    <a:pt x="3195" y="3797"/>
                  </a:lnTo>
                  <a:lnTo>
                    <a:pt x="3265" y="3755"/>
                  </a:lnTo>
                  <a:lnTo>
                    <a:pt x="3335" y="3699"/>
                  </a:lnTo>
                  <a:lnTo>
                    <a:pt x="3405" y="3643"/>
                  </a:lnTo>
                  <a:lnTo>
                    <a:pt x="3461" y="3573"/>
                  </a:lnTo>
                  <a:lnTo>
                    <a:pt x="3503" y="3502"/>
                  </a:lnTo>
                  <a:lnTo>
                    <a:pt x="3517" y="3418"/>
                  </a:lnTo>
                  <a:lnTo>
                    <a:pt x="3531" y="3334"/>
                  </a:lnTo>
                  <a:lnTo>
                    <a:pt x="3531" y="3264"/>
                  </a:lnTo>
                  <a:lnTo>
                    <a:pt x="3503" y="3208"/>
                  </a:lnTo>
                  <a:lnTo>
                    <a:pt x="3475" y="3152"/>
                  </a:lnTo>
                  <a:lnTo>
                    <a:pt x="3433" y="3096"/>
                  </a:lnTo>
                  <a:lnTo>
                    <a:pt x="3377" y="3054"/>
                  </a:lnTo>
                  <a:lnTo>
                    <a:pt x="3265" y="2998"/>
                  </a:lnTo>
                  <a:lnTo>
                    <a:pt x="3139" y="2956"/>
                  </a:lnTo>
                  <a:lnTo>
                    <a:pt x="3027" y="2928"/>
                  </a:lnTo>
                  <a:lnTo>
                    <a:pt x="2901" y="2914"/>
                  </a:lnTo>
                  <a:lnTo>
                    <a:pt x="3041" y="2886"/>
                  </a:lnTo>
                  <a:lnTo>
                    <a:pt x="3167" y="2844"/>
                  </a:lnTo>
                  <a:lnTo>
                    <a:pt x="3321" y="2802"/>
                  </a:lnTo>
                  <a:lnTo>
                    <a:pt x="3461" y="2718"/>
                  </a:lnTo>
                  <a:lnTo>
                    <a:pt x="3531" y="2676"/>
                  </a:lnTo>
                  <a:lnTo>
                    <a:pt x="3601" y="2620"/>
                  </a:lnTo>
                  <a:lnTo>
                    <a:pt x="3643" y="2564"/>
                  </a:lnTo>
                  <a:lnTo>
                    <a:pt x="3699" y="2494"/>
                  </a:lnTo>
                  <a:lnTo>
                    <a:pt x="3727" y="2410"/>
                  </a:lnTo>
                  <a:lnTo>
                    <a:pt x="3741" y="2326"/>
                  </a:lnTo>
                  <a:lnTo>
                    <a:pt x="3741" y="2242"/>
                  </a:lnTo>
                  <a:lnTo>
                    <a:pt x="3727" y="2172"/>
                  </a:lnTo>
                  <a:lnTo>
                    <a:pt x="3699" y="2116"/>
                  </a:lnTo>
                  <a:lnTo>
                    <a:pt x="3657" y="2060"/>
                  </a:lnTo>
                  <a:lnTo>
                    <a:pt x="3615" y="2018"/>
                  </a:lnTo>
                  <a:lnTo>
                    <a:pt x="3559" y="1976"/>
                  </a:lnTo>
                  <a:lnTo>
                    <a:pt x="3433" y="1933"/>
                  </a:lnTo>
                  <a:lnTo>
                    <a:pt x="3307" y="1905"/>
                  </a:lnTo>
                  <a:lnTo>
                    <a:pt x="3195" y="1891"/>
                  </a:lnTo>
                  <a:lnTo>
                    <a:pt x="3069" y="1891"/>
                  </a:lnTo>
                  <a:lnTo>
                    <a:pt x="3167" y="1849"/>
                  </a:lnTo>
                  <a:lnTo>
                    <a:pt x="3251" y="1793"/>
                  </a:lnTo>
                  <a:lnTo>
                    <a:pt x="3349" y="1709"/>
                  </a:lnTo>
                  <a:lnTo>
                    <a:pt x="3447" y="1625"/>
                  </a:lnTo>
                  <a:lnTo>
                    <a:pt x="3517" y="1513"/>
                  </a:lnTo>
                  <a:lnTo>
                    <a:pt x="3545" y="1457"/>
                  </a:lnTo>
                  <a:lnTo>
                    <a:pt x="3573" y="1401"/>
                  </a:lnTo>
                  <a:lnTo>
                    <a:pt x="3573" y="1331"/>
                  </a:lnTo>
                  <a:lnTo>
                    <a:pt x="3573" y="1261"/>
                  </a:lnTo>
                  <a:lnTo>
                    <a:pt x="3573" y="1205"/>
                  </a:lnTo>
                  <a:lnTo>
                    <a:pt x="3545" y="1163"/>
                  </a:lnTo>
                  <a:lnTo>
                    <a:pt x="3531" y="1121"/>
                  </a:lnTo>
                  <a:lnTo>
                    <a:pt x="3489" y="1079"/>
                  </a:lnTo>
                  <a:lnTo>
                    <a:pt x="3419" y="1023"/>
                  </a:lnTo>
                  <a:lnTo>
                    <a:pt x="3321" y="995"/>
                  </a:lnTo>
                  <a:lnTo>
                    <a:pt x="3195" y="967"/>
                  </a:lnTo>
                  <a:lnTo>
                    <a:pt x="3069" y="967"/>
                  </a:lnTo>
                  <a:lnTo>
                    <a:pt x="2789" y="981"/>
                  </a:lnTo>
                  <a:lnTo>
                    <a:pt x="2480" y="1023"/>
                  </a:lnTo>
                  <a:lnTo>
                    <a:pt x="2172" y="1051"/>
                  </a:lnTo>
                  <a:lnTo>
                    <a:pt x="2032" y="1065"/>
                  </a:lnTo>
                  <a:lnTo>
                    <a:pt x="1906" y="1065"/>
                  </a:lnTo>
                  <a:lnTo>
                    <a:pt x="1794" y="1051"/>
                  </a:lnTo>
                  <a:lnTo>
                    <a:pt x="1696" y="1023"/>
                  </a:lnTo>
                  <a:lnTo>
                    <a:pt x="1948" y="238"/>
                  </a:lnTo>
                  <a:lnTo>
                    <a:pt x="1948" y="154"/>
                  </a:lnTo>
                  <a:lnTo>
                    <a:pt x="1556"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5124;p62">
              <a:extLst>
                <a:ext uri="{FF2B5EF4-FFF2-40B4-BE49-F238E27FC236}">
                  <a16:creationId xmlns:a16="http://schemas.microsoft.com/office/drawing/2014/main" id="{49F61504-6E4C-03C2-6E53-498C144E8040}"/>
                </a:ext>
              </a:extLst>
            </p:cNvPr>
            <p:cNvSpPr/>
            <p:nvPr/>
          </p:nvSpPr>
          <p:spPr>
            <a:xfrm>
              <a:off x="1336050" y="2657675"/>
              <a:ext cx="26300" cy="52550"/>
            </a:xfrm>
            <a:custGeom>
              <a:avLst/>
              <a:gdLst/>
              <a:ahLst/>
              <a:cxnLst/>
              <a:rect l="l" t="t" r="r" b="b"/>
              <a:pathLst>
                <a:path w="1052" h="2102" extrusionOk="0">
                  <a:moveTo>
                    <a:pt x="239" y="1"/>
                  </a:moveTo>
                  <a:lnTo>
                    <a:pt x="168" y="43"/>
                  </a:lnTo>
                  <a:lnTo>
                    <a:pt x="98" y="113"/>
                  </a:lnTo>
                  <a:lnTo>
                    <a:pt x="42" y="211"/>
                  </a:lnTo>
                  <a:lnTo>
                    <a:pt x="14" y="295"/>
                  </a:lnTo>
                  <a:lnTo>
                    <a:pt x="0" y="393"/>
                  </a:lnTo>
                  <a:lnTo>
                    <a:pt x="0" y="491"/>
                  </a:lnTo>
                  <a:lnTo>
                    <a:pt x="14" y="589"/>
                  </a:lnTo>
                  <a:lnTo>
                    <a:pt x="42" y="799"/>
                  </a:lnTo>
                  <a:lnTo>
                    <a:pt x="84" y="1023"/>
                  </a:lnTo>
                  <a:lnTo>
                    <a:pt x="140" y="1233"/>
                  </a:lnTo>
                  <a:lnTo>
                    <a:pt x="154" y="1443"/>
                  </a:lnTo>
                  <a:lnTo>
                    <a:pt x="154" y="1542"/>
                  </a:lnTo>
                  <a:lnTo>
                    <a:pt x="140" y="1640"/>
                  </a:lnTo>
                  <a:lnTo>
                    <a:pt x="112" y="1738"/>
                  </a:lnTo>
                  <a:lnTo>
                    <a:pt x="70" y="1822"/>
                  </a:lnTo>
                  <a:lnTo>
                    <a:pt x="771" y="2102"/>
                  </a:lnTo>
                  <a:lnTo>
                    <a:pt x="1037" y="1429"/>
                  </a:lnTo>
                  <a:lnTo>
                    <a:pt x="1051" y="1345"/>
                  </a:lnTo>
                  <a:lnTo>
                    <a:pt x="1051" y="1177"/>
                  </a:lnTo>
                  <a:lnTo>
                    <a:pt x="1037" y="1009"/>
                  </a:lnTo>
                  <a:lnTo>
                    <a:pt x="1009" y="841"/>
                  </a:lnTo>
                  <a:lnTo>
                    <a:pt x="967" y="687"/>
                  </a:lnTo>
                  <a:lnTo>
                    <a:pt x="911" y="547"/>
                  </a:lnTo>
                  <a:lnTo>
                    <a:pt x="841" y="421"/>
                  </a:lnTo>
                  <a:lnTo>
                    <a:pt x="757" y="309"/>
                  </a:lnTo>
                  <a:lnTo>
                    <a:pt x="673" y="197"/>
                  </a:lnTo>
                  <a:lnTo>
                    <a:pt x="589" y="127"/>
                  </a:lnTo>
                  <a:lnTo>
                    <a:pt x="505" y="57"/>
                  </a:lnTo>
                  <a:lnTo>
                    <a:pt x="407" y="15"/>
                  </a:lnTo>
                  <a:lnTo>
                    <a:pt x="323"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5125;p62">
              <a:extLst>
                <a:ext uri="{FF2B5EF4-FFF2-40B4-BE49-F238E27FC236}">
                  <a16:creationId xmlns:a16="http://schemas.microsoft.com/office/drawing/2014/main" id="{8F228A6F-F76C-8A48-5DB3-CA37486AB9D9}"/>
                </a:ext>
              </a:extLst>
            </p:cNvPr>
            <p:cNvSpPr/>
            <p:nvPr/>
          </p:nvSpPr>
          <p:spPr>
            <a:xfrm>
              <a:off x="1320975" y="2779550"/>
              <a:ext cx="58875" cy="8775"/>
            </a:xfrm>
            <a:custGeom>
              <a:avLst/>
              <a:gdLst/>
              <a:ahLst/>
              <a:cxnLst/>
              <a:rect l="l" t="t" r="r" b="b"/>
              <a:pathLst>
                <a:path w="2355" h="351" extrusionOk="0">
                  <a:moveTo>
                    <a:pt x="1" y="1"/>
                  </a:moveTo>
                  <a:lnTo>
                    <a:pt x="267" y="127"/>
                  </a:lnTo>
                  <a:lnTo>
                    <a:pt x="561" y="211"/>
                  </a:lnTo>
                  <a:lnTo>
                    <a:pt x="842" y="281"/>
                  </a:lnTo>
                  <a:lnTo>
                    <a:pt x="1136" y="323"/>
                  </a:lnTo>
                  <a:lnTo>
                    <a:pt x="1444" y="351"/>
                  </a:lnTo>
                  <a:lnTo>
                    <a:pt x="1738" y="351"/>
                  </a:lnTo>
                  <a:lnTo>
                    <a:pt x="2032" y="337"/>
                  </a:lnTo>
                  <a:lnTo>
                    <a:pt x="2326" y="295"/>
                  </a:lnTo>
                  <a:lnTo>
                    <a:pt x="2340" y="281"/>
                  </a:lnTo>
                  <a:lnTo>
                    <a:pt x="2354" y="267"/>
                  </a:lnTo>
                  <a:lnTo>
                    <a:pt x="2340" y="253"/>
                  </a:lnTo>
                  <a:lnTo>
                    <a:pt x="1738" y="253"/>
                  </a:lnTo>
                  <a:lnTo>
                    <a:pt x="1444" y="239"/>
                  </a:lnTo>
                  <a:lnTo>
                    <a:pt x="1150" y="211"/>
                  </a:lnTo>
                  <a:lnTo>
                    <a:pt x="856" y="169"/>
                  </a:lnTo>
                  <a:lnTo>
                    <a:pt x="575" y="127"/>
                  </a:lnTo>
                  <a:lnTo>
                    <a:pt x="281" y="71"/>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5126;p62">
              <a:extLst>
                <a:ext uri="{FF2B5EF4-FFF2-40B4-BE49-F238E27FC236}">
                  <a16:creationId xmlns:a16="http://schemas.microsoft.com/office/drawing/2014/main" id="{C99F4F01-47A0-D39C-EC14-8A7EA7CC6EAC}"/>
                </a:ext>
              </a:extLst>
            </p:cNvPr>
            <p:cNvSpPr/>
            <p:nvPr/>
          </p:nvSpPr>
          <p:spPr>
            <a:xfrm>
              <a:off x="1322050" y="2756425"/>
              <a:ext cx="65150" cy="8450"/>
            </a:xfrm>
            <a:custGeom>
              <a:avLst/>
              <a:gdLst/>
              <a:ahLst/>
              <a:cxnLst/>
              <a:rect l="l" t="t" r="r" b="b"/>
              <a:pathLst>
                <a:path w="2606" h="338" extrusionOk="0">
                  <a:moveTo>
                    <a:pt x="0" y="1"/>
                  </a:moveTo>
                  <a:lnTo>
                    <a:pt x="0" y="15"/>
                  </a:lnTo>
                  <a:lnTo>
                    <a:pt x="0" y="29"/>
                  </a:lnTo>
                  <a:lnTo>
                    <a:pt x="308" y="141"/>
                  </a:lnTo>
                  <a:lnTo>
                    <a:pt x="630" y="239"/>
                  </a:lnTo>
                  <a:lnTo>
                    <a:pt x="953" y="295"/>
                  </a:lnTo>
                  <a:lnTo>
                    <a:pt x="1275" y="323"/>
                  </a:lnTo>
                  <a:lnTo>
                    <a:pt x="1597" y="337"/>
                  </a:lnTo>
                  <a:lnTo>
                    <a:pt x="1919" y="309"/>
                  </a:lnTo>
                  <a:lnTo>
                    <a:pt x="2255" y="253"/>
                  </a:lnTo>
                  <a:lnTo>
                    <a:pt x="2564" y="183"/>
                  </a:lnTo>
                  <a:lnTo>
                    <a:pt x="2592" y="169"/>
                  </a:lnTo>
                  <a:lnTo>
                    <a:pt x="2606" y="155"/>
                  </a:lnTo>
                  <a:lnTo>
                    <a:pt x="2592" y="141"/>
                  </a:lnTo>
                  <a:lnTo>
                    <a:pt x="2578" y="141"/>
                  </a:lnTo>
                  <a:lnTo>
                    <a:pt x="2325" y="183"/>
                  </a:lnTo>
                  <a:lnTo>
                    <a:pt x="2031" y="211"/>
                  </a:lnTo>
                  <a:lnTo>
                    <a:pt x="1695" y="211"/>
                  </a:lnTo>
                  <a:lnTo>
                    <a:pt x="1331" y="197"/>
                  </a:lnTo>
                  <a:lnTo>
                    <a:pt x="981" y="169"/>
                  </a:lnTo>
                  <a:lnTo>
                    <a:pt x="616" y="127"/>
                  </a:lnTo>
                  <a:lnTo>
                    <a:pt x="294" y="71"/>
                  </a:lnTo>
                  <a:lnTo>
                    <a:pt x="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5127;p62">
              <a:extLst>
                <a:ext uri="{FF2B5EF4-FFF2-40B4-BE49-F238E27FC236}">
                  <a16:creationId xmlns:a16="http://schemas.microsoft.com/office/drawing/2014/main" id="{8DD2C691-5734-7757-1917-2B0730C96147}"/>
                </a:ext>
              </a:extLst>
            </p:cNvPr>
            <p:cNvSpPr/>
            <p:nvPr/>
          </p:nvSpPr>
          <p:spPr>
            <a:xfrm>
              <a:off x="1328700" y="2733675"/>
              <a:ext cx="63050" cy="7725"/>
            </a:xfrm>
            <a:custGeom>
              <a:avLst/>
              <a:gdLst/>
              <a:ahLst/>
              <a:cxnLst/>
              <a:rect l="l" t="t" r="r" b="b"/>
              <a:pathLst>
                <a:path w="2522" h="309" extrusionOk="0">
                  <a:moveTo>
                    <a:pt x="2508" y="0"/>
                  </a:moveTo>
                  <a:lnTo>
                    <a:pt x="2186" y="84"/>
                  </a:lnTo>
                  <a:lnTo>
                    <a:pt x="1877" y="141"/>
                  </a:lnTo>
                  <a:lnTo>
                    <a:pt x="1569" y="169"/>
                  </a:lnTo>
                  <a:lnTo>
                    <a:pt x="939" y="169"/>
                  </a:lnTo>
                  <a:lnTo>
                    <a:pt x="631" y="141"/>
                  </a:lnTo>
                  <a:lnTo>
                    <a:pt x="322" y="84"/>
                  </a:lnTo>
                  <a:lnTo>
                    <a:pt x="0" y="28"/>
                  </a:lnTo>
                  <a:lnTo>
                    <a:pt x="0" y="42"/>
                  </a:lnTo>
                  <a:lnTo>
                    <a:pt x="0" y="56"/>
                  </a:lnTo>
                  <a:lnTo>
                    <a:pt x="154" y="113"/>
                  </a:lnTo>
                  <a:lnTo>
                    <a:pt x="322" y="169"/>
                  </a:lnTo>
                  <a:lnTo>
                    <a:pt x="490" y="211"/>
                  </a:lnTo>
                  <a:lnTo>
                    <a:pt x="673" y="253"/>
                  </a:lnTo>
                  <a:lnTo>
                    <a:pt x="1037" y="295"/>
                  </a:lnTo>
                  <a:lnTo>
                    <a:pt x="1373" y="309"/>
                  </a:lnTo>
                  <a:lnTo>
                    <a:pt x="1513" y="309"/>
                  </a:lnTo>
                  <a:lnTo>
                    <a:pt x="1667" y="295"/>
                  </a:lnTo>
                  <a:lnTo>
                    <a:pt x="1821" y="281"/>
                  </a:lnTo>
                  <a:lnTo>
                    <a:pt x="1961" y="239"/>
                  </a:lnTo>
                  <a:lnTo>
                    <a:pt x="2101" y="211"/>
                  </a:lnTo>
                  <a:lnTo>
                    <a:pt x="2242" y="155"/>
                  </a:lnTo>
                  <a:lnTo>
                    <a:pt x="2382" y="98"/>
                  </a:lnTo>
                  <a:lnTo>
                    <a:pt x="2522" y="42"/>
                  </a:lnTo>
                  <a:lnTo>
                    <a:pt x="2522" y="14"/>
                  </a:lnTo>
                  <a:lnTo>
                    <a:pt x="2508" y="14"/>
                  </a:lnTo>
                  <a:lnTo>
                    <a:pt x="250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5128;p62">
              <a:extLst>
                <a:ext uri="{FF2B5EF4-FFF2-40B4-BE49-F238E27FC236}">
                  <a16:creationId xmlns:a16="http://schemas.microsoft.com/office/drawing/2014/main" id="{B75D5302-F7F1-3833-44B9-ACA1C500F0CA}"/>
                </a:ext>
              </a:extLst>
            </p:cNvPr>
            <p:cNvSpPr/>
            <p:nvPr/>
          </p:nvSpPr>
          <p:spPr>
            <a:xfrm>
              <a:off x="1610625" y="2620550"/>
              <a:ext cx="53950" cy="35400"/>
            </a:xfrm>
            <a:custGeom>
              <a:avLst/>
              <a:gdLst/>
              <a:ahLst/>
              <a:cxnLst/>
              <a:rect l="l" t="t" r="r" b="b"/>
              <a:pathLst>
                <a:path w="2158" h="1416" extrusionOk="0">
                  <a:moveTo>
                    <a:pt x="1401" y="1"/>
                  </a:moveTo>
                  <a:lnTo>
                    <a:pt x="1247" y="15"/>
                  </a:lnTo>
                  <a:lnTo>
                    <a:pt x="1079" y="29"/>
                  </a:lnTo>
                  <a:lnTo>
                    <a:pt x="897" y="85"/>
                  </a:lnTo>
                  <a:lnTo>
                    <a:pt x="701" y="169"/>
                  </a:lnTo>
                  <a:lnTo>
                    <a:pt x="505" y="267"/>
                  </a:lnTo>
                  <a:lnTo>
                    <a:pt x="308" y="421"/>
                  </a:lnTo>
                  <a:lnTo>
                    <a:pt x="98" y="603"/>
                  </a:lnTo>
                  <a:lnTo>
                    <a:pt x="70" y="715"/>
                  </a:lnTo>
                  <a:lnTo>
                    <a:pt x="28" y="841"/>
                  </a:lnTo>
                  <a:lnTo>
                    <a:pt x="14" y="981"/>
                  </a:lnTo>
                  <a:lnTo>
                    <a:pt x="0" y="1121"/>
                  </a:lnTo>
                  <a:lnTo>
                    <a:pt x="0" y="1191"/>
                  </a:lnTo>
                  <a:lnTo>
                    <a:pt x="14" y="1261"/>
                  </a:lnTo>
                  <a:lnTo>
                    <a:pt x="28" y="1317"/>
                  </a:lnTo>
                  <a:lnTo>
                    <a:pt x="56" y="1359"/>
                  </a:lnTo>
                  <a:lnTo>
                    <a:pt x="98" y="1387"/>
                  </a:lnTo>
                  <a:lnTo>
                    <a:pt x="154" y="1401"/>
                  </a:lnTo>
                  <a:lnTo>
                    <a:pt x="224" y="1416"/>
                  </a:lnTo>
                  <a:lnTo>
                    <a:pt x="294" y="1416"/>
                  </a:lnTo>
                  <a:lnTo>
                    <a:pt x="476" y="1373"/>
                  </a:lnTo>
                  <a:lnTo>
                    <a:pt x="687" y="1303"/>
                  </a:lnTo>
                  <a:lnTo>
                    <a:pt x="925" y="1177"/>
                  </a:lnTo>
                  <a:lnTo>
                    <a:pt x="1205" y="1023"/>
                  </a:lnTo>
                  <a:lnTo>
                    <a:pt x="1499" y="813"/>
                  </a:lnTo>
                  <a:lnTo>
                    <a:pt x="1821" y="561"/>
                  </a:lnTo>
                  <a:lnTo>
                    <a:pt x="2158" y="267"/>
                  </a:lnTo>
                  <a:lnTo>
                    <a:pt x="2116" y="225"/>
                  </a:lnTo>
                  <a:lnTo>
                    <a:pt x="2003" y="155"/>
                  </a:lnTo>
                  <a:lnTo>
                    <a:pt x="1905" y="113"/>
                  </a:lnTo>
                  <a:lnTo>
                    <a:pt x="1807" y="71"/>
                  </a:lnTo>
                  <a:lnTo>
                    <a:pt x="1681" y="43"/>
                  </a:lnTo>
                  <a:lnTo>
                    <a:pt x="1555" y="15"/>
                  </a:lnTo>
                  <a:lnTo>
                    <a:pt x="1401"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5129;p62">
              <a:extLst>
                <a:ext uri="{FF2B5EF4-FFF2-40B4-BE49-F238E27FC236}">
                  <a16:creationId xmlns:a16="http://schemas.microsoft.com/office/drawing/2014/main" id="{E696BE1E-8942-B78A-C004-F8466E2E8142}"/>
                </a:ext>
              </a:extLst>
            </p:cNvPr>
            <p:cNvSpPr/>
            <p:nvPr/>
          </p:nvSpPr>
          <p:spPr>
            <a:xfrm>
              <a:off x="1607825" y="2571525"/>
              <a:ext cx="42750" cy="80225"/>
            </a:xfrm>
            <a:custGeom>
              <a:avLst/>
              <a:gdLst/>
              <a:ahLst/>
              <a:cxnLst/>
              <a:rect l="l" t="t" r="r" b="b"/>
              <a:pathLst>
                <a:path w="1710" h="3209" extrusionOk="0">
                  <a:moveTo>
                    <a:pt x="1513" y="0"/>
                  </a:moveTo>
                  <a:lnTo>
                    <a:pt x="1317" y="98"/>
                  </a:lnTo>
                  <a:lnTo>
                    <a:pt x="0" y="925"/>
                  </a:lnTo>
                  <a:lnTo>
                    <a:pt x="224" y="2046"/>
                  </a:lnTo>
                  <a:lnTo>
                    <a:pt x="238" y="2116"/>
                  </a:lnTo>
                  <a:lnTo>
                    <a:pt x="238" y="2284"/>
                  </a:lnTo>
                  <a:lnTo>
                    <a:pt x="252" y="2648"/>
                  </a:lnTo>
                  <a:lnTo>
                    <a:pt x="280" y="2858"/>
                  </a:lnTo>
                  <a:lnTo>
                    <a:pt x="308" y="3026"/>
                  </a:lnTo>
                  <a:lnTo>
                    <a:pt x="336" y="3096"/>
                  </a:lnTo>
                  <a:lnTo>
                    <a:pt x="350" y="3152"/>
                  </a:lnTo>
                  <a:lnTo>
                    <a:pt x="392" y="3194"/>
                  </a:lnTo>
                  <a:lnTo>
                    <a:pt x="420" y="3208"/>
                  </a:lnTo>
                  <a:lnTo>
                    <a:pt x="532" y="3194"/>
                  </a:lnTo>
                  <a:lnTo>
                    <a:pt x="645" y="3180"/>
                  </a:lnTo>
                  <a:lnTo>
                    <a:pt x="757" y="3138"/>
                  </a:lnTo>
                  <a:lnTo>
                    <a:pt x="869" y="3096"/>
                  </a:lnTo>
                  <a:lnTo>
                    <a:pt x="981" y="3026"/>
                  </a:lnTo>
                  <a:lnTo>
                    <a:pt x="1079" y="2956"/>
                  </a:lnTo>
                  <a:lnTo>
                    <a:pt x="1275" y="2802"/>
                  </a:lnTo>
                  <a:lnTo>
                    <a:pt x="1443" y="2620"/>
                  </a:lnTo>
                  <a:lnTo>
                    <a:pt x="1569" y="2466"/>
                  </a:lnTo>
                  <a:lnTo>
                    <a:pt x="1667" y="2340"/>
                  </a:lnTo>
                  <a:lnTo>
                    <a:pt x="1709" y="2256"/>
                  </a:lnTo>
                  <a:lnTo>
                    <a:pt x="1695" y="1766"/>
                  </a:lnTo>
                  <a:lnTo>
                    <a:pt x="1667" y="1261"/>
                  </a:lnTo>
                  <a:lnTo>
                    <a:pt x="1653" y="1121"/>
                  </a:lnTo>
                  <a:lnTo>
                    <a:pt x="1639" y="981"/>
                  </a:lnTo>
                  <a:lnTo>
                    <a:pt x="1611" y="813"/>
                  </a:lnTo>
                  <a:lnTo>
                    <a:pt x="1597" y="743"/>
                  </a:lnTo>
                  <a:lnTo>
                    <a:pt x="1597" y="687"/>
                  </a:lnTo>
                  <a:lnTo>
                    <a:pt x="1513"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5130;p62">
              <a:extLst>
                <a:ext uri="{FF2B5EF4-FFF2-40B4-BE49-F238E27FC236}">
                  <a16:creationId xmlns:a16="http://schemas.microsoft.com/office/drawing/2014/main" id="{1FAC82C8-120C-336A-6A63-C9F14B094663}"/>
                </a:ext>
              </a:extLst>
            </p:cNvPr>
            <p:cNvSpPr/>
            <p:nvPr/>
          </p:nvSpPr>
          <p:spPr>
            <a:xfrm>
              <a:off x="1607825" y="2571525"/>
              <a:ext cx="39950" cy="51150"/>
            </a:xfrm>
            <a:custGeom>
              <a:avLst/>
              <a:gdLst/>
              <a:ahLst/>
              <a:cxnLst/>
              <a:rect l="l" t="t" r="r" b="b"/>
              <a:pathLst>
                <a:path w="1598" h="2046" extrusionOk="0">
                  <a:moveTo>
                    <a:pt x="1513" y="0"/>
                  </a:moveTo>
                  <a:lnTo>
                    <a:pt x="1317" y="98"/>
                  </a:lnTo>
                  <a:lnTo>
                    <a:pt x="0" y="925"/>
                  </a:lnTo>
                  <a:lnTo>
                    <a:pt x="224" y="2046"/>
                  </a:lnTo>
                  <a:lnTo>
                    <a:pt x="462" y="1948"/>
                  </a:lnTo>
                  <a:lnTo>
                    <a:pt x="673" y="1822"/>
                  </a:lnTo>
                  <a:lnTo>
                    <a:pt x="883" y="1681"/>
                  </a:lnTo>
                  <a:lnTo>
                    <a:pt x="1065" y="1513"/>
                  </a:lnTo>
                  <a:lnTo>
                    <a:pt x="1233" y="1331"/>
                  </a:lnTo>
                  <a:lnTo>
                    <a:pt x="1373" y="1135"/>
                  </a:lnTo>
                  <a:lnTo>
                    <a:pt x="1499" y="911"/>
                  </a:lnTo>
                  <a:lnTo>
                    <a:pt x="1597" y="687"/>
                  </a:lnTo>
                  <a:lnTo>
                    <a:pt x="151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5131;p62">
              <a:extLst>
                <a:ext uri="{FF2B5EF4-FFF2-40B4-BE49-F238E27FC236}">
                  <a16:creationId xmlns:a16="http://schemas.microsoft.com/office/drawing/2014/main" id="{F3A20D9D-B6A5-34F6-6AB5-9DE2EFFCA266}"/>
                </a:ext>
              </a:extLst>
            </p:cNvPr>
            <p:cNvSpPr/>
            <p:nvPr/>
          </p:nvSpPr>
          <p:spPr>
            <a:xfrm>
              <a:off x="1569650" y="2492025"/>
              <a:ext cx="91775" cy="117350"/>
            </a:xfrm>
            <a:custGeom>
              <a:avLst/>
              <a:gdLst/>
              <a:ahLst/>
              <a:cxnLst/>
              <a:rect l="l" t="t" r="r" b="b"/>
              <a:pathLst>
                <a:path w="3671" h="4694" extrusionOk="0">
                  <a:moveTo>
                    <a:pt x="1709" y="0"/>
                  </a:moveTo>
                  <a:lnTo>
                    <a:pt x="1541" y="28"/>
                  </a:lnTo>
                  <a:lnTo>
                    <a:pt x="1373" y="84"/>
                  </a:lnTo>
                  <a:lnTo>
                    <a:pt x="1191" y="155"/>
                  </a:lnTo>
                  <a:lnTo>
                    <a:pt x="1037" y="239"/>
                  </a:lnTo>
                  <a:lnTo>
                    <a:pt x="869" y="351"/>
                  </a:lnTo>
                  <a:lnTo>
                    <a:pt x="729" y="491"/>
                  </a:lnTo>
                  <a:lnTo>
                    <a:pt x="589" y="659"/>
                  </a:lnTo>
                  <a:lnTo>
                    <a:pt x="448" y="855"/>
                  </a:lnTo>
                  <a:lnTo>
                    <a:pt x="336" y="1065"/>
                  </a:lnTo>
                  <a:lnTo>
                    <a:pt x="238" y="1331"/>
                  </a:lnTo>
                  <a:lnTo>
                    <a:pt x="140" y="1611"/>
                  </a:lnTo>
                  <a:lnTo>
                    <a:pt x="70" y="1934"/>
                  </a:lnTo>
                  <a:lnTo>
                    <a:pt x="28" y="2284"/>
                  </a:lnTo>
                  <a:lnTo>
                    <a:pt x="0" y="2648"/>
                  </a:lnTo>
                  <a:lnTo>
                    <a:pt x="14" y="2956"/>
                  </a:lnTo>
                  <a:lnTo>
                    <a:pt x="42" y="3250"/>
                  </a:lnTo>
                  <a:lnTo>
                    <a:pt x="98" y="3489"/>
                  </a:lnTo>
                  <a:lnTo>
                    <a:pt x="168" y="3713"/>
                  </a:lnTo>
                  <a:lnTo>
                    <a:pt x="252" y="3909"/>
                  </a:lnTo>
                  <a:lnTo>
                    <a:pt x="364" y="4077"/>
                  </a:lnTo>
                  <a:lnTo>
                    <a:pt x="476" y="4217"/>
                  </a:lnTo>
                  <a:lnTo>
                    <a:pt x="603" y="4329"/>
                  </a:lnTo>
                  <a:lnTo>
                    <a:pt x="729" y="4427"/>
                  </a:lnTo>
                  <a:lnTo>
                    <a:pt x="855" y="4511"/>
                  </a:lnTo>
                  <a:lnTo>
                    <a:pt x="981" y="4567"/>
                  </a:lnTo>
                  <a:lnTo>
                    <a:pt x="1107" y="4609"/>
                  </a:lnTo>
                  <a:lnTo>
                    <a:pt x="1219" y="4651"/>
                  </a:lnTo>
                  <a:lnTo>
                    <a:pt x="1415" y="4679"/>
                  </a:lnTo>
                  <a:lnTo>
                    <a:pt x="1597" y="4693"/>
                  </a:lnTo>
                  <a:lnTo>
                    <a:pt x="1849" y="4693"/>
                  </a:lnTo>
                  <a:lnTo>
                    <a:pt x="2003" y="4665"/>
                  </a:lnTo>
                  <a:lnTo>
                    <a:pt x="2158" y="4637"/>
                  </a:lnTo>
                  <a:lnTo>
                    <a:pt x="2312" y="4581"/>
                  </a:lnTo>
                  <a:lnTo>
                    <a:pt x="2480" y="4511"/>
                  </a:lnTo>
                  <a:lnTo>
                    <a:pt x="2634" y="4427"/>
                  </a:lnTo>
                  <a:lnTo>
                    <a:pt x="2802" y="4301"/>
                  </a:lnTo>
                  <a:lnTo>
                    <a:pt x="2956" y="4147"/>
                  </a:lnTo>
                  <a:lnTo>
                    <a:pt x="3096" y="3965"/>
                  </a:lnTo>
                  <a:lnTo>
                    <a:pt x="3236" y="3755"/>
                  </a:lnTo>
                  <a:lnTo>
                    <a:pt x="3362" y="3489"/>
                  </a:lnTo>
                  <a:lnTo>
                    <a:pt x="3474" y="3194"/>
                  </a:lnTo>
                  <a:lnTo>
                    <a:pt x="3558" y="2858"/>
                  </a:lnTo>
                  <a:lnTo>
                    <a:pt x="3628" y="2494"/>
                  </a:lnTo>
                  <a:lnTo>
                    <a:pt x="3656" y="2172"/>
                  </a:lnTo>
                  <a:lnTo>
                    <a:pt x="3670" y="1878"/>
                  </a:lnTo>
                  <a:lnTo>
                    <a:pt x="3656" y="1597"/>
                  </a:lnTo>
                  <a:lnTo>
                    <a:pt x="3614" y="1359"/>
                  </a:lnTo>
                  <a:lnTo>
                    <a:pt x="3558" y="1135"/>
                  </a:lnTo>
                  <a:lnTo>
                    <a:pt x="3474" y="925"/>
                  </a:lnTo>
                  <a:lnTo>
                    <a:pt x="3376" y="757"/>
                  </a:lnTo>
                  <a:lnTo>
                    <a:pt x="3278" y="603"/>
                  </a:lnTo>
                  <a:lnTo>
                    <a:pt x="3152" y="463"/>
                  </a:lnTo>
                  <a:lnTo>
                    <a:pt x="3012" y="337"/>
                  </a:lnTo>
                  <a:lnTo>
                    <a:pt x="2872" y="239"/>
                  </a:lnTo>
                  <a:lnTo>
                    <a:pt x="2718" y="169"/>
                  </a:lnTo>
                  <a:lnTo>
                    <a:pt x="2550" y="98"/>
                  </a:lnTo>
                  <a:lnTo>
                    <a:pt x="2396" y="56"/>
                  </a:lnTo>
                  <a:lnTo>
                    <a:pt x="2228" y="14"/>
                  </a:lnTo>
                  <a:lnTo>
                    <a:pt x="2059"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5132;p62">
              <a:extLst>
                <a:ext uri="{FF2B5EF4-FFF2-40B4-BE49-F238E27FC236}">
                  <a16:creationId xmlns:a16="http://schemas.microsoft.com/office/drawing/2014/main" id="{82EE5436-B831-D569-F6A5-3E062AA8EC93}"/>
                </a:ext>
              </a:extLst>
            </p:cNvPr>
            <p:cNvSpPr/>
            <p:nvPr/>
          </p:nvSpPr>
          <p:spPr>
            <a:xfrm>
              <a:off x="1578400" y="2536500"/>
              <a:ext cx="9125" cy="5275"/>
            </a:xfrm>
            <a:custGeom>
              <a:avLst/>
              <a:gdLst/>
              <a:ahLst/>
              <a:cxnLst/>
              <a:rect l="l" t="t" r="r" b="b"/>
              <a:pathLst>
                <a:path w="365" h="211" extrusionOk="0">
                  <a:moveTo>
                    <a:pt x="169" y="1"/>
                  </a:moveTo>
                  <a:lnTo>
                    <a:pt x="126" y="15"/>
                  </a:lnTo>
                  <a:lnTo>
                    <a:pt x="84" y="29"/>
                  </a:lnTo>
                  <a:lnTo>
                    <a:pt x="42" y="57"/>
                  </a:lnTo>
                  <a:lnTo>
                    <a:pt x="14" y="85"/>
                  </a:lnTo>
                  <a:lnTo>
                    <a:pt x="0" y="113"/>
                  </a:lnTo>
                  <a:lnTo>
                    <a:pt x="0" y="141"/>
                  </a:lnTo>
                  <a:lnTo>
                    <a:pt x="0" y="169"/>
                  </a:lnTo>
                  <a:lnTo>
                    <a:pt x="14" y="197"/>
                  </a:lnTo>
                  <a:lnTo>
                    <a:pt x="42" y="211"/>
                  </a:lnTo>
                  <a:lnTo>
                    <a:pt x="70" y="211"/>
                  </a:lnTo>
                  <a:lnTo>
                    <a:pt x="211" y="197"/>
                  </a:lnTo>
                  <a:lnTo>
                    <a:pt x="281" y="169"/>
                  </a:lnTo>
                  <a:lnTo>
                    <a:pt x="351" y="141"/>
                  </a:lnTo>
                  <a:lnTo>
                    <a:pt x="365" y="99"/>
                  </a:lnTo>
                  <a:lnTo>
                    <a:pt x="351" y="57"/>
                  </a:lnTo>
                  <a:lnTo>
                    <a:pt x="309" y="15"/>
                  </a:lnTo>
                  <a:lnTo>
                    <a:pt x="26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5133;p62">
              <a:extLst>
                <a:ext uri="{FF2B5EF4-FFF2-40B4-BE49-F238E27FC236}">
                  <a16:creationId xmlns:a16="http://schemas.microsoft.com/office/drawing/2014/main" id="{57EA577F-A3E0-3480-9F73-42FD19F13E5C}"/>
                </a:ext>
              </a:extLst>
            </p:cNvPr>
            <p:cNvSpPr/>
            <p:nvPr/>
          </p:nvSpPr>
          <p:spPr>
            <a:xfrm>
              <a:off x="1606075" y="2538950"/>
              <a:ext cx="9125" cy="5625"/>
            </a:xfrm>
            <a:custGeom>
              <a:avLst/>
              <a:gdLst/>
              <a:ahLst/>
              <a:cxnLst/>
              <a:rect l="l" t="t" r="r" b="b"/>
              <a:pathLst>
                <a:path w="365" h="225" extrusionOk="0">
                  <a:moveTo>
                    <a:pt x="98" y="1"/>
                  </a:moveTo>
                  <a:lnTo>
                    <a:pt x="56" y="15"/>
                  </a:lnTo>
                  <a:lnTo>
                    <a:pt x="14" y="43"/>
                  </a:lnTo>
                  <a:lnTo>
                    <a:pt x="0" y="85"/>
                  </a:lnTo>
                  <a:lnTo>
                    <a:pt x="14" y="141"/>
                  </a:lnTo>
                  <a:lnTo>
                    <a:pt x="70" y="169"/>
                  </a:lnTo>
                  <a:lnTo>
                    <a:pt x="140" y="197"/>
                  </a:lnTo>
                  <a:lnTo>
                    <a:pt x="280" y="225"/>
                  </a:lnTo>
                  <a:lnTo>
                    <a:pt x="308" y="225"/>
                  </a:lnTo>
                  <a:lnTo>
                    <a:pt x="336" y="211"/>
                  </a:lnTo>
                  <a:lnTo>
                    <a:pt x="350" y="197"/>
                  </a:lnTo>
                  <a:lnTo>
                    <a:pt x="364" y="169"/>
                  </a:lnTo>
                  <a:lnTo>
                    <a:pt x="364" y="141"/>
                  </a:lnTo>
                  <a:lnTo>
                    <a:pt x="350" y="113"/>
                  </a:lnTo>
                  <a:lnTo>
                    <a:pt x="322" y="71"/>
                  </a:lnTo>
                  <a:lnTo>
                    <a:pt x="280" y="43"/>
                  </a:lnTo>
                  <a:lnTo>
                    <a:pt x="238" y="29"/>
                  </a:lnTo>
                  <a:lnTo>
                    <a:pt x="182" y="15"/>
                  </a:lnTo>
                  <a:lnTo>
                    <a:pt x="14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5134;p62">
              <a:extLst>
                <a:ext uri="{FF2B5EF4-FFF2-40B4-BE49-F238E27FC236}">
                  <a16:creationId xmlns:a16="http://schemas.microsoft.com/office/drawing/2014/main" id="{7FAA0DB2-CD3B-9F20-2E9A-170BB57DBD28}"/>
                </a:ext>
              </a:extLst>
            </p:cNvPr>
            <p:cNvSpPr/>
            <p:nvPr/>
          </p:nvSpPr>
          <p:spPr>
            <a:xfrm>
              <a:off x="1605375" y="2556825"/>
              <a:ext cx="3525" cy="9125"/>
            </a:xfrm>
            <a:custGeom>
              <a:avLst/>
              <a:gdLst/>
              <a:ahLst/>
              <a:cxnLst/>
              <a:rect l="l" t="t" r="r" b="b"/>
              <a:pathLst>
                <a:path w="141" h="365" extrusionOk="0">
                  <a:moveTo>
                    <a:pt x="14" y="0"/>
                  </a:moveTo>
                  <a:lnTo>
                    <a:pt x="0" y="112"/>
                  </a:lnTo>
                  <a:lnTo>
                    <a:pt x="14" y="224"/>
                  </a:lnTo>
                  <a:lnTo>
                    <a:pt x="28" y="280"/>
                  </a:lnTo>
                  <a:lnTo>
                    <a:pt x="56" y="322"/>
                  </a:lnTo>
                  <a:lnTo>
                    <a:pt x="98" y="350"/>
                  </a:lnTo>
                  <a:lnTo>
                    <a:pt x="140" y="364"/>
                  </a:lnTo>
                  <a:lnTo>
                    <a:pt x="112" y="336"/>
                  </a:lnTo>
                  <a:lnTo>
                    <a:pt x="70" y="308"/>
                  </a:lnTo>
                  <a:lnTo>
                    <a:pt x="56" y="266"/>
                  </a:lnTo>
                  <a:lnTo>
                    <a:pt x="42" y="224"/>
                  </a:lnTo>
                  <a:lnTo>
                    <a:pt x="28" y="126"/>
                  </a:lnTo>
                  <a:lnTo>
                    <a:pt x="28" y="14"/>
                  </a:lnTo>
                  <a:lnTo>
                    <a:pt x="1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5135;p62">
              <a:extLst>
                <a:ext uri="{FF2B5EF4-FFF2-40B4-BE49-F238E27FC236}">
                  <a16:creationId xmlns:a16="http://schemas.microsoft.com/office/drawing/2014/main" id="{E114B475-3560-115D-0745-7BCB403E9019}"/>
                </a:ext>
              </a:extLst>
            </p:cNvPr>
            <p:cNvSpPr/>
            <p:nvPr/>
          </p:nvSpPr>
          <p:spPr>
            <a:xfrm>
              <a:off x="1605375" y="2553650"/>
              <a:ext cx="7725" cy="11250"/>
            </a:xfrm>
            <a:custGeom>
              <a:avLst/>
              <a:gdLst/>
              <a:ahLst/>
              <a:cxnLst/>
              <a:rect l="l" t="t" r="r" b="b"/>
              <a:pathLst>
                <a:path w="309" h="450" extrusionOk="0">
                  <a:moveTo>
                    <a:pt x="154" y="1"/>
                  </a:moveTo>
                  <a:lnTo>
                    <a:pt x="112" y="15"/>
                  </a:lnTo>
                  <a:lnTo>
                    <a:pt x="84" y="29"/>
                  </a:lnTo>
                  <a:lnTo>
                    <a:pt x="42" y="71"/>
                  </a:lnTo>
                  <a:lnTo>
                    <a:pt x="14" y="141"/>
                  </a:lnTo>
                  <a:lnTo>
                    <a:pt x="0" y="225"/>
                  </a:lnTo>
                  <a:lnTo>
                    <a:pt x="0" y="309"/>
                  </a:lnTo>
                  <a:lnTo>
                    <a:pt x="28" y="379"/>
                  </a:lnTo>
                  <a:lnTo>
                    <a:pt x="56" y="407"/>
                  </a:lnTo>
                  <a:lnTo>
                    <a:pt x="84" y="421"/>
                  </a:lnTo>
                  <a:lnTo>
                    <a:pt x="112" y="435"/>
                  </a:lnTo>
                  <a:lnTo>
                    <a:pt x="154" y="449"/>
                  </a:lnTo>
                  <a:lnTo>
                    <a:pt x="182" y="435"/>
                  </a:lnTo>
                  <a:lnTo>
                    <a:pt x="224" y="421"/>
                  </a:lnTo>
                  <a:lnTo>
                    <a:pt x="266" y="379"/>
                  </a:lnTo>
                  <a:lnTo>
                    <a:pt x="294" y="309"/>
                  </a:lnTo>
                  <a:lnTo>
                    <a:pt x="308" y="225"/>
                  </a:lnTo>
                  <a:lnTo>
                    <a:pt x="294" y="141"/>
                  </a:lnTo>
                  <a:lnTo>
                    <a:pt x="266" y="71"/>
                  </a:lnTo>
                  <a:lnTo>
                    <a:pt x="252" y="43"/>
                  </a:lnTo>
                  <a:lnTo>
                    <a:pt x="224" y="29"/>
                  </a:lnTo>
                  <a:lnTo>
                    <a:pt x="182" y="15"/>
                  </a:lnTo>
                  <a:lnTo>
                    <a:pt x="15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5136;p62">
              <a:extLst>
                <a:ext uri="{FF2B5EF4-FFF2-40B4-BE49-F238E27FC236}">
                  <a16:creationId xmlns:a16="http://schemas.microsoft.com/office/drawing/2014/main" id="{18E3A467-6767-148F-AD48-A4CBA886F959}"/>
                </a:ext>
              </a:extLst>
            </p:cNvPr>
            <p:cNvSpPr/>
            <p:nvPr/>
          </p:nvSpPr>
          <p:spPr>
            <a:xfrm>
              <a:off x="1610275" y="2554350"/>
              <a:ext cx="7375" cy="4600"/>
            </a:xfrm>
            <a:custGeom>
              <a:avLst/>
              <a:gdLst/>
              <a:ahLst/>
              <a:cxnLst/>
              <a:rect l="l" t="t" r="r" b="b"/>
              <a:pathLst>
                <a:path w="295" h="184" extrusionOk="0">
                  <a:moveTo>
                    <a:pt x="14" y="1"/>
                  </a:moveTo>
                  <a:lnTo>
                    <a:pt x="0" y="29"/>
                  </a:lnTo>
                  <a:lnTo>
                    <a:pt x="28" y="85"/>
                  </a:lnTo>
                  <a:lnTo>
                    <a:pt x="56" y="141"/>
                  </a:lnTo>
                  <a:lnTo>
                    <a:pt x="112" y="169"/>
                  </a:lnTo>
                  <a:lnTo>
                    <a:pt x="140" y="183"/>
                  </a:lnTo>
                  <a:lnTo>
                    <a:pt x="168" y="169"/>
                  </a:lnTo>
                  <a:lnTo>
                    <a:pt x="224" y="155"/>
                  </a:lnTo>
                  <a:lnTo>
                    <a:pt x="266" y="113"/>
                  </a:lnTo>
                  <a:lnTo>
                    <a:pt x="280" y="57"/>
                  </a:lnTo>
                  <a:lnTo>
                    <a:pt x="294" y="1"/>
                  </a:lnTo>
                  <a:lnTo>
                    <a:pt x="224" y="57"/>
                  </a:lnTo>
                  <a:lnTo>
                    <a:pt x="196" y="71"/>
                  </a:lnTo>
                  <a:lnTo>
                    <a:pt x="154" y="85"/>
                  </a:lnTo>
                  <a:lnTo>
                    <a:pt x="126" y="71"/>
                  </a:lnTo>
                  <a:lnTo>
                    <a:pt x="98" y="43"/>
                  </a:lnTo>
                  <a:lnTo>
                    <a:pt x="4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5137;p62">
              <a:extLst>
                <a:ext uri="{FF2B5EF4-FFF2-40B4-BE49-F238E27FC236}">
                  <a16:creationId xmlns:a16="http://schemas.microsoft.com/office/drawing/2014/main" id="{A3C8007A-7D5B-A18D-8A1C-DCCE1EB75784}"/>
                </a:ext>
              </a:extLst>
            </p:cNvPr>
            <p:cNvSpPr/>
            <p:nvPr/>
          </p:nvSpPr>
          <p:spPr>
            <a:xfrm>
              <a:off x="1582600" y="2555425"/>
              <a:ext cx="4225" cy="8775"/>
            </a:xfrm>
            <a:custGeom>
              <a:avLst/>
              <a:gdLst/>
              <a:ahLst/>
              <a:cxnLst/>
              <a:rect l="l" t="t" r="r" b="b"/>
              <a:pathLst>
                <a:path w="169" h="351" extrusionOk="0">
                  <a:moveTo>
                    <a:pt x="155" y="0"/>
                  </a:moveTo>
                  <a:lnTo>
                    <a:pt x="141" y="14"/>
                  </a:lnTo>
                  <a:lnTo>
                    <a:pt x="141" y="112"/>
                  </a:lnTo>
                  <a:lnTo>
                    <a:pt x="127" y="210"/>
                  </a:lnTo>
                  <a:lnTo>
                    <a:pt x="99" y="252"/>
                  </a:lnTo>
                  <a:lnTo>
                    <a:pt x="71" y="294"/>
                  </a:lnTo>
                  <a:lnTo>
                    <a:pt x="43" y="322"/>
                  </a:lnTo>
                  <a:lnTo>
                    <a:pt x="1" y="350"/>
                  </a:lnTo>
                  <a:lnTo>
                    <a:pt x="57" y="336"/>
                  </a:lnTo>
                  <a:lnTo>
                    <a:pt x="99" y="308"/>
                  </a:lnTo>
                  <a:lnTo>
                    <a:pt x="127" y="266"/>
                  </a:lnTo>
                  <a:lnTo>
                    <a:pt x="141" y="210"/>
                  </a:lnTo>
                  <a:lnTo>
                    <a:pt x="169" y="98"/>
                  </a:lnTo>
                  <a:lnTo>
                    <a:pt x="15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5138;p62">
              <a:extLst>
                <a:ext uri="{FF2B5EF4-FFF2-40B4-BE49-F238E27FC236}">
                  <a16:creationId xmlns:a16="http://schemas.microsoft.com/office/drawing/2014/main" id="{51022560-F73A-602E-4D38-38E151FAF6EF}"/>
                </a:ext>
              </a:extLst>
            </p:cNvPr>
            <p:cNvSpPr/>
            <p:nvPr/>
          </p:nvSpPr>
          <p:spPr>
            <a:xfrm>
              <a:off x="1579100" y="2551550"/>
              <a:ext cx="7375" cy="11250"/>
            </a:xfrm>
            <a:custGeom>
              <a:avLst/>
              <a:gdLst/>
              <a:ahLst/>
              <a:cxnLst/>
              <a:rect l="l" t="t" r="r" b="b"/>
              <a:pathLst>
                <a:path w="295" h="450" extrusionOk="0">
                  <a:moveTo>
                    <a:pt x="169" y="1"/>
                  </a:moveTo>
                  <a:lnTo>
                    <a:pt x="141" y="15"/>
                  </a:lnTo>
                  <a:lnTo>
                    <a:pt x="98" y="15"/>
                  </a:lnTo>
                  <a:lnTo>
                    <a:pt x="70" y="43"/>
                  </a:lnTo>
                  <a:lnTo>
                    <a:pt x="42" y="71"/>
                  </a:lnTo>
                  <a:lnTo>
                    <a:pt x="14" y="127"/>
                  </a:lnTo>
                  <a:lnTo>
                    <a:pt x="0" y="211"/>
                  </a:lnTo>
                  <a:lnTo>
                    <a:pt x="0" y="295"/>
                  </a:lnTo>
                  <a:lnTo>
                    <a:pt x="28" y="365"/>
                  </a:lnTo>
                  <a:lnTo>
                    <a:pt x="70" y="421"/>
                  </a:lnTo>
                  <a:lnTo>
                    <a:pt x="98" y="435"/>
                  </a:lnTo>
                  <a:lnTo>
                    <a:pt x="141" y="449"/>
                  </a:lnTo>
                  <a:lnTo>
                    <a:pt x="169" y="449"/>
                  </a:lnTo>
                  <a:lnTo>
                    <a:pt x="197" y="435"/>
                  </a:lnTo>
                  <a:lnTo>
                    <a:pt x="253" y="393"/>
                  </a:lnTo>
                  <a:lnTo>
                    <a:pt x="281" y="323"/>
                  </a:lnTo>
                  <a:lnTo>
                    <a:pt x="295" y="239"/>
                  </a:lnTo>
                  <a:lnTo>
                    <a:pt x="295" y="155"/>
                  </a:lnTo>
                  <a:lnTo>
                    <a:pt x="281" y="85"/>
                  </a:lnTo>
                  <a:lnTo>
                    <a:pt x="239" y="29"/>
                  </a:lnTo>
                  <a:lnTo>
                    <a:pt x="211" y="15"/>
                  </a:lnTo>
                  <a:lnTo>
                    <a:pt x="16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5139;p62">
              <a:extLst>
                <a:ext uri="{FF2B5EF4-FFF2-40B4-BE49-F238E27FC236}">
                  <a16:creationId xmlns:a16="http://schemas.microsoft.com/office/drawing/2014/main" id="{724FF4FE-194E-82B7-EC91-D19D36AE4B23}"/>
                </a:ext>
              </a:extLst>
            </p:cNvPr>
            <p:cNvSpPr/>
            <p:nvPr/>
          </p:nvSpPr>
          <p:spPr>
            <a:xfrm>
              <a:off x="1575600" y="2551550"/>
              <a:ext cx="6325" cy="4950"/>
            </a:xfrm>
            <a:custGeom>
              <a:avLst/>
              <a:gdLst/>
              <a:ahLst/>
              <a:cxnLst/>
              <a:rect l="l" t="t" r="r" b="b"/>
              <a:pathLst>
                <a:path w="253" h="198" extrusionOk="0">
                  <a:moveTo>
                    <a:pt x="0" y="1"/>
                  </a:moveTo>
                  <a:lnTo>
                    <a:pt x="0" y="57"/>
                  </a:lnTo>
                  <a:lnTo>
                    <a:pt x="14" y="113"/>
                  </a:lnTo>
                  <a:lnTo>
                    <a:pt x="42" y="169"/>
                  </a:lnTo>
                  <a:lnTo>
                    <a:pt x="98" y="197"/>
                  </a:lnTo>
                  <a:lnTo>
                    <a:pt x="154" y="197"/>
                  </a:lnTo>
                  <a:lnTo>
                    <a:pt x="196" y="169"/>
                  </a:lnTo>
                  <a:lnTo>
                    <a:pt x="224" y="113"/>
                  </a:lnTo>
                  <a:lnTo>
                    <a:pt x="252" y="57"/>
                  </a:lnTo>
                  <a:lnTo>
                    <a:pt x="238" y="43"/>
                  </a:lnTo>
                  <a:lnTo>
                    <a:pt x="238" y="29"/>
                  </a:lnTo>
                  <a:lnTo>
                    <a:pt x="224" y="29"/>
                  </a:lnTo>
                  <a:lnTo>
                    <a:pt x="168" y="71"/>
                  </a:lnTo>
                  <a:lnTo>
                    <a:pt x="140" y="85"/>
                  </a:lnTo>
                  <a:lnTo>
                    <a:pt x="112" y="99"/>
                  </a:lnTo>
                  <a:lnTo>
                    <a:pt x="70" y="85"/>
                  </a:lnTo>
                  <a:lnTo>
                    <a:pt x="42" y="71"/>
                  </a:lnTo>
                  <a:lnTo>
                    <a:pt x="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5140;p62">
              <a:extLst>
                <a:ext uri="{FF2B5EF4-FFF2-40B4-BE49-F238E27FC236}">
                  <a16:creationId xmlns:a16="http://schemas.microsoft.com/office/drawing/2014/main" id="{015F1D73-E796-3118-512E-49F8924A65F3}"/>
                </a:ext>
              </a:extLst>
            </p:cNvPr>
            <p:cNvSpPr/>
            <p:nvPr/>
          </p:nvSpPr>
          <p:spPr>
            <a:xfrm>
              <a:off x="1599400" y="2583075"/>
              <a:ext cx="7050" cy="3525"/>
            </a:xfrm>
            <a:custGeom>
              <a:avLst/>
              <a:gdLst/>
              <a:ahLst/>
              <a:cxnLst/>
              <a:rect l="l" t="t" r="r" b="b"/>
              <a:pathLst>
                <a:path w="282" h="141" extrusionOk="0">
                  <a:moveTo>
                    <a:pt x="253" y="1"/>
                  </a:moveTo>
                  <a:lnTo>
                    <a:pt x="211" y="57"/>
                  </a:lnTo>
                  <a:lnTo>
                    <a:pt x="183" y="85"/>
                  </a:lnTo>
                  <a:lnTo>
                    <a:pt x="155" y="99"/>
                  </a:lnTo>
                  <a:lnTo>
                    <a:pt x="71" y="99"/>
                  </a:lnTo>
                  <a:lnTo>
                    <a:pt x="1" y="85"/>
                  </a:lnTo>
                  <a:lnTo>
                    <a:pt x="43" y="113"/>
                  </a:lnTo>
                  <a:lnTo>
                    <a:pt x="85" y="127"/>
                  </a:lnTo>
                  <a:lnTo>
                    <a:pt x="141" y="141"/>
                  </a:lnTo>
                  <a:lnTo>
                    <a:pt x="183" y="141"/>
                  </a:lnTo>
                  <a:lnTo>
                    <a:pt x="225" y="113"/>
                  </a:lnTo>
                  <a:lnTo>
                    <a:pt x="253" y="85"/>
                  </a:lnTo>
                  <a:lnTo>
                    <a:pt x="267" y="43"/>
                  </a:lnTo>
                  <a:lnTo>
                    <a:pt x="28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5141;p62">
              <a:extLst>
                <a:ext uri="{FF2B5EF4-FFF2-40B4-BE49-F238E27FC236}">
                  <a16:creationId xmlns:a16="http://schemas.microsoft.com/office/drawing/2014/main" id="{2ADB76DA-FB6D-65B0-CA0F-44B31B077FC2}"/>
                </a:ext>
              </a:extLst>
            </p:cNvPr>
            <p:cNvSpPr/>
            <p:nvPr/>
          </p:nvSpPr>
          <p:spPr>
            <a:xfrm>
              <a:off x="1585750" y="2537550"/>
              <a:ext cx="17550" cy="41350"/>
            </a:xfrm>
            <a:custGeom>
              <a:avLst/>
              <a:gdLst/>
              <a:ahLst/>
              <a:cxnLst/>
              <a:rect l="l" t="t" r="r" b="b"/>
              <a:pathLst>
                <a:path w="702" h="1654" extrusionOk="0">
                  <a:moveTo>
                    <a:pt x="323" y="1"/>
                  </a:moveTo>
                  <a:lnTo>
                    <a:pt x="225" y="337"/>
                  </a:lnTo>
                  <a:lnTo>
                    <a:pt x="127" y="673"/>
                  </a:lnTo>
                  <a:lnTo>
                    <a:pt x="57" y="1009"/>
                  </a:lnTo>
                  <a:lnTo>
                    <a:pt x="1" y="1345"/>
                  </a:lnTo>
                  <a:lnTo>
                    <a:pt x="15" y="1373"/>
                  </a:lnTo>
                  <a:lnTo>
                    <a:pt x="29" y="1373"/>
                  </a:lnTo>
                  <a:lnTo>
                    <a:pt x="113" y="1359"/>
                  </a:lnTo>
                  <a:lnTo>
                    <a:pt x="239" y="1331"/>
                  </a:lnTo>
                  <a:lnTo>
                    <a:pt x="239" y="1331"/>
                  </a:lnTo>
                  <a:lnTo>
                    <a:pt x="225" y="1443"/>
                  </a:lnTo>
                  <a:lnTo>
                    <a:pt x="197" y="1626"/>
                  </a:lnTo>
                  <a:lnTo>
                    <a:pt x="211" y="1640"/>
                  </a:lnTo>
                  <a:lnTo>
                    <a:pt x="253" y="1640"/>
                  </a:lnTo>
                  <a:lnTo>
                    <a:pt x="323" y="1654"/>
                  </a:lnTo>
                  <a:lnTo>
                    <a:pt x="379" y="1654"/>
                  </a:lnTo>
                  <a:lnTo>
                    <a:pt x="449" y="1640"/>
                  </a:lnTo>
                  <a:lnTo>
                    <a:pt x="505" y="1626"/>
                  </a:lnTo>
                  <a:lnTo>
                    <a:pt x="561" y="1598"/>
                  </a:lnTo>
                  <a:lnTo>
                    <a:pt x="617" y="1570"/>
                  </a:lnTo>
                  <a:lnTo>
                    <a:pt x="659" y="1528"/>
                  </a:lnTo>
                  <a:lnTo>
                    <a:pt x="701" y="1471"/>
                  </a:lnTo>
                  <a:lnTo>
                    <a:pt x="687" y="1471"/>
                  </a:lnTo>
                  <a:lnTo>
                    <a:pt x="589" y="1514"/>
                  </a:lnTo>
                  <a:lnTo>
                    <a:pt x="491" y="1556"/>
                  </a:lnTo>
                  <a:lnTo>
                    <a:pt x="379" y="1570"/>
                  </a:lnTo>
                  <a:lnTo>
                    <a:pt x="267" y="1570"/>
                  </a:lnTo>
                  <a:lnTo>
                    <a:pt x="309" y="1387"/>
                  </a:lnTo>
                  <a:lnTo>
                    <a:pt x="323" y="1275"/>
                  </a:lnTo>
                  <a:lnTo>
                    <a:pt x="323" y="1219"/>
                  </a:lnTo>
                  <a:lnTo>
                    <a:pt x="211" y="1233"/>
                  </a:lnTo>
                  <a:lnTo>
                    <a:pt x="99" y="1261"/>
                  </a:lnTo>
                  <a:lnTo>
                    <a:pt x="155" y="953"/>
                  </a:lnTo>
                  <a:lnTo>
                    <a:pt x="225" y="631"/>
                  </a:lnTo>
                  <a:lnTo>
                    <a:pt x="295" y="323"/>
                  </a:lnTo>
                  <a:lnTo>
                    <a:pt x="35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5142;p62">
              <a:extLst>
                <a:ext uri="{FF2B5EF4-FFF2-40B4-BE49-F238E27FC236}">
                  <a16:creationId xmlns:a16="http://schemas.microsoft.com/office/drawing/2014/main" id="{992104A3-D578-CEE3-6369-328EDF74F123}"/>
                </a:ext>
              </a:extLst>
            </p:cNvPr>
            <p:cNvSpPr/>
            <p:nvPr/>
          </p:nvSpPr>
          <p:spPr>
            <a:xfrm>
              <a:off x="1592400" y="2574325"/>
              <a:ext cx="11950" cy="8775"/>
            </a:xfrm>
            <a:custGeom>
              <a:avLst/>
              <a:gdLst/>
              <a:ahLst/>
              <a:cxnLst/>
              <a:rect l="l" t="t" r="r" b="b"/>
              <a:pathLst>
                <a:path w="478" h="351" extrusionOk="0">
                  <a:moveTo>
                    <a:pt x="435" y="0"/>
                  </a:moveTo>
                  <a:lnTo>
                    <a:pt x="337" y="71"/>
                  </a:lnTo>
                  <a:lnTo>
                    <a:pt x="239" y="99"/>
                  </a:lnTo>
                  <a:lnTo>
                    <a:pt x="127" y="127"/>
                  </a:lnTo>
                  <a:lnTo>
                    <a:pt x="1" y="127"/>
                  </a:lnTo>
                  <a:lnTo>
                    <a:pt x="43" y="197"/>
                  </a:lnTo>
                  <a:lnTo>
                    <a:pt x="99" y="239"/>
                  </a:lnTo>
                  <a:lnTo>
                    <a:pt x="155" y="295"/>
                  </a:lnTo>
                  <a:lnTo>
                    <a:pt x="211" y="323"/>
                  </a:lnTo>
                  <a:lnTo>
                    <a:pt x="281" y="351"/>
                  </a:lnTo>
                  <a:lnTo>
                    <a:pt x="365" y="351"/>
                  </a:lnTo>
                  <a:lnTo>
                    <a:pt x="407" y="337"/>
                  </a:lnTo>
                  <a:lnTo>
                    <a:pt x="435" y="323"/>
                  </a:lnTo>
                  <a:lnTo>
                    <a:pt x="449" y="295"/>
                  </a:lnTo>
                  <a:lnTo>
                    <a:pt x="463" y="267"/>
                  </a:lnTo>
                  <a:lnTo>
                    <a:pt x="477" y="211"/>
                  </a:lnTo>
                  <a:lnTo>
                    <a:pt x="477" y="141"/>
                  </a:lnTo>
                  <a:lnTo>
                    <a:pt x="43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5143;p62">
              <a:extLst>
                <a:ext uri="{FF2B5EF4-FFF2-40B4-BE49-F238E27FC236}">
                  <a16:creationId xmlns:a16="http://schemas.microsoft.com/office/drawing/2014/main" id="{18705CE8-8F70-B8E2-85DF-73B984C54733}"/>
                </a:ext>
              </a:extLst>
            </p:cNvPr>
            <p:cNvSpPr/>
            <p:nvPr/>
          </p:nvSpPr>
          <p:spPr>
            <a:xfrm>
              <a:off x="1597650" y="2577825"/>
              <a:ext cx="6700" cy="5275"/>
            </a:xfrm>
            <a:custGeom>
              <a:avLst/>
              <a:gdLst/>
              <a:ahLst/>
              <a:cxnLst/>
              <a:rect l="l" t="t" r="r" b="b"/>
              <a:pathLst>
                <a:path w="268" h="211" extrusionOk="0">
                  <a:moveTo>
                    <a:pt x="267" y="1"/>
                  </a:moveTo>
                  <a:lnTo>
                    <a:pt x="183" y="15"/>
                  </a:lnTo>
                  <a:lnTo>
                    <a:pt x="99" y="43"/>
                  </a:lnTo>
                  <a:lnTo>
                    <a:pt x="43" y="113"/>
                  </a:lnTo>
                  <a:lnTo>
                    <a:pt x="1" y="183"/>
                  </a:lnTo>
                  <a:lnTo>
                    <a:pt x="71" y="211"/>
                  </a:lnTo>
                  <a:lnTo>
                    <a:pt x="155" y="211"/>
                  </a:lnTo>
                  <a:lnTo>
                    <a:pt x="197" y="197"/>
                  </a:lnTo>
                  <a:lnTo>
                    <a:pt x="225" y="183"/>
                  </a:lnTo>
                  <a:lnTo>
                    <a:pt x="239" y="155"/>
                  </a:lnTo>
                  <a:lnTo>
                    <a:pt x="253" y="127"/>
                  </a:lnTo>
                  <a:lnTo>
                    <a:pt x="267" y="71"/>
                  </a:lnTo>
                  <a:lnTo>
                    <a:pt x="267" y="1"/>
                  </a:lnTo>
                  <a:close/>
                </a:path>
              </a:pathLst>
            </a:custGeom>
            <a:solidFill>
              <a:srgbClr val="FF9A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5144;p62">
              <a:extLst>
                <a:ext uri="{FF2B5EF4-FFF2-40B4-BE49-F238E27FC236}">
                  <a16:creationId xmlns:a16="http://schemas.microsoft.com/office/drawing/2014/main" id="{E3176578-4449-B1F6-4FC5-B1C76426AD4C}"/>
                </a:ext>
              </a:extLst>
            </p:cNvPr>
            <p:cNvSpPr/>
            <p:nvPr/>
          </p:nvSpPr>
          <p:spPr>
            <a:xfrm>
              <a:off x="1572100" y="2488175"/>
              <a:ext cx="97375" cy="75325"/>
            </a:xfrm>
            <a:custGeom>
              <a:avLst/>
              <a:gdLst/>
              <a:ahLst/>
              <a:cxnLst/>
              <a:rect l="l" t="t" r="r" b="b"/>
              <a:pathLst>
                <a:path w="3895" h="3013" extrusionOk="0">
                  <a:moveTo>
                    <a:pt x="1681" y="0"/>
                  </a:moveTo>
                  <a:lnTo>
                    <a:pt x="1513" y="14"/>
                  </a:lnTo>
                  <a:lnTo>
                    <a:pt x="1359" y="28"/>
                  </a:lnTo>
                  <a:lnTo>
                    <a:pt x="1191" y="70"/>
                  </a:lnTo>
                  <a:lnTo>
                    <a:pt x="1023" y="126"/>
                  </a:lnTo>
                  <a:lnTo>
                    <a:pt x="855" y="196"/>
                  </a:lnTo>
                  <a:lnTo>
                    <a:pt x="715" y="281"/>
                  </a:lnTo>
                  <a:lnTo>
                    <a:pt x="589" y="393"/>
                  </a:lnTo>
                  <a:lnTo>
                    <a:pt x="477" y="519"/>
                  </a:lnTo>
                  <a:lnTo>
                    <a:pt x="378" y="645"/>
                  </a:lnTo>
                  <a:lnTo>
                    <a:pt x="294" y="771"/>
                  </a:lnTo>
                  <a:lnTo>
                    <a:pt x="210" y="911"/>
                  </a:lnTo>
                  <a:lnTo>
                    <a:pt x="154" y="1051"/>
                  </a:lnTo>
                  <a:lnTo>
                    <a:pt x="112" y="1191"/>
                  </a:lnTo>
                  <a:lnTo>
                    <a:pt x="70" y="1317"/>
                  </a:lnTo>
                  <a:lnTo>
                    <a:pt x="14" y="1527"/>
                  </a:lnTo>
                  <a:lnTo>
                    <a:pt x="0" y="1681"/>
                  </a:lnTo>
                  <a:lnTo>
                    <a:pt x="14" y="1723"/>
                  </a:lnTo>
                  <a:lnTo>
                    <a:pt x="14" y="1751"/>
                  </a:lnTo>
                  <a:lnTo>
                    <a:pt x="224" y="1793"/>
                  </a:lnTo>
                  <a:lnTo>
                    <a:pt x="406" y="1821"/>
                  </a:lnTo>
                  <a:lnTo>
                    <a:pt x="589" y="1835"/>
                  </a:lnTo>
                  <a:lnTo>
                    <a:pt x="757" y="1835"/>
                  </a:lnTo>
                  <a:lnTo>
                    <a:pt x="897" y="1821"/>
                  </a:lnTo>
                  <a:lnTo>
                    <a:pt x="1051" y="1807"/>
                  </a:lnTo>
                  <a:lnTo>
                    <a:pt x="1177" y="1779"/>
                  </a:lnTo>
                  <a:lnTo>
                    <a:pt x="1289" y="1751"/>
                  </a:lnTo>
                  <a:lnTo>
                    <a:pt x="1485" y="1681"/>
                  </a:lnTo>
                  <a:lnTo>
                    <a:pt x="1625" y="1611"/>
                  </a:lnTo>
                  <a:lnTo>
                    <a:pt x="1751" y="1541"/>
                  </a:lnTo>
                  <a:lnTo>
                    <a:pt x="1751" y="1541"/>
                  </a:lnTo>
                  <a:lnTo>
                    <a:pt x="1499" y="1709"/>
                  </a:lnTo>
                  <a:lnTo>
                    <a:pt x="1373" y="1821"/>
                  </a:lnTo>
                  <a:lnTo>
                    <a:pt x="1345" y="1863"/>
                  </a:lnTo>
                  <a:lnTo>
                    <a:pt x="1373" y="1878"/>
                  </a:lnTo>
                  <a:lnTo>
                    <a:pt x="1513" y="1863"/>
                  </a:lnTo>
                  <a:lnTo>
                    <a:pt x="1667" y="1835"/>
                  </a:lnTo>
                  <a:lnTo>
                    <a:pt x="1793" y="1779"/>
                  </a:lnTo>
                  <a:lnTo>
                    <a:pt x="1933" y="1723"/>
                  </a:lnTo>
                  <a:lnTo>
                    <a:pt x="2060" y="1653"/>
                  </a:lnTo>
                  <a:lnTo>
                    <a:pt x="2172" y="1555"/>
                  </a:lnTo>
                  <a:lnTo>
                    <a:pt x="2270" y="1457"/>
                  </a:lnTo>
                  <a:lnTo>
                    <a:pt x="2368" y="1345"/>
                  </a:lnTo>
                  <a:lnTo>
                    <a:pt x="2368" y="1485"/>
                  </a:lnTo>
                  <a:lnTo>
                    <a:pt x="2382" y="1625"/>
                  </a:lnTo>
                  <a:lnTo>
                    <a:pt x="2410" y="1737"/>
                  </a:lnTo>
                  <a:lnTo>
                    <a:pt x="2438" y="1835"/>
                  </a:lnTo>
                  <a:lnTo>
                    <a:pt x="2466" y="1920"/>
                  </a:lnTo>
                  <a:lnTo>
                    <a:pt x="2508" y="2004"/>
                  </a:lnTo>
                  <a:lnTo>
                    <a:pt x="2564" y="2060"/>
                  </a:lnTo>
                  <a:lnTo>
                    <a:pt x="2606" y="2116"/>
                  </a:lnTo>
                  <a:lnTo>
                    <a:pt x="2690" y="2186"/>
                  </a:lnTo>
                  <a:lnTo>
                    <a:pt x="2774" y="2242"/>
                  </a:lnTo>
                  <a:lnTo>
                    <a:pt x="2858" y="2270"/>
                  </a:lnTo>
                  <a:lnTo>
                    <a:pt x="2858" y="2382"/>
                  </a:lnTo>
                  <a:lnTo>
                    <a:pt x="2858" y="2494"/>
                  </a:lnTo>
                  <a:lnTo>
                    <a:pt x="2886" y="2634"/>
                  </a:lnTo>
                  <a:lnTo>
                    <a:pt x="2928" y="2760"/>
                  </a:lnTo>
                  <a:lnTo>
                    <a:pt x="2956" y="2830"/>
                  </a:lnTo>
                  <a:lnTo>
                    <a:pt x="2998" y="2886"/>
                  </a:lnTo>
                  <a:lnTo>
                    <a:pt x="3054" y="2928"/>
                  </a:lnTo>
                  <a:lnTo>
                    <a:pt x="3110" y="2970"/>
                  </a:lnTo>
                  <a:lnTo>
                    <a:pt x="3180" y="2998"/>
                  </a:lnTo>
                  <a:lnTo>
                    <a:pt x="3250" y="3012"/>
                  </a:lnTo>
                  <a:lnTo>
                    <a:pt x="3292" y="3012"/>
                  </a:lnTo>
                  <a:lnTo>
                    <a:pt x="3334" y="2984"/>
                  </a:lnTo>
                  <a:lnTo>
                    <a:pt x="3432" y="2900"/>
                  </a:lnTo>
                  <a:lnTo>
                    <a:pt x="3544" y="2774"/>
                  </a:lnTo>
                  <a:lnTo>
                    <a:pt x="3657" y="2606"/>
                  </a:lnTo>
                  <a:lnTo>
                    <a:pt x="3755" y="2410"/>
                  </a:lnTo>
                  <a:lnTo>
                    <a:pt x="3825" y="2200"/>
                  </a:lnTo>
                  <a:lnTo>
                    <a:pt x="3853" y="2088"/>
                  </a:lnTo>
                  <a:lnTo>
                    <a:pt x="3881" y="1962"/>
                  </a:lnTo>
                  <a:lnTo>
                    <a:pt x="3895" y="1849"/>
                  </a:lnTo>
                  <a:lnTo>
                    <a:pt x="3895" y="1737"/>
                  </a:lnTo>
                  <a:lnTo>
                    <a:pt x="3881" y="1625"/>
                  </a:lnTo>
                  <a:lnTo>
                    <a:pt x="3853" y="1527"/>
                  </a:lnTo>
                  <a:lnTo>
                    <a:pt x="3825" y="1429"/>
                  </a:lnTo>
                  <a:lnTo>
                    <a:pt x="3783" y="1331"/>
                  </a:lnTo>
                  <a:lnTo>
                    <a:pt x="3685" y="1163"/>
                  </a:lnTo>
                  <a:lnTo>
                    <a:pt x="3572" y="1037"/>
                  </a:lnTo>
                  <a:lnTo>
                    <a:pt x="3446" y="925"/>
                  </a:lnTo>
                  <a:lnTo>
                    <a:pt x="3348" y="855"/>
                  </a:lnTo>
                  <a:lnTo>
                    <a:pt x="3250" y="785"/>
                  </a:lnTo>
                  <a:lnTo>
                    <a:pt x="3166" y="673"/>
                  </a:lnTo>
                  <a:lnTo>
                    <a:pt x="3054" y="575"/>
                  </a:lnTo>
                  <a:lnTo>
                    <a:pt x="2942" y="477"/>
                  </a:lnTo>
                  <a:lnTo>
                    <a:pt x="2830" y="393"/>
                  </a:lnTo>
                  <a:lnTo>
                    <a:pt x="2704" y="309"/>
                  </a:lnTo>
                  <a:lnTo>
                    <a:pt x="2564" y="224"/>
                  </a:lnTo>
                  <a:lnTo>
                    <a:pt x="2438" y="168"/>
                  </a:lnTo>
                  <a:lnTo>
                    <a:pt x="2284" y="112"/>
                  </a:lnTo>
                  <a:lnTo>
                    <a:pt x="2144" y="70"/>
                  </a:lnTo>
                  <a:lnTo>
                    <a:pt x="1989" y="28"/>
                  </a:lnTo>
                  <a:lnTo>
                    <a:pt x="1835" y="14"/>
                  </a:lnTo>
                  <a:lnTo>
                    <a:pt x="168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5145;p62">
              <a:extLst>
                <a:ext uri="{FF2B5EF4-FFF2-40B4-BE49-F238E27FC236}">
                  <a16:creationId xmlns:a16="http://schemas.microsoft.com/office/drawing/2014/main" id="{A8241BF3-5B90-47C7-2494-C0597566CF34}"/>
                </a:ext>
              </a:extLst>
            </p:cNvPr>
            <p:cNvSpPr/>
            <p:nvPr/>
          </p:nvSpPr>
          <p:spPr>
            <a:xfrm>
              <a:off x="1596600" y="2544200"/>
              <a:ext cx="32600" cy="32250"/>
            </a:xfrm>
            <a:custGeom>
              <a:avLst/>
              <a:gdLst/>
              <a:ahLst/>
              <a:cxnLst/>
              <a:rect l="l" t="t" r="r" b="b"/>
              <a:pathLst>
                <a:path w="1304" h="1290" extrusionOk="0">
                  <a:moveTo>
                    <a:pt x="715" y="85"/>
                  </a:moveTo>
                  <a:lnTo>
                    <a:pt x="785" y="99"/>
                  </a:lnTo>
                  <a:lnTo>
                    <a:pt x="897" y="141"/>
                  </a:lnTo>
                  <a:lnTo>
                    <a:pt x="981" y="197"/>
                  </a:lnTo>
                  <a:lnTo>
                    <a:pt x="1066" y="267"/>
                  </a:lnTo>
                  <a:lnTo>
                    <a:pt x="1136" y="351"/>
                  </a:lnTo>
                  <a:lnTo>
                    <a:pt x="1178" y="449"/>
                  </a:lnTo>
                  <a:lnTo>
                    <a:pt x="1206" y="561"/>
                  </a:lnTo>
                  <a:lnTo>
                    <a:pt x="1206" y="673"/>
                  </a:lnTo>
                  <a:lnTo>
                    <a:pt x="1192" y="785"/>
                  </a:lnTo>
                  <a:lnTo>
                    <a:pt x="1164" y="883"/>
                  </a:lnTo>
                  <a:lnTo>
                    <a:pt x="1094" y="981"/>
                  </a:lnTo>
                  <a:lnTo>
                    <a:pt x="1023" y="1065"/>
                  </a:lnTo>
                  <a:lnTo>
                    <a:pt x="939" y="1121"/>
                  </a:lnTo>
                  <a:lnTo>
                    <a:pt x="841" y="1177"/>
                  </a:lnTo>
                  <a:lnTo>
                    <a:pt x="743" y="1205"/>
                  </a:lnTo>
                  <a:lnTo>
                    <a:pt x="631" y="1205"/>
                  </a:lnTo>
                  <a:lnTo>
                    <a:pt x="519" y="1191"/>
                  </a:lnTo>
                  <a:lnTo>
                    <a:pt x="407" y="1149"/>
                  </a:lnTo>
                  <a:lnTo>
                    <a:pt x="309" y="1093"/>
                  </a:lnTo>
                  <a:lnTo>
                    <a:pt x="239" y="1023"/>
                  </a:lnTo>
                  <a:lnTo>
                    <a:pt x="169" y="939"/>
                  </a:lnTo>
                  <a:lnTo>
                    <a:pt x="127" y="841"/>
                  </a:lnTo>
                  <a:lnTo>
                    <a:pt x="99" y="729"/>
                  </a:lnTo>
                  <a:lnTo>
                    <a:pt x="85" y="617"/>
                  </a:lnTo>
                  <a:lnTo>
                    <a:pt x="113" y="505"/>
                  </a:lnTo>
                  <a:lnTo>
                    <a:pt x="141" y="421"/>
                  </a:lnTo>
                  <a:lnTo>
                    <a:pt x="183" y="337"/>
                  </a:lnTo>
                  <a:lnTo>
                    <a:pt x="239" y="267"/>
                  </a:lnTo>
                  <a:lnTo>
                    <a:pt x="309" y="211"/>
                  </a:lnTo>
                  <a:lnTo>
                    <a:pt x="379" y="155"/>
                  </a:lnTo>
                  <a:lnTo>
                    <a:pt x="463" y="113"/>
                  </a:lnTo>
                  <a:lnTo>
                    <a:pt x="547" y="99"/>
                  </a:lnTo>
                  <a:lnTo>
                    <a:pt x="645" y="85"/>
                  </a:lnTo>
                  <a:close/>
                  <a:moveTo>
                    <a:pt x="547" y="1"/>
                  </a:moveTo>
                  <a:lnTo>
                    <a:pt x="435" y="29"/>
                  </a:lnTo>
                  <a:lnTo>
                    <a:pt x="323" y="85"/>
                  </a:lnTo>
                  <a:lnTo>
                    <a:pt x="211" y="155"/>
                  </a:lnTo>
                  <a:lnTo>
                    <a:pt x="127" y="253"/>
                  </a:lnTo>
                  <a:lnTo>
                    <a:pt x="71" y="365"/>
                  </a:lnTo>
                  <a:lnTo>
                    <a:pt x="29" y="491"/>
                  </a:lnTo>
                  <a:lnTo>
                    <a:pt x="1" y="617"/>
                  </a:lnTo>
                  <a:lnTo>
                    <a:pt x="15" y="743"/>
                  </a:lnTo>
                  <a:lnTo>
                    <a:pt x="43" y="869"/>
                  </a:lnTo>
                  <a:lnTo>
                    <a:pt x="99" y="967"/>
                  </a:lnTo>
                  <a:lnTo>
                    <a:pt x="169" y="1079"/>
                  </a:lnTo>
                  <a:lnTo>
                    <a:pt x="267" y="1163"/>
                  </a:lnTo>
                  <a:lnTo>
                    <a:pt x="379" y="1219"/>
                  </a:lnTo>
                  <a:lnTo>
                    <a:pt x="491" y="1276"/>
                  </a:lnTo>
                  <a:lnTo>
                    <a:pt x="575" y="1290"/>
                  </a:lnTo>
                  <a:lnTo>
                    <a:pt x="659" y="1290"/>
                  </a:lnTo>
                  <a:lnTo>
                    <a:pt x="771" y="1276"/>
                  </a:lnTo>
                  <a:lnTo>
                    <a:pt x="869" y="1248"/>
                  </a:lnTo>
                  <a:lnTo>
                    <a:pt x="967" y="1205"/>
                  </a:lnTo>
                  <a:lnTo>
                    <a:pt x="1052" y="1149"/>
                  </a:lnTo>
                  <a:lnTo>
                    <a:pt x="1136" y="1079"/>
                  </a:lnTo>
                  <a:lnTo>
                    <a:pt x="1192" y="995"/>
                  </a:lnTo>
                  <a:lnTo>
                    <a:pt x="1248" y="897"/>
                  </a:lnTo>
                  <a:lnTo>
                    <a:pt x="1276" y="799"/>
                  </a:lnTo>
                  <a:lnTo>
                    <a:pt x="1304" y="673"/>
                  </a:lnTo>
                  <a:lnTo>
                    <a:pt x="1290" y="547"/>
                  </a:lnTo>
                  <a:lnTo>
                    <a:pt x="1262" y="421"/>
                  </a:lnTo>
                  <a:lnTo>
                    <a:pt x="1206" y="309"/>
                  </a:lnTo>
                  <a:lnTo>
                    <a:pt x="1136" y="211"/>
                  </a:lnTo>
                  <a:lnTo>
                    <a:pt x="1037" y="127"/>
                  </a:lnTo>
                  <a:lnTo>
                    <a:pt x="925" y="57"/>
                  </a:lnTo>
                  <a:lnTo>
                    <a:pt x="813" y="15"/>
                  </a:lnTo>
                  <a:lnTo>
                    <a:pt x="67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5146;p62">
              <a:extLst>
                <a:ext uri="{FF2B5EF4-FFF2-40B4-BE49-F238E27FC236}">
                  <a16:creationId xmlns:a16="http://schemas.microsoft.com/office/drawing/2014/main" id="{57FDF2C2-BA0C-1869-8334-BB27C9B1C2FA}"/>
                </a:ext>
              </a:extLst>
            </p:cNvPr>
            <p:cNvSpPr/>
            <p:nvPr/>
          </p:nvSpPr>
          <p:spPr>
            <a:xfrm>
              <a:off x="1564750" y="2540000"/>
              <a:ext cx="24175" cy="32250"/>
            </a:xfrm>
            <a:custGeom>
              <a:avLst/>
              <a:gdLst/>
              <a:ahLst/>
              <a:cxnLst/>
              <a:rect l="l" t="t" r="r" b="b"/>
              <a:pathLst>
                <a:path w="967" h="1290" extrusionOk="0">
                  <a:moveTo>
                    <a:pt x="532" y="85"/>
                  </a:moveTo>
                  <a:lnTo>
                    <a:pt x="616" y="113"/>
                  </a:lnTo>
                  <a:lnTo>
                    <a:pt x="686" y="141"/>
                  </a:lnTo>
                  <a:lnTo>
                    <a:pt x="743" y="197"/>
                  </a:lnTo>
                  <a:lnTo>
                    <a:pt x="785" y="267"/>
                  </a:lnTo>
                  <a:lnTo>
                    <a:pt x="841" y="365"/>
                  </a:lnTo>
                  <a:lnTo>
                    <a:pt x="855" y="477"/>
                  </a:lnTo>
                  <a:lnTo>
                    <a:pt x="869" y="575"/>
                  </a:lnTo>
                  <a:lnTo>
                    <a:pt x="869" y="687"/>
                  </a:lnTo>
                  <a:lnTo>
                    <a:pt x="841" y="799"/>
                  </a:lnTo>
                  <a:lnTo>
                    <a:pt x="813" y="897"/>
                  </a:lnTo>
                  <a:lnTo>
                    <a:pt x="771" y="995"/>
                  </a:lnTo>
                  <a:lnTo>
                    <a:pt x="700" y="1065"/>
                  </a:lnTo>
                  <a:lnTo>
                    <a:pt x="644" y="1121"/>
                  </a:lnTo>
                  <a:lnTo>
                    <a:pt x="574" y="1177"/>
                  </a:lnTo>
                  <a:lnTo>
                    <a:pt x="490" y="1191"/>
                  </a:lnTo>
                  <a:lnTo>
                    <a:pt x="406" y="1191"/>
                  </a:lnTo>
                  <a:lnTo>
                    <a:pt x="336" y="1177"/>
                  </a:lnTo>
                  <a:lnTo>
                    <a:pt x="266" y="1135"/>
                  </a:lnTo>
                  <a:lnTo>
                    <a:pt x="210" y="1079"/>
                  </a:lnTo>
                  <a:lnTo>
                    <a:pt x="154" y="1009"/>
                  </a:lnTo>
                  <a:lnTo>
                    <a:pt x="112" y="911"/>
                  </a:lnTo>
                  <a:lnTo>
                    <a:pt x="98" y="813"/>
                  </a:lnTo>
                  <a:lnTo>
                    <a:pt x="84" y="715"/>
                  </a:lnTo>
                  <a:lnTo>
                    <a:pt x="84" y="603"/>
                  </a:lnTo>
                  <a:lnTo>
                    <a:pt x="98" y="491"/>
                  </a:lnTo>
                  <a:lnTo>
                    <a:pt x="140" y="393"/>
                  </a:lnTo>
                  <a:lnTo>
                    <a:pt x="182" y="295"/>
                  </a:lnTo>
                  <a:lnTo>
                    <a:pt x="252" y="211"/>
                  </a:lnTo>
                  <a:lnTo>
                    <a:pt x="308" y="155"/>
                  </a:lnTo>
                  <a:lnTo>
                    <a:pt x="364" y="127"/>
                  </a:lnTo>
                  <a:lnTo>
                    <a:pt x="434" y="99"/>
                  </a:lnTo>
                  <a:lnTo>
                    <a:pt x="504" y="85"/>
                  </a:lnTo>
                  <a:close/>
                  <a:moveTo>
                    <a:pt x="462" y="1"/>
                  </a:moveTo>
                  <a:lnTo>
                    <a:pt x="378" y="15"/>
                  </a:lnTo>
                  <a:lnTo>
                    <a:pt x="308" y="43"/>
                  </a:lnTo>
                  <a:lnTo>
                    <a:pt x="252" y="99"/>
                  </a:lnTo>
                  <a:lnTo>
                    <a:pt x="196" y="155"/>
                  </a:lnTo>
                  <a:lnTo>
                    <a:pt x="112" y="253"/>
                  </a:lnTo>
                  <a:lnTo>
                    <a:pt x="70" y="351"/>
                  </a:lnTo>
                  <a:lnTo>
                    <a:pt x="28" y="463"/>
                  </a:lnTo>
                  <a:lnTo>
                    <a:pt x="0" y="589"/>
                  </a:lnTo>
                  <a:lnTo>
                    <a:pt x="0" y="715"/>
                  </a:lnTo>
                  <a:lnTo>
                    <a:pt x="14" y="841"/>
                  </a:lnTo>
                  <a:lnTo>
                    <a:pt x="42" y="953"/>
                  </a:lnTo>
                  <a:lnTo>
                    <a:pt x="98" y="1051"/>
                  </a:lnTo>
                  <a:lnTo>
                    <a:pt x="154" y="1149"/>
                  </a:lnTo>
                  <a:lnTo>
                    <a:pt x="238" y="1205"/>
                  </a:lnTo>
                  <a:lnTo>
                    <a:pt x="322" y="1261"/>
                  </a:lnTo>
                  <a:lnTo>
                    <a:pt x="406" y="1289"/>
                  </a:lnTo>
                  <a:lnTo>
                    <a:pt x="448" y="1289"/>
                  </a:lnTo>
                  <a:lnTo>
                    <a:pt x="546" y="1275"/>
                  </a:lnTo>
                  <a:lnTo>
                    <a:pt x="630" y="1233"/>
                  </a:lnTo>
                  <a:lnTo>
                    <a:pt x="715" y="1177"/>
                  </a:lnTo>
                  <a:lnTo>
                    <a:pt x="785" y="1107"/>
                  </a:lnTo>
                  <a:lnTo>
                    <a:pt x="855" y="1023"/>
                  </a:lnTo>
                  <a:lnTo>
                    <a:pt x="897" y="925"/>
                  </a:lnTo>
                  <a:lnTo>
                    <a:pt x="939" y="813"/>
                  </a:lnTo>
                  <a:lnTo>
                    <a:pt x="967" y="687"/>
                  </a:lnTo>
                  <a:lnTo>
                    <a:pt x="967" y="575"/>
                  </a:lnTo>
                  <a:lnTo>
                    <a:pt x="953" y="449"/>
                  </a:lnTo>
                  <a:lnTo>
                    <a:pt x="925" y="337"/>
                  </a:lnTo>
                  <a:lnTo>
                    <a:pt x="883" y="225"/>
                  </a:lnTo>
                  <a:lnTo>
                    <a:pt x="827" y="141"/>
                  </a:lnTo>
                  <a:lnTo>
                    <a:pt x="757" y="71"/>
                  </a:lnTo>
                  <a:lnTo>
                    <a:pt x="686" y="29"/>
                  </a:lnTo>
                  <a:lnTo>
                    <a:pt x="61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5147;p62">
              <a:extLst>
                <a:ext uri="{FF2B5EF4-FFF2-40B4-BE49-F238E27FC236}">
                  <a16:creationId xmlns:a16="http://schemas.microsoft.com/office/drawing/2014/main" id="{F60D0F4A-394B-DDCF-6E3F-CA08CEE3C98A}"/>
                </a:ext>
              </a:extLst>
            </p:cNvPr>
            <p:cNvSpPr/>
            <p:nvPr/>
          </p:nvSpPr>
          <p:spPr>
            <a:xfrm>
              <a:off x="1587150" y="2553300"/>
              <a:ext cx="11925" cy="4950"/>
            </a:xfrm>
            <a:custGeom>
              <a:avLst/>
              <a:gdLst/>
              <a:ahLst/>
              <a:cxnLst/>
              <a:rect l="l" t="t" r="r" b="b"/>
              <a:pathLst>
                <a:path w="477" h="198" extrusionOk="0">
                  <a:moveTo>
                    <a:pt x="141" y="1"/>
                  </a:moveTo>
                  <a:lnTo>
                    <a:pt x="71" y="15"/>
                  </a:lnTo>
                  <a:lnTo>
                    <a:pt x="1" y="57"/>
                  </a:lnTo>
                  <a:lnTo>
                    <a:pt x="57" y="127"/>
                  </a:lnTo>
                  <a:lnTo>
                    <a:pt x="113" y="99"/>
                  </a:lnTo>
                  <a:lnTo>
                    <a:pt x="183" y="85"/>
                  </a:lnTo>
                  <a:lnTo>
                    <a:pt x="239" y="85"/>
                  </a:lnTo>
                  <a:lnTo>
                    <a:pt x="295" y="113"/>
                  </a:lnTo>
                  <a:lnTo>
                    <a:pt x="379" y="169"/>
                  </a:lnTo>
                  <a:lnTo>
                    <a:pt x="421" y="197"/>
                  </a:lnTo>
                  <a:lnTo>
                    <a:pt x="477" y="141"/>
                  </a:lnTo>
                  <a:lnTo>
                    <a:pt x="393" y="71"/>
                  </a:lnTo>
                  <a:lnTo>
                    <a:pt x="337" y="29"/>
                  </a:lnTo>
                  <a:lnTo>
                    <a:pt x="267" y="15"/>
                  </a:lnTo>
                  <a:lnTo>
                    <a:pt x="21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5148;p62">
              <a:extLst>
                <a:ext uri="{FF2B5EF4-FFF2-40B4-BE49-F238E27FC236}">
                  <a16:creationId xmlns:a16="http://schemas.microsoft.com/office/drawing/2014/main" id="{6079ED0B-B7DE-312D-7EB1-32A2829B477E}"/>
                </a:ext>
              </a:extLst>
            </p:cNvPr>
            <p:cNvSpPr/>
            <p:nvPr/>
          </p:nvSpPr>
          <p:spPr>
            <a:xfrm>
              <a:off x="1627775" y="2557175"/>
              <a:ext cx="43100" cy="13325"/>
            </a:xfrm>
            <a:custGeom>
              <a:avLst/>
              <a:gdLst/>
              <a:ahLst/>
              <a:cxnLst/>
              <a:rect l="l" t="t" r="r" b="b"/>
              <a:pathLst>
                <a:path w="1724" h="533" extrusionOk="0">
                  <a:moveTo>
                    <a:pt x="1" y="0"/>
                  </a:moveTo>
                  <a:lnTo>
                    <a:pt x="1" y="98"/>
                  </a:lnTo>
                  <a:lnTo>
                    <a:pt x="757" y="112"/>
                  </a:lnTo>
                  <a:lnTo>
                    <a:pt x="1149" y="126"/>
                  </a:lnTo>
                  <a:lnTo>
                    <a:pt x="1373" y="154"/>
                  </a:lnTo>
                  <a:lnTo>
                    <a:pt x="1416" y="182"/>
                  </a:lnTo>
                  <a:lnTo>
                    <a:pt x="1458" y="224"/>
                  </a:lnTo>
                  <a:lnTo>
                    <a:pt x="1542" y="322"/>
                  </a:lnTo>
                  <a:lnTo>
                    <a:pt x="1598" y="434"/>
                  </a:lnTo>
                  <a:lnTo>
                    <a:pt x="1640" y="532"/>
                  </a:lnTo>
                  <a:lnTo>
                    <a:pt x="1724" y="490"/>
                  </a:lnTo>
                  <a:lnTo>
                    <a:pt x="1682" y="420"/>
                  </a:lnTo>
                  <a:lnTo>
                    <a:pt x="1612" y="294"/>
                  </a:lnTo>
                  <a:lnTo>
                    <a:pt x="1570" y="224"/>
                  </a:lnTo>
                  <a:lnTo>
                    <a:pt x="1514" y="154"/>
                  </a:lnTo>
                  <a:lnTo>
                    <a:pt x="1458" y="112"/>
                  </a:lnTo>
                  <a:lnTo>
                    <a:pt x="1387" y="70"/>
                  </a:lnTo>
                  <a:lnTo>
                    <a:pt x="1275" y="56"/>
                  </a:lnTo>
                  <a:lnTo>
                    <a:pt x="1107" y="42"/>
                  </a:lnTo>
                  <a:lnTo>
                    <a:pt x="645" y="14"/>
                  </a:lnTo>
                  <a:lnTo>
                    <a:pt x="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5149;p62">
              <a:extLst>
                <a:ext uri="{FF2B5EF4-FFF2-40B4-BE49-F238E27FC236}">
                  <a16:creationId xmlns:a16="http://schemas.microsoft.com/office/drawing/2014/main" id="{FE29E83B-0CC4-67E4-6572-D76A8E8432F1}"/>
                </a:ext>
              </a:extLst>
            </p:cNvPr>
            <p:cNvSpPr/>
            <p:nvPr/>
          </p:nvSpPr>
          <p:spPr>
            <a:xfrm>
              <a:off x="1643550" y="2554350"/>
              <a:ext cx="24175" cy="30850"/>
            </a:xfrm>
            <a:custGeom>
              <a:avLst/>
              <a:gdLst/>
              <a:ahLst/>
              <a:cxnLst/>
              <a:rect l="l" t="t" r="r" b="b"/>
              <a:pathLst>
                <a:path w="967" h="1234" extrusionOk="0">
                  <a:moveTo>
                    <a:pt x="686" y="1"/>
                  </a:moveTo>
                  <a:lnTo>
                    <a:pt x="630" y="29"/>
                  </a:lnTo>
                  <a:lnTo>
                    <a:pt x="504" y="99"/>
                  </a:lnTo>
                  <a:lnTo>
                    <a:pt x="392" y="183"/>
                  </a:lnTo>
                  <a:lnTo>
                    <a:pt x="280" y="295"/>
                  </a:lnTo>
                  <a:lnTo>
                    <a:pt x="210" y="379"/>
                  </a:lnTo>
                  <a:lnTo>
                    <a:pt x="126" y="477"/>
                  </a:lnTo>
                  <a:lnTo>
                    <a:pt x="0" y="1010"/>
                  </a:lnTo>
                  <a:lnTo>
                    <a:pt x="14" y="1024"/>
                  </a:lnTo>
                  <a:lnTo>
                    <a:pt x="42" y="1080"/>
                  </a:lnTo>
                  <a:lnTo>
                    <a:pt x="84" y="1136"/>
                  </a:lnTo>
                  <a:lnTo>
                    <a:pt x="140" y="1178"/>
                  </a:lnTo>
                  <a:lnTo>
                    <a:pt x="196" y="1206"/>
                  </a:lnTo>
                  <a:lnTo>
                    <a:pt x="266" y="1220"/>
                  </a:lnTo>
                  <a:lnTo>
                    <a:pt x="322" y="1234"/>
                  </a:lnTo>
                  <a:lnTo>
                    <a:pt x="392" y="1220"/>
                  </a:lnTo>
                  <a:lnTo>
                    <a:pt x="462" y="1206"/>
                  </a:lnTo>
                  <a:lnTo>
                    <a:pt x="518" y="1164"/>
                  </a:lnTo>
                  <a:lnTo>
                    <a:pt x="588" y="1122"/>
                  </a:lnTo>
                  <a:lnTo>
                    <a:pt x="644" y="1066"/>
                  </a:lnTo>
                  <a:lnTo>
                    <a:pt x="700" y="996"/>
                  </a:lnTo>
                  <a:lnTo>
                    <a:pt x="813" y="813"/>
                  </a:lnTo>
                  <a:lnTo>
                    <a:pt x="897" y="631"/>
                  </a:lnTo>
                  <a:lnTo>
                    <a:pt x="939" y="435"/>
                  </a:lnTo>
                  <a:lnTo>
                    <a:pt x="953" y="337"/>
                  </a:lnTo>
                  <a:lnTo>
                    <a:pt x="967" y="253"/>
                  </a:lnTo>
                  <a:lnTo>
                    <a:pt x="953" y="183"/>
                  </a:lnTo>
                  <a:lnTo>
                    <a:pt x="939" y="113"/>
                  </a:lnTo>
                  <a:lnTo>
                    <a:pt x="911" y="57"/>
                  </a:lnTo>
                  <a:lnTo>
                    <a:pt x="855" y="15"/>
                  </a:lnTo>
                  <a:lnTo>
                    <a:pt x="813"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5150;p62">
              <a:extLst>
                <a:ext uri="{FF2B5EF4-FFF2-40B4-BE49-F238E27FC236}">
                  <a16:creationId xmlns:a16="http://schemas.microsoft.com/office/drawing/2014/main" id="{95E049AA-30BD-A79E-108C-CAE204C2A056}"/>
                </a:ext>
              </a:extLst>
            </p:cNvPr>
            <p:cNvSpPr/>
            <p:nvPr/>
          </p:nvSpPr>
          <p:spPr>
            <a:xfrm>
              <a:off x="1648450" y="2561375"/>
              <a:ext cx="14025" cy="18925"/>
            </a:xfrm>
            <a:custGeom>
              <a:avLst/>
              <a:gdLst/>
              <a:ahLst/>
              <a:cxnLst/>
              <a:rect l="l" t="t" r="r" b="b"/>
              <a:pathLst>
                <a:path w="561" h="757" extrusionOk="0">
                  <a:moveTo>
                    <a:pt x="504" y="0"/>
                  </a:moveTo>
                  <a:lnTo>
                    <a:pt x="448" y="28"/>
                  </a:lnTo>
                  <a:lnTo>
                    <a:pt x="336" y="84"/>
                  </a:lnTo>
                  <a:lnTo>
                    <a:pt x="238" y="154"/>
                  </a:lnTo>
                  <a:lnTo>
                    <a:pt x="154" y="266"/>
                  </a:lnTo>
                  <a:lnTo>
                    <a:pt x="98" y="378"/>
                  </a:lnTo>
                  <a:lnTo>
                    <a:pt x="42" y="490"/>
                  </a:lnTo>
                  <a:lnTo>
                    <a:pt x="14" y="617"/>
                  </a:lnTo>
                  <a:lnTo>
                    <a:pt x="0" y="729"/>
                  </a:lnTo>
                  <a:lnTo>
                    <a:pt x="0" y="743"/>
                  </a:lnTo>
                  <a:lnTo>
                    <a:pt x="14" y="757"/>
                  </a:lnTo>
                  <a:lnTo>
                    <a:pt x="28" y="757"/>
                  </a:lnTo>
                  <a:lnTo>
                    <a:pt x="42" y="743"/>
                  </a:lnTo>
                  <a:lnTo>
                    <a:pt x="98" y="645"/>
                  </a:lnTo>
                  <a:lnTo>
                    <a:pt x="154" y="561"/>
                  </a:lnTo>
                  <a:lnTo>
                    <a:pt x="196" y="518"/>
                  </a:lnTo>
                  <a:lnTo>
                    <a:pt x="266" y="490"/>
                  </a:lnTo>
                  <a:lnTo>
                    <a:pt x="322" y="476"/>
                  </a:lnTo>
                  <a:lnTo>
                    <a:pt x="392" y="490"/>
                  </a:lnTo>
                  <a:lnTo>
                    <a:pt x="392" y="476"/>
                  </a:lnTo>
                  <a:lnTo>
                    <a:pt x="364" y="462"/>
                  </a:lnTo>
                  <a:lnTo>
                    <a:pt x="294" y="434"/>
                  </a:lnTo>
                  <a:lnTo>
                    <a:pt x="224" y="434"/>
                  </a:lnTo>
                  <a:lnTo>
                    <a:pt x="154" y="462"/>
                  </a:lnTo>
                  <a:lnTo>
                    <a:pt x="98" y="518"/>
                  </a:lnTo>
                  <a:lnTo>
                    <a:pt x="140" y="434"/>
                  </a:lnTo>
                  <a:lnTo>
                    <a:pt x="168" y="364"/>
                  </a:lnTo>
                  <a:lnTo>
                    <a:pt x="224" y="280"/>
                  </a:lnTo>
                  <a:lnTo>
                    <a:pt x="280" y="210"/>
                  </a:lnTo>
                  <a:lnTo>
                    <a:pt x="336" y="154"/>
                  </a:lnTo>
                  <a:lnTo>
                    <a:pt x="406" y="84"/>
                  </a:lnTo>
                  <a:lnTo>
                    <a:pt x="476" y="42"/>
                  </a:lnTo>
                  <a:lnTo>
                    <a:pt x="56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5151;p62">
              <a:extLst>
                <a:ext uri="{FF2B5EF4-FFF2-40B4-BE49-F238E27FC236}">
                  <a16:creationId xmlns:a16="http://schemas.microsoft.com/office/drawing/2014/main" id="{CAD45F93-70CC-A07F-D9CF-FD2ED6D02F3B}"/>
                </a:ext>
              </a:extLst>
            </p:cNvPr>
            <p:cNvSpPr/>
            <p:nvPr/>
          </p:nvSpPr>
          <p:spPr>
            <a:xfrm>
              <a:off x="600600" y="2484675"/>
              <a:ext cx="230800" cy="219950"/>
            </a:xfrm>
            <a:custGeom>
              <a:avLst/>
              <a:gdLst/>
              <a:ahLst/>
              <a:cxnLst/>
              <a:rect l="l" t="t" r="r" b="b"/>
              <a:pathLst>
                <a:path w="9232" h="8798" extrusionOk="0">
                  <a:moveTo>
                    <a:pt x="8629" y="0"/>
                  </a:moveTo>
                  <a:lnTo>
                    <a:pt x="8391" y="28"/>
                  </a:lnTo>
                  <a:lnTo>
                    <a:pt x="8139" y="56"/>
                  </a:lnTo>
                  <a:lnTo>
                    <a:pt x="7859" y="112"/>
                  </a:lnTo>
                  <a:lnTo>
                    <a:pt x="7579" y="182"/>
                  </a:lnTo>
                  <a:lnTo>
                    <a:pt x="7313" y="266"/>
                  </a:lnTo>
                  <a:lnTo>
                    <a:pt x="7032" y="350"/>
                  </a:lnTo>
                  <a:lnTo>
                    <a:pt x="6794" y="435"/>
                  </a:lnTo>
                  <a:lnTo>
                    <a:pt x="6556" y="533"/>
                  </a:lnTo>
                  <a:lnTo>
                    <a:pt x="6360" y="617"/>
                  </a:lnTo>
                  <a:lnTo>
                    <a:pt x="6206" y="701"/>
                  </a:lnTo>
                  <a:lnTo>
                    <a:pt x="6094" y="785"/>
                  </a:lnTo>
                  <a:lnTo>
                    <a:pt x="6052" y="827"/>
                  </a:lnTo>
                  <a:lnTo>
                    <a:pt x="6010" y="897"/>
                  </a:lnTo>
                  <a:lnTo>
                    <a:pt x="5912" y="1093"/>
                  </a:lnTo>
                  <a:lnTo>
                    <a:pt x="5786" y="1373"/>
                  </a:lnTo>
                  <a:lnTo>
                    <a:pt x="5646" y="1695"/>
                  </a:lnTo>
                  <a:lnTo>
                    <a:pt x="5337" y="2508"/>
                  </a:lnTo>
                  <a:lnTo>
                    <a:pt x="5015" y="3390"/>
                  </a:lnTo>
                  <a:lnTo>
                    <a:pt x="4707" y="4259"/>
                  </a:lnTo>
                  <a:lnTo>
                    <a:pt x="4427" y="5015"/>
                  </a:lnTo>
                  <a:lnTo>
                    <a:pt x="4301" y="5310"/>
                  </a:lnTo>
                  <a:lnTo>
                    <a:pt x="4203" y="5548"/>
                  </a:lnTo>
                  <a:lnTo>
                    <a:pt x="4133" y="5702"/>
                  </a:lnTo>
                  <a:lnTo>
                    <a:pt x="4105" y="5744"/>
                  </a:lnTo>
                  <a:lnTo>
                    <a:pt x="4077" y="5758"/>
                  </a:lnTo>
                  <a:lnTo>
                    <a:pt x="3922" y="5758"/>
                  </a:lnTo>
                  <a:lnTo>
                    <a:pt x="3698" y="5730"/>
                  </a:lnTo>
                  <a:lnTo>
                    <a:pt x="3418" y="5674"/>
                  </a:lnTo>
                  <a:lnTo>
                    <a:pt x="3082" y="5604"/>
                  </a:lnTo>
                  <a:lnTo>
                    <a:pt x="2241" y="5394"/>
                  </a:lnTo>
                  <a:lnTo>
                    <a:pt x="1177" y="5127"/>
                  </a:lnTo>
                  <a:lnTo>
                    <a:pt x="911" y="5085"/>
                  </a:lnTo>
                  <a:lnTo>
                    <a:pt x="686" y="5057"/>
                  </a:lnTo>
                  <a:lnTo>
                    <a:pt x="504" y="5071"/>
                  </a:lnTo>
                  <a:lnTo>
                    <a:pt x="350" y="5099"/>
                  </a:lnTo>
                  <a:lnTo>
                    <a:pt x="224" y="5155"/>
                  </a:lnTo>
                  <a:lnTo>
                    <a:pt x="126" y="5240"/>
                  </a:lnTo>
                  <a:lnTo>
                    <a:pt x="56" y="5324"/>
                  </a:lnTo>
                  <a:lnTo>
                    <a:pt x="14" y="5436"/>
                  </a:lnTo>
                  <a:lnTo>
                    <a:pt x="0" y="5548"/>
                  </a:lnTo>
                  <a:lnTo>
                    <a:pt x="0" y="5660"/>
                  </a:lnTo>
                  <a:lnTo>
                    <a:pt x="28" y="5800"/>
                  </a:lnTo>
                  <a:lnTo>
                    <a:pt x="56" y="5926"/>
                  </a:lnTo>
                  <a:lnTo>
                    <a:pt x="112" y="6052"/>
                  </a:lnTo>
                  <a:lnTo>
                    <a:pt x="182" y="6178"/>
                  </a:lnTo>
                  <a:lnTo>
                    <a:pt x="266" y="6290"/>
                  </a:lnTo>
                  <a:lnTo>
                    <a:pt x="350" y="6388"/>
                  </a:lnTo>
                  <a:lnTo>
                    <a:pt x="504" y="6542"/>
                  </a:lnTo>
                  <a:lnTo>
                    <a:pt x="686" y="6724"/>
                  </a:lnTo>
                  <a:lnTo>
                    <a:pt x="925" y="6921"/>
                  </a:lnTo>
                  <a:lnTo>
                    <a:pt x="1191" y="7131"/>
                  </a:lnTo>
                  <a:lnTo>
                    <a:pt x="1485" y="7341"/>
                  </a:lnTo>
                  <a:lnTo>
                    <a:pt x="1793" y="7565"/>
                  </a:lnTo>
                  <a:lnTo>
                    <a:pt x="2129" y="7775"/>
                  </a:lnTo>
                  <a:lnTo>
                    <a:pt x="2480" y="7985"/>
                  </a:lnTo>
                  <a:lnTo>
                    <a:pt x="2844" y="8181"/>
                  </a:lnTo>
                  <a:lnTo>
                    <a:pt x="3208" y="8363"/>
                  </a:lnTo>
                  <a:lnTo>
                    <a:pt x="3572" y="8518"/>
                  </a:lnTo>
                  <a:lnTo>
                    <a:pt x="3936" y="8644"/>
                  </a:lnTo>
                  <a:lnTo>
                    <a:pt x="4301" y="8742"/>
                  </a:lnTo>
                  <a:lnTo>
                    <a:pt x="4469" y="8770"/>
                  </a:lnTo>
                  <a:lnTo>
                    <a:pt x="4637" y="8798"/>
                  </a:lnTo>
                  <a:lnTo>
                    <a:pt x="5127" y="8798"/>
                  </a:lnTo>
                  <a:lnTo>
                    <a:pt x="5281" y="8770"/>
                  </a:lnTo>
                  <a:lnTo>
                    <a:pt x="5407" y="8728"/>
                  </a:lnTo>
                  <a:lnTo>
                    <a:pt x="5547" y="8644"/>
                  </a:lnTo>
                  <a:lnTo>
                    <a:pt x="5688" y="8532"/>
                  </a:lnTo>
                  <a:lnTo>
                    <a:pt x="5842" y="8391"/>
                  </a:lnTo>
                  <a:lnTo>
                    <a:pt x="5996" y="8223"/>
                  </a:lnTo>
                  <a:lnTo>
                    <a:pt x="6150" y="8027"/>
                  </a:lnTo>
                  <a:lnTo>
                    <a:pt x="6304" y="7817"/>
                  </a:lnTo>
                  <a:lnTo>
                    <a:pt x="6458" y="7579"/>
                  </a:lnTo>
                  <a:lnTo>
                    <a:pt x="6612" y="7313"/>
                  </a:lnTo>
                  <a:lnTo>
                    <a:pt x="6766" y="7047"/>
                  </a:lnTo>
                  <a:lnTo>
                    <a:pt x="7088" y="6444"/>
                  </a:lnTo>
                  <a:lnTo>
                    <a:pt x="7397" y="5786"/>
                  </a:lnTo>
                  <a:lnTo>
                    <a:pt x="7691" y="5113"/>
                  </a:lnTo>
                  <a:lnTo>
                    <a:pt x="7985" y="4399"/>
                  </a:lnTo>
                  <a:lnTo>
                    <a:pt x="8251" y="3699"/>
                  </a:lnTo>
                  <a:lnTo>
                    <a:pt x="8503" y="2998"/>
                  </a:lnTo>
                  <a:lnTo>
                    <a:pt x="8713" y="2340"/>
                  </a:lnTo>
                  <a:lnTo>
                    <a:pt x="8910" y="1709"/>
                  </a:lnTo>
                  <a:lnTo>
                    <a:pt x="9050" y="1149"/>
                  </a:lnTo>
                  <a:lnTo>
                    <a:pt x="9162" y="659"/>
                  </a:lnTo>
                  <a:lnTo>
                    <a:pt x="9232" y="252"/>
                  </a:lnTo>
                  <a:lnTo>
                    <a:pt x="9232" y="196"/>
                  </a:lnTo>
                  <a:lnTo>
                    <a:pt x="9218" y="140"/>
                  </a:lnTo>
                  <a:lnTo>
                    <a:pt x="9176" y="98"/>
                  </a:lnTo>
                  <a:lnTo>
                    <a:pt x="9134" y="70"/>
                  </a:lnTo>
                  <a:lnTo>
                    <a:pt x="9078" y="42"/>
                  </a:lnTo>
                  <a:lnTo>
                    <a:pt x="9008" y="14"/>
                  </a:lnTo>
                  <a:lnTo>
                    <a:pt x="8840" y="0"/>
                  </a:lnTo>
                  <a:close/>
                </a:path>
              </a:pathLst>
            </a:custGeom>
            <a:solidFill>
              <a:srgbClr val="DD6A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5152;p62">
              <a:extLst>
                <a:ext uri="{FF2B5EF4-FFF2-40B4-BE49-F238E27FC236}">
                  <a16:creationId xmlns:a16="http://schemas.microsoft.com/office/drawing/2014/main" id="{8A223A53-8954-140B-557E-827CF4333A9B}"/>
                </a:ext>
              </a:extLst>
            </p:cNvPr>
            <p:cNvSpPr/>
            <p:nvPr/>
          </p:nvSpPr>
          <p:spPr>
            <a:xfrm>
              <a:off x="600600" y="2484675"/>
              <a:ext cx="230800" cy="219950"/>
            </a:xfrm>
            <a:custGeom>
              <a:avLst/>
              <a:gdLst/>
              <a:ahLst/>
              <a:cxnLst/>
              <a:rect l="l" t="t" r="r" b="b"/>
              <a:pathLst>
                <a:path w="9232" h="8798" fill="none" extrusionOk="0">
                  <a:moveTo>
                    <a:pt x="350" y="6388"/>
                  </a:moveTo>
                  <a:lnTo>
                    <a:pt x="350" y="6388"/>
                  </a:lnTo>
                  <a:lnTo>
                    <a:pt x="504" y="6542"/>
                  </a:lnTo>
                  <a:lnTo>
                    <a:pt x="686" y="6724"/>
                  </a:lnTo>
                  <a:lnTo>
                    <a:pt x="925" y="6921"/>
                  </a:lnTo>
                  <a:lnTo>
                    <a:pt x="1191" y="7131"/>
                  </a:lnTo>
                  <a:lnTo>
                    <a:pt x="1485" y="7341"/>
                  </a:lnTo>
                  <a:lnTo>
                    <a:pt x="1793" y="7565"/>
                  </a:lnTo>
                  <a:lnTo>
                    <a:pt x="2129" y="7775"/>
                  </a:lnTo>
                  <a:lnTo>
                    <a:pt x="2480" y="7985"/>
                  </a:lnTo>
                  <a:lnTo>
                    <a:pt x="2844" y="8181"/>
                  </a:lnTo>
                  <a:lnTo>
                    <a:pt x="3208" y="8363"/>
                  </a:lnTo>
                  <a:lnTo>
                    <a:pt x="3572" y="8518"/>
                  </a:lnTo>
                  <a:lnTo>
                    <a:pt x="3936" y="8644"/>
                  </a:lnTo>
                  <a:lnTo>
                    <a:pt x="4301" y="8742"/>
                  </a:lnTo>
                  <a:lnTo>
                    <a:pt x="4469" y="8770"/>
                  </a:lnTo>
                  <a:lnTo>
                    <a:pt x="4637" y="8798"/>
                  </a:lnTo>
                  <a:lnTo>
                    <a:pt x="4805" y="8798"/>
                  </a:lnTo>
                  <a:lnTo>
                    <a:pt x="4973" y="8798"/>
                  </a:lnTo>
                  <a:lnTo>
                    <a:pt x="5127" y="8798"/>
                  </a:lnTo>
                  <a:lnTo>
                    <a:pt x="5281" y="8770"/>
                  </a:lnTo>
                  <a:lnTo>
                    <a:pt x="5281" y="8770"/>
                  </a:lnTo>
                  <a:lnTo>
                    <a:pt x="5407" y="8728"/>
                  </a:lnTo>
                  <a:lnTo>
                    <a:pt x="5547" y="8644"/>
                  </a:lnTo>
                  <a:lnTo>
                    <a:pt x="5688" y="8532"/>
                  </a:lnTo>
                  <a:lnTo>
                    <a:pt x="5842" y="8391"/>
                  </a:lnTo>
                  <a:lnTo>
                    <a:pt x="5996" y="8223"/>
                  </a:lnTo>
                  <a:lnTo>
                    <a:pt x="6150" y="8027"/>
                  </a:lnTo>
                  <a:lnTo>
                    <a:pt x="6304" y="7817"/>
                  </a:lnTo>
                  <a:lnTo>
                    <a:pt x="6458" y="7579"/>
                  </a:lnTo>
                  <a:lnTo>
                    <a:pt x="6612" y="7313"/>
                  </a:lnTo>
                  <a:lnTo>
                    <a:pt x="6766" y="7047"/>
                  </a:lnTo>
                  <a:lnTo>
                    <a:pt x="7088" y="6444"/>
                  </a:lnTo>
                  <a:lnTo>
                    <a:pt x="7397" y="5786"/>
                  </a:lnTo>
                  <a:lnTo>
                    <a:pt x="7691" y="5113"/>
                  </a:lnTo>
                  <a:lnTo>
                    <a:pt x="7985" y="4399"/>
                  </a:lnTo>
                  <a:lnTo>
                    <a:pt x="8251" y="3699"/>
                  </a:lnTo>
                  <a:lnTo>
                    <a:pt x="8503" y="2998"/>
                  </a:lnTo>
                  <a:lnTo>
                    <a:pt x="8713" y="2340"/>
                  </a:lnTo>
                  <a:lnTo>
                    <a:pt x="8910" y="1709"/>
                  </a:lnTo>
                  <a:lnTo>
                    <a:pt x="9050" y="1149"/>
                  </a:lnTo>
                  <a:lnTo>
                    <a:pt x="9162" y="659"/>
                  </a:lnTo>
                  <a:lnTo>
                    <a:pt x="9232" y="252"/>
                  </a:lnTo>
                  <a:lnTo>
                    <a:pt x="9232" y="252"/>
                  </a:lnTo>
                  <a:lnTo>
                    <a:pt x="9232" y="196"/>
                  </a:lnTo>
                  <a:lnTo>
                    <a:pt x="9218" y="140"/>
                  </a:lnTo>
                  <a:lnTo>
                    <a:pt x="9176" y="98"/>
                  </a:lnTo>
                  <a:lnTo>
                    <a:pt x="9134" y="70"/>
                  </a:lnTo>
                  <a:lnTo>
                    <a:pt x="9078" y="42"/>
                  </a:lnTo>
                  <a:lnTo>
                    <a:pt x="9008" y="14"/>
                  </a:lnTo>
                  <a:lnTo>
                    <a:pt x="8840" y="0"/>
                  </a:lnTo>
                  <a:lnTo>
                    <a:pt x="8629" y="0"/>
                  </a:lnTo>
                  <a:lnTo>
                    <a:pt x="8391" y="28"/>
                  </a:lnTo>
                  <a:lnTo>
                    <a:pt x="8139" y="56"/>
                  </a:lnTo>
                  <a:lnTo>
                    <a:pt x="7859" y="112"/>
                  </a:lnTo>
                  <a:lnTo>
                    <a:pt x="7579" y="182"/>
                  </a:lnTo>
                  <a:lnTo>
                    <a:pt x="7313" y="266"/>
                  </a:lnTo>
                  <a:lnTo>
                    <a:pt x="7032" y="350"/>
                  </a:lnTo>
                  <a:lnTo>
                    <a:pt x="6794" y="435"/>
                  </a:lnTo>
                  <a:lnTo>
                    <a:pt x="6556" y="533"/>
                  </a:lnTo>
                  <a:lnTo>
                    <a:pt x="6360" y="617"/>
                  </a:lnTo>
                  <a:lnTo>
                    <a:pt x="6206" y="701"/>
                  </a:lnTo>
                  <a:lnTo>
                    <a:pt x="6094" y="785"/>
                  </a:lnTo>
                  <a:lnTo>
                    <a:pt x="6094" y="785"/>
                  </a:lnTo>
                  <a:lnTo>
                    <a:pt x="6052" y="827"/>
                  </a:lnTo>
                  <a:lnTo>
                    <a:pt x="6010" y="897"/>
                  </a:lnTo>
                  <a:lnTo>
                    <a:pt x="5912" y="1093"/>
                  </a:lnTo>
                  <a:lnTo>
                    <a:pt x="5786" y="1373"/>
                  </a:lnTo>
                  <a:lnTo>
                    <a:pt x="5646" y="1695"/>
                  </a:lnTo>
                  <a:lnTo>
                    <a:pt x="5337" y="2508"/>
                  </a:lnTo>
                  <a:lnTo>
                    <a:pt x="5015" y="3390"/>
                  </a:lnTo>
                  <a:lnTo>
                    <a:pt x="4707" y="4259"/>
                  </a:lnTo>
                  <a:lnTo>
                    <a:pt x="4427" y="5015"/>
                  </a:lnTo>
                  <a:lnTo>
                    <a:pt x="4301" y="5310"/>
                  </a:lnTo>
                  <a:lnTo>
                    <a:pt x="4203" y="5548"/>
                  </a:lnTo>
                  <a:lnTo>
                    <a:pt x="4133" y="5702"/>
                  </a:lnTo>
                  <a:lnTo>
                    <a:pt x="4105" y="5744"/>
                  </a:lnTo>
                  <a:lnTo>
                    <a:pt x="4077" y="5758"/>
                  </a:lnTo>
                  <a:lnTo>
                    <a:pt x="4077" y="5758"/>
                  </a:lnTo>
                  <a:lnTo>
                    <a:pt x="3922" y="5758"/>
                  </a:lnTo>
                  <a:lnTo>
                    <a:pt x="3698" y="5730"/>
                  </a:lnTo>
                  <a:lnTo>
                    <a:pt x="3418" y="5674"/>
                  </a:lnTo>
                  <a:lnTo>
                    <a:pt x="3082" y="5604"/>
                  </a:lnTo>
                  <a:lnTo>
                    <a:pt x="2241" y="5394"/>
                  </a:lnTo>
                  <a:lnTo>
                    <a:pt x="1177" y="5127"/>
                  </a:lnTo>
                  <a:lnTo>
                    <a:pt x="1177" y="5127"/>
                  </a:lnTo>
                  <a:lnTo>
                    <a:pt x="911" y="5085"/>
                  </a:lnTo>
                  <a:lnTo>
                    <a:pt x="686" y="5057"/>
                  </a:lnTo>
                  <a:lnTo>
                    <a:pt x="504" y="5071"/>
                  </a:lnTo>
                  <a:lnTo>
                    <a:pt x="350" y="5099"/>
                  </a:lnTo>
                  <a:lnTo>
                    <a:pt x="224" y="5155"/>
                  </a:lnTo>
                  <a:lnTo>
                    <a:pt x="126" y="5240"/>
                  </a:lnTo>
                  <a:lnTo>
                    <a:pt x="56" y="5324"/>
                  </a:lnTo>
                  <a:lnTo>
                    <a:pt x="14" y="5436"/>
                  </a:lnTo>
                  <a:lnTo>
                    <a:pt x="0" y="5548"/>
                  </a:lnTo>
                  <a:lnTo>
                    <a:pt x="0" y="5660"/>
                  </a:lnTo>
                  <a:lnTo>
                    <a:pt x="28" y="5800"/>
                  </a:lnTo>
                  <a:lnTo>
                    <a:pt x="56" y="5926"/>
                  </a:lnTo>
                  <a:lnTo>
                    <a:pt x="112" y="6052"/>
                  </a:lnTo>
                  <a:lnTo>
                    <a:pt x="182" y="6178"/>
                  </a:lnTo>
                  <a:lnTo>
                    <a:pt x="266" y="6290"/>
                  </a:lnTo>
                  <a:lnTo>
                    <a:pt x="350" y="638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5153;p62">
              <a:extLst>
                <a:ext uri="{FF2B5EF4-FFF2-40B4-BE49-F238E27FC236}">
                  <a16:creationId xmlns:a16="http://schemas.microsoft.com/office/drawing/2014/main" id="{3C75BC5A-D5EE-5A6F-DC5C-E844D795619A}"/>
                </a:ext>
              </a:extLst>
            </p:cNvPr>
            <p:cNvSpPr/>
            <p:nvPr/>
          </p:nvSpPr>
          <p:spPr>
            <a:xfrm>
              <a:off x="597775" y="2531600"/>
              <a:ext cx="229775" cy="175825"/>
            </a:xfrm>
            <a:custGeom>
              <a:avLst/>
              <a:gdLst/>
              <a:ahLst/>
              <a:cxnLst/>
              <a:rect l="l" t="t" r="r" b="b"/>
              <a:pathLst>
                <a:path w="9191" h="7033" extrusionOk="0">
                  <a:moveTo>
                    <a:pt x="9191" y="0"/>
                  </a:moveTo>
                  <a:lnTo>
                    <a:pt x="5422" y="112"/>
                  </a:lnTo>
                  <a:lnTo>
                    <a:pt x="4820" y="1906"/>
                  </a:lnTo>
                  <a:lnTo>
                    <a:pt x="4386" y="3166"/>
                  </a:lnTo>
                  <a:lnTo>
                    <a:pt x="4232" y="3587"/>
                  </a:lnTo>
                  <a:lnTo>
                    <a:pt x="4162" y="3755"/>
                  </a:lnTo>
                  <a:lnTo>
                    <a:pt x="4035" y="3755"/>
                  </a:lnTo>
                  <a:lnTo>
                    <a:pt x="3867" y="3741"/>
                  </a:lnTo>
                  <a:lnTo>
                    <a:pt x="3629" y="3713"/>
                  </a:lnTo>
                  <a:lnTo>
                    <a:pt x="2831" y="3545"/>
                  </a:lnTo>
                  <a:lnTo>
                    <a:pt x="1500" y="3264"/>
                  </a:lnTo>
                  <a:lnTo>
                    <a:pt x="1122" y="3180"/>
                  </a:lnTo>
                  <a:lnTo>
                    <a:pt x="968" y="3166"/>
                  </a:lnTo>
                  <a:lnTo>
                    <a:pt x="813" y="3152"/>
                  </a:lnTo>
                  <a:lnTo>
                    <a:pt x="673" y="3152"/>
                  </a:lnTo>
                  <a:lnTo>
                    <a:pt x="561" y="3166"/>
                  </a:lnTo>
                  <a:lnTo>
                    <a:pt x="449" y="3180"/>
                  </a:lnTo>
                  <a:lnTo>
                    <a:pt x="351" y="3208"/>
                  </a:lnTo>
                  <a:lnTo>
                    <a:pt x="267" y="3236"/>
                  </a:lnTo>
                  <a:lnTo>
                    <a:pt x="197" y="3278"/>
                  </a:lnTo>
                  <a:lnTo>
                    <a:pt x="141" y="3320"/>
                  </a:lnTo>
                  <a:lnTo>
                    <a:pt x="99" y="3377"/>
                  </a:lnTo>
                  <a:lnTo>
                    <a:pt x="57" y="3433"/>
                  </a:lnTo>
                  <a:lnTo>
                    <a:pt x="29" y="3489"/>
                  </a:lnTo>
                  <a:lnTo>
                    <a:pt x="15" y="3545"/>
                  </a:lnTo>
                  <a:lnTo>
                    <a:pt x="1" y="3615"/>
                  </a:lnTo>
                  <a:lnTo>
                    <a:pt x="1" y="3769"/>
                  </a:lnTo>
                  <a:lnTo>
                    <a:pt x="29" y="3923"/>
                  </a:lnTo>
                  <a:lnTo>
                    <a:pt x="85" y="4077"/>
                  </a:lnTo>
                  <a:lnTo>
                    <a:pt x="155" y="4231"/>
                  </a:lnTo>
                  <a:lnTo>
                    <a:pt x="239" y="4385"/>
                  </a:lnTo>
                  <a:lnTo>
                    <a:pt x="351" y="4525"/>
                  </a:lnTo>
                  <a:lnTo>
                    <a:pt x="449" y="4665"/>
                  </a:lnTo>
                  <a:lnTo>
                    <a:pt x="561" y="4777"/>
                  </a:lnTo>
                  <a:lnTo>
                    <a:pt x="912" y="5114"/>
                  </a:lnTo>
                  <a:lnTo>
                    <a:pt x="1276" y="5408"/>
                  </a:lnTo>
                  <a:lnTo>
                    <a:pt x="1654" y="5688"/>
                  </a:lnTo>
                  <a:lnTo>
                    <a:pt x="2032" y="5926"/>
                  </a:lnTo>
                  <a:lnTo>
                    <a:pt x="2410" y="6150"/>
                  </a:lnTo>
                  <a:lnTo>
                    <a:pt x="2789" y="6332"/>
                  </a:lnTo>
                  <a:lnTo>
                    <a:pt x="3153" y="6500"/>
                  </a:lnTo>
                  <a:lnTo>
                    <a:pt x="3503" y="6641"/>
                  </a:lnTo>
                  <a:lnTo>
                    <a:pt x="3839" y="6753"/>
                  </a:lnTo>
                  <a:lnTo>
                    <a:pt x="4162" y="6851"/>
                  </a:lnTo>
                  <a:lnTo>
                    <a:pt x="4456" y="6935"/>
                  </a:lnTo>
                  <a:lnTo>
                    <a:pt x="4722" y="6977"/>
                  </a:lnTo>
                  <a:lnTo>
                    <a:pt x="4946" y="7019"/>
                  </a:lnTo>
                  <a:lnTo>
                    <a:pt x="5142" y="7033"/>
                  </a:lnTo>
                  <a:lnTo>
                    <a:pt x="5296" y="7033"/>
                  </a:lnTo>
                  <a:lnTo>
                    <a:pt x="5408" y="7019"/>
                  </a:lnTo>
                  <a:lnTo>
                    <a:pt x="5590" y="6963"/>
                  </a:lnTo>
                  <a:lnTo>
                    <a:pt x="5787" y="6865"/>
                  </a:lnTo>
                  <a:lnTo>
                    <a:pt x="5969" y="6725"/>
                  </a:lnTo>
                  <a:lnTo>
                    <a:pt x="6151" y="6570"/>
                  </a:lnTo>
                  <a:lnTo>
                    <a:pt x="6319" y="6388"/>
                  </a:lnTo>
                  <a:lnTo>
                    <a:pt x="6501" y="6178"/>
                  </a:lnTo>
                  <a:lnTo>
                    <a:pt x="6669" y="5954"/>
                  </a:lnTo>
                  <a:lnTo>
                    <a:pt x="6837" y="5702"/>
                  </a:lnTo>
                  <a:lnTo>
                    <a:pt x="7005" y="5436"/>
                  </a:lnTo>
                  <a:lnTo>
                    <a:pt x="7173" y="5156"/>
                  </a:lnTo>
                  <a:lnTo>
                    <a:pt x="7328" y="4875"/>
                  </a:lnTo>
                  <a:lnTo>
                    <a:pt x="7482" y="4567"/>
                  </a:lnTo>
                  <a:lnTo>
                    <a:pt x="7776" y="3951"/>
                  </a:lnTo>
                  <a:lnTo>
                    <a:pt x="8042" y="3306"/>
                  </a:lnTo>
                  <a:lnTo>
                    <a:pt x="8294" y="2690"/>
                  </a:lnTo>
                  <a:lnTo>
                    <a:pt x="8518" y="2088"/>
                  </a:lnTo>
                  <a:lnTo>
                    <a:pt x="8714" y="1527"/>
                  </a:lnTo>
                  <a:lnTo>
                    <a:pt x="8882" y="1023"/>
                  </a:lnTo>
                  <a:lnTo>
                    <a:pt x="9107" y="281"/>
                  </a:lnTo>
                  <a:lnTo>
                    <a:pt x="919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5154;p62">
              <a:extLst>
                <a:ext uri="{FF2B5EF4-FFF2-40B4-BE49-F238E27FC236}">
                  <a16:creationId xmlns:a16="http://schemas.microsoft.com/office/drawing/2014/main" id="{16CE83E6-55B6-C422-A293-87B95AEBA5AF}"/>
                </a:ext>
              </a:extLst>
            </p:cNvPr>
            <p:cNvSpPr/>
            <p:nvPr/>
          </p:nvSpPr>
          <p:spPr>
            <a:xfrm>
              <a:off x="597775" y="2531600"/>
              <a:ext cx="229775" cy="175825"/>
            </a:xfrm>
            <a:custGeom>
              <a:avLst/>
              <a:gdLst/>
              <a:ahLst/>
              <a:cxnLst/>
              <a:rect l="l" t="t" r="r" b="b"/>
              <a:pathLst>
                <a:path w="9191" h="7033" fill="none" extrusionOk="0">
                  <a:moveTo>
                    <a:pt x="5422" y="112"/>
                  </a:moveTo>
                  <a:lnTo>
                    <a:pt x="9191" y="0"/>
                  </a:lnTo>
                  <a:lnTo>
                    <a:pt x="9191" y="0"/>
                  </a:lnTo>
                  <a:lnTo>
                    <a:pt x="9107" y="281"/>
                  </a:lnTo>
                  <a:lnTo>
                    <a:pt x="8882" y="1023"/>
                  </a:lnTo>
                  <a:lnTo>
                    <a:pt x="8714" y="1527"/>
                  </a:lnTo>
                  <a:lnTo>
                    <a:pt x="8518" y="2088"/>
                  </a:lnTo>
                  <a:lnTo>
                    <a:pt x="8294" y="2690"/>
                  </a:lnTo>
                  <a:lnTo>
                    <a:pt x="8042" y="3306"/>
                  </a:lnTo>
                  <a:lnTo>
                    <a:pt x="7776" y="3951"/>
                  </a:lnTo>
                  <a:lnTo>
                    <a:pt x="7482" y="4567"/>
                  </a:lnTo>
                  <a:lnTo>
                    <a:pt x="7328" y="4875"/>
                  </a:lnTo>
                  <a:lnTo>
                    <a:pt x="7173" y="5156"/>
                  </a:lnTo>
                  <a:lnTo>
                    <a:pt x="7005" y="5436"/>
                  </a:lnTo>
                  <a:lnTo>
                    <a:pt x="6837" y="5702"/>
                  </a:lnTo>
                  <a:lnTo>
                    <a:pt x="6669" y="5954"/>
                  </a:lnTo>
                  <a:lnTo>
                    <a:pt x="6501" y="6178"/>
                  </a:lnTo>
                  <a:lnTo>
                    <a:pt x="6319" y="6388"/>
                  </a:lnTo>
                  <a:lnTo>
                    <a:pt x="6151" y="6570"/>
                  </a:lnTo>
                  <a:lnTo>
                    <a:pt x="5969" y="6725"/>
                  </a:lnTo>
                  <a:lnTo>
                    <a:pt x="5787" y="6865"/>
                  </a:lnTo>
                  <a:lnTo>
                    <a:pt x="5590" y="6963"/>
                  </a:lnTo>
                  <a:lnTo>
                    <a:pt x="5408" y="7019"/>
                  </a:lnTo>
                  <a:lnTo>
                    <a:pt x="5408" y="7019"/>
                  </a:lnTo>
                  <a:lnTo>
                    <a:pt x="5296" y="7033"/>
                  </a:lnTo>
                  <a:lnTo>
                    <a:pt x="5142" y="7033"/>
                  </a:lnTo>
                  <a:lnTo>
                    <a:pt x="4946" y="7019"/>
                  </a:lnTo>
                  <a:lnTo>
                    <a:pt x="4722" y="6977"/>
                  </a:lnTo>
                  <a:lnTo>
                    <a:pt x="4456" y="6935"/>
                  </a:lnTo>
                  <a:lnTo>
                    <a:pt x="4162" y="6851"/>
                  </a:lnTo>
                  <a:lnTo>
                    <a:pt x="3839" y="6753"/>
                  </a:lnTo>
                  <a:lnTo>
                    <a:pt x="3503" y="6641"/>
                  </a:lnTo>
                  <a:lnTo>
                    <a:pt x="3153" y="6500"/>
                  </a:lnTo>
                  <a:lnTo>
                    <a:pt x="2789" y="6332"/>
                  </a:lnTo>
                  <a:lnTo>
                    <a:pt x="2410" y="6150"/>
                  </a:lnTo>
                  <a:lnTo>
                    <a:pt x="2032" y="5926"/>
                  </a:lnTo>
                  <a:lnTo>
                    <a:pt x="1654" y="5688"/>
                  </a:lnTo>
                  <a:lnTo>
                    <a:pt x="1276" y="5408"/>
                  </a:lnTo>
                  <a:lnTo>
                    <a:pt x="912" y="5114"/>
                  </a:lnTo>
                  <a:lnTo>
                    <a:pt x="561" y="4777"/>
                  </a:lnTo>
                  <a:lnTo>
                    <a:pt x="561" y="4777"/>
                  </a:lnTo>
                  <a:lnTo>
                    <a:pt x="449" y="4665"/>
                  </a:lnTo>
                  <a:lnTo>
                    <a:pt x="351" y="4525"/>
                  </a:lnTo>
                  <a:lnTo>
                    <a:pt x="239" y="4385"/>
                  </a:lnTo>
                  <a:lnTo>
                    <a:pt x="155" y="4231"/>
                  </a:lnTo>
                  <a:lnTo>
                    <a:pt x="85" y="4077"/>
                  </a:lnTo>
                  <a:lnTo>
                    <a:pt x="29" y="3923"/>
                  </a:lnTo>
                  <a:lnTo>
                    <a:pt x="1" y="3769"/>
                  </a:lnTo>
                  <a:lnTo>
                    <a:pt x="1" y="3615"/>
                  </a:lnTo>
                  <a:lnTo>
                    <a:pt x="15" y="3545"/>
                  </a:lnTo>
                  <a:lnTo>
                    <a:pt x="29" y="3489"/>
                  </a:lnTo>
                  <a:lnTo>
                    <a:pt x="57" y="3433"/>
                  </a:lnTo>
                  <a:lnTo>
                    <a:pt x="99" y="3377"/>
                  </a:lnTo>
                  <a:lnTo>
                    <a:pt x="141" y="3320"/>
                  </a:lnTo>
                  <a:lnTo>
                    <a:pt x="197" y="3278"/>
                  </a:lnTo>
                  <a:lnTo>
                    <a:pt x="267" y="3236"/>
                  </a:lnTo>
                  <a:lnTo>
                    <a:pt x="351" y="3208"/>
                  </a:lnTo>
                  <a:lnTo>
                    <a:pt x="449" y="3180"/>
                  </a:lnTo>
                  <a:lnTo>
                    <a:pt x="561" y="3166"/>
                  </a:lnTo>
                  <a:lnTo>
                    <a:pt x="673" y="3152"/>
                  </a:lnTo>
                  <a:lnTo>
                    <a:pt x="813" y="3152"/>
                  </a:lnTo>
                  <a:lnTo>
                    <a:pt x="968" y="3166"/>
                  </a:lnTo>
                  <a:lnTo>
                    <a:pt x="1122" y="3180"/>
                  </a:lnTo>
                  <a:lnTo>
                    <a:pt x="1500" y="3264"/>
                  </a:lnTo>
                  <a:lnTo>
                    <a:pt x="1500" y="3264"/>
                  </a:lnTo>
                  <a:lnTo>
                    <a:pt x="2831" y="3545"/>
                  </a:lnTo>
                  <a:lnTo>
                    <a:pt x="3629" y="3713"/>
                  </a:lnTo>
                  <a:lnTo>
                    <a:pt x="3867" y="3741"/>
                  </a:lnTo>
                  <a:lnTo>
                    <a:pt x="4035" y="3755"/>
                  </a:lnTo>
                  <a:lnTo>
                    <a:pt x="4120" y="3755"/>
                  </a:lnTo>
                  <a:lnTo>
                    <a:pt x="4162" y="3755"/>
                  </a:lnTo>
                  <a:lnTo>
                    <a:pt x="4162" y="3755"/>
                  </a:lnTo>
                  <a:lnTo>
                    <a:pt x="4232" y="3587"/>
                  </a:lnTo>
                  <a:lnTo>
                    <a:pt x="4386" y="3166"/>
                  </a:lnTo>
                  <a:lnTo>
                    <a:pt x="4820" y="1906"/>
                  </a:lnTo>
                  <a:lnTo>
                    <a:pt x="5422" y="112"/>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5155;p62">
              <a:extLst>
                <a:ext uri="{FF2B5EF4-FFF2-40B4-BE49-F238E27FC236}">
                  <a16:creationId xmlns:a16="http://schemas.microsoft.com/office/drawing/2014/main" id="{3F024EE5-F60C-82EF-6687-699E0712105F}"/>
                </a:ext>
              </a:extLst>
            </p:cNvPr>
            <p:cNvSpPr/>
            <p:nvPr/>
          </p:nvSpPr>
          <p:spPr>
            <a:xfrm>
              <a:off x="731225" y="2549100"/>
              <a:ext cx="88975" cy="4225"/>
            </a:xfrm>
            <a:custGeom>
              <a:avLst/>
              <a:gdLst/>
              <a:ahLst/>
              <a:cxnLst/>
              <a:rect l="l" t="t" r="r" b="b"/>
              <a:pathLst>
                <a:path w="3559" h="169" extrusionOk="0">
                  <a:moveTo>
                    <a:pt x="3096" y="1"/>
                  </a:moveTo>
                  <a:lnTo>
                    <a:pt x="2648" y="15"/>
                  </a:lnTo>
                  <a:lnTo>
                    <a:pt x="2214" y="29"/>
                  </a:lnTo>
                  <a:lnTo>
                    <a:pt x="1779" y="43"/>
                  </a:lnTo>
                  <a:lnTo>
                    <a:pt x="883" y="85"/>
                  </a:lnTo>
                  <a:lnTo>
                    <a:pt x="449" y="99"/>
                  </a:lnTo>
                  <a:lnTo>
                    <a:pt x="0" y="141"/>
                  </a:lnTo>
                  <a:lnTo>
                    <a:pt x="0" y="155"/>
                  </a:lnTo>
                  <a:lnTo>
                    <a:pt x="449" y="169"/>
                  </a:lnTo>
                  <a:lnTo>
                    <a:pt x="897" y="169"/>
                  </a:lnTo>
                  <a:lnTo>
                    <a:pt x="1793" y="155"/>
                  </a:lnTo>
                  <a:lnTo>
                    <a:pt x="2690" y="113"/>
                  </a:lnTo>
                  <a:lnTo>
                    <a:pt x="3110" y="85"/>
                  </a:lnTo>
                  <a:lnTo>
                    <a:pt x="3544" y="43"/>
                  </a:lnTo>
                  <a:lnTo>
                    <a:pt x="3559" y="29"/>
                  </a:lnTo>
                  <a:lnTo>
                    <a:pt x="3544" y="15"/>
                  </a:lnTo>
                  <a:lnTo>
                    <a:pt x="309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3" name="Google Shape;5156;p62">
              <a:extLst>
                <a:ext uri="{FF2B5EF4-FFF2-40B4-BE49-F238E27FC236}">
                  <a16:creationId xmlns:a16="http://schemas.microsoft.com/office/drawing/2014/main" id="{103A4F90-531B-EDB7-D67B-6A885DDD976A}"/>
                </a:ext>
              </a:extLst>
            </p:cNvPr>
            <p:cNvSpPr/>
            <p:nvPr/>
          </p:nvSpPr>
          <p:spPr>
            <a:xfrm>
              <a:off x="731225" y="2549100"/>
              <a:ext cx="88975" cy="4225"/>
            </a:xfrm>
            <a:custGeom>
              <a:avLst/>
              <a:gdLst/>
              <a:ahLst/>
              <a:cxnLst/>
              <a:rect l="l" t="t" r="r" b="b"/>
              <a:pathLst>
                <a:path w="3559" h="169" fill="none" extrusionOk="0">
                  <a:moveTo>
                    <a:pt x="3544" y="15"/>
                  </a:moveTo>
                  <a:lnTo>
                    <a:pt x="3544" y="15"/>
                  </a:lnTo>
                  <a:lnTo>
                    <a:pt x="3096" y="1"/>
                  </a:lnTo>
                  <a:lnTo>
                    <a:pt x="2648" y="15"/>
                  </a:lnTo>
                  <a:lnTo>
                    <a:pt x="2648" y="15"/>
                  </a:lnTo>
                  <a:lnTo>
                    <a:pt x="2214" y="29"/>
                  </a:lnTo>
                  <a:lnTo>
                    <a:pt x="1779" y="43"/>
                  </a:lnTo>
                  <a:lnTo>
                    <a:pt x="1779" y="43"/>
                  </a:lnTo>
                  <a:lnTo>
                    <a:pt x="883" y="85"/>
                  </a:lnTo>
                  <a:lnTo>
                    <a:pt x="449" y="99"/>
                  </a:lnTo>
                  <a:lnTo>
                    <a:pt x="0" y="141"/>
                  </a:lnTo>
                  <a:lnTo>
                    <a:pt x="0" y="141"/>
                  </a:lnTo>
                  <a:lnTo>
                    <a:pt x="0" y="155"/>
                  </a:lnTo>
                  <a:lnTo>
                    <a:pt x="0" y="155"/>
                  </a:lnTo>
                  <a:lnTo>
                    <a:pt x="0" y="155"/>
                  </a:lnTo>
                  <a:lnTo>
                    <a:pt x="449" y="169"/>
                  </a:lnTo>
                  <a:lnTo>
                    <a:pt x="897" y="169"/>
                  </a:lnTo>
                  <a:lnTo>
                    <a:pt x="1793" y="155"/>
                  </a:lnTo>
                  <a:lnTo>
                    <a:pt x="1793" y="155"/>
                  </a:lnTo>
                  <a:lnTo>
                    <a:pt x="2690" y="113"/>
                  </a:lnTo>
                  <a:lnTo>
                    <a:pt x="2690" y="113"/>
                  </a:lnTo>
                  <a:lnTo>
                    <a:pt x="3110" y="85"/>
                  </a:lnTo>
                  <a:lnTo>
                    <a:pt x="3544" y="43"/>
                  </a:lnTo>
                  <a:lnTo>
                    <a:pt x="3544" y="43"/>
                  </a:lnTo>
                  <a:lnTo>
                    <a:pt x="3559" y="29"/>
                  </a:lnTo>
                  <a:lnTo>
                    <a:pt x="3544" y="1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4" name="Google Shape;5157;p62">
              <a:extLst>
                <a:ext uri="{FF2B5EF4-FFF2-40B4-BE49-F238E27FC236}">
                  <a16:creationId xmlns:a16="http://schemas.microsoft.com/office/drawing/2014/main" id="{BEDA0032-42ED-ACBF-274E-87E990909582}"/>
                </a:ext>
              </a:extLst>
            </p:cNvPr>
            <p:cNvSpPr/>
            <p:nvPr/>
          </p:nvSpPr>
          <p:spPr>
            <a:xfrm>
              <a:off x="276625" y="3406800"/>
              <a:ext cx="207025" cy="196125"/>
            </a:xfrm>
            <a:custGeom>
              <a:avLst/>
              <a:gdLst/>
              <a:ahLst/>
              <a:cxnLst/>
              <a:rect l="l" t="t" r="r" b="b"/>
              <a:pathLst>
                <a:path w="8281" h="7845" extrusionOk="0">
                  <a:moveTo>
                    <a:pt x="1570" y="0"/>
                  </a:moveTo>
                  <a:lnTo>
                    <a:pt x="1080" y="1023"/>
                  </a:lnTo>
                  <a:lnTo>
                    <a:pt x="743" y="1695"/>
                  </a:lnTo>
                  <a:lnTo>
                    <a:pt x="463" y="2312"/>
                  </a:lnTo>
                  <a:lnTo>
                    <a:pt x="225" y="2844"/>
                  </a:lnTo>
                  <a:lnTo>
                    <a:pt x="71" y="3236"/>
                  </a:lnTo>
                  <a:lnTo>
                    <a:pt x="71" y="3250"/>
                  </a:lnTo>
                  <a:lnTo>
                    <a:pt x="29" y="3418"/>
                  </a:lnTo>
                  <a:lnTo>
                    <a:pt x="1" y="3572"/>
                  </a:lnTo>
                  <a:lnTo>
                    <a:pt x="43" y="3614"/>
                  </a:lnTo>
                  <a:lnTo>
                    <a:pt x="113" y="3684"/>
                  </a:lnTo>
                  <a:lnTo>
                    <a:pt x="379" y="3853"/>
                  </a:lnTo>
                  <a:lnTo>
                    <a:pt x="771" y="4091"/>
                  </a:lnTo>
                  <a:lnTo>
                    <a:pt x="1276" y="4371"/>
                  </a:lnTo>
                  <a:lnTo>
                    <a:pt x="2509" y="5057"/>
                  </a:lnTo>
                  <a:lnTo>
                    <a:pt x="3909" y="5814"/>
                  </a:lnTo>
                  <a:lnTo>
                    <a:pt x="5324" y="6556"/>
                  </a:lnTo>
                  <a:lnTo>
                    <a:pt x="6571" y="7201"/>
                  </a:lnTo>
                  <a:lnTo>
                    <a:pt x="7496" y="7649"/>
                  </a:lnTo>
                  <a:lnTo>
                    <a:pt x="7776" y="7789"/>
                  </a:lnTo>
                  <a:lnTo>
                    <a:pt x="7916" y="7845"/>
                  </a:lnTo>
                  <a:lnTo>
                    <a:pt x="7972" y="7845"/>
                  </a:lnTo>
                  <a:lnTo>
                    <a:pt x="8028" y="7817"/>
                  </a:lnTo>
                  <a:lnTo>
                    <a:pt x="8070" y="7775"/>
                  </a:lnTo>
                  <a:lnTo>
                    <a:pt x="8112" y="7733"/>
                  </a:lnTo>
                  <a:lnTo>
                    <a:pt x="8154" y="7663"/>
                  </a:lnTo>
                  <a:lnTo>
                    <a:pt x="8182" y="7579"/>
                  </a:lnTo>
                  <a:lnTo>
                    <a:pt x="8238" y="7397"/>
                  </a:lnTo>
                  <a:lnTo>
                    <a:pt x="8280" y="7201"/>
                  </a:lnTo>
                  <a:lnTo>
                    <a:pt x="8280" y="6990"/>
                  </a:lnTo>
                  <a:lnTo>
                    <a:pt x="8266" y="6808"/>
                  </a:lnTo>
                  <a:lnTo>
                    <a:pt x="8238" y="6724"/>
                  </a:lnTo>
                  <a:lnTo>
                    <a:pt x="8210" y="6640"/>
                  </a:lnTo>
                  <a:lnTo>
                    <a:pt x="8154" y="6542"/>
                  </a:lnTo>
                  <a:lnTo>
                    <a:pt x="8070" y="6402"/>
                  </a:lnTo>
                  <a:lnTo>
                    <a:pt x="7776" y="5996"/>
                  </a:lnTo>
                  <a:lnTo>
                    <a:pt x="6977" y="4931"/>
                  </a:lnTo>
                  <a:lnTo>
                    <a:pt x="6207" y="3937"/>
                  </a:lnTo>
                  <a:lnTo>
                    <a:pt x="5871" y="3502"/>
                  </a:lnTo>
                  <a:lnTo>
                    <a:pt x="6375" y="2480"/>
                  </a:lnTo>
                  <a:lnTo>
                    <a:pt x="15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5" name="Google Shape;5158;p62">
              <a:extLst>
                <a:ext uri="{FF2B5EF4-FFF2-40B4-BE49-F238E27FC236}">
                  <a16:creationId xmlns:a16="http://schemas.microsoft.com/office/drawing/2014/main" id="{3E2D45EF-E921-472B-873E-EE2B6B5035C5}"/>
                </a:ext>
              </a:extLst>
            </p:cNvPr>
            <p:cNvSpPr/>
            <p:nvPr/>
          </p:nvSpPr>
          <p:spPr>
            <a:xfrm>
              <a:off x="392900" y="3489450"/>
              <a:ext cx="42400" cy="12275"/>
            </a:xfrm>
            <a:custGeom>
              <a:avLst/>
              <a:gdLst/>
              <a:ahLst/>
              <a:cxnLst/>
              <a:rect l="l" t="t" r="r" b="b"/>
              <a:pathLst>
                <a:path w="1696" h="491" extrusionOk="0">
                  <a:moveTo>
                    <a:pt x="449" y="0"/>
                  </a:moveTo>
                  <a:lnTo>
                    <a:pt x="225" y="28"/>
                  </a:lnTo>
                  <a:lnTo>
                    <a:pt x="127" y="42"/>
                  </a:lnTo>
                  <a:lnTo>
                    <a:pt x="15" y="70"/>
                  </a:lnTo>
                  <a:lnTo>
                    <a:pt x="1" y="70"/>
                  </a:lnTo>
                  <a:lnTo>
                    <a:pt x="1" y="84"/>
                  </a:lnTo>
                  <a:lnTo>
                    <a:pt x="15" y="112"/>
                  </a:lnTo>
                  <a:lnTo>
                    <a:pt x="435" y="168"/>
                  </a:lnTo>
                  <a:lnTo>
                    <a:pt x="841" y="252"/>
                  </a:lnTo>
                  <a:lnTo>
                    <a:pt x="1248" y="364"/>
                  </a:lnTo>
                  <a:lnTo>
                    <a:pt x="1640" y="490"/>
                  </a:lnTo>
                  <a:lnTo>
                    <a:pt x="1668" y="490"/>
                  </a:lnTo>
                  <a:lnTo>
                    <a:pt x="1696" y="476"/>
                  </a:lnTo>
                  <a:lnTo>
                    <a:pt x="1696" y="448"/>
                  </a:lnTo>
                  <a:lnTo>
                    <a:pt x="1682" y="420"/>
                  </a:lnTo>
                  <a:lnTo>
                    <a:pt x="1500" y="308"/>
                  </a:lnTo>
                  <a:lnTo>
                    <a:pt x="1304" y="210"/>
                  </a:lnTo>
                  <a:lnTo>
                    <a:pt x="1094" y="126"/>
                  </a:lnTo>
                  <a:lnTo>
                    <a:pt x="883" y="56"/>
                  </a:lnTo>
                  <a:lnTo>
                    <a:pt x="659" y="14"/>
                  </a:lnTo>
                  <a:lnTo>
                    <a:pt x="44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5159;p62">
              <a:extLst>
                <a:ext uri="{FF2B5EF4-FFF2-40B4-BE49-F238E27FC236}">
                  <a16:creationId xmlns:a16="http://schemas.microsoft.com/office/drawing/2014/main" id="{C9258AE2-5E04-72D4-E733-6747FBFDAE63}"/>
                </a:ext>
              </a:extLst>
            </p:cNvPr>
            <p:cNvSpPr/>
            <p:nvPr/>
          </p:nvSpPr>
          <p:spPr>
            <a:xfrm>
              <a:off x="399575" y="3499250"/>
              <a:ext cx="42050" cy="12275"/>
            </a:xfrm>
            <a:custGeom>
              <a:avLst/>
              <a:gdLst/>
              <a:ahLst/>
              <a:cxnLst/>
              <a:rect l="l" t="t" r="r" b="b"/>
              <a:pathLst>
                <a:path w="1682" h="491" extrusionOk="0">
                  <a:moveTo>
                    <a:pt x="434" y="0"/>
                  </a:moveTo>
                  <a:lnTo>
                    <a:pt x="224" y="14"/>
                  </a:lnTo>
                  <a:lnTo>
                    <a:pt x="112" y="42"/>
                  </a:lnTo>
                  <a:lnTo>
                    <a:pt x="14" y="70"/>
                  </a:lnTo>
                  <a:lnTo>
                    <a:pt x="0" y="70"/>
                  </a:lnTo>
                  <a:lnTo>
                    <a:pt x="0" y="84"/>
                  </a:lnTo>
                  <a:lnTo>
                    <a:pt x="14" y="112"/>
                  </a:lnTo>
                  <a:lnTo>
                    <a:pt x="420" y="169"/>
                  </a:lnTo>
                  <a:lnTo>
                    <a:pt x="841" y="253"/>
                  </a:lnTo>
                  <a:lnTo>
                    <a:pt x="1247" y="365"/>
                  </a:lnTo>
                  <a:lnTo>
                    <a:pt x="1639" y="491"/>
                  </a:lnTo>
                  <a:lnTo>
                    <a:pt x="1667" y="477"/>
                  </a:lnTo>
                  <a:lnTo>
                    <a:pt x="1681" y="463"/>
                  </a:lnTo>
                  <a:lnTo>
                    <a:pt x="1681" y="435"/>
                  </a:lnTo>
                  <a:lnTo>
                    <a:pt x="1681" y="421"/>
                  </a:lnTo>
                  <a:lnTo>
                    <a:pt x="1499" y="309"/>
                  </a:lnTo>
                  <a:lnTo>
                    <a:pt x="1303" y="211"/>
                  </a:lnTo>
                  <a:lnTo>
                    <a:pt x="1093" y="112"/>
                  </a:lnTo>
                  <a:lnTo>
                    <a:pt x="883" y="56"/>
                  </a:lnTo>
                  <a:lnTo>
                    <a:pt x="658" y="14"/>
                  </a:lnTo>
                  <a:lnTo>
                    <a:pt x="43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7" name="Google Shape;5160;p62">
              <a:extLst>
                <a:ext uri="{FF2B5EF4-FFF2-40B4-BE49-F238E27FC236}">
                  <a16:creationId xmlns:a16="http://schemas.microsoft.com/office/drawing/2014/main" id="{4A67C4FB-1F76-06D9-08D3-90D24FC721CC}"/>
                </a:ext>
              </a:extLst>
            </p:cNvPr>
            <p:cNvSpPr/>
            <p:nvPr/>
          </p:nvSpPr>
          <p:spPr>
            <a:xfrm>
              <a:off x="406225" y="3509050"/>
              <a:ext cx="42400" cy="12275"/>
            </a:xfrm>
            <a:custGeom>
              <a:avLst/>
              <a:gdLst/>
              <a:ahLst/>
              <a:cxnLst/>
              <a:rect l="l" t="t" r="r" b="b"/>
              <a:pathLst>
                <a:path w="1696" h="491" extrusionOk="0">
                  <a:moveTo>
                    <a:pt x="434" y="1"/>
                  </a:moveTo>
                  <a:lnTo>
                    <a:pt x="224" y="15"/>
                  </a:lnTo>
                  <a:lnTo>
                    <a:pt x="112" y="43"/>
                  </a:lnTo>
                  <a:lnTo>
                    <a:pt x="14" y="71"/>
                  </a:lnTo>
                  <a:lnTo>
                    <a:pt x="0" y="71"/>
                  </a:lnTo>
                  <a:lnTo>
                    <a:pt x="0" y="85"/>
                  </a:lnTo>
                  <a:lnTo>
                    <a:pt x="14" y="99"/>
                  </a:lnTo>
                  <a:lnTo>
                    <a:pt x="420" y="169"/>
                  </a:lnTo>
                  <a:lnTo>
                    <a:pt x="827" y="253"/>
                  </a:lnTo>
                  <a:lnTo>
                    <a:pt x="1233" y="351"/>
                  </a:lnTo>
                  <a:lnTo>
                    <a:pt x="1639" y="477"/>
                  </a:lnTo>
                  <a:lnTo>
                    <a:pt x="1667" y="491"/>
                  </a:lnTo>
                  <a:lnTo>
                    <a:pt x="1681" y="477"/>
                  </a:lnTo>
                  <a:lnTo>
                    <a:pt x="1695" y="449"/>
                  </a:lnTo>
                  <a:lnTo>
                    <a:pt x="1667" y="421"/>
                  </a:lnTo>
                  <a:lnTo>
                    <a:pt x="1485" y="309"/>
                  </a:lnTo>
                  <a:lnTo>
                    <a:pt x="1289" y="197"/>
                  </a:lnTo>
                  <a:lnTo>
                    <a:pt x="1093" y="113"/>
                  </a:lnTo>
                  <a:lnTo>
                    <a:pt x="869" y="57"/>
                  </a:lnTo>
                  <a:lnTo>
                    <a:pt x="659" y="15"/>
                  </a:lnTo>
                  <a:lnTo>
                    <a:pt x="4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8" name="Google Shape;5161;p62">
              <a:extLst>
                <a:ext uri="{FF2B5EF4-FFF2-40B4-BE49-F238E27FC236}">
                  <a16:creationId xmlns:a16="http://schemas.microsoft.com/office/drawing/2014/main" id="{7AD79405-38AD-B8F3-8A01-4AEF15B68CC3}"/>
                </a:ext>
              </a:extLst>
            </p:cNvPr>
            <p:cNvSpPr/>
            <p:nvPr/>
          </p:nvSpPr>
          <p:spPr>
            <a:xfrm>
              <a:off x="276625" y="3430950"/>
              <a:ext cx="207375" cy="171975"/>
            </a:xfrm>
            <a:custGeom>
              <a:avLst/>
              <a:gdLst/>
              <a:ahLst/>
              <a:cxnLst/>
              <a:rect l="l" t="t" r="r" b="b"/>
              <a:pathLst>
                <a:path w="8295" h="6879" extrusionOk="0">
                  <a:moveTo>
                    <a:pt x="1108" y="1"/>
                  </a:moveTo>
                  <a:lnTo>
                    <a:pt x="1080" y="43"/>
                  </a:lnTo>
                  <a:lnTo>
                    <a:pt x="631" y="995"/>
                  </a:lnTo>
                  <a:lnTo>
                    <a:pt x="267" y="1780"/>
                  </a:lnTo>
                  <a:lnTo>
                    <a:pt x="141" y="2102"/>
                  </a:lnTo>
                  <a:lnTo>
                    <a:pt x="57" y="2354"/>
                  </a:lnTo>
                  <a:lnTo>
                    <a:pt x="1" y="2522"/>
                  </a:lnTo>
                  <a:lnTo>
                    <a:pt x="1" y="2578"/>
                  </a:lnTo>
                  <a:lnTo>
                    <a:pt x="1" y="2620"/>
                  </a:lnTo>
                  <a:lnTo>
                    <a:pt x="43" y="2662"/>
                  </a:lnTo>
                  <a:lnTo>
                    <a:pt x="127" y="2718"/>
                  </a:lnTo>
                  <a:lnTo>
                    <a:pt x="393" y="2887"/>
                  </a:lnTo>
                  <a:lnTo>
                    <a:pt x="785" y="3125"/>
                  </a:lnTo>
                  <a:lnTo>
                    <a:pt x="1276" y="3405"/>
                  </a:lnTo>
                  <a:lnTo>
                    <a:pt x="2509" y="4091"/>
                  </a:lnTo>
                  <a:lnTo>
                    <a:pt x="3923" y="4848"/>
                  </a:lnTo>
                  <a:lnTo>
                    <a:pt x="5338" y="5590"/>
                  </a:lnTo>
                  <a:lnTo>
                    <a:pt x="6585" y="6235"/>
                  </a:lnTo>
                  <a:lnTo>
                    <a:pt x="7510" y="6697"/>
                  </a:lnTo>
                  <a:lnTo>
                    <a:pt x="7790" y="6823"/>
                  </a:lnTo>
                  <a:lnTo>
                    <a:pt x="7930" y="6879"/>
                  </a:lnTo>
                  <a:lnTo>
                    <a:pt x="7986" y="6879"/>
                  </a:lnTo>
                  <a:lnTo>
                    <a:pt x="8028" y="6851"/>
                  </a:lnTo>
                  <a:lnTo>
                    <a:pt x="8084" y="6809"/>
                  </a:lnTo>
                  <a:lnTo>
                    <a:pt x="8126" y="6767"/>
                  </a:lnTo>
                  <a:lnTo>
                    <a:pt x="8168" y="6697"/>
                  </a:lnTo>
                  <a:lnTo>
                    <a:pt x="8196" y="6613"/>
                  </a:lnTo>
                  <a:lnTo>
                    <a:pt x="8252" y="6431"/>
                  </a:lnTo>
                  <a:lnTo>
                    <a:pt x="8280" y="6235"/>
                  </a:lnTo>
                  <a:lnTo>
                    <a:pt x="8294" y="6024"/>
                  </a:lnTo>
                  <a:lnTo>
                    <a:pt x="8266" y="5842"/>
                  </a:lnTo>
                  <a:lnTo>
                    <a:pt x="8252" y="5758"/>
                  </a:lnTo>
                  <a:lnTo>
                    <a:pt x="8224" y="5674"/>
                  </a:lnTo>
                  <a:lnTo>
                    <a:pt x="8168" y="5576"/>
                  </a:lnTo>
                  <a:lnTo>
                    <a:pt x="8070" y="5436"/>
                  </a:lnTo>
                  <a:lnTo>
                    <a:pt x="7776" y="5030"/>
                  </a:lnTo>
                  <a:lnTo>
                    <a:pt x="6991" y="3965"/>
                  </a:lnTo>
                  <a:lnTo>
                    <a:pt x="6221" y="2985"/>
                  </a:lnTo>
                  <a:lnTo>
                    <a:pt x="5871" y="2536"/>
                  </a:lnTo>
                  <a:lnTo>
                    <a:pt x="5927" y="2466"/>
                  </a:lnTo>
                  <a:lnTo>
                    <a:pt x="110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5162;p62">
              <a:extLst>
                <a:ext uri="{FF2B5EF4-FFF2-40B4-BE49-F238E27FC236}">
                  <a16:creationId xmlns:a16="http://schemas.microsoft.com/office/drawing/2014/main" id="{C27A7526-E1AC-7B34-6F49-648F3C4D07C4}"/>
                </a:ext>
              </a:extLst>
            </p:cNvPr>
            <p:cNvSpPr/>
            <p:nvPr/>
          </p:nvSpPr>
          <p:spPr>
            <a:xfrm>
              <a:off x="287500" y="3496800"/>
              <a:ext cx="189125" cy="98425"/>
            </a:xfrm>
            <a:custGeom>
              <a:avLst/>
              <a:gdLst/>
              <a:ahLst/>
              <a:cxnLst/>
              <a:rect l="l" t="t" r="r" b="b"/>
              <a:pathLst>
                <a:path w="7565" h="3937" extrusionOk="0">
                  <a:moveTo>
                    <a:pt x="0" y="0"/>
                  </a:moveTo>
                  <a:lnTo>
                    <a:pt x="617" y="351"/>
                  </a:lnTo>
                  <a:lnTo>
                    <a:pt x="1513" y="827"/>
                  </a:lnTo>
                  <a:lnTo>
                    <a:pt x="3755" y="2004"/>
                  </a:lnTo>
                  <a:lnTo>
                    <a:pt x="5996" y="3152"/>
                  </a:lnTo>
                  <a:lnTo>
                    <a:pt x="7551" y="3937"/>
                  </a:lnTo>
                  <a:lnTo>
                    <a:pt x="7565" y="3937"/>
                  </a:lnTo>
                  <a:lnTo>
                    <a:pt x="7565" y="3923"/>
                  </a:lnTo>
                  <a:lnTo>
                    <a:pt x="7551" y="3909"/>
                  </a:lnTo>
                  <a:lnTo>
                    <a:pt x="6024" y="3096"/>
                  </a:lnTo>
                  <a:lnTo>
                    <a:pt x="3783" y="1920"/>
                  </a:lnTo>
                  <a:lnTo>
                    <a:pt x="1541" y="757"/>
                  </a:lnTo>
                  <a:lnTo>
                    <a:pt x="631" y="309"/>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5163;p62">
              <a:extLst>
                <a:ext uri="{FF2B5EF4-FFF2-40B4-BE49-F238E27FC236}">
                  <a16:creationId xmlns:a16="http://schemas.microsoft.com/office/drawing/2014/main" id="{D7BC1462-D828-E2AD-AB88-B50A01A13D37}"/>
                </a:ext>
              </a:extLst>
            </p:cNvPr>
            <p:cNvSpPr/>
            <p:nvPr/>
          </p:nvSpPr>
          <p:spPr>
            <a:xfrm>
              <a:off x="302550" y="2810725"/>
              <a:ext cx="355500" cy="673500"/>
            </a:xfrm>
            <a:custGeom>
              <a:avLst/>
              <a:gdLst/>
              <a:ahLst/>
              <a:cxnLst/>
              <a:rect l="l" t="t" r="r" b="b"/>
              <a:pathLst>
                <a:path w="14220" h="26940" extrusionOk="0">
                  <a:moveTo>
                    <a:pt x="14219" y="0"/>
                  </a:moveTo>
                  <a:lnTo>
                    <a:pt x="7733" y="126"/>
                  </a:lnTo>
                  <a:lnTo>
                    <a:pt x="7691" y="253"/>
                  </a:lnTo>
                  <a:lnTo>
                    <a:pt x="7579" y="603"/>
                  </a:lnTo>
                  <a:lnTo>
                    <a:pt x="7425" y="1163"/>
                  </a:lnTo>
                  <a:lnTo>
                    <a:pt x="7341" y="1513"/>
                  </a:lnTo>
                  <a:lnTo>
                    <a:pt x="7257" y="1906"/>
                  </a:lnTo>
                  <a:lnTo>
                    <a:pt x="7187" y="2340"/>
                  </a:lnTo>
                  <a:lnTo>
                    <a:pt x="7103" y="2816"/>
                  </a:lnTo>
                  <a:lnTo>
                    <a:pt x="7047" y="3334"/>
                  </a:lnTo>
                  <a:lnTo>
                    <a:pt x="7005" y="3881"/>
                  </a:lnTo>
                  <a:lnTo>
                    <a:pt x="6977" y="4469"/>
                  </a:lnTo>
                  <a:lnTo>
                    <a:pt x="6963" y="5085"/>
                  </a:lnTo>
                  <a:lnTo>
                    <a:pt x="6977" y="5730"/>
                  </a:lnTo>
                  <a:lnTo>
                    <a:pt x="7019" y="6402"/>
                  </a:lnTo>
                  <a:lnTo>
                    <a:pt x="7005" y="6528"/>
                  </a:lnTo>
                  <a:lnTo>
                    <a:pt x="6949" y="6795"/>
                  </a:lnTo>
                  <a:lnTo>
                    <a:pt x="6753" y="7719"/>
                  </a:lnTo>
                  <a:lnTo>
                    <a:pt x="6445" y="8994"/>
                  </a:lnTo>
                  <a:lnTo>
                    <a:pt x="6080" y="10479"/>
                  </a:lnTo>
                  <a:lnTo>
                    <a:pt x="5688" y="11992"/>
                  </a:lnTo>
                  <a:lnTo>
                    <a:pt x="5310" y="13379"/>
                  </a:lnTo>
                  <a:lnTo>
                    <a:pt x="5142" y="13981"/>
                  </a:lnTo>
                  <a:lnTo>
                    <a:pt x="4988" y="14485"/>
                  </a:lnTo>
                  <a:lnTo>
                    <a:pt x="4848" y="14878"/>
                  </a:lnTo>
                  <a:lnTo>
                    <a:pt x="4736" y="15130"/>
                  </a:lnTo>
                  <a:lnTo>
                    <a:pt x="2102" y="20229"/>
                  </a:lnTo>
                  <a:lnTo>
                    <a:pt x="673" y="22975"/>
                  </a:lnTo>
                  <a:lnTo>
                    <a:pt x="197" y="23857"/>
                  </a:lnTo>
                  <a:lnTo>
                    <a:pt x="57" y="24109"/>
                  </a:lnTo>
                  <a:lnTo>
                    <a:pt x="1" y="24193"/>
                  </a:lnTo>
                  <a:lnTo>
                    <a:pt x="5464" y="26939"/>
                  </a:lnTo>
                  <a:lnTo>
                    <a:pt x="5632" y="26603"/>
                  </a:lnTo>
                  <a:lnTo>
                    <a:pt x="6066" y="25734"/>
                  </a:lnTo>
                  <a:lnTo>
                    <a:pt x="6697" y="24446"/>
                  </a:lnTo>
                  <a:lnTo>
                    <a:pt x="7439" y="22877"/>
                  </a:lnTo>
                  <a:lnTo>
                    <a:pt x="8238" y="21167"/>
                  </a:lnTo>
                  <a:lnTo>
                    <a:pt x="9022" y="19458"/>
                  </a:lnTo>
                  <a:lnTo>
                    <a:pt x="9386" y="18632"/>
                  </a:lnTo>
                  <a:lnTo>
                    <a:pt x="9709" y="17861"/>
                  </a:lnTo>
                  <a:lnTo>
                    <a:pt x="10003" y="17147"/>
                  </a:lnTo>
                  <a:lnTo>
                    <a:pt x="10241" y="16531"/>
                  </a:lnTo>
                  <a:lnTo>
                    <a:pt x="10465" y="15914"/>
                  </a:lnTo>
                  <a:lnTo>
                    <a:pt x="10675" y="15228"/>
                  </a:lnTo>
                  <a:lnTo>
                    <a:pt x="10899" y="14485"/>
                  </a:lnTo>
                  <a:lnTo>
                    <a:pt x="11124" y="13701"/>
                  </a:lnTo>
                  <a:lnTo>
                    <a:pt x="11348" y="12888"/>
                  </a:lnTo>
                  <a:lnTo>
                    <a:pt x="11572" y="12048"/>
                  </a:lnTo>
                  <a:lnTo>
                    <a:pt x="11978" y="10381"/>
                  </a:lnTo>
                  <a:lnTo>
                    <a:pt x="12356" y="8798"/>
                  </a:lnTo>
                  <a:lnTo>
                    <a:pt x="12679" y="7383"/>
                  </a:lnTo>
                  <a:lnTo>
                    <a:pt x="12917" y="6262"/>
                  </a:lnTo>
                  <a:lnTo>
                    <a:pt x="13071" y="5534"/>
                  </a:lnTo>
                  <a:lnTo>
                    <a:pt x="13211" y="5029"/>
                  </a:lnTo>
                  <a:lnTo>
                    <a:pt x="13365" y="4455"/>
                  </a:lnTo>
                  <a:lnTo>
                    <a:pt x="13561" y="3727"/>
                  </a:lnTo>
                  <a:lnTo>
                    <a:pt x="13757" y="2872"/>
                  </a:lnTo>
                  <a:lnTo>
                    <a:pt x="13939" y="1934"/>
                  </a:lnTo>
                  <a:lnTo>
                    <a:pt x="14023" y="1457"/>
                  </a:lnTo>
                  <a:lnTo>
                    <a:pt x="14107" y="967"/>
                  </a:lnTo>
                  <a:lnTo>
                    <a:pt x="14163" y="491"/>
                  </a:lnTo>
                  <a:lnTo>
                    <a:pt x="14219" y="0"/>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1" name="Google Shape;5164;p62">
              <a:extLst>
                <a:ext uri="{FF2B5EF4-FFF2-40B4-BE49-F238E27FC236}">
                  <a16:creationId xmlns:a16="http://schemas.microsoft.com/office/drawing/2014/main" id="{ABD21464-22F7-B0E1-AA21-BCEBEEB26120}"/>
                </a:ext>
              </a:extLst>
            </p:cNvPr>
            <p:cNvSpPr/>
            <p:nvPr/>
          </p:nvSpPr>
          <p:spPr>
            <a:xfrm>
              <a:off x="414625" y="2861500"/>
              <a:ext cx="181775" cy="569825"/>
            </a:xfrm>
            <a:custGeom>
              <a:avLst/>
              <a:gdLst/>
              <a:ahLst/>
              <a:cxnLst/>
              <a:rect l="l" t="t" r="r" b="b"/>
              <a:pathLst>
                <a:path w="7271" h="22793" extrusionOk="0">
                  <a:moveTo>
                    <a:pt x="7215" y="1"/>
                  </a:moveTo>
                  <a:lnTo>
                    <a:pt x="7201" y="15"/>
                  </a:lnTo>
                  <a:lnTo>
                    <a:pt x="6977" y="1121"/>
                  </a:lnTo>
                  <a:lnTo>
                    <a:pt x="6767" y="2242"/>
                  </a:lnTo>
                  <a:lnTo>
                    <a:pt x="6346" y="4469"/>
                  </a:lnTo>
                  <a:lnTo>
                    <a:pt x="5492" y="8938"/>
                  </a:lnTo>
                  <a:lnTo>
                    <a:pt x="5282" y="10031"/>
                  </a:lnTo>
                  <a:lnTo>
                    <a:pt x="5058" y="11138"/>
                  </a:lnTo>
                  <a:lnTo>
                    <a:pt x="4945" y="11684"/>
                  </a:lnTo>
                  <a:lnTo>
                    <a:pt x="4805" y="12216"/>
                  </a:lnTo>
                  <a:lnTo>
                    <a:pt x="4651" y="12749"/>
                  </a:lnTo>
                  <a:lnTo>
                    <a:pt x="4469" y="13267"/>
                  </a:lnTo>
                  <a:lnTo>
                    <a:pt x="4273" y="13771"/>
                  </a:lnTo>
                  <a:lnTo>
                    <a:pt x="4049" y="14275"/>
                  </a:lnTo>
                  <a:lnTo>
                    <a:pt x="3615" y="15284"/>
                  </a:lnTo>
                  <a:lnTo>
                    <a:pt x="3152" y="16279"/>
                  </a:lnTo>
                  <a:lnTo>
                    <a:pt x="2690" y="17287"/>
                  </a:lnTo>
                  <a:lnTo>
                    <a:pt x="2144" y="18436"/>
                  </a:lnTo>
                  <a:lnTo>
                    <a:pt x="1485" y="19795"/>
                  </a:lnTo>
                  <a:lnTo>
                    <a:pt x="239" y="22288"/>
                  </a:lnTo>
                  <a:lnTo>
                    <a:pt x="0" y="22779"/>
                  </a:lnTo>
                  <a:lnTo>
                    <a:pt x="0" y="22793"/>
                  </a:lnTo>
                  <a:lnTo>
                    <a:pt x="14" y="22793"/>
                  </a:lnTo>
                  <a:lnTo>
                    <a:pt x="617" y="21644"/>
                  </a:lnTo>
                  <a:lnTo>
                    <a:pt x="1303" y="20313"/>
                  </a:lnTo>
                  <a:lnTo>
                    <a:pt x="1990" y="18968"/>
                  </a:lnTo>
                  <a:lnTo>
                    <a:pt x="2564" y="17820"/>
                  </a:lnTo>
                  <a:lnTo>
                    <a:pt x="3054" y="16825"/>
                  </a:lnTo>
                  <a:lnTo>
                    <a:pt x="3517" y="15830"/>
                  </a:lnTo>
                  <a:lnTo>
                    <a:pt x="3979" y="14822"/>
                  </a:lnTo>
                  <a:lnTo>
                    <a:pt x="4413" y="13813"/>
                  </a:lnTo>
                  <a:lnTo>
                    <a:pt x="4609" y="13309"/>
                  </a:lnTo>
                  <a:lnTo>
                    <a:pt x="4791" y="12791"/>
                  </a:lnTo>
                  <a:lnTo>
                    <a:pt x="4945" y="12272"/>
                  </a:lnTo>
                  <a:lnTo>
                    <a:pt x="5086" y="11740"/>
                  </a:lnTo>
                  <a:lnTo>
                    <a:pt x="5198" y="11194"/>
                  </a:lnTo>
                  <a:lnTo>
                    <a:pt x="5296" y="10647"/>
                  </a:lnTo>
                  <a:lnTo>
                    <a:pt x="5506" y="9555"/>
                  </a:lnTo>
                  <a:lnTo>
                    <a:pt x="6332" y="5058"/>
                  </a:lnTo>
                  <a:lnTo>
                    <a:pt x="7173" y="589"/>
                  </a:lnTo>
                  <a:lnTo>
                    <a:pt x="7271" y="29"/>
                  </a:lnTo>
                  <a:lnTo>
                    <a:pt x="727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5165;p62">
              <a:extLst>
                <a:ext uri="{FF2B5EF4-FFF2-40B4-BE49-F238E27FC236}">
                  <a16:creationId xmlns:a16="http://schemas.microsoft.com/office/drawing/2014/main" id="{B42B325B-EE91-DEA5-C6B4-A0DBB3594A88}"/>
                </a:ext>
              </a:extLst>
            </p:cNvPr>
            <p:cNvSpPr/>
            <p:nvPr/>
          </p:nvSpPr>
          <p:spPr>
            <a:xfrm>
              <a:off x="322175" y="3393825"/>
              <a:ext cx="122250" cy="62025"/>
            </a:xfrm>
            <a:custGeom>
              <a:avLst/>
              <a:gdLst/>
              <a:ahLst/>
              <a:cxnLst/>
              <a:rect l="l" t="t" r="r" b="b"/>
              <a:pathLst>
                <a:path w="4890" h="2481" extrusionOk="0">
                  <a:moveTo>
                    <a:pt x="0" y="1"/>
                  </a:moveTo>
                  <a:lnTo>
                    <a:pt x="0" y="15"/>
                  </a:lnTo>
                  <a:lnTo>
                    <a:pt x="462" y="267"/>
                  </a:lnTo>
                  <a:lnTo>
                    <a:pt x="939" y="533"/>
                  </a:lnTo>
                  <a:lnTo>
                    <a:pt x="1877" y="1009"/>
                  </a:lnTo>
                  <a:lnTo>
                    <a:pt x="3530" y="1850"/>
                  </a:lnTo>
                  <a:lnTo>
                    <a:pt x="4399" y="2270"/>
                  </a:lnTo>
                  <a:lnTo>
                    <a:pt x="4861" y="2480"/>
                  </a:lnTo>
                  <a:lnTo>
                    <a:pt x="4889" y="2480"/>
                  </a:lnTo>
                  <a:lnTo>
                    <a:pt x="4889" y="2466"/>
                  </a:lnTo>
                  <a:lnTo>
                    <a:pt x="4875" y="2452"/>
                  </a:lnTo>
                  <a:lnTo>
                    <a:pt x="4567" y="2270"/>
                  </a:lnTo>
                  <a:lnTo>
                    <a:pt x="3993" y="1976"/>
                  </a:lnTo>
                  <a:lnTo>
                    <a:pt x="2998" y="1458"/>
                  </a:lnTo>
                  <a:lnTo>
                    <a:pt x="1093" y="505"/>
                  </a:lnTo>
                  <a:lnTo>
                    <a:pt x="560" y="239"/>
                  </a:lnTo>
                  <a:lnTo>
                    <a:pt x="1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3" name="Google Shape;5166;p62">
              <a:extLst>
                <a:ext uri="{FF2B5EF4-FFF2-40B4-BE49-F238E27FC236}">
                  <a16:creationId xmlns:a16="http://schemas.microsoft.com/office/drawing/2014/main" id="{56A9A80D-9D48-3C91-A5A3-23BE78C65479}"/>
                </a:ext>
              </a:extLst>
            </p:cNvPr>
            <p:cNvSpPr/>
            <p:nvPr/>
          </p:nvSpPr>
          <p:spPr>
            <a:xfrm>
              <a:off x="516175" y="2811075"/>
              <a:ext cx="141875" cy="325725"/>
            </a:xfrm>
            <a:custGeom>
              <a:avLst/>
              <a:gdLst/>
              <a:ahLst/>
              <a:cxnLst/>
              <a:rect l="l" t="t" r="r" b="b"/>
              <a:pathLst>
                <a:path w="5675" h="13029" extrusionOk="0">
                  <a:moveTo>
                    <a:pt x="5674" y="0"/>
                  </a:moveTo>
                  <a:lnTo>
                    <a:pt x="1" y="98"/>
                  </a:lnTo>
                  <a:lnTo>
                    <a:pt x="2775" y="13028"/>
                  </a:lnTo>
                  <a:lnTo>
                    <a:pt x="3069" y="11852"/>
                  </a:lnTo>
                  <a:lnTo>
                    <a:pt x="3363" y="10689"/>
                  </a:lnTo>
                  <a:lnTo>
                    <a:pt x="3643" y="9540"/>
                  </a:lnTo>
                  <a:lnTo>
                    <a:pt x="3881" y="8476"/>
                  </a:lnTo>
                  <a:lnTo>
                    <a:pt x="4288" y="6654"/>
                  </a:lnTo>
                  <a:lnTo>
                    <a:pt x="4526" y="5520"/>
                  </a:lnTo>
                  <a:lnTo>
                    <a:pt x="4680" y="5015"/>
                  </a:lnTo>
                  <a:lnTo>
                    <a:pt x="4834" y="4441"/>
                  </a:lnTo>
                  <a:lnTo>
                    <a:pt x="5016" y="3713"/>
                  </a:lnTo>
                  <a:lnTo>
                    <a:pt x="5212" y="2858"/>
                  </a:lnTo>
                  <a:lnTo>
                    <a:pt x="5394" y="1920"/>
                  </a:lnTo>
                  <a:lnTo>
                    <a:pt x="5478" y="1443"/>
                  </a:lnTo>
                  <a:lnTo>
                    <a:pt x="5562" y="953"/>
                  </a:lnTo>
                  <a:lnTo>
                    <a:pt x="5618" y="477"/>
                  </a:lnTo>
                  <a:lnTo>
                    <a:pt x="56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4" name="Google Shape;5167;p62">
              <a:extLst>
                <a:ext uri="{FF2B5EF4-FFF2-40B4-BE49-F238E27FC236}">
                  <a16:creationId xmlns:a16="http://schemas.microsoft.com/office/drawing/2014/main" id="{21363BE8-57D2-8102-F94E-1A942D968D14}"/>
                </a:ext>
              </a:extLst>
            </p:cNvPr>
            <p:cNvSpPr/>
            <p:nvPr/>
          </p:nvSpPr>
          <p:spPr>
            <a:xfrm>
              <a:off x="604800" y="3504500"/>
              <a:ext cx="234300" cy="102650"/>
            </a:xfrm>
            <a:custGeom>
              <a:avLst/>
              <a:gdLst/>
              <a:ahLst/>
              <a:cxnLst/>
              <a:rect l="l" t="t" r="r" b="b"/>
              <a:pathLst>
                <a:path w="9372" h="4106" extrusionOk="0">
                  <a:moveTo>
                    <a:pt x="0" y="1"/>
                  </a:moveTo>
                  <a:lnTo>
                    <a:pt x="42" y="1135"/>
                  </a:lnTo>
                  <a:lnTo>
                    <a:pt x="56" y="1892"/>
                  </a:lnTo>
                  <a:lnTo>
                    <a:pt x="84" y="2564"/>
                  </a:lnTo>
                  <a:lnTo>
                    <a:pt x="126" y="3139"/>
                  </a:lnTo>
                  <a:lnTo>
                    <a:pt x="168" y="3573"/>
                  </a:lnTo>
                  <a:lnTo>
                    <a:pt x="196" y="3741"/>
                  </a:lnTo>
                  <a:lnTo>
                    <a:pt x="252" y="3895"/>
                  </a:lnTo>
                  <a:lnTo>
                    <a:pt x="308" y="3909"/>
                  </a:lnTo>
                  <a:lnTo>
                    <a:pt x="392" y="3937"/>
                  </a:lnTo>
                  <a:lnTo>
                    <a:pt x="715" y="3965"/>
                  </a:lnTo>
                  <a:lnTo>
                    <a:pt x="1177" y="3993"/>
                  </a:lnTo>
                  <a:lnTo>
                    <a:pt x="1751" y="4021"/>
                  </a:lnTo>
                  <a:lnTo>
                    <a:pt x="3152" y="4063"/>
                  </a:lnTo>
                  <a:lnTo>
                    <a:pt x="4749" y="4091"/>
                  </a:lnTo>
                  <a:lnTo>
                    <a:pt x="6346" y="4105"/>
                  </a:lnTo>
                  <a:lnTo>
                    <a:pt x="7747" y="4105"/>
                  </a:lnTo>
                  <a:lnTo>
                    <a:pt x="8784" y="4091"/>
                  </a:lnTo>
                  <a:lnTo>
                    <a:pt x="9092" y="4077"/>
                  </a:lnTo>
                  <a:lnTo>
                    <a:pt x="9232" y="4063"/>
                  </a:lnTo>
                  <a:lnTo>
                    <a:pt x="9288" y="4035"/>
                  </a:lnTo>
                  <a:lnTo>
                    <a:pt x="9330" y="3993"/>
                  </a:lnTo>
                  <a:lnTo>
                    <a:pt x="9344" y="3937"/>
                  </a:lnTo>
                  <a:lnTo>
                    <a:pt x="9358" y="3867"/>
                  </a:lnTo>
                  <a:lnTo>
                    <a:pt x="9372" y="3797"/>
                  </a:lnTo>
                  <a:lnTo>
                    <a:pt x="9358" y="3713"/>
                  </a:lnTo>
                  <a:lnTo>
                    <a:pt x="9330" y="3517"/>
                  </a:lnTo>
                  <a:lnTo>
                    <a:pt x="9260" y="3335"/>
                  </a:lnTo>
                  <a:lnTo>
                    <a:pt x="9176" y="3139"/>
                  </a:lnTo>
                  <a:lnTo>
                    <a:pt x="9078" y="2984"/>
                  </a:lnTo>
                  <a:lnTo>
                    <a:pt x="9008" y="2914"/>
                  </a:lnTo>
                  <a:lnTo>
                    <a:pt x="8952" y="2858"/>
                  </a:lnTo>
                  <a:lnTo>
                    <a:pt x="8868" y="2802"/>
                  </a:lnTo>
                  <a:lnTo>
                    <a:pt x="8714" y="2718"/>
                  </a:lnTo>
                  <a:lnTo>
                    <a:pt x="8265" y="2480"/>
                  </a:lnTo>
                  <a:lnTo>
                    <a:pt x="7075" y="1906"/>
                  </a:lnTo>
                  <a:lnTo>
                    <a:pt x="5940" y="1373"/>
                  </a:lnTo>
                  <a:lnTo>
                    <a:pt x="5436" y="1149"/>
                  </a:lnTo>
                  <a:lnTo>
                    <a:pt x="542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5168;p62">
              <a:extLst>
                <a:ext uri="{FF2B5EF4-FFF2-40B4-BE49-F238E27FC236}">
                  <a16:creationId xmlns:a16="http://schemas.microsoft.com/office/drawing/2014/main" id="{268C01DD-4B4B-8FF5-C4E6-85EC7EAFCD71}"/>
                </a:ext>
              </a:extLst>
            </p:cNvPr>
            <p:cNvSpPr/>
            <p:nvPr/>
          </p:nvSpPr>
          <p:spPr>
            <a:xfrm>
              <a:off x="712300" y="3532525"/>
              <a:ext cx="42400" cy="12625"/>
            </a:xfrm>
            <a:custGeom>
              <a:avLst/>
              <a:gdLst/>
              <a:ahLst/>
              <a:cxnLst/>
              <a:rect l="l" t="t" r="r" b="b"/>
              <a:pathLst>
                <a:path w="1696" h="505" extrusionOk="0">
                  <a:moveTo>
                    <a:pt x="1220" y="0"/>
                  </a:moveTo>
                  <a:lnTo>
                    <a:pt x="995" y="14"/>
                  </a:lnTo>
                  <a:lnTo>
                    <a:pt x="771" y="56"/>
                  </a:lnTo>
                  <a:lnTo>
                    <a:pt x="561" y="126"/>
                  </a:lnTo>
                  <a:lnTo>
                    <a:pt x="365" y="210"/>
                  </a:lnTo>
                  <a:lnTo>
                    <a:pt x="183" y="322"/>
                  </a:lnTo>
                  <a:lnTo>
                    <a:pt x="99" y="392"/>
                  </a:lnTo>
                  <a:lnTo>
                    <a:pt x="15" y="463"/>
                  </a:lnTo>
                  <a:lnTo>
                    <a:pt x="1" y="477"/>
                  </a:lnTo>
                  <a:lnTo>
                    <a:pt x="15" y="491"/>
                  </a:lnTo>
                  <a:lnTo>
                    <a:pt x="29" y="491"/>
                  </a:lnTo>
                  <a:lnTo>
                    <a:pt x="43" y="505"/>
                  </a:lnTo>
                  <a:lnTo>
                    <a:pt x="435" y="364"/>
                  </a:lnTo>
                  <a:lnTo>
                    <a:pt x="841" y="252"/>
                  </a:lnTo>
                  <a:lnTo>
                    <a:pt x="1248" y="154"/>
                  </a:lnTo>
                  <a:lnTo>
                    <a:pt x="1654" y="84"/>
                  </a:lnTo>
                  <a:lnTo>
                    <a:pt x="1682" y="84"/>
                  </a:lnTo>
                  <a:lnTo>
                    <a:pt x="1696" y="56"/>
                  </a:lnTo>
                  <a:lnTo>
                    <a:pt x="1682" y="28"/>
                  </a:lnTo>
                  <a:lnTo>
                    <a:pt x="1654" y="14"/>
                  </a:lnTo>
                  <a:lnTo>
                    <a:pt x="144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5169;p62">
              <a:extLst>
                <a:ext uri="{FF2B5EF4-FFF2-40B4-BE49-F238E27FC236}">
                  <a16:creationId xmlns:a16="http://schemas.microsoft.com/office/drawing/2014/main" id="{E5C5B145-69F8-E1FF-6B2C-29BED80A5301}"/>
                </a:ext>
              </a:extLst>
            </p:cNvPr>
            <p:cNvSpPr/>
            <p:nvPr/>
          </p:nvSpPr>
          <p:spPr>
            <a:xfrm>
              <a:off x="722825" y="3538125"/>
              <a:ext cx="41700" cy="12625"/>
            </a:xfrm>
            <a:custGeom>
              <a:avLst/>
              <a:gdLst/>
              <a:ahLst/>
              <a:cxnLst/>
              <a:rect l="l" t="t" r="r" b="b"/>
              <a:pathLst>
                <a:path w="1668" h="505" extrusionOk="0">
                  <a:moveTo>
                    <a:pt x="1205" y="0"/>
                  </a:moveTo>
                  <a:lnTo>
                    <a:pt x="981" y="14"/>
                  </a:lnTo>
                  <a:lnTo>
                    <a:pt x="771" y="56"/>
                  </a:lnTo>
                  <a:lnTo>
                    <a:pt x="546" y="126"/>
                  </a:lnTo>
                  <a:lnTo>
                    <a:pt x="350" y="211"/>
                  </a:lnTo>
                  <a:lnTo>
                    <a:pt x="168" y="323"/>
                  </a:lnTo>
                  <a:lnTo>
                    <a:pt x="84" y="393"/>
                  </a:lnTo>
                  <a:lnTo>
                    <a:pt x="0" y="463"/>
                  </a:lnTo>
                  <a:lnTo>
                    <a:pt x="0" y="477"/>
                  </a:lnTo>
                  <a:lnTo>
                    <a:pt x="0" y="491"/>
                  </a:lnTo>
                  <a:lnTo>
                    <a:pt x="14" y="505"/>
                  </a:lnTo>
                  <a:lnTo>
                    <a:pt x="28" y="505"/>
                  </a:lnTo>
                  <a:lnTo>
                    <a:pt x="420" y="365"/>
                  </a:lnTo>
                  <a:lnTo>
                    <a:pt x="827" y="253"/>
                  </a:lnTo>
                  <a:lnTo>
                    <a:pt x="1233" y="154"/>
                  </a:lnTo>
                  <a:lnTo>
                    <a:pt x="1653" y="98"/>
                  </a:lnTo>
                  <a:lnTo>
                    <a:pt x="1667" y="70"/>
                  </a:lnTo>
                  <a:lnTo>
                    <a:pt x="1667" y="42"/>
                  </a:lnTo>
                  <a:lnTo>
                    <a:pt x="1667" y="28"/>
                  </a:lnTo>
                  <a:lnTo>
                    <a:pt x="1639" y="28"/>
                  </a:lnTo>
                  <a:lnTo>
                    <a:pt x="142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7" name="Google Shape;5170;p62">
              <a:extLst>
                <a:ext uri="{FF2B5EF4-FFF2-40B4-BE49-F238E27FC236}">
                  <a16:creationId xmlns:a16="http://schemas.microsoft.com/office/drawing/2014/main" id="{2A96EC65-CC02-FAE5-EC70-F6BCC05EA2ED}"/>
                </a:ext>
              </a:extLst>
            </p:cNvPr>
            <p:cNvSpPr/>
            <p:nvPr/>
          </p:nvSpPr>
          <p:spPr>
            <a:xfrm>
              <a:off x="732975" y="3543725"/>
              <a:ext cx="42050" cy="12275"/>
            </a:xfrm>
            <a:custGeom>
              <a:avLst/>
              <a:gdLst/>
              <a:ahLst/>
              <a:cxnLst/>
              <a:rect l="l" t="t" r="r" b="b"/>
              <a:pathLst>
                <a:path w="1682" h="491" extrusionOk="0">
                  <a:moveTo>
                    <a:pt x="1205" y="1"/>
                  </a:moveTo>
                  <a:lnTo>
                    <a:pt x="995" y="15"/>
                  </a:lnTo>
                  <a:lnTo>
                    <a:pt x="771" y="57"/>
                  </a:lnTo>
                  <a:lnTo>
                    <a:pt x="561" y="113"/>
                  </a:lnTo>
                  <a:lnTo>
                    <a:pt x="351" y="211"/>
                  </a:lnTo>
                  <a:lnTo>
                    <a:pt x="168" y="323"/>
                  </a:lnTo>
                  <a:lnTo>
                    <a:pt x="84" y="393"/>
                  </a:lnTo>
                  <a:lnTo>
                    <a:pt x="14" y="463"/>
                  </a:lnTo>
                  <a:lnTo>
                    <a:pt x="0" y="477"/>
                  </a:lnTo>
                  <a:lnTo>
                    <a:pt x="0" y="491"/>
                  </a:lnTo>
                  <a:lnTo>
                    <a:pt x="28" y="491"/>
                  </a:lnTo>
                  <a:lnTo>
                    <a:pt x="435" y="365"/>
                  </a:lnTo>
                  <a:lnTo>
                    <a:pt x="827" y="253"/>
                  </a:lnTo>
                  <a:lnTo>
                    <a:pt x="1247" y="155"/>
                  </a:lnTo>
                  <a:lnTo>
                    <a:pt x="1653" y="85"/>
                  </a:lnTo>
                  <a:lnTo>
                    <a:pt x="1681" y="71"/>
                  </a:lnTo>
                  <a:lnTo>
                    <a:pt x="1681" y="43"/>
                  </a:lnTo>
                  <a:lnTo>
                    <a:pt x="1667" y="29"/>
                  </a:lnTo>
                  <a:lnTo>
                    <a:pt x="1653" y="15"/>
                  </a:lnTo>
                  <a:lnTo>
                    <a:pt x="14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8" name="Google Shape;5171;p62">
              <a:extLst>
                <a:ext uri="{FF2B5EF4-FFF2-40B4-BE49-F238E27FC236}">
                  <a16:creationId xmlns:a16="http://schemas.microsoft.com/office/drawing/2014/main" id="{CFEA1320-FBA7-A227-EFA8-81524D3D3532}"/>
                </a:ext>
              </a:extLst>
            </p:cNvPr>
            <p:cNvSpPr/>
            <p:nvPr/>
          </p:nvSpPr>
          <p:spPr>
            <a:xfrm>
              <a:off x="605850" y="3530775"/>
              <a:ext cx="233600" cy="76375"/>
            </a:xfrm>
            <a:custGeom>
              <a:avLst/>
              <a:gdLst/>
              <a:ahLst/>
              <a:cxnLst/>
              <a:rect l="l" t="t" r="r" b="b"/>
              <a:pathLst>
                <a:path w="9344" h="3055" extrusionOk="0">
                  <a:moveTo>
                    <a:pt x="5408" y="0"/>
                  </a:moveTo>
                  <a:lnTo>
                    <a:pt x="0" y="28"/>
                  </a:lnTo>
                  <a:lnTo>
                    <a:pt x="0" y="70"/>
                  </a:lnTo>
                  <a:lnTo>
                    <a:pt x="28" y="1121"/>
                  </a:lnTo>
                  <a:lnTo>
                    <a:pt x="70" y="1989"/>
                  </a:lnTo>
                  <a:lnTo>
                    <a:pt x="98" y="2326"/>
                  </a:lnTo>
                  <a:lnTo>
                    <a:pt x="140" y="2592"/>
                  </a:lnTo>
                  <a:lnTo>
                    <a:pt x="168" y="2774"/>
                  </a:lnTo>
                  <a:lnTo>
                    <a:pt x="196" y="2816"/>
                  </a:lnTo>
                  <a:lnTo>
                    <a:pt x="210" y="2844"/>
                  </a:lnTo>
                  <a:lnTo>
                    <a:pt x="266" y="2872"/>
                  </a:lnTo>
                  <a:lnTo>
                    <a:pt x="364" y="2886"/>
                  </a:lnTo>
                  <a:lnTo>
                    <a:pt x="687" y="2928"/>
                  </a:lnTo>
                  <a:lnTo>
                    <a:pt x="1135" y="2956"/>
                  </a:lnTo>
                  <a:lnTo>
                    <a:pt x="1709" y="2984"/>
                  </a:lnTo>
                  <a:lnTo>
                    <a:pt x="3124" y="3026"/>
                  </a:lnTo>
                  <a:lnTo>
                    <a:pt x="4721" y="3040"/>
                  </a:lnTo>
                  <a:lnTo>
                    <a:pt x="6318" y="3054"/>
                  </a:lnTo>
                  <a:lnTo>
                    <a:pt x="7719" y="3054"/>
                  </a:lnTo>
                  <a:lnTo>
                    <a:pt x="8742" y="3040"/>
                  </a:lnTo>
                  <a:lnTo>
                    <a:pt x="9064" y="3026"/>
                  </a:lnTo>
                  <a:lnTo>
                    <a:pt x="9204" y="3012"/>
                  </a:lnTo>
                  <a:lnTo>
                    <a:pt x="9260" y="2984"/>
                  </a:lnTo>
                  <a:lnTo>
                    <a:pt x="9288" y="2942"/>
                  </a:lnTo>
                  <a:lnTo>
                    <a:pt x="9316" y="2886"/>
                  </a:lnTo>
                  <a:lnTo>
                    <a:pt x="9330" y="2830"/>
                  </a:lnTo>
                  <a:lnTo>
                    <a:pt x="9344" y="2746"/>
                  </a:lnTo>
                  <a:lnTo>
                    <a:pt x="9330" y="2662"/>
                  </a:lnTo>
                  <a:lnTo>
                    <a:pt x="9302" y="2480"/>
                  </a:lnTo>
                  <a:lnTo>
                    <a:pt x="9232" y="2284"/>
                  </a:lnTo>
                  <a:lnTo>
                    <a:pt x="9148" y="2102"/>
                  </a:lnTo>
                  <a:lnTo>
                    <a:pt x="9036" y="1933"/>
                  </a:lnTo>
                  <a:lnTo>
                    <a:pt x="8980" y="1863"/>
                  </a:lnTo>
                  <a:lnTo>
                    <a:pt x="8924" y="1807"/>
                  </a:lnTo>
                  <a:lnTo>
                    <a:pt x="8826" y="1751"/>
                  </a:lnTo>
                  <a:lnTo>
                    <a:pt x="8686" y="1667"/>
                  </a:lnTo>
                  <a:lnTo>
                    <a:pt x="8237" y="1429"/>
                  </a:lnTo>
                  <a:lnTo>
                    <a:pt x="7663" y="1149"/>
                  </a:lnTo>
                  <a:lnTo>
                    <a:pt x="7047" y="855"/>
                  </a:lnTo>
                  <a:lnTo>
                    <a:pt x="5912" y="322"/>
                  </a:lnTo>
                  <a:lnTo>
                    <a:pt x="5408" y="98"/>
                  </a:lnTo>
                  <a:lnTo>
                    <a:pt x="540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9" name="Google Shape;5172;p62">
              <a:extLst>
                <a:ext uri="{FF2B5EF4-FFF2-40B4-BE49-F238E27FC236}">
                  <a16:creationId xmlns:a16="http://schemas.microsoft.com/office/drawing/2014/main" id="{6F025963-23B6-3642-1DCE-953F5A2ACD69}"/>
                </a:ext>
              </a:extLst>
            </p:cNvPr>
            <p:cNvSpPr/>
            <p:nvPr/>
          </p:nvSpPr>
          <p:spPr>
            <a:xfrm>
              <a:off x="620550" y="3596600"/>
              <a:ext cx="213650" cy="2475"/>
            </a:xfrm>
            <a:custGeom>
              <a:avLst/>
              <a:gdLst/>
              <a:ahLst/>
              <a:cxnLst/>
              <a:rect l="l" t="t" r="r" b="b"/>
              <a:pathLst>
                <a:path w="8546" h="99" extrusionOk="0">
                  <a:moveTo>
                    <a:pt x="1738" y="1"/>
                  </a:moveTo>
                  <a:lnTo>
                    <a:pt x="715" y="15"/>
                  </a:lnTo>
                  <a:lnTo>
                    <a:pt x="15" y="29"/>
                  </a:lnTo>
                  <a:lnTo>
                    <a:pt x="1" y="43"/>
                  </a:lnTo>
                  <a:lnTo>
                    <a:pt x="15" y="43"/>
                  </a:lnTo>
                  <a:lnTo>
                    <a:pt x="715" y="71"/>
                  </a:lnTo>
                  <a:lnTo>
                    <a:pt x="1738" y="85"/>
                  </a:lnTo>
                  <a:lnTo>
                    <a:pt x="4259" y="99"/>
                  </a:lnTo>
                  <a:lnTo>
                    <a:pt x="6795" y="99"/>
                  </a:lnTo>
                  <a:lnTo>
                    <a:pt x="8518" y="85"/>
                  </a:lnTo>
                  <a:lnTo>
                    <a:pt x="8546" y="71"/>
                  </a:lnTo>
                  <a:lnTo>
                    <a:pt x="8546" y="57"/>
                  </a:lnTo>
                  <a:lnTo>
                    <a:pt x="8518" y="57"/>
                  </a:lnTo>
                  <a:lnTo>
                    <a:pt x="6795" y="29"/>
                  </a:lnTo>
                  <a:lnTo>
                    <a:pt x="425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5173;p62">
              <a:extLst>
                <a:ext uri="{FF2B5EF4-FFF2-40B4-BE49-F238E27FC236}">
                  <a16:creationId xmlns:a16="http://schemas.microsoft.com/office/drawing/2014/main" id="{C5AAD657-F972-3735-74C1-6FD0318CC1D5}"/>
                </a:ext>
              </a:extLst>
            </p:cNvPr>
            <p:cNvSpPr/>
            <p:nvPr/>
          </p:nvSpPr>
          <p:spPr>
            <a:xfrm>
              <a:off x="500075" y="2810725"/>
              <a:ext cx="245525" cy="710950"/>
            </a:xfrm>
            <a:custGeom>
              <a:avLst/>
              <a:gdLst/>
              <a:ahLst/>
              <a:cxnLst/>
              <a:rect l="l" t="t" r="r" b="b"/>
              <a:pathLst>
                <a:path w="9821" h="28438" extrusionOk="0">
                  <a:moveTo>
                    <a:pt x="6781" y="0"/>
                  </a:moveTo>
                  <a:lnTo>
                    <a:pt x="1" y="140"/>
                  </a:lnTo>
                  <a:lnTo>
                    <a:pt x="1" y="281"/>
                  </a:lnTo>
                  <a:lnTo>
                    <a:pt x="43" y="659"/>
                  </a:lnTo>
                  <a:lnTo>
                    <a:pt x="113" y="1219"/>
                  </a:lnTo>
                  <a:lnTo>
                    <a:pt x="169" y="1569"/>
                  </a:lnTo>
                  <a:lnTo>
                    <a:pt x="239" y="1948"/>
                  </a:lnTo>
                  <a:lnTo>
                    <a:pt x="323" y="2340"/>
                  </a:lnTo>
                  <a:lnTo>
                    <a:pt x="435" y="2774"/>
                  </a:lnTo>
                  <a:lnTo>
                    <a:pt x="561" y="3208"/>
                  </a:lnTo>
                  <a:lnTo>
                    <a:pt x="701" y="3643"/>
                  </a:lnTo>
                  <a:lnTo>
                    <a:pt x="869" y="4091"/>
                  </a:lnTo>
                  <a:lnTo>
                    <a:pt x="1079" y="4539"/>
                  </a:lnTo>
                  <a:lnTo>
                    <a:pt x="1303" y="4973"/>
                  </a:lnTo>
                  <a:lnTo>
                    <a:pt x="1415" y="5184"/>
                  </a:lnTo>
                  <a:lnTo>
                    <a:pt x="1555" y="5394"/>
                  </a:lnTo>
                  <a:lnTo>
                    <a:pt x="1850" y="5506"/>
                  </a:lnTo>
                  <a:lnTo>
                    <a:pt x="2158" y="5618"/>
                  </a:lnTo>
                  <a:lnTo>
                    <a:pt x="2452" y="5744"/>
                  </a:lnTo>
                  <a:lnTo>
                    <a:pt x="2732" y="5884"/>
                  </a:lnTo>
                  <a:lnTo>
                    <a:pt x="3293" y="10437"/>
                  </a:lnTo>
                  <a:lnTo>
                    <a:pt x="3853" y="15144"/>
                  </a:lnTo>
                  <a:lnTo>
                    <a:pt x="3755" y="28396"/>
                  </a:lnTo>
                  <a:lnTo>
                    <a:pt x="9821" y="28438"/>
                  </a:lnTo>
                  <a:lnTo>
                    <a:pt x="9667" y="22092"/>
                  </a:lnTo>
                  <a:lnTo>
                    <a:pt x="9526" y="17441"/>
                  </a:lnTo>
                  <a:lnTo>
                    <a:pt x="9470" y="15732"/>
                  </a:lnTo>
                  <a:lnTo>
                    <a:pt x="9442" y="15144"/>
                  </a:lnTo>
                  <a:lnTo>
                    <a:pt x="9414" y="14780"/>
                  </a:lnTo>
                  <a:lnTo>
                    <a:pt x="9372" y="14303"/>
                  </a:lnTo>
                  <a:lnTo>
                    <a:pt x="9260" y="13126"/>
                  </a:lnTo>
                  <a:lnTo>
                    <a:pt x="9078" y="11403"/>
                  </a:lnTo>
                  <a:lnTo>
                    <a:pt x="8952" y="10381"/>
                  </a:lnTo>
                  <a:lnTo>
                    <a:pt x="8798" y="9274"/>
                  </a:lnTo>
                  <a:lnTo>
                    <a:pt x="8630" y="8111"/>
                  </a:lnTo>
                  <a:lnTo>
                    <a:pt x="8434" y="6921"/>
                  </a:lnTo>
                  <a:lnTo>
                    <a:pt x="8224" y="5702"/>
                  </a:lnTo>
                  <a:lnTo>
                    <a:pt x="7986" y="4483"/>
                  </a:lnTo>
                  <a:lnTo>
                    <a:pt x="7719" y="3278"/>
                  </a:lnTo>
                  <a:lnTo>
                    <a:pt x="7579" y="2690"/>
                  </a:lnTo>
                  <a:lnTo>
                    <a:pt x="7439" y="2116"/>
                  </a:lnTo>
                  <a:lnTo>
                    <a:pt x="7285" y="1569"/>
                  </a:lnTo>
                  <a:lnTo>
                    <a:pt x="7117" y="1023"/>
                  </a:lnTo>
                  <a:lnTo>
                    <a:pt x="6949" y="505"/>
                  </a:lnTo>
                  <a:lnTo>
                    <a:pt x="6781" y="0"/>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5174;p62">
              <a:extLst>
                <a:ext uri="{FF2B5EF4-FFF2-40B4-BE49-F238E27FC236}">
                  <a16:creationId xmlns:a16="http://schemas.microsoft.com/office/drawing/2014/main" id="{9187C458-7253-3CAB-2095-55A675E5040C}"/>
                </a:ext>
              </a:extLst>
            </p:cNvPr>
            <p:cNvSpPr/>
            <p:nvPr/>
          </p:nvSpPr>
          <p:spPr>
            <a:xfrm>
              <a:off x="638400" y="2827175"/>
              <a:ext cx="64825" cy="657050"/>
            </a:xfrm>
            <a:custGeom>
              <a:avLst/>
              <a:gdLst/>
              <a:ahLst/>
              <a:cxnLst/>
              <a:rect l="l" t="t" r="r" b="b"/>
              <a:pathLst>
                <a:path w="2593" h="26282" extrusionOk="0">
                  <a:moveTo>
                    <a:pt x="15" y="1"/>
                  </a:moveTo>
                  <a:lnTo>
                    <a:pt x="1" y="15"/>
                  </a:lnTo>
                  <a:lnTo>
                    <a:pt x="1" y="29"/>
                  </a:lnTo>
                  <a:lnTo>
                    <a:pt x="337" y="1234"/>
                  </a:lnTo>
                  <a:lnTo>
                    <a:pt x="645" y="2438"/>
                  </a:lnTo>
                  <a:lnTo>
                    <a:pt x="940" y="3657"/>
                  </a:lnTo>
                  <a:lnTo>
                    <a:pt x="1192" y="4876"/>
                  </a:lnTo>
                  <a:lnTo>
                    <a:pt x="1304" y="5492"/>
                  </a:lnTo>
                  <a:lnTo>
                    <a:pt x="1402" y="6109"/>
                  </a:lnTo>
                  <a:lnTo>
                    <a:pt x="1598" y="7341"/>
                  </a:lnTo>
                  <a:lnTo>
                    <a:pt x="1752" y="8588"/>
                  </a:lnTo>
                  <a:lnTo>
                    <a:pt x="1892" y="9835"/>
                  </a:lnTo>
                  <a:lnTo>
                    <a:pt x="2004" y="11082"/>
                  </a:lnTo>
                  <a:lnTo>
                    <a:pt x="2102" y="12342"/>
                  </a:lnTo>
                  <a:lnTo>
                    <a:pt x="2186" y="13589"/>
                  </a:lnTo>
                  <a:lnTo>
                    <a:pt x="2256" y="14850"/>
                  </a:lnTo>
                  <a:lnTo>
                    <a:pt x="2326" y="17007"/>
                  </a:lnTo>
                  <a:lnTo>
                    <a:pt x="2396" y="20243"/>
                  </a:lnTo>
                  <a:lnTo>
                    <a:pt x="2509" y="25637"/>
                  </a:lnTo>
                  <a:lnTo>
                    <a:pt x="2509" y="26267"/>
                  </a:lnTo>
                  <a:lnTo>
                    <a:pt x="2523" y="26281"/>
                  </a:lnTo>
                  <a:lnTo>
                    <a:pt x="2537" y="26267"/>
                  </a:lnTo>
                  <a:lnTo>
                    <a:pt x="2565" y="25006"/>
                  </a:lnTo>
                  <a:lnTo>
                    <a:pt x="2593" y="23745"/>
                  </a:lnTo>
                  <a:lnTo>
                    <a:pt x="2579" y="22331"/>
                  </a:lnTo>
                  <a:lnTo>
                    <a:pt x="2537" y="19907"/>
                  </a:lnTo>
                  <a:lnTo>
                    <a:pt x="2495" y="17315"/>
                  </a:lnTo>
                  <a:lnTo>
                    <a:pt x="2438" y="15424"/>
                  </a:lnTo>
                  <a:lnTo>
                    <a:pt x="2382" y="14164"/>
                  </a:lnTo>
                  <a:lnTo>
                    <a:pt x="2312" y="12917"/>
                  </a:lnTo>
                  <a:lnTo>
                    <a:pt x="2228" y="11656"/>
                  </a:lnTo>
                  <a:lnTo>
                    <a:pt x="2116" y="10409"/>
                  </a:lnTo>
                  <a:lnTo>
                    <a:pt x="1976" y="9162"/>
                  </a:lnTo>
                  <a:lnTo>
                    <a:pt x="1808" y="7930"/>
                  </a:lnTo>
                  <a:lnTo>
                    <a:pt x="1626" y="6697"/>
                  </a:lnTo>
                  <a:lnTo>
                    <a:pt x="1416" y="5478"/>
                  </a:lnTo>
                  <a:lnTo>
                    <a:pt x="1290" y="4862"/>
                  </a:lnTo>
                  <a:lnTo>
                    <a:pt x="1178" y="4245"/>
                  </a:lnTo>
                  <a:lnTo>
                    <a:pt x="1038" y="3643"/>
                  </a:lnTo>
                  <a:lnTo>
                    <a:pt x="898" y="3027"/>
                  </a:lnTo>
                  <a:lnTo>
                    <a:pt x="743" y="2424"/>
                  </a:lnTo>
                  <a:lnTo>
                    <a:pt x="589" y="1822"/>
                  </a:lnTo>
                  <a:lnTo>
                    <a:pt x="421" y="1220"/>
                  </a:lnTo>
                  <a:lnTo>
                    <a:pt x="239" y="617"/>
                  </a:lnTo>
                  <a:lnTo>
                    <a:pt x="43" y="15"/>
                  </a:lnTo>
                  <a:lnTo>
                    <a:pt x="29" y="15"/>
                  </a:lnTo>
                  <a:lnTo>
                    <a:pt x="1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5175;p62">
              <a:extLst>
                <a:ext uri="{FF2B5EF4-FFF2-40B4-BE49-F238E27FC236}">
                  <a16:creationId xmlns:a16="http://schemas.microsoft.com/office/drawing/2014/main" id="{3DC0E3B4-7B93-B7D5-4A22-AB39D3104ECC}"/>
                </a:ext>
              </a:extLst>
            </p:cNvPr>
            <p:cNvSpPr/>
            <p:nvPr/>
          </p:nvSpPr>
          <p:spPr>
            <a:xfrm>
              <a:off x="538600" y="2945550"/>
              <a:ext cx="52900" cy="23150"/>
            </a:xfrm>
            <a:custGeom>
              <a:avLst/>
              <a:gdLst/>
              <a:ahLst/>
              <a:cxnLst/>
              <a:rect l="l" t="t" r="r" b="b"/>
              <a:pathLst>
                <a:path w="2116" h="926" extrusionOk="0">
                  <a:moveTo>
                    <a:pt x="0" y="1"/>
                  </a:moveTo>
                  <a:lnTo>
                    <a:pt x="0" y="15"/>
                  </a:lnTo>
                  <a:lnTo>
                    <a:pt x="519" y="281"/>
                  </a:lnTo>
                  <a:lnTo>
                    <a:pt x="1037" y="533"/>
                  </a:lnTo>
                  <a:lnTo>
                    <a:pt x="1303" y="645"/>
                  </a:lnTo>
                  <a:lnTo>
                    <a:pt x="1555" y="757"/>
                  </a:lnTo>
                  <a:lnTo>
                    <a:pt x="1836" y="841"/>
                  </a:lnTo>
                  <a:lnTo>
                    <a:pt x="2102" y="925"/>
                  </a:lnTo>
                  <a:lnTo>
                    <a:pt x="2116" y="925"/>
                  </a:lnTo>
                  <a:lnTo>
                    <a:pt x="2116" y="911"/>
                  </a:lnTo>
                  <a:lnTo>
                    <a:pt x="2116" y="897"/>
                  </a:lnTo>
                  <a:lnTo>
                    <a:pt x="1597" y="645"/>
                  </a:lnTo>
                  <a:lnTo>
                    <a:pt x="1079" y="421"/>
                  </a:lnTo>
                  <a:lnTo>
                    <a:pt x="547" y="211"/>
                  </a:lnTo>
                  <a:lnTo>
                    <a:pt x="1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5176;p62">
              <a:extLst>
                <a:ext uri="{FF2B5EF4-FFF2-40B4-BE49-F238E27FC236}">
                  <a16:creationId xmlns:a16="http://schemas.microsoft.com/office/drawing/2014/main" id="{5D8B6AFE-4F6B-35FF-458E-24C70A143881}"/>
                </a:ext>
              </a:extLst>
            </p:cNvPr>
            <p:cNvSpPr/>
            <p:nvPr/>
          </p:nvSpPr>
          <p:spPr>
            <a:xfrm>
              <a:off x="568025" y="2959225"/>
              <a:ext cx="20675" cy="163925"/>
            </a:xfrm>
            <a:custGeom>
              <a:avLst/>
              <a:gdLst/>
              <a:ahLst/>
              <a:cxnLst/>
              <a:rect l="l" t="t" r="r" b="b"/>
              <a:pathLst>
                <a:path w="827" h="6557" extrusionOk="0">
                  <a:moveTo>
                    <a:pt x="0" y="0"/>
                  </a:moveTo>
                  <a:lnTo>
                    <a:pt x="14" y="336"/>
                  </a:lnTo>
                  <a:lnTo>
                    <a:pt x="56" y="658"/>
                  </a:lnTo>
                  <a:lnTo>
                    <a:pt x="126" y="1275"/>
                  </a:lnTo>
                  <a:lnTo>
                    <a:pt x="280" y="2550"/>
                  </a:lnTo>
                  <a:lnTo>
                    <a:pt x="420" y="3824"/>
                  </a:lnTo>
                  <a:lnTo>
                    <a:pt x="575" y="5085"/>
                  </a:lnTo>
                  <a:lnTo>
                    <a:pt x="659" y="5814"/>
                  </a:lnTo>
                  <a:lnTo>
                    <a:pt x="771" y="6528"/>
                  </a:lnTo>
                  <a:lnTo>
                    <a:pt x="771" y="6556"/>
                  </a:lnTo>
                  <a:lnTo>
                    <a:pt x="813" y="6556"/>
                  </a:lnTo>
                  <a:lnTo>
                    <a:pt x="827" y="6528"/>
                  </a:lnTo>
                  <a:lnTo>
                    <a:pt x="785" y="5884"/>
                  </a:lnTo>
                  <a:lnTo>
                    <a:pt x="729" y="5253"/>
                  </a:lnTo>
                  <a:lnTo>
                    <a:pt x="589" y="3964"/>
                  </a:lnTo>
                  <a:lnTo>
                    <a:pt x="420" y="2690"/>
                  </a:lnTo>
                  <a:lnTo>
                    <a:pt x="252" y="1415"/>
                  </a:lnTo>
                  <a:lnTo>
                    <a:pt x="154" y="686"/>
                  </a:lnTo>
                  <a:lnTo>
                    <a:pt x="98" y="350"/>
                  </a:lnTo>
                  <a:lnTo>
                    <a:pt x="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4" name="Google Shape;5177;p62">
              <a:extLst>
                <a:ext uri="{FF2B5EF4-FFF2-40B4-BE49-F238E27FC236}">
                  <a16:creationId xmlns:a16="http://schemas.microsoft.com/office/drawing/2014/main" id="{B46EEF72-7D9E-5D49-96D1-4F380CBAC843}"/>
                </a:ext>
              </a:extLst>
            </p:cNvPr>
            <p:cNvSpPr/>
            <p:nvPr/>
          </p:nvSpPr>
          <p:spPr>
            <a:xfrm>
              <a:off x="602700" y="3490850"/>
              <a:ext cx="136950" cy="2825"/>
            </a:xfrm>
            <a:custGeom>
              <a:avLst/>
              <a:gdLst/>
              <a:ahLst/>
              <a:cxnLst/>
              <a:rect l="l" t="t" r="r" b="b"/>
              <a:pathLst>
                <a:path w="5478" h="113" extrusionOk="0">
                  <a:moveTo>
                    <a:pt x="602" y="0"/>
                  </a:moveTo>
                  <a:lnTo>
                    <a:pt x="0" y="28"/>
                  </a:lnTo>
                  <a:lnTo>
                    <a:pt x="0" y="42"/>
                  </a:lnTo>
                  <a:lnTo>
                    <a:pt x="0" y="56"/>
                  </a:lnTo>
                  <a:lnTo>
                    <a:pt x="532" y="70"/>
                  </a:lnTo>
                  <a:lnTo>
                    <a:pt x="1065" y="84"/>
                  </a:lnTo>
                  <a:lnTo>
                    <a:pt x="2129" y="112"/>
                  </a:lnTo>
                  <a:lnTo>
                    <a:pt x="3979" y="98"/>
                  </a:lnTo>
                  <a:lnTo>
                    <a:pt x="4945" y="98"/>
                  </a:lnTo>
                  <a:lnTo>
                    <a:pt x="5449" y="84"/>
                  </a:lnTo>
                  <a:lnTo>
                    <a:pt x="5463" y="70"/>
                  </a:lnTo>
                  <a:lnTo>
                    <a:pt x="5477" y="56"/>
                  </a:lnTo>
                  <a:lnTo>
                    <a:pt x="5463" y="42"/>
                  </a:lnTo>
                  <a:lnTo>
                    <a:pt x="5449" y="42"/>
                  </a:lnTo>
                  <a:lnTo>
                    <a:pt x="5099" y="28"/>
                  </a:lnTo>
                  <a:lnTo>
                    <a:pt x="4455" y="14"/>
                  </a:lnTo>
                  <a:lnTo>
                    <a:pt x="332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5" name="Google Shape;5178;p62">
              <a:extLst>
                <a:ext uri="{FF2B5EF4-FFF2-40B4-BE49-F238E27FC236}">
                  <a16:creationId xmlns:a16="http://schemas.microsoft.com/office/drawing/2014/main" id="{C7CBDB34-DBA6-77F1-D79A-069CF7C8C537}"/>
                </a:ext>
              </a:extLst>
            </p:cNvPr>
            <p:cNvSpPr/>
            <p:nvPr/>
          </p:nvSpPr>
          <p:spPr>
            <a:xfrm>
              <a:off x="739625" y="2286100"/>
              <a:ext cx="520800" cy="404175"/>
            </a:xfrm>
            <a:custGeom>
              <a:avLst/>
              <a:gdLst/>
              <a:ahLst/>
              <a:cxnLst/>
              <a:rect l="l" t="t" r="r" b="b"/>
              <a:pathLst>
                <a:path w="20832" h="16167" extrusionOk="0">
                  <a:moveTo>
                    <a:pt x="15396" y="0"/>
                  </a:moveTo>
                  <a:lnTo>
                    <a:pt x="14990" y="14"/>
                  </a:lnTo>
                  <a:lnTo>
                    <a:pt x="14584" y="42"/>
                  </a:lnTo>
                  <a:lnTo>
                    <a:pt x="14177" y="70"/>
                  </a:lnTo>
                  <a:lnTo>
                    <a:pt x="13771" y="126"/>
                  </a:lnTo>
                  <a:lnTo>
                    <a:pt x="13365" y="182"/>
                  </a:lnTo>
                  <a:lnTo>
                    <a:pt x="12973" y="238"/>
                  </a:lnTo>
                  <a:lnTo>
                    <a:pt x="12580" y="323"/>
                  </a:lnTo>
                  <a:lnTo>
                    <a:pt x="12202" y="407"/>
                  </a:lnTo>
                  <a:lnTo>
                    <a:pt x="11810" y="491"/>
                  </a:lnTo>
                  <a:lnTo>
                    <a:pt x="11432" y="589"/>
                  </a:lnTo>
                  <a:lnTo>
                    <a:pt x="11053" y="701"/>
                  </a:lnTo>
                  <a:lnTo>
                    <a:pt x="10689" y="827"/>
                  </a:lnTo>
                  <a:lnTo>
                    <a:pt x="10325" y="953"/>
                  </a:lnTo>
                  <a:lnTo>
                    <a:pt x="9961" y="1093"/>
                  </a:lnTo>
                  <a:lnTo>
                    <a:pt x="9596" y="1233"/>
                  </a:lnTo>
                  <a:lnTo>
                    <a:pt x="9246" y="1387"/>
                  </a:lnTo>
                  <a:lnTo>
                    <a:pt x="8896" y="1541"/>
                  </a:lnTo>
                  <a:lnTo>
                    <a:pt x="8546" y="1709"/>
                  </a:lnTo>
                  <a:lnTo>
                    <a:pt x="8210" y="1892"/>
                  </a:lnTo>
                  <a:lnTo>
                    <a:pt x="7873" y="2074"/>
                  </a:lnTo>
                  <a:lnTo>
                    <a:pt x="7551" y="2270"/>
                  </a:lnTo>
                  <a:lnTo>
                    <a:pt x="7229" y="2466"/>
                  </a:lnTo>
                  <a:lnTo>
                    <a:pt x="6907" y="2662"/>
                  </a:lnTo>
                  <a:lnTo>
                    <a:pt x="6599" y="2872"/>
                  </a:lnTo>
                  <a:lnTo>
                    <a:pt x="6290" y="3096"/>
                  </a:lnTo>
                  <a:lnTo>
                    <a:pt x="5996" y="3320"/>
                  </a:lnTo>
                  <a:lnTo>
                    <a:pt x="5702" y="3559"/>
                  </a:lnTo>
                  <a:lnTo>
                    <a:pt x="5408" y="3783"/>
                  </a:lnTo>
                  <a:lnTo>
                    <a:pt x="5128" y="4035"/>
                  </a:lnTo>
                  <a:lnTo>
                    <a:pt x="4848" y="4287"/>
                  </a:lnTo>
                  <a:lnTo>
                    <a:pt x="4581" y="4539"/>
                  </a:lnTo>
                  <a:lnTo>
                    <a:pt x="4315" y="4791"/>
                  </a:lnTo>
                  <a:lnTo>
                    <a:pt x="4063" y="5071"/>
                  </a:lnTo>
                  <a:lnTo>
                    <a:pt x="3811" y="5338"/>
                  </a:lnTo>
                  <a:lnTo>
                    <a:pt x="3573" y="5618"/>
                  </a:lnTo>
                  <a:lnTo>
                    <a:pt x="3335" y="5898"/>
                  </a:lnTo>
                  <a:lnTo>
                    <a:pt x="3096" y="6178"/>
                  </a:lnTo>
                  <a:lnTo>
                    <a:pt x="2886" y="6472"/>
                  </a:lnTo>
                  <a:lnTo>
                    <a:pt x="2662" y="6767"/>
                  </a:lnTo>
                  <a:lnTo>
                    <a:pt x="2466" y="7075"/>
                  </a:lnTo>
                  <a:lnTo>
                    <a:pt x="2256" y="7369"/>
                  </a:lnTo>
                  <a:lnTo>
                    <a:pt x="2074" y="7677"/>
                  </a:lnTo>
                  <a:lnTo>
                    <a:pt x="1878" y="7999"/>
                  </a:lnTo>
                  <a:lnTo>
                    <a:pt x="1710" y="8307"/>
                  </a:lnTo>
                  <a:lnTo>
                    <a:pt x="1541" y="8630"/>
                  </a:lnTo>
                  <a:lnTo>
                    <a:pt x="1373" y="8952"/>
                  </a:lnTo>
                  <a:lnTo>
                    <a:pt x="1233" y="9288"/>
                  </a:lnTo>
                  <a:lnTo>
                    <a:pt x="1079" y="9610"/>
                  </a:lnTo>
                  <a:lnTo>
                    <a:pt x="953" y="9946"/>
                  </a:lnTo>
                  <a:lnTo>
                    <a:pt x="827" y="10283"/>
                  </a:lnTo>
                  <a:lnTo>
                    <a:pt x="701" y="10619"/>
                  </a:lnTo>
                  <a:lnTo>
                    <a:pt x="589" y="10969"/>
                  </a:lnTo>
                  <a:lnTo>
                    <a:pt x="491" y="11305"/>
                  </a:lnTo>
                  <a:lnTo>
                    <a:pt x="407" y="11656"/>
                  </a:lnTo>
                  <a:lnTo>
                    <a:pt x="323" y="12006"/>
                  </a:lnTo>
                  <a:lnTo>
                    <a:pt x="253" y="12356"/>
                  </a:lnTo>
                  <a:lnTo>
                    <a:pt x="183" y="12706"/>
                  </a:lnTo>
                  <a:lnTo>
                    <a:pt x="127" y="13070"/>
                  </a:lnTo>
                  <a:lnTo>
                    <a:pt x="85" y="13421"/>
                  </a:lnTo>
                  <a:lnTo>
                    <a:pt x="57" y="13771"/>
                  </a:lnTo>
                  <a:lnTo>
                    <a:pt x="29" y="14135"/>
                  </a:lnTo>
                  <a:lnTo>
                    <a:pt x="15" y="14499"/>
                  </a:lnTo>
                  <a:lnTo>
                    <a:pt x="0" y="14850"/>
                  </a:lnTo>
                  <a:lnTo>
                    <a:pt x="15" y="15522"/>
                  </a:lnTo>
                  <a:lnTo>
                    <a:pt x="71" y="16166"/>
                  </a:lnTo>
                  <a:lnTo>
                    <a:pt x="7271" y="16166"/>
                  </a:lnTo>
                  <a:lnTo>
                    <a:pt x="7369" y="16082"/>
                  </a:lnTo>
                  <a:lnTo>
                    <a:pt x="7481" y="15984"/>
                  </a:lnTo>
                  <a:lnTo>
                    <a:pt x="7593" y="15858"/>
                  </a:lnTo>
                  <a:lnTo>
                    <a:pt x="7719" y="15704"/>
                  </a:lnTo>
                  <a:lnTo>
                    <a:pt x="7817" y="15536"/>
                  </a:lnTo>
                  <a:lnTo>
                    <a:pt x="7859" y="15452"/>
                  </a:lnTo>
                  <a:lnTo>
                    <a:pt x="7901" y="15354"/>
                  </a:lnTo>
                  <a:lnTo>
                    <a:pt x="7915" y="15256"/>
                  </a:lnTo>
                  <a:lnTo>
                    <a:pt x="7929" y="15158"/>
                  </a:lnTo>
                  <a:lnTo>
                    <a:pt x="7915" y="15046"/>
                  </a:lnTo>
                  <a:lnTo>
                    <a:pt x="7887" y="14934"/>
                  </a:lnTo>
                  <a:lnTo>
                    <a:pt x="7831" y="14822"/>
                  </a:lnTo>
                  <a:lnTo>
                    <a:pt x="7775" y="14709"/>
                  </a:lnTo>
                  <a:lnTo>
                    <a:pt x="7621" y="14485"/>
                  </a:lnTo>
                  <a:lnTo>
                    <a:pt x="7439" y="14233"/>
                  </a:lnTo>
                  <a:lnTo>
                    <a:pt x="7271" y="13953"/>
                  </a:lnTo>
                  <a:lnTo>
                    <a:pt x="7187" y="13799"/>
                  </a:lnTo>
                  <a:lnTo>
                    <a:pt x="7117" y="13645"/>
                  </a:lnTo>
                  <a:lnTo>
                    <a:pt x="7047" y="13477"/>
                  </a:lnTo>
                  <a:lnTo>
                    <a:pt x="7005" y="13295"/>
                  </a:lnTo>
                  <a:lnTo>
                    <a:pt x="6977" y="13098"/>
                  </a:lnTo>
                  <a:lnTo>
                    <a:pt x="6963" y="12888"/>
                  </a:lnTo>
                  <a:lnTo>
                    <a:pt x="6963" y="12776"/>
                  </a:lnTo>
                  <a:lnTo>
                    <a:pt x="6977" y="12650"/>
                  </a:lnTo>
                  <a:lnTo>
                    <a:pt x="7005" y="12510"/>
                  </a:lnTo>
                  <a:lnTo>
                    <a:pt x="7047" y="12370"/>
                  </a:lnTo>
                  <a:lnTo>
                    <a:pt x="7103" y="12230"/>
                  </a:lnTo>
                  <a:lnTo>
                    <a:pt x="7173" y="12076"/>
                  </a:lnTo>
                  <a:lnTo>
                    <a:pt x="7257" y="11936"/>
                  </a:lnTo>
                  <a:lnTo>
                    <a:pt x="7355" y="11796"/>
                  </a:lnTo>
                  <a:lnTo>
                    <a:pt x="7467" y="11670"/>
                  </a:lnTo>
                  <a:lnTo>
                    <a:pt x="7593" y="11543"/>
                  </a:lnTo>
                  <a:lnTo>
                    <a:pt x="7733" y="11431"/>
                  </a:lnTo>
                  <a:lnTo>
                    <a:pt x="7901" y="11347"/>
                  </a:lnTo>
                  <a:lnTo>
                    <a:pt x="8084" y="11263"/>
                  </a:lnTo>
                  <a:lnTo>
                    <a:pt x="8280" y="11207"/>
                  </a:lnTo>
                  <a:lnTo>
                    <a:pt x="8504" y="11165"/>
                  </a:lnTo>
                  <a:lnTo>
                    <a:pt x="8742" y="11151"/>
                  </a:lnTo>
                  <a:lnTo>
                    <a:pt x="8994" y="11165"/>
                  </a:lnTo>
                  <a:lnTo>
                    <a:pt x="9204" y="11207"/>
                  </a:lnTo>
                  <a:lnTo>
                    <a:pt x="9414" y="11263"/>
                  </a:lnTo>
                  <a:lnTo>
                    <a:pt x="9596" y="11347"/>
                  </a:lnTo>
                  <a:lnTo>
                    <a:pt x="9751" y="11431"/>
                  </a:lnTo>
                  <a:lnTo>
                    <a:pt x="9905" y="11543"/>
                  </a:lnTo>
                  <a:lnTo>
                    <a:pt x="10031" y="11670"/>
                  </a:lnTo>
                  <a:lnTo>
                    <a:pt x="10143" y="11796"/>
                  </a:lnTo>
                  <a:lnTo>
                    <a:pt x="10241" y="11936"/>
                  </a:lnTo>
                  <a:lnTo>
                    <a:pt x="10325" y="12090"/>
                  </a:lnTo>
                  <a:lnTo>
                    <a:pt x="10395" y="12230"/>
                  </a:lnTo>
                  <a:lnTo>
                    <a:pt x="10437" y="12370"/>
                  </a:lnTo>
                  <a:lnTo>
                    <a:pt x="10479" y="12510"/>
                  </a:lnTo>
                  <a:lnTo>
                    <a:pt x="10507" y="12650"/>
                  </a:lnTo>
                  <a:lnTo>
                    <a:pt x="10535" y="12776"/>
                  </a:lnTo>
                  <a:lnTo>
                    <a:pt x="10535" y="12888"/>
                  </a:lnTo>
                  <a:lnTo>
                    <a:pt x="10521" y="13098"/>
                  </a:lnTo>
                  <a:lnTo>
                    <a:pt x="10493" y="13295"/>
                  </a:lnTo>
                  <a:lnTo>
                    <a:pt x="10451" y="13477"/>
                  </a:lnTo>
                  <a:lnTo>
                    <a:pt x="10381" y="13645"/>
                  </a:lnTo>
                  <a:lnTo>
                    <a:pt x="10311" y="13813"/>
                  </a:lnTo>
                  <a:lnTo>
                    <a:pt x="10227" y="13953"/>
                  </a:lnTo>
                  <a:lnTo>
                    <a:pt x="10059" y="14233"/>
                  </a:lnTo>
                  <a:lnTo>
                    <a:pt x="9877" y="14485"/>
                  </a:lnTo>
                  <a:lnTo>
                    <a:pt x="9723" y="14709"/>
                  </a:lnTo>
                  <a:lnTo>
                    <a:pt x="9653" y="14822"/>
                  </a:lnTo>
                  <a:lnTo>
                    <a:pt x="9610" y="14934"/>
                  </a:lnTo>
                  <a:lnTo>
                    <a:pt x="9582" y="15046"/>
                  </a:lnTo>
                  <a:lnTo>
                    <a:pt x="9568" y="15158"/>
                  </a:lnTo>
                  <a:lnTo>
                    <a:pt x="9582" y="15256"/>
                  </a:lnTo>
                  <a:lnTo>
                    <a:pt x="9596" y="15354"/>
                  </a:lnTo>
                  <a:lnTo>
                    <a:pt x="9624" y="15452"/>
                  </a:lnTo>
                  <a:lnTo>
                    <a:pt x="9667" y="15536"/>
                  </a:lnTo>
                  <a:lnTo>
                    <a:pt x="9779" y="15704"/>
                  </a:lnTo>
                  <a:lnTo>
                    <a:pt x="9891" y="15858"/>
                  </a:lnTo>
                  <a:lnTo>
                    <a:pt x="10017" y="15984"/>
                  </a:lnTo>
                  <a:lnTo>
                    <a:pt x="10129" y="16082"/>
                  </a:lnTo>
                  <a:lnTo>
                    <a:pt x="10227" y="16166"/>
                  </a:lnTo>
                  <a:lnTo>
                    <a:pt x="15816" y="16166"/>
                  </a:lnTo>
                  <a:lnTo>
                    <a:pt x="15816" y="9512"/>
                  </a:lnTo>
                  <a:lnTo>
                    <a:pt x="15900" y="9400"/>
                  </a:lnTo>
                  <a:lnTo>
                    <a:pt x="15998" y="9302"/>
                  </a:lnTo>
                  <a:lnTo>
                    <a:pt x="16125" y="9176"/>
                  </a:lnTo>
                  <a:lnTo>
                    <a:pt x="16265" y="9064"/>
                  </a:lnTo>
                  <a:lnTo>
                    <a:pt x="16447" y="8952"/>
                  </a:lnTo>
                  <a:lnTo>
                    <a:pt x="16531" y="8910"/>
                  </a:lnTo>
                  <a:lnTo>
                    <a:pt x="16629" y="8882"/>
                  </a:lnTo>
                  <a:lnTo>
                    <a:pt x="16727" y="8854"/>
                  </a:lnTo>
                  <a:lnTo>
                    <a:pt x="16825" y="8854"/>
                  </a:lnTo>
                  <a:lnTo>
                    <a:pt x="16937" y="8868"/>
                  </a:lnTo>
                  <a:lnTo>
                    <a:pt x="17049" y="8896"/>
                  </a:lnTo>
                  <a:lnTo>
                    <a:pt x="17161" y="8938"/>
                  </a:lnTo>
                  <a:lnTo>
                    <a:pt x="17273" y="9008"/>
                  </a:lnTo>
                  <a:lnTo>
                    <a:pt x="17497" y="9162"/>
                  </a:lnTo>
                  <a:lnTo>
                    <a:pt x="17750" y="9330"/>
                  </a:lnTo>
                  <a:lnTo>
                    <a:pt x="18030" y="9512"/>
                  </a:lnTo>
                  <a:lnTo>
                    <a:pt x="18170" y="9596"/>
                  </a:lnTo>
                  <a:lnTo>
                    <a:pt x="18338" y="9666"/>
                  </a:lnTo>
                  <a:lnTo>
                    <a:pt x="18506" y="9722"/>
                  </a:lnTo>
                  <a:lnTo>
                    <a:pt x="18688" y="9778"/>
                  </a:lnTo>
                  <a:lnTo>
                    <a:pt x="18884" y="9806"/>
                  </a:lnTo>
                  <a:lnTo>
                    <a:pt x="19094" y="9820"/>
                  </a:lnTo>
                  <a:lnTo>
                    <a:pt x="19206" y="9806"/>
                  </a:lnTo>
                  <a:lnTo>
                    <a:pt x="19333" y="9792"/>
                  </a:lnTo>
                  <a:lnTo>
                    <a:pt x="19473" y="9764"/>
                  </a:lnTo>
                  <a:lnTo>
                    <a:pt x="19613" y="9722"/>
                  </a:lnTo>
                  <a:lnTo>
                    <a:pt x="19753" y="9666"/>
                  </a:lnTo>
                  <a:lnTo>
                    <a:pt x="19893" y="9610"/>
                  </a:lnTo>
                  <a:lnTo>
                    <a:pt x="20047" y="9526"/>
                  </a:lnTo>
                  <a:lnTo>
                    <a:pt x="20173" y="9428"/>
                  </a:lnTo>
                  <a:lnTo>
                    <a:pt x="20313" y="9316"/>
                  </a:lnTo>
                  <a:lnTo>
                    <a:pt x="20425" y="9190"/>
                  </a:lnTo>
                  <a:lnTo>
                    <a:pt x="20537" y="9036"/>
                  </a:lnTo>
                  <a:lnTo>
                    <a:pt x="20635" y="8868"/>
                  </a:lnTo>
                  <a:lnTo>
                    <a:pt x="20719" y="8686"/>
                  </a:lnTo>
                  <a:lnTo>
                    <a:pt x="20775" y="8490"/>
                  </a:lnTo>
                  <a:lnTo>
                    <a:pt x="20817" y="8265"/>
                  </a:lnTo>
                  <a:lnTo>
                    <a:pt x="20831" y="8027"/>
                  </a:lnTo>
                  <a:lnTo>
                    <a:pt x="20817" y="7789"/>
                  </a:lnTo>
                  <a:lnTo>
                    <a:pt x="20775" y="7565"/>
                  </a:lnTo>
                  <a:lnTo>
                    <a:pt x="20719" y="7369"/>
                  </a:lnTo>
                  <a:lnTo>
                    <a:pt x="20635" y="7187"/>
                  </a:lnTo>
                  <a:lnTo>
                    <a:pt x="20537" y="7019"/>
                  </a:lnTo>
                  <a:lnTo>
                    <a:pt x="20425" y="6879"/>
                  </a:lnTo>
                  <a:lnTo>
                    <a:pt x="20313" y="6753"/>
                  </a:lnTo>
                  <a:lnTo>
                    <a:pt x="20173" y="6626"/>
                  </a:lnTo>
                  <a:lnTo>
                    <a:pt x="20033" y="6528"/>
                  </a:lnTo>
                  <a:lnTo>
                    <a:pt x="19893" y="6458"/>
                  </a:lnTo>
                  <a:lnTo>
                    <a:pt x="19753" y="6388"/>
                  </a:lnTo>
                  <a:lnTo>
                    <a:pt x="19613" y="6332"/>
                  </a:lnTo>
                  <a:lnTo>
                    <a:pt x="19473" y="6276"/>
                  </a:lnTo>
                  <a:lnTo>
                    <a:pt x="19333" y="6248"/>
                  </a:lnTo>
                  <a:lnTo>
                    <a:pt x="19206" y="6234"/>
                  </a:lnTo>
                  <a:lnTo>
                    <a:pt x="19094" y="6220"/>
                  </a:lnTo>
                  <a:lnTo>
                    <a:pt x="18884" y="6234"/>
                  </a:lnTo>
                  <a:lnTo>
                    <a:pt x="18688" y="6262"/>
                  </a:lnTo>
                  <a:lnTo>
                    <a:pt x="18506" y="6304"/>
                  </a:lnTo>
                  <a:lnTo>
                    <a:pt x="18338" y="6374"/>
                  </a:lnTo>
                  <a:lnTo>
                    <a:pt x="18170" y="6444"/>
                  </a:lnTo>
                  <a:lnTo>
                    <a:pt x="18030" y="6528"/>
                  </a:lnTo>
                  <a:lnTo>
                    <a:pt x="17750" y="6710"/>
                  </a:lnTo>
                  <a:lnTo>
                    <a:pt x="17497" y="6879"/>
                  </a:lnTo>
                  <a:lnTo>
                    <a:pt x="17273" y="7033"/>
                  </a:lnTo>
                  <a:lnTo>
                    <a:pt x="17161" y="7103"/>
                  </a:lnTo>
                  <a:lnTo>
                    <a:pt x="17049" y="7145"/>
                  </a:lnTo>
                  <a:lnTo>
                    <a:pt x="16937" y="7173"/>
                  </a:lnTo>
                  <a:lnTo>
                    <a:pt x="16825" y="7187"/>
                  </a:lnTo>
                  <a:lnTo>
                    <a:pt x="16727" y="7173"/>
                  </a:lnTo>
                  <a:lnTo>
                    <a:pt x="16629" y="7159"/>
                  </a:lnTo>
                  <a:lnTo>
                    <a:pt x="16531" y="7131"/>
                  </a:lnTo>
                  <a:lnTo>
                    <a:pt x="16447" y="7089"/>
                  </a:lnTo>
                  <a:lnTo>
                    <a:pt x="16265" y="6977"/>
                  </a:lnTo>
                  <a:lnTo>
                    <a:pt x="16125" y="6865"/>
                  </a:lnTo>
                  <a:lnTo>
                    <a:pt x="15998" y="6739"/>
                  </a:lnTo>
                  <a:lnTo>
                    <a:pt x="15900" y="6626"/>
                  </a:lnTo>
                  <a:lnTo>
                    <a:pt x="15816" y="6528"/>
                  </a:lnTo>
                  <a:lnTo>
                    <a:pt x="1581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5179;p62">
              <a:extLst>
                <a:ext uri="{FF2B5EF4-FFF2-40B4-BE49-F238E27FC236}">
                  <a16:creationId xmlns:a16="http://schemas.microsoft.com/office/drawing/2014/main" id="{F262A89E-8A82-9A14-E351-E42BB8070707}"/>
                </a:ext>
              </a:extLst>
            </p:cNvPr>
            <p:cNvSpPr/>
            <p:nvPr/>
          </p:nvSpPr>
          <p:spPr>
            <a:xfrm>
              <a:off x="739625" y="2286100"/>
              <a:ext cx="520800" cy="404175"/>
            </a:xfrm>
            <a:custGeom>
              <a:avLst/>
              <a:gdLst/>
              <a:ahLst/>
              <a:cxnLst/>
              <a:rect l="l" t="t" r="r" b="b"/>
              <a:pathLst>
                <a:path w="20832" h="16167" fill="none" extrusionOk="0">
                  <a:moveTo>
                    <a:pt x="20831" y="8027"/>
                  </a:moveTo>
                  <a:lnTo>
                    <a:pt x="20831" y="8027"/>
                  </a:lnTo>
                  <a:lnTo>
                    <a:pt x="20817" y="8265"/>
                  </a:lnTo>
                  <a:lnTo>
                    <a:pt x="20775" y="8490"/>
                  </a:lnTo>
                  <a:lnTo>
                    <a:pt x="20719" y="8686"/>
                  </a:lnTo>
                  <a:lnTo>
                    <a:pt x="20635" y="8868"/>
                  </a:lnTo>
                  <a:lnTo>
                    <a:pt x="20537" y="9036"/>
                  </a:lnTo>
                  <a:lnTo>
                    <a:pt x="20425" y="9190"/>
                  </a:lnTo>
                  <a:lnTo>
                    <a:pt x="20313" y="9316"/>
                  </a:lnTo>
                  <a:lnTo>
                    <a:pt x="20173" y="9428"/>
                  </a:lnTo>
                  <a:lnTo>
                    <a:pt x="20047" y="9526"/>
                  </a:lnTo>
                  <a:lnTo>
                    <a:pt x="19893" y="9610"/>
                  </a:lnTo>
                  <a:lnTo>
                    <a:pt x="19753" y="9666"/>
                  </a:lnTo>
                  <a:lnTo>
                    <a:pt x="19613" y="9722"/>
                  </a:lnTo>
                  <a:lnTo>
                    <a:pt x="19473" y="9764"/>
                  </a:lnTo>
                  <a:lnTo>
                    <a:pt x="19333" y="9792"/>
                  </a:lnTo>
                  <a:lnTo>
                    <a:pt x="19206" y="9806"/>
                  </a:lnTo>
                  <a:lnTo>
                    <a:pt x="19094" y="9820"/>
                  </a:lnTo>
                  <a:lnTo>
                    <a:pt x="19094" y="9820"/>
                  </a:lnTo>
                  <a:lnTo>
                    <a:pt x="18884" y="9806"/>
                  </a:lnTo>
                  <a:lnTo>
                    <a:pt x="18688" y="9778"/>
                  </a:lnTo>
                  <a:lnTo>
                    <a:pt x="18506" y="9722"/>
                  </a:lnTo>
                  <a:lnTo>
                    <a:pt x="18338" y="9666"/>
                  </a:lnTo>
                  <a:lnTo>
                    <a:pt x="18170" y="9596"/>
                  </a:lnTo>
                  <a:lnTo>
                    <a:pt x="18030" y="9512"/>
                  </a:lnTo>
                  <a:lnTo>
                    <a:pt x="17750" y="9330"/>
                  </a:lnTo>
                  <a:lnTo>
                    <a:pt x="17497" y="9162"/>
                  </a:lnTo>
                  <a:lnTo>
                    <a:pt x="17273" y="9008"/>
                  </a:lnTo>
                  <a:lnTo>
                    <a:pt x="17161" y="8938"/>
                  </a:lnTo>
                  <a:lnTo>
                    <a:pt x="17049" y="8896"/>
                  </a:lnTo>
                  <a:lnTo>
                    <a:pt x="16937" y="8868"/>
                  </a:lnTo>
                  <a:lnTo>
                    <a:pt x="16825" y="8854"/>
                  </a:lnTo>
                  <a:lnTo>
                    <a:pt x="16825" y="8854"/>
                  </a:lnTo>
                  <a:lnTo>
                    <a:pt x="16727" y="8854"/>
                  </a:lnTo>
                  <a:lnTo>
                    <a:pt x="16629" y="8882"/>
                  </a:lnTo>
                  <a:lnTo>
                    <a:pt x="16531" y="8910"/>
                  </a:lnTo>
                  <a:lnTo>
                    <a:pt x="16447" y="8952"/>
                  </a:lnTo>
                  <a:lnTo>
                    <a:pt x="16265" y="9064"/>
                  </a:lnTo>
                  <a:lnTo>
                    <a:pt x="16125" y="9176"/>
                  </a:lnTo>
                  <a:lnTo>
                    <a:pt x="15998" y="9302"/>
                  </a:lnTo>
                  <a:lnTo>
                    <a:pt x="15900" y="9400"/>
                  </a:lnTo>
                  <a:lnTo>
                    <a:pt x="15816" y="9512"/>
                  </a:lnTo>
                  <a:lnTo>
                    <a:pt x="15816" y="16166"/>
                  </a:lnTo>
                  <a:lnTo>
                    <a:pt x="10227" y="16166"/>
                  </a:lnTo>
                  <a:lnTo>
                    <a:pt x="10227" y="16166"/>
                  </a:lnTo>
                  <a:lnTo>
                    <a:pt x="10129" y="16082"/>
                  </a:lnTo>
                  <a:lnTo>
                    <a:pt x="10017" y="15984"/>
                  </a:lnTo>
                  <a:lnTo>
                    <a:pt x="9891" y="15858"/>
                  </a:lnTo>
                  <a:lnTo>
                    <a:pt x="9779" y="15704"/>
                  </a:lnTo>
                  <a:lnTo>
                    <a:pt x="9667" y="15536"/>
                  </a:lnTo>
                  <a:lnTo>
                    <a:pt x="9624" y="15452"/>
                  </a:lnTo>
                  <a:lnTo>
                    <a:pt x="9596" y="15354"/>
                  </a:lnTo>
                  <a:lnTo>
                    <a:pt x="9582" y="15256"/>
                  </a:lnTo>
                  <a:lnTo>
                    <a:pt x="9568" y="15158"/>
                  </a:lnTo>
                  <a:lnTo>
                    <a:pt x="9568" y="15158"/>
                  </a:lnTo>
                  <a:lnTo>
                    <a:pt x="9582" y="15046"/>
                  </a:lnTo>
                  <a:lnTo>
                    <a:pt x="9610" y="14934"/>
                  </a:lnTo>
                  <a:lnTo>
                    <a:pt x="9653" y="14822"/>
                  </a:lnTo>
                  <a:lnTo>
                    <a:pt x="9723" y="14709"/>
                  </a:lnTo>
                  <a:lnTo>
                    <a:pt x="9877" y="14485"/>
                  </a:lnTo>
                  <a:lnTo>
                    <a:pt x="10059" y="14233"/>
                  </a:lnTo>
                  <a:lnTo>
                    <a:pt x="10227" y="13953"/>
                  </a:lnTo>
                  <a:lnTo>
                    <a:pt x="10311" y="13813"/>
                  </a:lnTo>
                  <a:lnTo>
                    <a:pt x="10381" y="13645"/>
                  </a:lnTo>
                  <a:lnTo>
                    <a:pt x="10451" y="13477"/>
                  </a:lnTo>
                  <a:lnTo>
                    <a:pt x="10493" y="13295"/>
                  </a:lnTo>
                  <a:lnTo>
                    <a:pt x="10521" y="13098"/>
                  </a:lnTo>
                  <a:lnTo>
                    <a:pt x="10535" y="12888"/>
                  </a:lnTo>
                  <a:lnTo>
                    <a:pt x="10535" y="12888"/>
                  </a:lnTo>
                  <a:lnTo>
                    <a:pt x="10535" y="12776"/>
                  </a:lnTo>
                  <a:lnTo>
                    <a:pt x="10507" y="12650"/>
                  </a:lnTo>
                  <a:lnTo>
                    <a:pt x="10479" y="12510"/>
                  </a:lnTo>
                  <a:lnTo>
                    <a:pt x="10437" y="12370"/>
                  </a:lnTo>
                  <a:lnTo>
                    <a:pt x="10395" y="12230"/>
                  </a:lnTo>
                  <a:lnTo>
                    <a:pt x="10325" y="12090"/>
                  </a:lnTo>
                  <a:lnTo>
                    <a:pt x="10241" y="11936"/>
                  </a:lnTo>
                  <a:lnTo>
                    <a:pt x="10143" y="11796"/>
                  </a:lnTo>
                  <a:lnTo>
                    <a:pt x="10031" y="11670"/>
                  </a:lnTo>
                  <a:lnTo>
                    <a:pt x="9905" y="11543"/>
                  </a:lnTo>
                  <a:lnTo>
                    <a:pt x="9751" y="11431"/>
                  </a:lnTo>
                  <a:lnTo>
                    <a:pt x="9596" y="11347"/>
                  </a:lnTo>
                  <a:lnTo>
                    <a:pt x="9414" y="11263"/>
                  </a:lnTo>
                  <a:lnTo>
                    <a:pt x="9204" y="11207"/>
                  </a:lnTo>
                  <a:lnTo>
                    <a:pt x="8994" y="11165"/>
                  </a:lnTo>
                  <a:lnTo>
                    <a:pt x="8742" y="11151"/>
                  </a:lnTo>
                  <a:lnTo>
                    <a:pt x="8742" y="11151"/>
                  </a:lnTo>
                  <a:lnTo>
                    <a:pt x="8504" y="11165"/>
                  </a:lnTo>
                  <a:lnTo>
                    <a:pt x="8280" y="11207"/>
                  </a:lnTo>
                  <a:lnTo>
                    <a:pt x="8084" y="11263"/>
                  </a:lnTo>
                  <a:lnTo>
                    <a:pt x="7901" y="11347"/>
                  </a:lnTo>
                  <a:lnTo>
                    <a:pt x="7733" y="11431"/>
                  </a:lnTo>
                  <a:lnTo>
                    <a:pt x="7593" y="11543"/>
                  </a:lnTo>
                  <a:lnTo>
                    <a:pt x="7467" y="11670"/>
                  </a:lnTo>
                  <a:lnTo>
                    <a:pt x="7355" y="11796"/>
                  </a:lnTo>
                  <a:lnTo>
                    <a:pt x="7257" y="11936"/>
                  </a:lnTo>
                  <a:lnTo>
                    <a:pt x="7173" y="12076"/>
                  </a:lnTo>
                  <a:lnTo>
                    <a:pt x="7103" y="12230"/>
                  </a:lnTo>
                  <a:lnTo>
                    <a:pt x="7047" y="12370"/>
                  </a:lnTo>
                  <a:lnTo>
                    <a:pt x="7005" y="12510"/>
                  </a:lnTo>
                  <a:lnTo>
                    <a:pt x="6977" y="12650"/>
                  </a:lnTo>
                  <a:lnTo>
                    <a:pt x="6963" y="12776"/>
                  </a:lnTo>
                  <a:lnTo>
                    <a:pt x="6963" y="12888"/>
                  </a:lnTo>
                  <a:lnTo>
                    <a:pt x="6963" y="12888"/>
                  </a:lnTo>
                  <a:lnTo>
                    <a:pt x="6977" y="13098"/>
                  </a:lnTo>
                  <a:lnTo>
                    <a:pt x="7005" y="13295"/>
                  </a:lnTo>
                  <a:lnTo>
                    <a:pt x="7047" y="13477"/>
                  </a:lnTo>
                  <a:lnTo>
                    <a:pt x="7117" y="13645"/>
                  </a:lnTo>
                  <a:lnTo>
                    <a:pt x="7187" y="13799"/>
                  </a:lnTo>
                  <a:lnTo>
                    <a:pt x="7271" y="13953"/>
                  </a:lnTo>
                  <a:lnTo>
                    <a:pt x="7439" y="14233"/>
                  </a:lnTo>
                  <a:lnTo>
                    <a:pt x="7621" y="14485"/>
                  </a:lnTo>
                  <a:lnTo>
                    <a:pt x="7775" y="14709"/>
                  </a:lnTo>
                  <a:lnTo>
                    <a:pt x="7831" y="14822"/>
                  </a:lnTo>
                  <a:lnTo>
                    <a:pt x="7887" y="14934"/>
                  </a:lnTo>
                  <a:lnTo>
                    <a:pt x="7915" y="15046"/>
                  </a:lnTo>
                  <a:lnTo>
                    <a:pt x="7929" y="15158"/>
                  </a:lnTo>
                  <a:lnTo>
                    <a:pt x="7929" y="15158"/>
                  </a:lnTo>
                  <a:lnTo>
                    <a:pt x="7915" y="15256"/>
                  </a:lnTo>
                  <a:lnTo>
                    <a:pt x="7901" y="15354"/>
                  </a:lnTo>
                  <a:lnTo>
                    <a:pt x="7859" y="15452"/>
                  </a:lnTo>
                  <a:lnTo>
                    <a:pt x="7817" y="15536"/>
                  </a:lnTo>
                  <a:lnTo>
                    <a:pt x="7719" y="15704"/>
                  </a:lnTo>
                  <a:lnTo>
                    <a:pt x="7593" y="15858"/>
                  </a:lnTo>
                  <a:lnTo>
                    <a:pt x="7481" y="15984"/>
                  </a:lnTo>
                  <a:lnTo>
                    <a:pt x="7369" y="16082"/>
                  </a:lnTo>
                  <a:lnTo>
                    <a:pt x="7271" y="16166"/>
                  </a:lnTo>
                  <a:lnTo>
                    <a:pt x="71" y="16166"/>
                  </a:lnTo>
                  <a:lnTo>
                    <a:pt x="71" y="16166"/>
                  </a:lnTo>
                  <a:lnTo>
                    <a:pt x="15" y="15522"/>
                  </a:lnTo>
                  <a:lnTo>
                    <a:pt x="0" y="14850"/>
                  </a:lnTo>
                  <a:lnTo>
                    <a:pt x="0" y="14850"/>
                  </a:lnTo>
                  <a:lnTo>
                    <a:pt x="15" y="14499"/>
                  </a:lnTo>
                  <a:lnTo>
                    <a:pt x="29" y="14135"/>
                  </a:lnTo>
                  <a:lnTo>
                    <a:pt x="57" y="13771"/>
                  </a:lnTo>
                  <a:lnTo>
                    <a:pt x="85" y="13421"/>
                  </a:lnTo>
                  <a:lnTo>
                    <a:pt x="127" y="13070"/>
                  </a:lnTo>
                  <a:lnTo>
                    <a:pt x="183" y="12706"/>
                  </a:lnTo>
                  <a:lnTo>
                    <a:pt x="253" y="12356"/>
                  </a:lnTo>
                  <a:lnTo>
                    <a:pt x="323" y="12006"/>
                  </a:lnTo>
                  <a:lnTo>
                    <a:pt x="407" y="11656"/>
                  </a:lnTo>
                  <a:lnTo>
                    <a:pt x="491" y="11305"/>
                  </a:lnTo>
                  <a:lnTo>
                    <a:pt x="589" y="10969"/>
                  </a:lnTo>
                  <a:lnTo>
                    <a:pt x="701" y="10619"/>
                  </a:lnTo>
                  <a:lnTo>
                    <a:pt x="827" y="10283"/>
                  </a:lnTo>
                  <a:lnTo>
                    <a:pt x="953" y="9946"/>
                  </a:lnTo>
                  <a:lnTo>
                    <a:pt x="1079" y="9610"/>
                  </a:lnTo>
                  <a:lnTo>
                    <a:pt x="1233" y="9288"/>
                  </a:lnTo>
                  <a:lnTo>
                    <a:pt x="1373" y="8952"/>
                  </a:lnTo>
                  <a:lnTo>
                    <a:pt x="1541" y="8630"/>
                  </a:lnTo>
                  <a:lnTo>
                    <a:pt x="1710" y="8307"/>
                  </a:lnTo>
                  <a:lnTo>
                    <a:pt x="1878" y="7999"/>
                  </a:lnTo>
                  <a:lnTo>
                    <a:pt x="2074" y="7677"/>
                  </a:lnTo>
                  <a:lnTo>
                    <a:pt x="2256" y="7369"/>
                  </a:lnTo>
                  <a:lnTo>
                    <a:pt x="2466" y="7075"/>
                  </a:lnTo>
                  <a:lnTo>
                    <a:pt x="2662" y="6767"/>
                  </a:lnTo>
                  <a:lnTo>
                    <a:pt x="2886" y="6472"/>
                  </a:lnTo>
                  <a:lnTo>
                    <a:pt x="3096" y="6178"/>
                  </a:lnTo>
                  <a:lnTo>
                    <a:pt x="3335" y="5898"/>
                  </a:lnTo>
                  <a:lnTo>
                    <a:pt x="3573" y="5618"/>
                  </a:lnTo>
                  <a:lnTo>
                    <a:pt x="3811" y="5338"/>
                  </a:lnTo>
                  <a:lnTo>
                    <a:pt x="4063" y="5071"/>
                  </a:lnTo>
                  <a:lnTo>
                    <a:pt x="4315" y="4791"/>
                  </a:lnTo>
                  <a:lnTo>
                    <a:pt x="4581" y="4539"/>
                  </a:lnTo>
                  <a:lnTo>
                    <a:pt x="4848" y="4287"/>
                  </a:lnTo>
                  <a:lnTo>
                    <a:pt x="5128" y="4035"/>
                  </a:lnTo>
                  <a:lnTo>
                    <a:pt x="5408" y="3783"/>
                  </a:lnTo>
                  <a:lnTo>
                    <a:pt x="5702" y="3559"/>
                  </a:lnTo>
                  <a:lnTo>
                    <a:pt x="5996" y="3320"/>
                  </a:lnTo>
                  <a:lnTo>
                    <a:pt x="6290" y="3096"/>
                  </a:lnTo>
                  <a:lnTo>
                    <a:pt x="6599" y="2872"/>
                  </a:lnTo>
                  <a:lnTo>
                    <a:pt x="6907" y="2662"/>
                  </a:lnTo>
                  <a:lnTo>
                    <a:pt x="7229" y="2466"/>
                  </a:lnTo>
                  <a:lnTo>
                    <a:pt x="7551" y="2270"/>
                  </a:lnTo>
                  <a:lnTo>
                    <a:pt x="7873" y="2074"/>
                  </a:lnTo>
                  <a:lnTo>
                    <a:pt x="8210" y="1892"/>
                  </a:lnTo>
                  <a:lnTo>
                    <a:pt x="8546" y="1709"/>
                  </a:lnTo>
                  <a:lnTo>
                    <a:pt x="8896" y="1541"/>
                  </a:lnTo>
                  <a:lnTo>
                    <a:pt x="9246" y="1387"/>
                  </a:lnTo>
                  <a:lnTo>
                    <a:pt x="9596" y="1233"/>
                  </a:lnTo>
                  <a:lnTo>
                    <a:pt x="9961" y="1093"/>
                  </a:lnTo>
                  <a:lnTo>
                    <a:pt x="10325" y="953"/>
                  </a:lnTo>
                  <a:lnTo>
                    <a:pt x="10689" y="827"/>
                  </a:lnTo>
                  <a:lnTo>
                    <a:pt x="11053" y="701"/>
                  </a:lnTo>
                  <a:lnTo>
                    <a:pt x="11432" y="589"/>
                  </a:lnTo>
                  <a:lnTo>
                    <a:pt x="11810" y="491"/>
                  </a:lnTo>
                  <a:lnTo>
                    <a:pt x="12202" y="407"/>
                  </a:lnTo>
                  <a:lnTo>
                    <a:pt x="12580" y="323"/>
                  </a:lnTo>
                  <a:lnTo>
                    <a:pt x="12973" y="238"/>
                  </a:lnTo>
                  <a:lnTo>
                    <a:pt x="13365" y="182"/>
                  </a:lnTo>
                  <a:lnTo>
                    <a:pt x="13771" y="126"/>
                  </a:lnTo>
                  <a:lnTo>
                    <a:pt x="14177" y="70"/>
                  </a:lnTo>
                  <a:lnTo>
                    <a:pt x="14584" y="42"/>
                  </a:lnTo>
                  <a:lnTo>
                    <a:pt x="14990" y="14"/>
                  </a:lnTo>
                  <a:lnTo>
                    <a:pt x="15396" y="0"/>
                  </a:lnTo>
                  <a:lnTo>
                    <a:pt x="15816" y="0"/>
                  </a:lnTo>
                  <a:lnTo>
                    <a:pt x="15816" y="6528"/>
                  </a:lnTo>
                  <a:lnTo>
                    <a:pt x="15816" y="6528"/>
                  </a:lnTo>
                  <a:lnTo>
                    <a:pt x="15900" y="6626"/>
                  </a:lnTo>
                  <a:lnTo>
                    <a:pt x="15998" y="6739"/>
                  </a:lnTo>
                  <a:lnTo>
                    <a:pt x="16125" y="6865"/>
                  </a:lnTo>
                  <a:lnTo>
                    <a:pt x="16265" y="6977"/>
                  </a:lnTo>
                  <a:lnTo>
                    <a:pt x="16447" y="7089"/>
                  </a:lnTo>
                  <a:lnTo>
                    <a:pt x="16531" y="7131"/>
                  </a:lnTo>
                  <a:lnTo>
                    <a:pt x="16629" y="7159"/>
                  </a:lnTo>
                  <a:lnTo>
                    <a:pt x="16727" y="7173"/>
                  </a:lnTo>
                  <a:lnTo>
                    <a:pt x="16825" y="7187"/>
                  </a:lnTo>
                  <a:lnTo>
                    <a:pt x="16825" y="7187"/>
                  </a:lnTo>
                  <a:lnTo>
                    <a:pt x="16937" y="7173"/>
                  </a:lnTo>
                  <a:lnTo>
                    <a:pt x="17049" y="7145"/>
                  </a:lnTo>
                  <a:lnTo>
                    <a:pt x="17161" y="7103"/>
                  </a:lnTo>
                  <a:lnTo>
                    <a:pt x="17273" y="7033"/>
                  </a:lnTo>
                  <a:lnTo>
                    <a:pt x="17497" y="6879"/>
                  </a:lnTo>
                  <a:lnTo>
                    <a:pt x="17750" y="6710"/>
                  </a:lnTo>
                  <a:lnTo>
                    <a:pt x="18030" y="6528"/>
                  </a:lnTo>
                  <a:lnTo>
                    <a:pt x="18170" y="6444"/>
                  </a:lnTo>
                  <a:lnTo>
                    <a:pt x="18338" y="6374"/>
                  </a:lnTo>
                  <a:lnTo>
                    <a:pt x="18506" y="6304"/>
                  </a:lnTo>
                  <a:lnTo>
                    <a:pt x="18688" y="6262"/>
                  </a:lnTo>
                  <a:lnTo>
                    <a:pt x="18884" y="6234"/>
                  </a:lnTo>
                  <a:lnTo>
                    <a:pt x="19094" y="6220"/>
                  </a:lnTo>
                  <a:lnTo>
                    <a:pt x="19094" y="6220"/>
                  </a:lnTo>
                  <a:lnTo>
                    <a:pt x="19206" y="6234"/>
                  </a:lnTo>
                  <a:lnTo>
                    <a:pt x="19333" y="6248"/>
                  </a:lnTo>
                  <a:lnTo>
                    <a:pt x="19473" y="6276"/>
                  </a:lnTo>
                  <a:lnTo>
                    <a:pt x="19613" y="6332"/>
                  </a:lnTo>
                  <a:lnTo>
                    <a:pt x="19753" y="6388"/>
                  </a:lnTo>
                  <a:lnTo>
                    <a:pt x="19893" y="6458"/>
                  </a:lnTo>
                  <a:lnTo>
                    <a:pt x="20033" y="6528"/>
                  </a:lnTo>
                  <a:lnTo>
                    <a:pt x="20173" y="6626"/>
                  </a:lnTo>
                  <a:lnTo>
                    <a:pt x="20313" y="6753"/>
                  </a:lnTo>
                  <a:lnTo>
                    <a:pt x="20425" y="6879"/>
                  </a:lnTo>
                  <a:lnTo>
                    <a:pt x="20537" y="7019"/>
                  </a:lnTo>
                  <a:lnTo>
                    <a:pt x="20635" y="7187"/>
                  </a:lnTo>
                  <a:lnTo>
                    <a:pt x="20719" y="7369"/>
                  </a:lnTo>
                  <a:lnTo>
                    <a:pt x="20775" y="7565"/>
                  </a:lnTo>
                  <a:lnTo>
                    <a:pt x="20817" y="7789"/>
                  </a:lnTo>
                  <a:lnTo>
                    <a:pt x="20831" y="8027"/>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5180;p62">
              <a:extLst>
                <a:ext uri="{FF2B5EF4-FFF2-40B4-BE49-F238E27FC236}">
                  <a16:creationId xmlns:a16="http://schemas.microsoft.com/office/drawing/2014/main" id="{859477E7-85ED-0676-AE80-C4A08C0F797F}"/>
                </a:ext>
              </a:extLst>
            </p:cNvPr>
            <p:cNvSpPr/>
            <p:nvPr/>
          </p:nvSpPr>
          <p:spPr>
            <a:xfrm>
              <a:off x="739625" y="2286100"/>
              <a:ext cx="520800" cy="404175"/>
            </a:xfrm>
            <a:custGeom>
              <a:avLst/>
              <a:gdLst/>
              <a:ahLst/>
              <a:cxnLst/>
              <a:rect l="l" t="t" r="r" b="b"/>
              <a:pathLst>
                <a:path w="20832" h="16167" extrusionOk="0">
                  <a:moveTo>
                    <a:pt x="15396" y="0"/>
                  </a:moveTo>
                  <a:lnTo>
                    <a:pt x="14976" y="14"/>
                  </a:lnTo>
                  <a:lnTo>
                    <a:pt x="14570" y="42"/>
                  </a:lnTo>
                  <a:lnTo>
                    <a:pt x="14163" y="84"/>
                  </a:lnTo>
                  <a:lnTo>
                    <a:pt x="13757" y="126"/>
                  </a:lnTo>
                  <a:lnTo>
                    <a:pt x="13351" y="182"/>
                  </a:lnTo>
                  <a:lnTo>
                    <a:pt x="12945" y="252"/>
                  </a:lnTo>
                  <a:lnTo>
                    <a:pt x="12552" y="323"/>
                  </a:lnTo>
                  <a:lnTo>
                    <a:pt x="12160" y="407"/>
                  </a:lnTo>
                  <a:lnTo>
                    <a:pt x="11782" y="505"/>
                  </a:lnTo>
                  <a:lnTo>
                    <a:pt x="11390" y="603"/>
                  </a:lnTo>
                  <a:lnTo>
                    <a:pt x="11011" y="715"/>
                  </a:lnTo>
                  <a:lnTo>
                    <a:pt x="10647" y="841"/>
                  </a:lnTo>
                  <a:lnTo>
                    <a:pt x="10269" y="967"/>
                  </a:lnTo>
                  <a:lnTo>
                    <a:pt x="9905" y="1107"/>
                  </a:lnTo>
                  <a:lnTo>
                    <a:pt x="9540" y="1261"/>
                  </a:lnTo>
                  <a:lnTo>
                    <a:pt x="9092" y="1457"/>
                  </a:lnTo>
                  <a:lnTo>
                    <a:pt x="8630" y="1667"/>
                  </a:lnTo>
                  <a:lnTo>
                    <a:pt x="8196" y="1906"/>
                  </a:lnTo>
                  <a:lnTo>
                    <a:pt x="7761" y="2144"/>
                  </a:lnTo>
                  <a:lnTo>
                    <a:pt x="7327" y="2410"/>
                  </a:lnTo>
                  <a:lnTo>
                    <a:pt x="6893" y="2676"/>
                  </a:lnTo>
                  <a:lnTo>
                    <a:pt x="6487" y="2956"/>
                  </a:lnTo>
                  <a:lnTo>
                    <a:pt x="6080" y="3250"/>
                  </a:lnTo>
                  <a:lnTo>
                    <a:pt x="5688" y="3559"/>
                  </a:lnTo>
                  <a:lnTo>
                    <a:pt x="5310" y="3881"/>
                  </a:lnTo>
                  <a:lnTo>
                    <a:pt x="4932" y="4203"/>
                  </a:lnTo>
                  <a:lnTo>
                    <a:pt x="4567" y="4539"/>
                  </a:lnTo>
                  <a:lnTo>
                    <a:pt x="4217" y="4889"/>
                  </a:lnTo>
                  <a:lnTo>
                    <a:pt x="3881" y="5254"/>
                  </a:lnTo>
                  <a:lnTo>
                    <a:pt x="3559" y="5618"/>
                  </a:lnTo>
                  <a:lnTo>
                    <a:pt x="3251" y="5996"/>
                  </a:lnTo>
                  <a:lnTo>
                    <a:pt x="2942" y="6388"/>
                  </a:lnTo>
                  <a:lnTo>
                    <a:pt x="2662" y="6781"/>
                  </a:lnTo>
                  <a:lnTo>
                    <a:pt x="2382" y="7173"/>
                  </a:lnTo>
                  <a:lnTo>
                    <a:pt x="2130" y="7593"/>
                  </a:lnTo>
                  <a:lnTo>
                    <a:pt x="1878" y="7999"/>
                  </a:lnTo>
                  <a:lnTo>
                    <a:pt x="1654" y="8420"/>
                  </a:lnTo>
                  <a:lnTo>
                    <a:pt x="1429" y="8854"/>
                  </a:lnTo>
                  <a:lnTo>
                    <a:pt x="1219" y="9288"/>
                  </a:lnTo>
                  <a:lnTo>
                    <a:pt x="1037" y="9736"/>
                  </a:lnTo>
                  <a:lnTo>
                    <a:pt x="855" y="10171"/>
                  </a:lnTo>
                  <a:lnTo>
                    <a:pt x="701" y="10633"/>
                  </a:lnTo>
                  <a:lnTo>
                    <a:pt x="561" y="11081"/>
                  </a:lnTo>
                  <a:lnTo>
                    <a:pt x="435" y="11543"/>
                  </a:lnTo>
                  <a:lnTo>
                    <a:pt x="323" y="12006"/>
                  </a:lnTo>
                  <a:lnTo>
                    <a:pt x="225" y="12482"/>
                  </a:lnTo>
                  <a:lnTo>
                    <a:pt x="141" y="12944"/>
                  </a:lnTo>
                  <a:lnTo>
                    <a:pt x="85" y="13421"/>
                  </a:lnTo>
                  <a:lnTo>
                    <a:pt x="43" y="13897"/>
                  </a:lnTo>
                  <a:lnTo>
                    <a:pt x="15" y="14373"/>
                  </a:lnTo>
                  <a:lnTo>
                    <a:pt x="0" y="14850"/>
                  </a:lnTo>
                  <a:lnTo>
                    <a:pt x="15" y="15522"/>
                  </a:lnTo>
                  <a:lnTo>
                    <a:pt x="71" y="16166"/>
                  </a:lnTo>
                  <a:lnTo>
                    <a:pt x="7271" y="16166"/>
                  </a:lnTo>
                  <a:lnTo>
                    <a:pt x="7369" y="16082"/>
                  </a:lnTo>
                  <a:lnTo>
                    <a:pt x="7481" y="15984"/>
                  </a:lnTo>
                  <a:lnTo>
                    <a:pt x="7593" y="15858"/>
                  </a:lnTo>
                  <a:lnTo>
                    <a:pt x="7719" y="15704"/>
                  </a:lnTo>
                  <a:lnTo>
                    <a:pt x="7817" y="15536"/>
                  </a:lnTo>
                  <a:lnTo>
                    <a:pt x="7859" y="15452"/>
                  </a:lnTo>
                  <a:lnTo>
                    <a:pt x="7901" y="15354"/>
                  </a:lnTo>
                  <a:lnTo>
                    <a:pt x="7915" y="15256"/>
                  </a:lnTo>
                  <a:lnTo>
                    <a:pt x="7929" y="15158"/>
                  </a:lnTo>
                  <a:lnTo>
                    <a:pt x="7915" y="15046"/>
                  </a:lnTo>
                  <a:lnTo>
                    <a:pt x="7887" y="14934"/>
                  </a:lnTo>
                  <a:lnTo>
                    <a:pt x="7831" y="14822"/>
                  </a:lnTo>
                  <a:lnTo>
                    <a:pt x="7775" y="14709"/>
                  </a:lnTo>
                  <a:lnTo>
                    <a:pt x="7621" y="14485"/>
                  </a:lnTo>
                  <a:lnTo>
                    <a:pt x="7439" y="14233"/>
                  </a:lnTo>
                  <a:lnTo>
                    <a:pt x="7271" y="13953"/>
                  </a:lnTo>
                  <a:lnTo>
                    <a:pt x="7187" y="13799"/>
                  </a:lnTo>
                  <a:lnTo>
                    <a:pt x="7117" y="13645"/>
                  </a:lnTo>
                  <a:lnTo>
                    <a:pt x="7047" y="13477"/>
                  </a:lnTo>
                  <a:lnTo>
                    <a:pt x="7005" y="13295"/>
                  </a:lnTo>
                  <a:lnTo>
                    <a:pt x="6977" y="13098"/>
                  </a:lnTo>
                  <a:lnTo>
                    <a:pt x="6963" y="12888"/>
                  </a:lnTo>
                  <a:lnTo>
                    <a:pt x="6963" y="12776"/>
                  </a:lnTo>
                  <a:lnTo>
                    <a:pt x="6977" y="12650"/>
                  </a:lnTo>
                  <a:lnTo>
                    <a:pt x="7005" y="12510"/>
                  </a:lnTo>
                  <a:lnTo>
                    <a:pt x="7047" y="12370"/>
                  </a:lnTo>
                  <a:lnTo>
                    <a:pt x="7103" y="12230"/>
                  </a:lnTo>
                  <a:lnTo>
                    <a:pt x="7173" y="12076"/>
                  </a:lnTo>
                  <a:lnTo>
                    <a:pt x="7257" y="11936"/>
                  </a:lnTo>
                  <a:lnTo>
                    <a:pt x="7355" y="11796"/>
                  </a:lnTo>
                  <a:lnTo>
                    <a:pt x="7467" y="11670"/>
                  </a:lnTo>
                  <a:lnTo>
                    <a:pt x="7593" y="11543"/>
                  </a:lnTo>
                  <a:lnTo>
                    <a:pt x="7733" y="11431"/>
                  </a:lnTo>
                  <a:lnTo>
                    <a:pt x="7901" y="11347"/>
                  </a:lnTo>
                  <a:lnTo>
                    <a:pt x="8084" y="11263"/>
                  </a:lnTo>
                  <a:lnTo>
                    <a:pt x="8280" y="11207"/>
                  </a:lnTo>
                  <a:lnTo>
                    <a:pt x="8504" y="11165"/>
                  </a:lnTo>
                  <a:lnTo>
                    <a:pt x="8742" y="11151"/>
                  </a:lnTo>
                  <a:lnTo>
                    <a:pt x="8994" y="11165"/>
                  </a:lnTo>
                  <a:lnTo>
                    <a:pt x="9204" y="11207"/>
                  </a:lnTo>
                  <a:lnTo>
                    <a:pt x="9414" y="11263"/>
                  </a:lnTo>
                  <a:lnTo>
                    <a:pt x="9596" y="11347"/>
                  </a:lnTo>
                  <a:lnTo>
                    <a:pt x="9751" y="11431"/>
                  </a:lnTo>
                  <a:lnTo>
                    <a:pt x="9905" y="11543"/>
                  </a:lnTo>
                  <a:lnTo>
                    <a:pt x="10031" y="11670"/>
                  </a:lnTo>
                  <a:lnTo>
                    <a:pt x="10143" y="11796"/>
                  </a:lnTo>
                  <a:lnTo>
                    <a:pt x="10241" y="11936"/>
                  </a:lnTo>
                  <a:lnTo>
                    <a:pt x="10325" y="12090"/>
                  </a:lnTo>
                  <a:lnTo>
                    <a:pt x="10395" y="12230"/>
                  </a:lnTo>
                  <a:lnTo>
                    <a:pt x="10437" y="12370"/>
                  </a:lnTo>
                  <a:lnTo>
                    <a:pt x="10479" y="12510"/>
                  </a:lnTo>
                  <a:lnTo>
                    <a:pt x="10507" y="12650"/>
                  </a:lnTo>
                  <a:lnTo>
                    <a:pt x="10535" y="12776"/>
                  </a:lnTo>
                  <a:lnTo>
                    <a:pt x="10535" y="12888"/>
                  </a:lnTo>
                  <a:lnTo>
                    <a:pt x="10521" y="13098"/>
                  </a:lnTo>
                  <a:lnTo>
                    <a:pt x="10493" y="13295"/>
                  </a:lnTo>
                  <a:lnTo>
                    <a:pt x="10451" y="13477"/>
                  </a:lnTo>
                  <a:lnTo>
                    <a:pt x="10381" y="13645"/>
                  </a:lnTo>
                  <a:lnTo>
                    <a:pt x="10311" y="13813"/>
                  </a:lnTo>
                  <a:lnTo>
                    <a:pt x="10227" y="13953"/>
                  </a:lnTo>
                  <a:lnTo>
                    <a:pt x="10059" y="14233"/>
                  </a:lnTo>
                  <a:lnTo>
                    <a:pt x="9877" y="14485"/>
                  </a:lnTo>
                  <a:lnTo>
                    <a:pt x="9723" y="14709"/>
                  </a:lnTo>
                  <a:lnTo>
                    <a:pt x="9653" y="14822"/>
                  </a:lnTo>
                  <a:lnTo>
                    <a:pt x="9610" y="14934"/>
                  </a:lnTo>
                  <a:lnTo>
                    <a:pt x="9582" y="15046"/>
                  </a:lnTo>
                  <a:lnTo>
                    <a:pt x="9568" y="15158"/>
                  </a:lnTo>
                  <a:lnTo>
                    <a:pt x="9582" y="15256"/>
                  </a:lnTo>
                  <a:lnTo>
                    <a:pt x="9596" y="15354"/>
                  </a:lnTo>
                  <a:lnTo>
                    <a:pt x="9624" y="15452"/>
                  </a:lnTo>
                  <a:lnTo>
                    <a:pt x="9667" y="15536"/>
                  </a:lnTo>
                  <a:lnTo>
                    <a:pt x="9779" y="15704"/>
                  </a:lnTo>
                  <a:lnTo>
                    <a:pt x="9891" y="15858"/>
                  </a:lnTo>
                  <a:lnTo>
                    <a:pt x="10017" y="15984"/>
                  </a:lnTo>
                  <a:lnTo>
                    <a:pt x="10129" y="16082"/>
                  </a:lnTo>
                  <a:lnTo>
                    <a:pt x="10227" y="16166"/>
                  </a:lnTo>
                  <a:lnTo>
                    <a:pt x="15816" y="16166"/>
                  </a:lnTo>
                  <a:lnTo>
                    <a:pt x="15816" y="9512"/>
                  </a:lnTo>
                  <a:lnTo>
                    <a:pt x="15900" y="9400"/>
                  </a:lnTo>
                  <a:lnTo>
                    <a:pt x="15998" y="9302"/>
                  </a:lnTo>
                  <a:lnTo>
                    <a:pt x="16125" y="9176"/>
                  </a:lnTo>
                  <a:lnTo>
                    <a:pt x="16265" y="9064"/>
                  </a:lnTo>
                  <a:lnTo>
                    <a:pt x="16447" y="8952"/>
                  </a:lnTo>
                  <a:lnTo>
                    <a:pt x="16531" y="8910"/>
                  </a:lnTo>
                  <a:lnTo>
                    <a:pt x="16629" y="8882"/>
                  </a:lnTo>
                  <a:lnTo>
                    <a:pt x="16727" y="8854"/>
                  </a:lnTo>
                  <a:lnTo>
                    <a:pt x="16825" y="8854"/>
                  </a:lnTo>
                  <a:lnTo>
                    <a:pt x="16937" y="8868"/>
                  </a:lnTo>
                  <a:lnTo>
                    <a:pt x="17049" y="8896"/>
                  </a:lnTo>
                  <a:lnTo>
                    <a:pt x="17161" y="8938"/>
                  </a:lnTo>
                  <a:lnTo>
                    <a:pt x="17273" y="9008"/>
                  </a:lnTo>
                  <a:lnTo>
                    <a:pt x="17497" y="9162"/>
                  </a:lnTo>
                  <a:lnTo>
                    <a:pt x="17750" y="9330"/>
                  </a:lnTo>
                  <a:lnTo>
                    <a:pt x="18030" y="9512"/>
                  </a:lnTo>
                  <a:lnTo>
                    <a:pt x="18170" y="9596"/>
                  </a:lnTo>
                  <a:lnTo>
                    <a:pt x="18338" y="9666"/>
                  </a:lnTo>
                  <a:lnTo>
                    <a:pt x="18506" y="9722"/>
                  </a:lnTo>
                  <a:lnTo>
                    <a:pt x="18688" y="9778"/>
                  </a:lnTo>
                  <a:lnTo>
                    <a:pt x="18884" y="9806"/>
                  </a:lnTo>
                  <a:lnTo>
                    <a:pt x="19094" y="9820"/>
                  </a:lnTo>
                  <a:lnTo>
                    <a:pt x="19206" y="9806"/>
                  </a:lnTo>
                  <a:lnTo>
                    <a:pt x="19333" y="9792"/>
                  </a:lnTo>
                  <a:lnTo>
                    <a:pt x="19473" y="9764"/>
                  </a:lnTo>
                  <a:lnTo>
                    <a:pt x="19613" y="9722"/>
                  </a:lnTo>
                  <a:lnTo>
                    <a:pt x="19753" y="9666"/>
                  </a:lnTo>
                  <a:lnTo>
                    <a:pt x="19893" y="9610"/>
                  </a:lnTo>
                  <a:lnTo>
                    <a:pt x="20047" y="9526"/>
                  </a:lnTo>
                  <a:lnTo>
                    <a:pt x="20173" y="9428"/>
                  </a:lnTo>
                  <a:lnTo>
                    <a:pt x="20313" y="9316"/>
                  </a:lnTo>
                  <a:lnTo>
                    <a:pt x="20425" y="9190"/>
                  </a:lnTo>
                  <a:lnTo>
                    <a:pt x="20537" y="9036"/>
                  </a:lnTo>
                  <a:lnTo>
                    <a:pt x="20635" y="8868"/>
                  </a:lnTo>
                  <a:lnTo>
                    <a:pt x="20719" y="8686"/>
                  </a:lnTo>
                  <a:lnTo>
                    <a:pt x="20775" y="8490"/>
                  </a:lnTo>
                  <a:lnTo>
                    <a:pt x="20817" y="8265"/>
                  </a:lnTo>
                  <a:lnTo>
                    <a:pt x="20831" y="8027"/>
                  </a:lnTo>
                  <a:lnTo>
                    <a:pt x="20817" y="7887"/>
                  </a:lnTo>
                  <a:lnTo>
                    <a:pt x="20803" y="7761"/>
                  </a:lnTo>
                  <a:lnTo>
                    <a:pt x="20761" y="7523"/>
                  </a:lnTo>
                  <a:lnTo>
                    <a:pt x="20705" y="7355"/>
                  </a:lnTo>
                  <a:lnTo>
                    <a:pt x="20635" y="7187"/>
                  </a:lnTo>
                  <a:lnTo>
                    <a:pt x="20565" y="7047"/>
                  </a:lnTo>
                  <a:lnTo>
                    <a:pt x="20467" y="6921"/>
                  </a:lnTo>
                  <a:lnTo>
                    <a:pt x="20369" y="6809"/>
                  </a:lnTo>
                  <a:lnTo>
                    <a:pt x="20257" y="6696"/>
                  </a:lnTo>
                  <a:lnTo>
                    <a:pt x="20145" y="6612"/>
                  </a:lnTo>
                  <a:lnTo>
                    <a:pt x="20019" y="6528"/>
                  </a:lnTo>
                  <a:lnTo>
                    <a:pt x="19893" y="6458"/>
                  </a:lnTo>
                  <a:lnTo>
                    <a:pt x="19781" y="6388"/>
                  </a:lnTo>
                  <a:lnTo>
                    <a:pt x="19655" y="6346"/>
                  </a:lnTo>
                  <a:lnTo>
                    <a:pt x="19529" y="6304"/>
                  </a:lnTo>
                  <a:lnTo>
                    <a:pt x="19291" y="6248"/>
                  </a:lnTo>
                  <a:lnTo>
                    <a:pt x="19094" y="6220"/>
                  </a:lnTo>
                  <a:lnTo>
                    <a:pt x="18884" y="6234"/>
                  </a:lnTo>
                  <a:lnTo>
                    <a:pt x="18688" y="6262"/>
                  </a:lnTo>
                  <a:lnTo>
                    <a:pt x="18506" y="6304"/>
                  </a:lnTo>
                  <a:lnTo>
                    <a:pt x="18338" y="6374"/>
                  </a:lnTo>
                  <a:lnTo>
                    <a:pt x="18170" y="6444"/>
                  </a:lnTo>
                  <a:lnTo>
                    <a:pt x="18030" y="6528"/>
                  </a:lnTo>
                  <a:lnTo>
                    <a:pt x="17750" y="6710"/>
                  </a:lnTo>
                  <a:lnTo>
                    <a:pt x="17497" y="6879"/>
                  </a:lnTo>
                  <a:lnTo>
                    <a:pt x="17273" y="7033"/>
                  </a:lnTo>
                  <a:lnTo>
                    <a:pt x="17161" y="7103"/>
                  </a:lnTo>
                  <a:lnTo>
                    <a:pt x="17049" y="7145"/>
                  </a:lnTo>
                  <a:lnTo>
                    <a:pt x="16937" y="7173"/>
                  </a:lnTo>
                  <a:lnTo>
                    <a:pt x="16825" y="7187"/>
                  </a:lnTo>
                  <a:lnTo>
                    <a:pt x="16727" y="7173"/>
                  </a:lnTo>
                  <a:lnTo>
                    <a:pt x="16629" y="7159"/>
                  </a:lnTo>
                  <a:lnTo>
                    <a:pt x="16545" y="7131"/>
                  </a:lnTo>
                  <a:lnTo>
                    <a:pt x="16447" y="7089"/>
                  </a:lnTo>
                  <a:lnTo>
                    <a:pt x="16293" y="6991"/>
                  </a:lnTo>
                  <a:lnTo>
                    <a:pt x="16139" y="6879"/>
                  </a:lnTo>
                  <a:lnTo>
                    <a:pt x="16012" y="6753"/>
                  </a:lnTo>
                  <a:lnTo>
                    <a:pt x="15914" y="6654"/>
                  </a:lnTo>
                  <a:lnTo>
                    <a:pt x="15816" y="6528"/>
                  </a:lnTo>
                  <a:lnTo>
                    <a:pt x="1581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5181;p62">
              <a:extLst>
                <a:ext uri="{FF2B5EF4-FFF2-40B4-BE49-F238E27FC236}">
                  <a16:creationId xmlns:a16="http://schemas.microsoft.com/office/drawing/2014/main" id="{3EA62501-437F-7F63-C777-DAC245F5A35B}"/>
                </a:ext>
              </a:extLst>
            </p:cNvPr>
            <p:cNvSpPr/>
            <p:nvPr/>
          </p:nvSpPr>
          <p:spPr>
            <a:xfrm>
              <a:off x="739625" y="2286100"/>
              <a:ext cx="520800" cy="404175"/>
            </a:xfrm>
            <a:custGeom>
              <a:avLst/>
              <a:gdLst/>
              <a:ahLst/>
              <a:cxnLst/>
              <a:rect l="l" t="t" r="r" b="b"/>
              <a:pathLst>
                <a:path w="20832" h="16167" fill="none" extrusionOk="0">
                  <a:moveTo>
                    <a:pt x="15816" y="0"/>
                  </a:moveTo>
                  <a:lnTo>
                    <a:pt x="15816" y="0"/>
                  </a:lnTo>
                  <a:lnTo>
                    <a:pt x="15396" y="0"/>
                  </a:lnTo>
                  <a:lnTo>
                    <a:pt x="14976" y="14"/>
                  </a:lnTo>
                  <a:lnTo>
                    <a:pt x="14570" y="42"/>
                  </a:lnTo>
                  <a:lnTo>
                    <a:pt x="14163" y="84"/>
                  </a:lnTo>
                  <a:lnTo>
                    <a:pt x="13757" y="126"/>
                  </a:lnTo>
                  <a:lnTo>
                    <a:pt x="13351" y="182"/>
                  </a:lnTo>
                  <a:lnTo>
                    <a:pt x="12945" y="252"/>
                  </a:lnTo>
                  <a:lnTo>
                    <a:pt x="12552" y="323"/>
                  </a:lnTo>
                  <a:lnTo>
                    <a:pt x="12160" y="407"/>
                  </a:lnTo>
                  <a:lnTo>
                    <a:pt x="11782" y="505"/>
                  </a:lnTo>
                  <a:lnTo>
                    <a:pt x="11390" y="603"/>
                  </a:lnTo>
                  <a:lnTo>
                    <a:pt x="11011" y="715"/>
                  </a:lnTo>
                  <a:lnTo>
                    <a:pt x="10647" y="841"/>
                  </a:lnTo>
                  <a:lnTo>
                    <a:pt x="10269" y="967"/>
                  </a:lnTo>
                  <a:lnTo>
                    <a:pt x="9905" y="1107"/>
                  </a:lnTo>
                  <a:lnTo>
                    <a:pt x="9540" y="1261"/>
                  </a:lnTo>
                  <a:lnTo>
                    <a:pt x="9540" y="1261"/>
                  </a:lnTo>
                  <a:lnTo>
                    <a:pt x="9092" y="1457"/>
                  </a:lnTo>
                  <a:lnTo>
                    <a:pt x="8630" y="1667"/>
                  </a:lnTo>
                  <a:lnTo>
                    <a:pt x="8196" y="1906"/>
                  </a:lnTo>
                  <a:lnTo>
                    <a:pt x="7761" y="2144"/>
                  </a:lnTo>
                  <a:lnTo>
                    <a:pt x="7761" y="2144"/>
                  </a:lnTo>
                  <a:lnTo>
                    <a:pt x="7327" y="2410"/>
                  </a:lnTo>
                  <a:lnTo>
                    <a:pt x="6893" y="2676"/>
                  </a:lnTo>
                  <a:lnTo>
                    <a:pt x="6487" y="2956"/>
                  </a:lnTo>
                  <a:lnTo>
                    <a:pt x="6080" y="3250"/>
                  </a:lnTo>
                  <a:lnTo>
                    <a:pt x="5688" y="3559"/>
                  </a:lnTo>
                  <a:lnTo>
                    <a:pt x="5310" y="3881"/>
                  </a:lnTo>
                  <a:lnTo>
                    <a:pt x="4932" y="4203"/>
                  </a:lnTo>
                  <a:lnTo>
                    <a:pt x="4567" y="4539"/>
                  </a:lnTo>
                  <a:lnTo>
                    <a:pt x="4217" y="4889"/>
                  </a:lnTo>
                  <a:lnTo>
                    <a:pt x="3881" y="5254"/>
                  </a:lnTo>
                  <a:lnTo>
                    <a:pt x="3559" y="5618"/>
                  </a:lnTo>
                  <a:lnTo>
                    <a:pt x="3251" y="5996"/>
                  </a:lnTo>
                  <a:lnTo>
                    <a:pt x="2942" y="6388"/>
                  </a:lnTo>
                  <a:lnTo>
                    <a:pt x="2662" y="6781"/>
                  </a:lnTo>
                  <a:lnTo>
                    <a:pt x="2382" y="7173"/>
                  </a:lnTo>
                  <a:lnTo>
                    <a:pt x="2130" y="7593"/>
                  </a:lnTo>
                  <a:lnTo>
                    <a:pt x="1878" y="7999"/>
                  </a:lnTo>
                  <a:lnTo>
                    <a:pt x="1654" y="8420"/>
                  </a:lnTo>
                  <a:lnTo>
                    <a:pt x="1429" y="8854"/>
                  </a:lnTo>
                  <a:lnTo>
                    <a:pt x="1219" y="9288"/>
                  </a:lnTo>
                  <a:lnTo>
                    <a:pt x="1037" y="9736"/>
                  </a:lnTo>
                  <a:lnTo>
                    <a:pt x="855" y="10171"/>
                  </a:lnTo>
                  <a:lnTo>
                    <a:pt x="701" y="10633"/>
                  </a:lnTo>
                  <a:lnTo>
                    <a:pt x="561" y="11081"/>
                  </a:lnTo>
                  <a:lnTo>
                    <a:pt x="435" y="11543"/>
                  </a:lnTo>
                  <a:lnTo>
                    <a:pt x="323" y="12006"/>
                  </a:lnTo>
                  <a:lnTo>
                    <a:pt x="225" y="12482"/>
                  </a:lnTo>
                  <a:lnTo>
                    <a:pt x="141" y="12944"/>
                  </a:lnTo>
                  <a:lnTo>
                    <a:pt x="85" y="13421"/>
                  </a:lnTo>
                  <a:lnTo>
                    <a:pt x="43" y="13897"/>
                  </a:lnTo>
                  <a:lnTo>
                    <a:pt x="15" y="14373"/>
                  </a:lnTo>
                  <a:lnTo>
                    <a:pt x="0" y="14850"/>
                  </a:lnTo>
                  <a:lnTo>
                    <a:pt x="0" y="14850"/>
                  </a:lnTo>
                  <a:lnTo>
                    <a:pt x="15" y="15522"/>
                  </a:lnTo>
                  <a:lnTo>
                    <a:pt x="71" y="16166"/>
                  </a:lnTo>
                  <a:lnTo>
                    <a:pt x="7271" y="16166"/>
                  </a:lnTo>
                  <a:lnTo>
                    <a:pt x="7271" y="16166"/>
                  </a:lnTo>
                  <a:lnTo>
                    <a:pt x="7369" y="16082"/>
                  </a:lnTo>
                  <a:lnTo>
                    <a:pt x="7481" y="15984"/>
                  </a:lnTo>
                  <a:lnTo>
                    <a:pt x="7593" y="15858"/>
                  </a:lnTo>
                  <a:lnTo>
                    <a:pt x="7719" y="15704"/>
                  </a:lnTo>
                  <a:lnTo>
                    <a:pt x="7817" y="15536"/>
                  </a:lnTo>
                  <a:lnTo>
                    <a:pt x="7859" y="15452"/>
                  </a:lnTo>
                  <a:lnTo>
                    <a:pt x="7901" y="15354"/>
                  </a:lnTo>
                  <a:lnTo>
                    <a:pt x="7915" y="15256"/>
                  </a:lnTo>
                  <a:lnTo>
                    <a:pt x="7929" y="15158"/>
                  </a:lnTo>
                  <a:lnTo>
                    <a:pt x="7929" y="15158"/>
                  </a:lnTo>
                  <a:lnTo>
                    <a:pt x="7915" y="15046"/>
                  </a:lnTo>
                  <a:lnTo>
                    <a:pt x="7887" y="14934"/>
                  </a:lnTo>
                  <a:lnTo>
                    <a:pt x="7831" y="14822"/>
                  </a:lnTo>
                  <a:lnTo>
                    <a:pt x="7775" y="14709"/>
                  </a:lnTo>
                  <a:lnTo>
                    <a:pt x="7621" y="14485"/>
                  </a:lnTo>
                  <a:lnTo>
                    <a:pt x="7439" y="14233"/>
                  </a:lnTo>
                  <a:lnTo>
                    <a:pt x="7271" y="13953"/>
                  </a:lnTo>
                  <a:lnTo>
                    <a:pt x="7187" y="13799"/>
                  </a:lnTo>
                  <a:lnTo>
                    <a:pt x="7117" y="13645"/>
                  </a:lnTo>
                  <a:lnTo>
                    <a:pt x="7047" y="13477"/>
                  </a:lnTo>
                  <a:lnTo>
                    <a:pt x="7005" y="13295"/>
                  </a:lnTo>
                  <a:lnTo>
                    <a:pt x="6977" y="13098"/>
                  </a:lnTo>
                  <a:lnTo>
                    <a:pt x="6963" y="12888"/>
                  </a:lnTo>
                  <a:lnTo>
                    <a:pt x="6963" y="12888"/>
                  </a:lnTo>
                  <a:lnTo>
                    <a:pt x="6963" y="12888"/>
                  </a:lnTo>
                  <a:lnTo>
                    <a:pt x="6963" y="12888"/>
                  </a:lnTo>
                  <a:lnTo>
                    <a:pt x="6963" y="12776"/>
                  </a:lnTo>
                  <a:lnTo>
                    <a:pt x="6977" y="12650"/>
                  </a:lnTo>
                  <a:lnTo>
                    <a:pt x="7005" y="12510"/>
                  </a:lnTo>
                  <a:lnTo>
                    <a:pt x="7047" y="12370"/>
                  </a:lnTo>
                  <a:lnTo>
                    <a:pt x="7103" y="12230"/>
                  </a:lnTo>
                  <a:lnTo>
                    <a:pt x="7173" y="12076"/>
                  </a:lnTo>
                  <a:lnTo>
                    <a:pt x="7257" y="11936"/>
                  </a:lnTo>
                  <a:lnTo>
                    <a:pt x="7355" y="11796"/>
                  </a:lnTo>
                  <a:lnTo>
                    <a:pt x="7467" y="11670"/>
                  </a:lnTo>
                  <a:lnTo>
                    <a:pt x="7593" y="11543"/>
                  </a:lnTo>
                  <a:lnTo>
                    <a:pt x="7733" y="11431"/>
                  </a:lnTo>
                  <a:lnTo>
                    <a:pt x="7901" y="11347"/>
                  </a:lnTo>
                  <a:lnTo>
                    <a:pt x="8084" y="11263"/>
                  </a:lnTo>
                  <a:lnTo>
                    <a:pt x="8280" y="11207"/>
                  </a:lnTo>
                  <a:lnTo>
                    <a:pt x="8504" y="11165"/>
                  </a:lnTo>
                  <a:lnTo>
                    <a:pt x="8742" y="11151"/>
                  </a:lnTo>
                  <a:lnTo>
                    <a:pt x="8742" y="11151"/>
                  </a:lnTo>
                  <a:lnTo>
                    <a:pt x="8994" y="11165"/>
                  </a:lnTo>
                  <a:lnTo>
                    <a:pt x="9204" y="11207"/>
                  </a:lnTo>
                  <a:lnTo>
                    <a:pt x="9414" y="11263"/>
                  </a:lnTo>
                  <a:lnTo>
                    <a:pt x="9596" y="11347"/>
                  </a:lnTo>
                  <a:lnTo>
                    <a:pt x="9751" y="11431"/>
                  </a:lnTo>
                  <a:lnTo>
                    <a:pt x="9905" y="11543"/>
                  </a:lnTo>
                  <a:lnTo>
                    <a:pt x="10031" y="11670"/>
                  </a:lnTo>
                  <a:lnTo>
                    <a:pt x="10143" y="11796"/>
                  </a:lnTo>
                  <a:lnTo>
                    <a:pt x="10241" y="11936"/>
                  </a:lnTo>
                  <a:lnTo>
                    <a:pt x="10325" y="12090"/>
                  </a:lnTo>
                  <a:lnTo>
                    <a:pt x="10395" y="12230"/>
                  </a:lnTo>
                  <a:lnTo>
                    <a:pt x="10437" y="12370"/>
                  </a:lnTo>
                  <a:lnTo>
                    <a:pt x="10479" y="12510"/>
                  </a:lnTo>
                  <a:lnTo>
                    <a:pt x="10507" y="12650"/>
                  </a:lnTo>
                  <a:lnTo>
                    <a:pt x="10535" y="12776"/>
                  </a:lnTo>
                  <a:lnTo>
                    <a:pt x="10535" y="12888"/>
                  </a:lnTo>
                  <a:lnTo>
                    <a:pt x="10535" y="12888"/>
                  </a:lnTo>
                  <a:lnTo>
                    <a:pt x="10535" y="12888"/>
                  </a:lnTo>
                  <a:lnTo>
                    <a:pt x="10535" y="12888"/>
                  </a:lnTo>
                  <a:lnTo>
                    <a:pt x="10521" y="13098"/>
                  </a:lnTo>
                  <a:lnTo>
                    <a:pt x="10493" y="13295"/>
                  </a:lnTo>
                  <a:lnTo>
                    <a:pt x="10451" y="13477"/>
                  </a:lnTo>
                  <a:lnTo>
                    <a:pt x="10381" y="13645"/>
                  </a:lnTo>
                  <a:lnTo>
                    <a:pt x="10311" y="13813"/>
                  </a:lnTo>
                  <a:lnTo>
                    <a:pt x="10227" y="13953"/>
                  </a:lnTo>
                  <a:lnTo>
                    <a:pt x="10059" y="14233"/>
                  </a:lnTo>
                  <a:lnTo>
                    <a:pt x="9877" y="14485"/>
                  </a:lnTo>
                  <a:lnTo>
                    <a:pt x="9723" y="14709"/>
                  </a:lnTo>
                  <a:lnTo>
                    <a:pt x="9653" y="14822"/>
                  </a:lnTo>
                  <a:lnTo>
                    <a:pt x="9610" y="14934"/>
                  </a:lnTo>
                  <a:lnTo>
                    <a:pt x="9582" y="15046"/>
                  </a:lnTo>
                  <a:lnTo>
                    <a:pt x="9568" y="15158"/>
                  </a:lnTo>
                  <a:lnTo>
                    <a:pt x="9568" y="15158"/>
                  </a:lnTo>
                  <a:lnTo>
                    <a:pt x="9582" y="15256"/>
                  </a:lnTo>
                  <a:lnTo>
                    <a:pt x="9596" y="15354"/>
                  </a:lnTo>
                  <a:lnTo>
                    <a:pt x="9624" y="15452"/>
                  </a:lnTo>
                  <a:lnTo>
                    <a:pt x="9667" y="15536"/>
                  </a:lnTo>
                  <a:lnTo>
                    <a:pt x="9779" y="15704"/>
                  </a:lnTo>
                  <a:lnTo>
                    <a:pt x="9891" y="15858"/>
                  </a:lnTo>
                  <a:lnTo>
                    <a:pt x="10017" y="15984"/>
                  </a:lnTo>
                  <a:lnTo>
                    <a:pt x="10129" y="16082"/>
                  </a:lnTo>
                  <a:lnTo>
                    <a:pt x="10227" y="16166"/>
                  </a:lnTo>
                  <a:lnTo>
                    <a:pt x="15816" y="16166"/>
                  </a:lnTo>
                  <a:lnTo>
                    <a:pt x="15816" y="9512"/>
                  </a:lnTo>
                  <a:lnTo>
                    <a:pt x="15816" y="9512"/>
                  </a:lnTo>
                  <a:lnTo>
                    <a:pt x="15816" y="9512"/>
                  </a:lnTo>
                  <a:lnTo>
                    <a:pt x="15900" y="9400"/>
                  </a:lnTo>
                  <a:lnTo>
                    <a:pt x="15998" y="9302"/>
                  </a:lnTo>
                  <a:lnTo>
                    <a:pt x="16125" y="9176"/>
                  </a:lnTo>
                  <a:lnTo>
                    <a:pt x="16265" y="9064"/>
                  </a:lnTo>
                  <a:lnTo>
                    <a:pt x="16447" y="8952"/>
                  </a:lnTo>
                  <a:lnTo>
                    <a:pt x="16531" y="8910"/>
                  </a:lnTo>
                  <a:lnTo>
                    <a:pt x="16629" y="8882"/>
                  </a:lnTo>
                  <a:lnTo>
                    <a:pt x="16727" y="8854"/>
                  </a:lnTo>
                  <a:lnTo>
                    <a:pt x="16825" y="8854"/>
                  </a:lnTo>
                  <a:lnTo>
                    <a:pt x="16825" y="8854"/>
                  </a:lnTo>
                  <a:lnTo>
                    <a:pt x="16937" y="8868"/>
                  </a:lnTo>
                  <a:lnTo>
                    <a:pt x="17049" y="8896"/>
                  </a:lnTo>
                  <a:lnTo>
                    <a:pt x="17161" y="8938"/>
                  </a:lnTo>
                  <a:lnTo>
                    <a:pt x="17273" y="9008"/>
                  </a:lnTo>
                  <a:lnTo>
                    <a:pt x="17497" y="9162"/>
                  </a:lnTo>
                  <a:lnTo>
                    <a:pt x="17750" y="9330"/>
                  </a:lnTo>
                  <a:lnTo>
                    <a:pt x="18030" y="9512"/>
                  </a:lnTo>
                  <a:lnTo>
                    <a:pt x="18170" y="9596"/>
                  </a:lnTo>
                  <a:lnTo>
                    <a:pt x="18338" y="9666"/>
                  </a:lnTo>
                  <a:lnTo>
                    <a:pt x="18506" y="9722"/>
                  </a:lnTo>
                  <a:lnTo>
                    <a:pt x="18688" y="9778"/>
                  </a:lnTo>
                  <a:lnTo>
                    <a:pt x="18884" y="9806"/>
                  </a:lnTo>
                  <a:lnTo>
                    <a:pt x="19094" y="9820"/>
                  </a:lnTo>
                  <a:lnTo>
                    <a:pt x="19094" y="9820"/>
                  </a:lnTo>
                  <a:lnTo>
                    <a:pt x="19206" y="9806"/>
                  </a:lnTo>
                  <a:lnTo>
                    <a:pt x="19333" y="9792"/>
                  </a:lnTo>
                  <a:lnTo>
                    <a:pt x="19473" y="9764"/>
                  </a:lnTo>
                  <a:lnTo>
                    <a:pt x="19613" y="9722"/>
                  </a:lnTo>
                  <a:lnTo>
                    <a:pt x="19753" y="9666"/>
                  </a:lnTo>
                  <a:lnTo>
                    <a:pt x="19893" y="9610"/>
                  </a:lnTo>
                  <a:lnTo>
                    <a:pt x="20047" y="9526"/>
                  </a:lnTo>
                  <a:lnTo>
                    <a:pt x="20173" y="9428"/>
                  </a:lnTo>
                  <a:lnTo>
                    <a:pt x="20313" y="9316"/>
                  </a:lnTo>
                  <a:lnTo>
                    <a:pt x="20425" y="9190"/>
                  </a:lnTo>
                  <a:lnTo>
                    <a:pt x="20537" y="9036"/>
                  </a:lnTo>
                  <a:lnTo>
                    <a:pt x="20635" y="8868"/>
                  </a:lnTo>
                  <a:lnTo>
                    <a:pt x="20719" y="8686"/>
                  </a:lnTo>
                  <a:lnTo>
                    <a:pt x="20775" y="8490"/>
                  </a:lnTo>
                  <a:lnTo>
                    <a:pt x="20817" y="8265"/>
                  </a:lnTo>
                  <a:lnTo>
                    <a:pt x="20831" y="8027"/>
                  </a:lnTo>
                  <a:lnTo>
                    <a:pt x="20831" y="8027"/>
                  </a:lnTo>
                  <a:lnTo>
                    <a:pt x="20817" y="7887"/>
                  </a:lnTo>
                  <a:lnTo>
                    <a:pt x="20803" y="7761"/>
                  </a:lnTo>
                  <a:lnTo>
                    <a:pt x="20761" y="7523"/>
                  </a:lnTo>
                  <a:lnTo>
                    <a:pt x="20761" y="7523"/>
                  </a:lnTo>
                  <a:lnTo>
                    <a:pt x="20705" y="7355"/>
                  </a:lnTo>
                  <a:lnTo>
                    <a:pt x="20635" y="7187"/>
                  </a:lnTo>
                  <a:lnTo>
                    <a:pt x="20565" y="7047"/>
                  </a:lnTo>
                  <a:lnTo>
                    <a:pt x="20467" y="6921"/>
                  </a:lnTo>
                  <a:lnTo>
                    <a:pt x="20369" y="6809"/>
                  </a:lnTo>
                  <a:lnTo>
                    <a:pt x="20257" y="6696"/>
                  </a:lnTo>
                  <a:lnTo>
                    <a:pt x="20145" y="6612"/>
                  </a:lnTo>
                  <a:lnTo>
                    <a:pt x="20019" y="6528"/>
                  </a:lnTo>
                  <a:lnTo>
                    <a:pt x="19893" y="6458"/>
                  </a:lnTo>
                  <a:lnTo>
                    <a:pt x="19781" y="6388"/>
                  </a:lnTo>
                  <a:lnTo>
                    <a:pt x="19655" y="6346"/>
                  </a:lnTo>
                  <a:lnTo>
                    <a:pt x="19529" y="6304"/>
                  </a:lnTo>
                  <a:lnTo>
                    <a:pt x="19291" y="6248"/>
                  </a:lnTo>
                  <a:lnTo>
                    <a:pt x="19094" y="6220"/>
                  </a:lnTo>
                  <a:lnTo>
                    <a:pt x="19094" y="6220"/>
                  </a:lnTo>
                  <a:lnTo>
                    <a:pt x="18884" y="6234"/>
                  </a:lnTo>
                  <a:lnTo>
                    <a:pt x="18688" y="6262"/>
                  </a:lnTo>
                  <a:lnTo>
                    <a:pt x="18506" y="6304"/>
                  </a:lnTo>
                  <a:lnTo>
                    <a:pt x="18338" y="6374"/>
                  </a:lnTo>
                  <a:lnTo>
                    <a:pt x="18170" y="6444"/>
                  </a:lnTo>
                  <a:lnTo>
                    <a:pt x="18030" y="6528"/>
                  </a:lnTo>
                  <a:lnTo>
                    <a:pt x="17750" y="6710"/>
                  </a:lnTo>
                  <a:lnTo>
                    <a:pt x="17497" y="6879"/>
                  </a:lnTo>
                  <a:lnTo>
                    <a:pt x="17273" y="7033"/>
                  </a:lnTo>
                  <a:lnTo>
                    <a:pt x="17161" y="7103"/>
                  </a:lnTo>
                  <a:lnTo>
                    <a:pt x="17049" y="7145"/>
                  </a:lnTo>
                  <a:lnTo>
                    <a:pt x="16937" y="7173"/>
                  </a:lnTo>
                  <a:lnTo>
                    <a:pt x="16825" y="7187"/>
                  </a:lnTo>
                  <a:lnTo>
                    <a:pt x="16825" y="7187"/>
                  </a:lnTo>
                  <a:lnTo>
                    <a:pt x="16727" y="7173"/>
                  </a:lnTo>
                  <a:lnTo>
                    <a:pt x="16629" y="7159"/>
                  </a:lnTo>
                  <a:lnTo>
                    <a:pt x="16545" y="7131"/>
                  </a:lnTo>
                  <a:lnTo>
                    <a:pt x="16447" y="7089"/>
                  </a:lnTo>
                  <a:lnTo>
                    <a:pt x="16293" y="6991"/>
                  </a:lnTo>
                  <a:lnTo>
                    <a:pt x="16139" y="6879"/>
                  </a:lnTo>
                  <a:lnTo>
                    <a:pt x="16012" y="6753"/>
                  </a:lnTo>
                  <a:lnTo>
                    <a:pt x="15914" y="6654"/>
                  </a:lnTo>
                  <a:lnTo>
                    <a:pt x="15816" y="6528"/>
                  </a:lnTo>
                  <a:lnTo>
                    <a:pt x="15816" y="6528"/>
                  </a:lnTo>
                  <a:lnTo>
                    <a:pt x="15816" y="6528"/>
                  </a:lnTo>
                  <a:lnTo>
                    <a:pt x="15816"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9" name="Google Shape;5182;p62">
              <a:extLst>
                <a:ext uri="{FF2B5EF4-FFF2-40B4-BE49-F238E27FC236}">
                  <a16:creationId xmlns:a16="http://schemas.microsoft.com/office/drawing/2014/main" id="{6ADE534B-BEA7-9A1B-E20B-0798FB78F899}"/>
                </a:ext>
              </a:extLst>
            </p:cNvPr>
            <p:cNvSpPr/>
            <p:nvPr/>
          </p:nvSpPr>
          <p:spPr>
            <a:xfrm>
              <a:off x="566625" y="2570475"/>
              <a:ext cx="53250" cy="73225"/>
            </a:xfrm>
            <a:custGeom>
              <a:avLst/>
              <a:gdLst/>
              <a:ahLst/>
              <a:cxnLst/>
              <a:rect l="l" t="t" r="r" b="b"/>
              <a:pathLst>
                <a:path w="2130" h="2929" extrusionOk="0">
                  <a:moveTo>
                    <a:pt x="14" y="0"/>
                  </a:moveTo>
                  <a:lnTo>
                    <a:pt x="0" y="14"/>
                  </a:lnTo>
                  <a:lnTo>
                    <a:pt x="56" y="505"/>
                  </a:lnTo>
                  <a:lnTo>
                    <a:pt x="84" y="981"/>
                  </a:lnTo>
                  <a:lnTo>
                    <a:pt x="112" y="1639"/>
                  </a:lnTo>
                  <a:lnTo>
                    <a:pt x="126" y="1836"/>
                  </a:lnTo>
                  <a:lnTo>
                    <a:pt x="140" y="1934"/>
                  </a:lnTo>
                  <a:lnTo>
                    <a:pt x="308" y="2130"/>
                  </a:lnTo>
                  <a:lnTo>
                    <a:pt x="505" y="2312"/>
                  </a:lnTo>
                  <a:lnTo>
                    <a:pt x="729" y="2494"/>
                  </a:lnTo>
                  <a:lnTo>
                    <a:pt x="953" y="2648"/>
                  </a:lnTo>
                  <a:lnTo>
                    <a:pt x="1191" y="2774"/>
                  </a:lnTo>
                  <a:lnTo>
                    <a:pt x="1401" y="2872"/>
                  </a:lnTo>
                  <a:lnTo>
                    <a:pt x="1499" y="2900"/>
                  </a:lnTo>
                  <a:lnTo>
                    <a:pt x="1597" y="2914"/>
                  </a:lnTo>
                  <a:lnTo>
                    <a:pt x="1681" y="2928"/>
                  </a:lnTo>
                  <a:lnTo>
                    <a:pt x="1751" y="2914"/>
                  </a:lnTo>
                  <a:lnTo>
                    <a:pt x="1849" y="2886"/>
                  </a:lnTo>
                  <a:lnTo>
                    <a:pt x="1933" y="2830"/>
                  </a:lnTo>
                  <a:lnTo>
                    <a:pt x="1989" y="2774"/>
                  </a:lnTo>
                  <a:lnTo>
                    <a:pt x="2045" y="2690"/>
                  </a:lnTo>
                  <a:lnTo>
                    <a:pt x="2087" y="2606"/>
                  </a:lnTo>
                  <a:lnTo>
                    <a:pt x="2101" y="2494"/>
                  </a:lnTo>
                  <a:lnTo>
                    <a:pt x="2130" y="2396"/>
                  </a:lnTo>
                  <a:lnTo>
                    <a:pt x="2130" y="2284"/>
                  </a:lnTo>
                  <a:lnTo>
                    <a:pt x="2130" y="2074"/>
                  </a:lnTo>
                  <a:lnTo>
                    <a:pt x="2101" y="1864"/>
                  </a:lnTo>
                  <a:lnTo>
                    <a:pt x="2059" y="1695"/>
                  </a:lnTo>
                  <a:lnTo>
                    <a:pt x="2031" y="1569"/>
                  </a:lnTo>
                  <a:lnTo>
                    <a:pt x="2031" y="1555"/>
                  </a:lnTo>
                  <a:lnTo>
                    <a:pt x="2003" y="1429"/>
                  </a:lnTo>
                  <a:lnTo>
                    <a:pt x="1975" y="1121"/>
                  </a:lnTo>
                  <a:lnTo>
                    <a:pt x="1975" y="827"/>
                  </a:lnTo>
                  <a:lnTo>
                    <a:pt x="1975" y="519"/>
                  </a:lnTo>
                  <a:lnTo>
                    <a:pt x="2017" y="211"/>
                  </a:lnTo>
                  <a:lnTo>
                    <a:pt x="645" y="84"/>
                  </a:lnTo>
                  <a:lnTo>
                    <a:pt x="224" y="42"/>
                  </a:lnTo>
                  <a:lnTo>
                    <a:pt x="112" y="14"/>
                  </a:lnTo>
                  <a:lnTo>
                    <a:pt x="28" y="0"/>
                  </a:lnTo>
                  <a:close/>
                </a:path>
              </a:pathLst>
            </a:custGeom>
            <a:solidFill>
              <a:srgbClr val="DD6A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5183;p62">
              <a:extLst>
                <a:ext uri="{FF2B5EF4-FFF2-40B4-BE49-F238E27FC236}">
                  <a16:creationId xmlns:a16="http://schemas.microsoft.com/office/drawing/2014/main" id="{9E13EBA4-8E47-3EDE-EB85-DB01CFFE72C2}"/>
                </a:ext>
              </a:extLst>
            </p:cNvPr>
            <p:cNvSpPr/>
            <p:nvPr/>
          </p:nvSpPr>
          <p:spPr>
            <a:xfrm>
              <a:off x="569425" y="2572575"/>
              <a:ext cx="48000" cy="38550"/>
            </a:xfrm>
            <a:custGeom>
              <a:avLst/>
              <a:gdLst/>
              <a:ahLst/>
              <a:cxnLst/>
              <a:rect l="l" t="t" r="r" b="b"/>
              <a:pathLst>
                <a:path w="1920" h="1542" extrusionOk="0">
                  <a:moveTo>
                    <a:pt x="519" y="0"/>
                  </a:moveTo>
                  <a:lnTo>
                    <a:pt x="0" y="42"/>
                  </a:lnTo>
                  <a:lnTo>
                    <a:pt x="28" y="113"/>
                  </a:lnTo>
                  <a:lnTo>
                    <a:pt x="84" y="309"/>
                  </a:lnTo>
                  <a:lnTo>
                    <a:pt x="196" y="561"/>
                  </a:lnTo>
                  <a:lnTo>
                    <a:pt x="280" y="701"/>
                  </a:lnTo>
                  <a:lnTo>
                    <a:pt x="364" y="855"/>
                  </a:lnTo>
                  <a:lnTo>
                    <a:pt x="477" y="995"/>
                  </a:lnTo>
                  <a:lnTo>
                    <a:pt x="603" y="1135"/>
                  </a:lnTo>
                  <a:lnTo>
                    <a:pt x="743" y="1261"/>
                  </a:lnTo>
                  <a:lnTo>
                    <a:pt x="897" y="1359"/>
                  </a:lnTo>
                  <a:lnTo>
                    <a:pt x="1079" y="1443"/>
                  </a:lnTo>
                  <a:lnTo>
                    <a:pt x="1163" y="1485"/>
                  </a:lnTo>
                  <a:lnTo>
                    <a:pt x="1275" y="1513"/>
                  </a:lnTo>
                  <a:lnTo>
                    <a:pt x="1373" y="1527"/>
                  </a:lnTo>
                  <a:lnTo>
                    <a:pt x="1485" y="1541"/>
                  </a:lnTo>
                  <a:lnTo>
                    <a:pt x="1597" y="1527"/>
                  </a:lnTo>
                  <a:lnTo>
                    <a:pt x="1723" y="1527"/>
                  </a:lnTo>
                  <a:lnTo>
                    <a:pt x="1821" y="1513"/>
                  </a:lnTo>
                  <a:lnTo>
                    <a:pt x="1919" y="1485"/>
                  </a:lnTo>
                  <a:lnTo>
                    <a:pt x="1919" y="1457"/>
                  </a:lnTo>
                  <a:lnTo>
                    <a:pt x="1877" y="1345"/>
                  </a:lnTo>
                  <a:lnTo>
                    <a:pt x="1863" y="1037"/>
                  </a:lnTo>
                  <a:lnTo>
                    <a:pt x="1849" y="743"/>
                  </a:lnTo>
                  <a:lnTo>
                    <a:pt x="1863" y="435"/>
                  </a:lnTo>
                  <a:lnTo>
                    <a:pt x="1891" y="127"/>
                  </a:lnTo>
                  <a:lnTo>
                    <a:pt x="51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5184;p62">
              <a:extLst>
                <a:ext uri="{FF2B5EF4-FFF2-40B4-BE49-F238E27FC236}">
                  <a16:creationId xmlns:a16="http://schemas.microsoft.com/office/drawing/2014/main" id="{BDAE3FEC-EB2F-2A00-0FC9-494FF5A3FD76}"/>
                </a:ext>
              </a:extLst>
            </p:cNvPr>
            <p:cNvSpPr/>
            <p:nvPr/>
          </p:nvSpPr>
          <p:spPr>
            <a:xfrm>
              <a:off x="555050" y="2476275"/>
              <a:ext cx="85500" cy="119075"/>
            </a:xfrm>
            <a:custGeom>
              <a:avLst/>
              <a:gdLst/>
              <a:ahLst/>
              <a:cxnLst/>
              <a:rect l="l" t="t" r="r" b="b"/>
              <a:pathLst>
                <a:path w="3420" h="4763" extrusionOk="0">
                  <a:moveTo>
                    <a:pt x="1696" y="0"/>
                  </a:moveTo>
                  <a:lnTo>
                    <a:pt x="1500" y="14"/>
                  </a:lnTo>
                  <a:lnTo>
                    <a:pt x="1304" y="42"/>
                  </a:lnTo>
                  <a:lnTo>
                    <a:pt x="1122" y="98"/>
                  </a:lnTo>
                  <a:lnTo>
                    <a:pt x="939" y="168"/>
                  </a:lnTo>
                  <a:lnTo>
                    <a:pt x="757" y="266"/>
                  </a:lnTo>
                  <a:lnTo>
                    <a:pt x="603" y="378"/>
                  </a:lnTo>
                  <a:lnTo>
                    <a:pt x="449" y="504"/>
                  </a:lnTo>
                  <a:lnTo>
                    <a:pt x="323" y="644"/>
                  </a:lnTo>
                  <a:lnTo>
                    <a:pt x="211" y="799"/>
                  </a:lnTo>
                  <a:lnTo>
                    <a:pt x="113" y="967"/>
                  </a:lnTo>
                  <a:lnTo>
                    <a:pt x="57" y="1163"/>
                  </a:lnTo>
                  <a:lnTo>
                    <a:pt x="15" y="1303"/>
                  </a:lnTo>
                  <a:lnTo>
                    <a:pt x="1" y="1485"/>
                  </a:lnTo>
                  <a:lnTo>
                    <a:pt x="1" y="1667"/>
                  </a:lnTo>
                  <a:lnTo>
                    <a:pt x="15" y="1891"/>
                  </a:lnTo>
                  <a:lnTo>
                    <a:pt x="29" y="2115"/>
                  </a:lnTo>
                  <a:lnTo>
                    <a:pt x="57" y="2354"/>
                  </a:lnTo>
                  <a:lnTo>
                    <a:pt x="99" y="2592"/>
                  </a:lnTo>
                  <a:lnTo>
                    <a:pt x="155" y="2830"/>
                  </a:lnTo>
                  <a:lnTo>
                    <a:pt x="211" y="3068"/>
                  </a:lnTo>
                  <a:lnTo>
                    <a:pt x="267" y="3306"/>
                  </a:lnTo>
                  <a:lnTo>
                    <a:pt x="337" y="3516"/>
                  </a:lnTo>
                  <a:lnTo>
                    <a:pt x="421" y="3726"/>
                  </a:lnTo>
                  <a:lnTo>
                    <a:pt x="505" y="3908"/>
                  </a:lnTo>
                  <a:lnTo>
                    <a:pt x="589" y="4063"/>
                  </a:lnTo>
                  <a:lnTo>
                    <a:pt x="673" y="4203"/>
                  </a:lnTo>
                  <a:lnTo>
                    <a:pt x="771" y="4301"/>
                  </a:lnTo>
                  <a:lnTo>
                    <a:pt x="911" y="4413"/>
                  </a:lnTo>
                  <a:lnTo>
                    <a:pt x="1066" y="4511"/>
                  </a:lnTo>
                  <a:lnTo>
                    <a:pt x="1220" y="4595"/>
                  </a:lnTo>
                  <a:lnTo>
                    <a:pt x="1388" y="4665"/>
                  </a:lnTo>
                  <a:lnTo>
                    <a:pt x="1556" y="4707"/>
                  </a:lnTo>
                  <a:lnTo>
                    <a:pt x="1724" y="4749"/>
                  </a:lnTo>
                  <a:lnTo>
                    <a:pt x="1892" y="4763"/>
                  </a:lnTo>
                  <a:lnTo>
                    <a:pt x="2074" y="4763"/>
                  </a:lnTo>
                  <a:lnTo>
                    <a:pt x="2242" y="4749"/>
                  </a:lnTo>
                  <a:lnTo>
                    <a:pt x="2396" y="4707"/>
                  </a:lnTo>
                  <a:lnTo>
                    <a:pt x="2564" y="4665"/>
                  </a:lnTo>
                  <a:lnTo>
                    <a:pt x="2705" y="4581"/>
                  </a:lnTo>
                  <a:lnTo>
                    <a:pt x="2859" y="4497"/>
                  </a:lnTo>
                  <a:lnTo>
                    <a:pt x="2985" y="4385"/>
                  </a:lnTo>
                  <a:lnTo>
                    <a:pt x="3111" y="4245"/>
                  </a:lnTo>
                  <a:lnTo>
                    <a:pt x="3209" y="4091"/>
                  </a:lnTo>
                  <a:lnTo>
                    <a:pt x="3265" y="4007"/>
                  </a:lnTo>
                  <a:lnTo>
                    <a:pt x="3293" y="3922"/>
                  </a:lnTo>
                  <a:lnTo>
                    <a:pt x="3363" y="3698"/>
                  </a:lnTo>
                  <a:lnTo>
                    <a:pt x="3391" y="3460"/>
                  </a:lnTo>
                  <a:lnTo>
                    <a:pt x="3419" y="3194"/>
                  </a:lnTo>
                  <a:lnTo>
                    <a:pt x="3405" y="2914"/>
                  </a:lnTo>
                  <a:lnTo>
                    <a:pt x="3391" y="2620"/>
                  </a:lnTo>
                  <a:lnTo>
                    <a:pt x="3349" y="2311"/>
                  </a:lnTo>
                  <a:lnTo>
                    <a:pt x="3307" y="2003"/>
                  </a:lnTo>
                  <a:lnTo>
                    <a:pt x="3237" y="1709"/>
                  </a:lnTo>
                  <a:lnTo>
                    <a:pt x="3167" y="1429"/>
                  </a:lnTo>
                  <a:lnTo>
                    <a:pt x="3083" y="1149"/>
                  </a:lnTo>
                  <a:lnTo>
                    <a:pt x="2999" y="911"/>
                  </a:lnTo>
                  <a:lnTo>
                    <a:pt x="2901" y="686"/>
                  </a:lnTo>
                  <a:lnTo>
                    <a:pt x="2789" y="504"/>
                  </a:lnTo>
                  <a:lnTo>
                    <a:pt x="2691" y="350"/>
                  </a:lnTo>
                  <a:lnTo>
                    <a:pt x="2635" y="294"/>
                  </a:lnTo>
                  <a:lnTo>
                    <a:pt x="2579" y="252"/>
                  </a:lnTo>
                  <a:lnTo>
                    <a:pt x="2424" y="154"/>
                  </a:lnTo>
                  <a:lnTo>
                    <a:pt x="2256" y="84"/>
                  </a:lnTo>
                  <a:lnTo>
                    <a:pt x="2074" y="28"/>
                  </a:lnTo>
                  <a:lnTo>
                    <a:pt x="1878" y="0"/>
                  </a:lnTo>
                  <a:close/>
                </a:path>
              </a:pathLst>
            </a:custGeom>
            <a:solidFill>
              <a:srgbClr val="DD6A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5185;p62">
              <a:extLst>
                <a:ext uri="{FF2B5EF4-FFF2-40B4-BE49-F238E27FC236}">
                  <a16:creationId xmlns:a16="http://schemas.microsoft.com/office/drawing/2014/main" id="{B8E06A98-B799-1715-0804-5EAD76FF5BC5}"/>
                </a:ext>
              </a:extLst>
            </p:cNvPr>
            <p:cNvSpPr/>
            <p:nvPr/>
          </p:nvSpPr>
          <p:spPr>
            <a:xfrm>
              <a:off x="607600" y="2533350"/>
              <a:ext cx="2475" cy="9475"/>
            </a:xfrm>
            <a:custGeom>
              <a:avLst/>
              <a:gdLst/>
              <a:ahLst/>
              <a:cxnLst/>
              <a:rect l="l" t="t" r="r" b="b"/>
              <a:pathLst>
                <a:path w="99" h="379" extrusionOk="0">
                  <a:moveTo>
                    <a:pt x="56" y="0"/>
                  </a:moveTo>
                  <a:lnTo>
                    <a:pt x="56" y="14"/>
                  </a:lnTo>
                  <a:lnTo>
                    <a:pt x="70" y="113"/>
                  </a:lnTo>
                  <a:lnTo>
                    <a:pt x="84" y="225"/>
                  </a:lnTo>
                  <a:lnTo>
                    <a:pt x="70" y="267"/>
                  </a:lnTo>
                  <a:lnTo>
                    <a:pt x="56" y="309"/>
                  </a:lnTo>
                  <a:lnTo>
                    <a:pt x="28" y="351"/>
                  </a:lnTo>
                  <a:lnTo>
                    <a:pt x="0" y="379"/>
                  </a:lnTo>
                  <a:lnTo>
                    <a:pt x="42" y="351"/>
                  </a:lnTo>
                  <a:lnTo>
                    <a:pt x="70" y="323"/>
                  </a:lnTo>
                  <a:lnTo>
                    <a:pt x="98" y="267"/>
                  </a:lnTo>
                  <a:lnTo>
                    <a:pt x="98" y="225"/>
                  </a:lnTo>
                  <a:lnTo>
                    <a:pt x="84" y="113"/>
                  </a:lnTo>
                  <a:lnTo>
                    <a:pt x="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3" name="Google Shape;5186;p62">
              <a:extLst>
                <a:ext uri="{FF2B5EF4-FFF2-40B4-BE49-F238E27FC236}">
                  <a16:creationId xmlns:a16="http://schemas.microsoft.com/office/drawing/2014/main" id="{361112D3-1E03-3DCB-C458-44B97A15333C}"/>
                </a:ext>
              </a:extLst>
            </p:cNvPr>
            <p:cNvSpPr/>
            <p:nvPr/>
          </p:nvSpPr>
          <p:spPr>
            <a:xfrm>
              <a:off x="602000" y="2530550"/>
              <a:ext cx="7725" cy="11225"/>
            </a:xfrm>
            <a:custGeom>
              <a:avLst/>
              <a:gdLst/>
              <a:ahLst/>
              <a:cxnLst/>
              <a:rect l="l" t="t" r="r" b="b"/>
              <a:pathLst>
                <a:path w="309" h="449" extrusionOk="0">
                  <a:moveTo>
                    <a:pt x="126" y="0"/>
                  </a:moveTo>
                  <a:lnTo>
                    <a:pt x="84" y="14"/>
                  </a:lnTo>
                  <a:lnTo>
                    <a:pt x="56" y="28"/>
                  </a:lnTo>
                  <a:lnTo>
                    <a:pt x="28" y="56"/>
                  </a:lnTo>
                  <a:lnTo>
                    <a:pt x="14" y="98"/>
                  </a:lnTo>
                  <a:lnTo>
                    <a:pt x="0" y="168"/>
                  </a:lnTo>
                  <a:lnTo>
                    <a:pt x="0" y="253"/>
                  </a:lnTo>
                  <a:lnTo>
                    <a:pt x="28" y="323"/>
                  </a:lnTo>
                  <a:lnTo>
                    <a:pt x="70" y="393"/>
                  </a:lnTo>
                  <a:lnTo>
                    <a:pt x="126" y="435"/>
                  </a:lnTo>
                  <a:lnTo>
                    <a:pt x="154" y="449"/>
                  </a:lnTo>
                  <a:lnTo>
                    <a:pt x="196" y="435"/>
                  </a:lnTo>
                  <a:lnTo>
                    <a:pt x="224" y="435"/>
                  </a:lnTo>
                  <a:lnTo>
                    <a:pt x="252" y="407"/>
                  </a:lnTo>
                  <a:lnTo>
                    <a:pt x="280" y="379"/>
                  </a:lnTo>
                  <a:lnTo>
                    <a:pt x="294" y="351"/>
                  </a:lnTo>
                  <a:lnTo>
                    <a:pt x="308" y="281"/>
                  </a:lnTo>
                  <a:lnTo>
                    <a:pt x="308" y="197"/>
                  </a:lnTo>
                  <a:lnTo>
                    <a:pt x="280" y="112"/>
                  </a:lnTo>
                  <a:lnTo>
                    <a:pt x="238" y="56"/>
                  </a:lnTo>
                  <a:lnTo>
                    <a:pt x="182" y="14"/>
                  </a:lnTo>
                  <a:lnTo>
                    <a:pt x="15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4" name="Google Shape;5187;p62">
              <a:extLst>
                <a:ext uri="{FF2B5EF4-FFF2-40B4-BE49-F238E27FC236}">
                  <a16:creationId xmlns:a16="http://schemas.microsoft.com/office/drawing/2014/main" id="{BBF5425D-AD36-9CC3-3235-B42DD558DE49}"/>
                </a:ext>
              </a:extLst>
            </p:cNvPr>
            <p:cNvSpPr/>
            <p:nvPr/>
          </p:nvSpPr>
          <p:spPr>
            <a:xfrm>
              <a:off x="626850" y="2529150"/>
              <a:ext cx="5275" cy="7725"/>
            </a:xfrm>
            <a:custGeom>
              <a:avLst/>
              <a:gdLst/>
              <a:ahLst/>
              <a:cxnLst/>
              <a:rect l="l" t="t" r="r" b="b"/>
              <a:pathLst>
                <a:path w="211" h="309" extrusionOk="0">
                  <a:moveTo>
                    <a:pt x="1" y="0"/>
                  </a:moveTo>
                  <a:lnTo>
                    <a:pt x="1" y="98"/>
                  </a:lnTo>
                  <a:lnTo>
                    <a:pt x="43" y="210"/>
                  </a:lnTo>
                  <a:lnTo>
                    <a:pt x="71" y="253"/>
                  </a:lnTo>
                  <a:lnTo>
                    <a:pt x="113" y="281"/>
                  </a:lnTo>
                  <a:lnTo>
                    <a:pt x="155" y="309"/>
                  </a:lnTo>
                  <a:lnTo>
                    <a:pt x="211" y="309"/>
                  </a:lnTo>
                  <a:lnTo>
                    <a:pt x="169" y="295"/>
                  </a:lnTo>
                  <a:lnTo>
                    <a:pt x="127" y="267"/>
                  </a:lnTo>
                  <a:lnTo>
                    <a:pt x="99" y="239"/>
                  </a:lnTo>
                  <a:lnTo>
                    <a:pt x="71" y="196"/>
                  </a:lnTo>
                  <a:lnTo>
                    <a:pt x="29" y="98"/>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5" name="Google Shape;5188;p62">
              <a:extLst>
                <a:ext uri="{FF2B5EF4-FFF2-40B4-BE49-F238E27FC236}">
                  <a16:creationId xmlns:a16="http://schemas.microsoft.com/office/drawing/2014/main" id="{FF2BC680-4677-D2D3-74AB-901674ECCA6C}"/>
                </a:ext>
              </a:extLst>
            </p:cNvPr>
            <p:cNvSpPr/>
            <p:nvPr/>
          </p:nvSpPr>
          <p:spPr>
            <a:xfrm>
              <a:off x="626850" y="2524600"/>
              <a:ext cx="7725" cy="10875"/>
            </a:xfrm>
            <a:custGeom>
              <a:avLst/>
              <a:gdLst/>
              <a:ahLst/>
              <a:cxnLst/>
              <a:rect l="l" t="t" r="r" b="b"/>
              <a:pathLst>
                <a:path w="309" h="435" extrusionOk="0">
                  <a:moveTo>
                    <a:pt x="85" y="0"/>
                  </a:moveTo>
                  <a:lnTo>
                    <a:pt x="57" y="14"/>
                  </a:lnTo>
                  <a:lnTo>
                    <a:pt x="29" y="42"/>
                  </a:lnTo>
                  <a:lnTo>
                    <a:pt x="1" y="98"/>
                  </a:lnTo>
                  <a:lnTo>
                    <a:pt x="1" y="182"/>
                  </a:lnTo>
                  <a:lnTo>
                    <a:pt x="1" y="266"/>
                  </a:lnTo>
                  <a:lnTo>
                    <a:pt x="43" y="336"/>
                  </a:lnTo>
                  <a:lnTo>
                    <a:pt x="85" y="392"/>
                  </a:lnTo>
                  <a:lnTo>
                    <a:pt x="141" y="435"/>
                  </a:lnTo>
                  <a:lnTo>
                    <a:pt x="211" y="435"/>
                  </a:lnTo>
                  <a:lnTo>
                    <a:pt x="239" y="421"/>
                  </a:lnTo>
                  <a:lnTo>
                    <a:pt x="267" y="392"/>
                  </a:lnTo>
                  <a:lnTo>
                    <a:pt x="309" y="336"/>
                  </a:lnTo>
                  <a:lnTo>
                    <a:pt x="309" y="252"/>
                  </a:lnTo>
                  <a:lnTo>
                    <a:pt x="295" y="182"/>
                  </a:lnTo>
                  <a:lnTo>
                    <a:pt x="267" y="98"/>
                  </a:lnTo>
                  <a:lnTo>
                    <a:pt x="225" y="42"/>
                  </a:lnTo>
                  <a:lnTo>
                    <a:pt x="197" y="14"/>
                  </a:lnTo>
                  <a:lnTo>
                    <a:pt x="15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6" name="Google Shape;5189;p62">
              <a:extLst>
                <a:ext uri="{FF2B5EF4-FFF2-40B4-BE49-F238E27FC236}">
                  <a16:creationId xmlns:a16="http://schemas.microsoft.com/office/drawing/2014/main" id="{01B74558-D07C-AFCD-1ED2-D487690584EF}"/>
                </a:ext>
              </a:extLst>
            </p:cNvPr>
            <p:cNvSpPr/>
            <p:nvPr/>
          </p:nvSpPr>
          <p:spPr>
            <a:xfrm>
              <a:off x="596375" y="2517950"/>
              <a:ext cx="11250" cy="8775"/>
            </a:xfrm>
            <a:custGeom>
              <a:avLst/>
              <a:gdLst/>
              <a:ahLst/>
              <a:cxnLst/>
              <a:rect l="l" t="t" r="r" b="b"/>
              <a:pathLst>
                <a:path w="450" h="351" extrusionOk="0">
                  <a:moveTo>
                    <a:pt x="281" y="0"/>
                  </a:moveTo>
                  <a:lnTo>
                    <a:pt x="225" y="14"/>
                  </a:lnTo>
                  <a:lnTo>
                    <a:pt x="169" y="42"/>
                  </a:lnTo>
                  <a:lnTo>
                    <a:pt x="113" y="70"/>
                  </a:lnTo>
                  <a:lnTo>
                    <a:pt x="71" y="112"/>
                  </a:lnTo>
                  <a:lnTo>
                    <a:pt x="29" y="168"/>
                  </a:lnTo>
                  <a:lnTo>
                    <a:pt x="1" y="224"/>
                  </a:lnTo>
                  <a:lnTo>
                    <a:pt x="1" y="266"/>
                  </a:lnTo>
                  <a:lnTo>
                    <a:pt x="15" y="294"/>
                  </a:lnTo>
                  <a:lnTo>
                    <a:pt x="29" y="322"/>
                  </a:lnTo>
                  <a:lnTo>
                    <a:pt x="71" y="350"/>
                  </a:lnTo>
                  <a:lnTo>
                    <a:pt x="127" y="350"/>
                  </a:lnTo>
                  <a:lnTo>
                    <a:pt x="295" y="252"/>
                  </a:lnTo>
                  <a:lnTo>
                    <a:pt x="379" y="196"/>
                  </a:lnTo>
                  <a:lnTo>
                    <a:pt x="407" y="168"/>
                  </a:lnTo>
                  <a:lnTo>
                    <a:pt x="435" y="126"/>
                  </a:lnTo>
                  <a:lnTo>
                    <a:pt x="449" y="98"/>
                  </a:lnTo>
                  <a:lnTo>
                    <a:pt x="435" y="56"/>
                  </a:lnTo>
                  <a:lnTo>
                    <a:pt x="421" y="42"/>
                  </a:lnTo>
                  <a:lnTo>
                    <a:pt x="407" y="14"/>
                  </a:lnTo>
                  <a:lnTo>
                    <a:pt x="3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7" name="Google Shape;5190;p62">
              <a:extLst>
                <a:ext uri="{FF2B5EF4-FFF2-40B4-BE49-F238E27FC236}">
                  <a16:creationId xmlns:a16="http://schemas.microsoft.com/office/drawing/2014/main" id="{B46DA15A-676E-36FE-ED26-E412EE1F568F}"/>
                </a:ext>
              </a:extLst>
            </p:cNvPr>
            <p:cNvSpPr/>
            <p:nvPr/>
          </p:nvSpPr>
          <p:spPr>
            <a:xfrm>
              <a:off x="621950" y="2512675"/>
              <a:ext cx="12275" cy="6350"/>
            </a:xfrm>
            <a:custGeom>
              <a:avLst/>
              <a:gdLst/>
              <a:ahLst/>
              <a:cxnLst/>
              <a:rect l="l" t="t" r="r" b="b"/>
              <a:pathLst>
                <a:path w="491" h="254" extrusionOk="0">
                  <a:moveTo>
                    <a:pt x="169" y="1"/>
                  </a:moveTo>
                  <a:lnTo>
                    <a:pt x="113" y="15"/>
                  </a:lnTo>
                  <a:lnTo>
                    <a:pt x="57" y="43"/>
                  </a:lnTo>
                  <a:lnTo>
                    <a:pt x="15" y="85"/>
                  </a:lnTo>
                  <a:lnTo>
                    <a:pt x="1" y="127"/>
                  </a:lnTo>
                  <a:lnTo>
                    <a:pt x="1" y="155"/>
                  </a:lnTo>
                  <a:lnTo>
                    <a:pt x="15" y="183"/>
                  </a:lnTo>
                  <a:lnTo>
                    <a:pt x="29" y="197"/>
                  </a:lnTo>
                  <a:lnTo>
                    <a:pt x="127" y="239"/>
                  </a:lnTo>
                  <a:lnTo>
                    <a:pt x="211" y="253"/>
                  </a:lnTo>
                  <a:lnTo>
                    <a:pt x="435" y="253"/>
                  </a:lnTo>
                  <a:lnTo>
                    <a:pt x="463" y="225"/>
                  </a:lnTo>
                  <a:lnTo>
                    <a:pt x="491" y="197"/>
                  </a:lnTo>
                  <a:lnTo>
                    <a:pt x="491" y="155"/>
                  </a:lnTo>
                  <a:lnTo>
                    <a:pt x="491" y="127"/>
                  </a:lnTo>
                  <a:lnTo>
                    <a:pt x="463" y="85"/>
                  </a:lnTo>
                  <a:lnTo>
                    <a:pt x="407" y="57"/>
                  </a:lnTo>
                  <a:lnTo>
                    <a:pt x="351" y="29"/>
                  </a:lnTo>
                  <a:lnTo>
                    <a:pt x="29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5191;p62">
              <a:extLst>
                <a:ext uri="{FF2B5EF4-FFF2-40B4-BE49-F238E27FC236}">
                  <a16:creationId xmlns:a16="http://schemas.microsoft.com/office/drawing/2014/main" id="{36E5A8F0-7D48-1EAF-E44F-17E94DFA9BC7}"/>
                </a:ext>
              </a:extLst>
            </p:cNvPr>
            <p:cNvSpPr/>
            <p:nvPr/>
          </p:nvSpPr>
          <p:spPr>
            <a:xfrm>
              <a:off x="609700" y="2565575"/>
              <a:ext cx="7375" cy="2475"/>
            </a:xfrm>
            <a:custGeom>
              <a:avLst/>
              <a:gdLst/>
              <a:ahLst/>
              <a:cxnLst/>
              <a:rect l="l" t="t" r="r" b="b"/>
              <a:pathLst>
                <a:path w="295" h="99" extrusionOk="0">
                  <a:moveTo>
                    <a:pt x="0" y="0"/>
                  </a:moveTo>
                  <a:lnTo>
                    <a:pt x="28" y="42"/>
                  </a:lnTo>
                  <a:lnTo>
                    <a:pt x="56" y="70"/>
                  </a:lnTo>
                  <a:lnTo>
                    <a:pt x="84" y="98"/>
                  </a:lnTo>
                  <a:lnTo>
                    <a:pt x="182" y="98"/>
                  </a:lnTo>
                  <a:lnTo>
                    <a:pt x="224" y="70"/>
                  </a:lnTo>
                  <a:lnTo>
                    <a:pt x="266" y="42"/>
                  </a:lnTo>
                  <a:lnTo>
                    <a:pt x="294" y="0"/>
                  </a:lnTo>
                  <a:lnTo>
                    <a:pt x="224" y="28"/>
                  </a:lnTo>
                  <a:lnTo>
                    <a:pt x="154" y="56"/>
                  </a:lnTo>
                  <a:lnTo>
                    <a:pt x="84" y="42"/>
                  </a:lnTo>
                  <a:lnTo>
                    <a:pt x="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9" name="Google Shape;5192;p62">
              <a:extLst>
                <a:ext uri="{FF2B5EF4-FFF2-40B4-BE49-F238E27FC236}">
                  <a16:creationId xmlns:a16="http://schemas.microsoft.com/office/drawing/2014/main" id="{03273D49-AF56-2A44-CC25-16FDFC1645FF}"/>
                </a:ext>
              </a:extLst>
            </p:cNvPr>
            <p:cNvSpPr/>
            <p:nvPr/>
          </p:nvSpPr>
          <p:spPr>
            <a:xfrm>
              <a:off x="611800" y="2515150"/>
              <a:ext cx="19275" cy="43100"/>
            </a:xfrm>
            <a:custGeom>
              <a:avLst/>
              <a:gdLst/>
              <a:ahLst/>
              <a:cxnLst/>
              <a:rect l="l" t="t" r="r" b="b"/>
              <a:pathLst>
                <a:path w="771" h="1724" extrusionOk="0">
                  <a:moveTo>
                    <a:pt x="280" y="0"/>
                  </a:moveTo>
                  <a:lnTo>
                    <a:pt x="365" y="322"/>
                  </a:lnTo>
                  <a:lnTo>
                    <a:pt x="463" y="644"/>
                  </a:lnTo>
                  <a:lnTo>
                    <a:pt x="561" y="953"/>
                  </a:lnTo>
                  <a:lnTo>
                    <a:pt x="659" y="1275"/>
                  </a:lnTo>
                  <a:lnTo>
                    <a:pt x="533" y="1261"/>
                  </a:lnTo>
                  <a:lnTo>
                    <a:pt x="421" y="1261"/>
                  </a:lnTo>
                  <a:lnTo>
                    <a:pt x="435" y="1303"/>
                  </a:lnTo>
                  <a:lnTo>
                    <a:pt x="463" y="1415"/>
                  </a:lnTo>
                  <a:lnTo>
                    <a:pt x="519" y="1611"/>
                  </a:lnTo>
                  <a:lnTo>
                    <a:pt x="393" y="1625"/>
                  </a:lnTo>
                  <a:lnTo>
                    <a:pt x="252" y="1625"/>
                  </a:lnTo>
                  <a:lnTo>
                    <a:pt x="126" y="1611"/>
                  </a:lnTo>
                  <a:lnTo>
                    <a:pt x="14" y="1555"/>
                  </a:lnTo>
                  <a:lnTo>
                    <a:pt x="0" y="1569"/>
                  </a:lnTo>
                  <a:lnTo>
                    <a:pt x="0" y="1583"/>
                  </a:lnTo>
                  <a:lnTo>
                    <a:pt x="70" y="1653"/>
                  </a:lnTo>
                  <a:lnTo>
                    <a:pt x="154" y="1695"/>
                  </a:lnTo>
                  <a:lnTo>
                    <a:pt x="252" y="1723"/>
                  </a:lnTo>
                  <a:lnTo>
                    <a:pt x="421" y="1723"/>
                  </a:lnTo>
                  <a:lnTo>
                    <a:pt x="505" y="1695"/>
                  </a:lnTo>
                  <a:lnTo>
                    <a:pt x="533" y="1695"/>
                  </a:lnTo>
                  <a:lnTo>
                    <a:pt x="561" y="1681"/>
                  </a:lnTo>
                  <a:lnTo>
                    <a:pt x="589" y="1667"/>
                  </a:lnTo>
                  <a:lnTo>
                    <a:pt x="589" y="1639"/>
                  </a:lnTo>
                  <a:lnTo>
                    <a:pt x="589" y="1625"/>
                  </a:lnTo>
                  <a:lnTo>
                    <a:pt x="533" y="1359"/>
                  </a:lnTo>
                  <a:lnTo>
                    <a:pt x="673" y="1387"/>
                  </a:lnTo>
                  <a:lnTo>
                    <a:pt x="743" y="1387"/>
                  </a:lnTo>
                  <a:lnTo>
                    <a:pt x="757" y="1373"/>
                  </a:lnTo>
                  <a:lnTo>
                    <a:pt x="771" y="1359"/>
                  </a:lnTo>
                  <a:lnTo>
                    <a:pt x="673" y="1009"/>
                  </a:lnTo>
                  <a:lnTo>
                    <a:pt x="575" y="672"/>
                  </a:lnTo>
                  <a:lnTo>
                    <a:pt x="449" y="336"/>
                  </a:lnTo>
                  <a:lnTo>
                    <a:pt x="30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0" name="Google Shape;5193;p62">
              <a:extLst>
                <a:ext uri="{FF2B5EF4-FFF2-40B4-BE49-F238E27FC236}">
                  <a16:creationId xmlns:a16="http://schemas.microsoft.com/office/drawing/2014/main" id="{C70F8A93-F2B4-216F-4288-C1B204F89799}"/>
                </a:ext>
              </a:extLst>
            </p:cNvPr>
            <p:cNvSpPr/>
            <p:nvPr/>
          </p:nvSpPr>
          <p:spPr>
            <a:xfrm>
              <a:off x="611100" y="2554700"/>
              <a:ext cx="11575" cy="8450"/>
            </a:xfrm>
            <a:custGeom>
              <a:avLst/>
              <a:gdLst/>
              <a:ahLst/>
              <a:cxnLst/>
              <a:rect l="l" t="t" r="r" b="b"/>
              <a:pathLst>
                <a:path w="463" h="338" extrusionOk="0">
                  <a:moveTo>
                    <a:pt x="28" y="1"/>
                  </a:moveTo>
                  <a:lnTo>
                    <a:pt x="0" y="141"/>
                  </a:lnTo>
                  <a:lnTo>
                    <a:pt x="0" y="211"/>
                  </a:lnTo>
                  <a:lnTo>
                    <a:pt x="28" y="267"/>
                  </a:lnTo>
                  <a:lnTo>
                    <a:pt x="42" y="295"/>
                  </a:lnTo>
                  <a:lnTo>
                    <a:pt x="70" y="309"/>
                  </a:lnTo>
                  <a:lnTo>
                    <a:pt x="98" y="323"/>
                  </a:lnTo>
                  <a:lnTo>
                    <a:pt x="140" y="337"/>
                  </a:lnTo>
                  <a:lnTo>
                    <a:pt x="210" y="323"/>
                  </a:lnTo>
                  <a:lnTo>
                    <a:pt x="280" y="295"/>
                  </a:lnTo>
                  <a:lnTo>
                    <a:pt x="337" y="253"/>
                  </a:lnTo>
                  <a:lnTo>
                    <a:pt x="393" y="197"/>
                  </a:lnTo>
                  <a:lnTo>
                    <a:pt x="435" y="141"/>
                  </a:lnTo>
                  <a:lnTo>
                    <a:pt x="463" y="85"/>
                  </a:lnTo>
                  <a:lnTo>
                    <a:pt x="351" y="85"/>
                  </a:lnTo>
                  <a:lnTo>
                    <a:pt x="238" y="71"/>
                  </a:lnTo>
                  <a:lnTo>
                    <a:pt x="126" y="43"/>
                  </a:lnTo>
                  <a:lnTo>
                    <a:pt x="2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5194;p62">
              <a:extLst>
                <a:ext uri="{FF2B5EF4-FFF2-40B4-BE49-F238E27FC236}">
                  <a16:creationId xmlns:a16="http://schemas.microsoft.com/office/drawing/2014/main" id="{1EF06D68-03CB-91A1-5156-09071A01ABB4}"/>
                </a:ext>
              </a:extLst>
            </p:cNvPr>
            <p:cNvSpPr/>
            <p:nvPr/>
          </p:nvSpPr>
          <p:spPr>
            <a:xfrm>
              <a:off x="611100" y="2558225"/>
              <a:ext cx="7025" cy="4925"/>
            </a:xfrm>
            <a:custGeom>
              <a:avLst/>
              <a:gdLst/>
              <a:ahLst/>
              <a:cxnLst/>
              <a:rect l="l" t="t" r="r" b="b"/>
              <a:pathLst>
                <a:path w="281" h="197" extrusionOk="0">
                  <a:moveTo>
                    <a:pt x="0" y="0"/>
                  </a:moveTo>
                  <a:lnTo>
                    <a:pt x="0" y="70"/>
                  </a:lnTo>
                  <a:lnTo>
                    <a:pt x="28" y="126"/>
                  </a:lnTo>
                  <a:lnTo>
                    <a:pt x="42" y="154"/>
                  </a:lnTo>
                  <a:lnTo>
                    <a:pt x="70" y="168"/>
                  </a:lnTo>
                  <a:lnTo>
                    <a:pt x="98" y="182"/>
                  </a:lnTo>
                  <a:lnTo>
                    <a:pt x="140" y="196"/>
                  </a:lnTo>
                  <a:lnTo>
                    <a:pt x="210" y="182"/>
                  </a:lnTo>
                  <a:lnTo>
                    <a:pt x="280" y="154"/>
                  </a:lnTo>
                  <a:lnTo>
                    <a:pt x="238" y="84"/>
                  </a:lnTo>
                  <a:lnTo>
                    <a:pt x="168" y="28"/>
                  </a:lnTo>
                  <a:lnTo>
                    <a:pt x="84" y="0"/>
                  </a:lnTo>
                  <a:close/>
                </a:path>
              </a:pathLst>
            </a:custGeom>
            <a:solidFill>
              <a:srgbClr val="FF9AB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5195;p62">
              <a:extLst>
                <a:ext uri="{FF2B5EF4-FFF2-40B4-BE49-F238E27FC236}">
                  <a16:creationId xmlns:a16="http://schemas.microsoft.com/office/drawing/2014/main" id="{02E040FD-AA99-17F8-74B2-79D991305B9D}"/>
                </a:ext>
              </a:extLst>
            </p:cNvPr>
            <p:cNvSpPr/>
            <p:nvPr/>
          </p:nvSpPr>
          <p:spPr>
            <a:xfrm>
              <a:off x="541050" y="2458750"/>
              <a:ext cx="91075" cy="85825"/>
            </a:xfrm>
            <a:custGeom>
              <a:avLst/>
              <a:gdLst/>
              <a:ahLst/>
              <a:cxnLst/>
              <a:rect l="l" t="t" r="r" b="b"/>
              <a:pathLst>
                <a:path w="3643" h="3433" extrusionOk="0">
                  <a:moveTo>
                    <a:pt x="2998" y="1"/>
                  </a:moveTo>
                  <a:lnTo>
                    <a:pt x="2886" y="15"/>
                  </a:lnTo>
                  <a:lnTo>
                    <a:pt x="2788" y="29"/>
                  </a:lnTo>
                  <a:lnTo>
                    <a:pt x="2676" y="71"/>
                  </a:lnTo>
                  <a:lnTo>
                    <a:pt x="2480" y="155"/>
                  </a:lnTo>
                  <a:lnTo>
                    <a:pt x="2298" y="253"/>
                  </a:lnTo>
                  <a:lnTo>
                    <a:pt x="2172" y="337"/>
                  </a:lnTo>
                  <a:lnTo>
                    <a:pt x="2046" y="435"/>
                  </a:lnTo>
                  <a:lnTo>
                    <a:pt x="1836" y="435"/>
                  </a:lnTo>
                  <a:lnTo>
                    <a:pt x="1612" y="449"/>
                  </a:lnTo>
                  <a:lnTo>
                    <a:pt x="1485" y="463"/>
                  </a:lnTo>
                  <a:lnTo>
                    <a:pt x="1359" y="491"/>
                  </a:lnTo>
                  <a:lnTo>
                    <a:pt x="1219" y="519"/>
                  </a:lnTo>
                  <a:lnTo>
                    <a:pt x="1093" y="575"/>
                  </a:lnTo>
                  <a:lnTo>
                    <a:pt x="953" y="631"/>
                  </a:lnTo>
                  <a:lnTo>
                    <a:pt x="841" y="715"/>
                  </a:lnTo>
                  <a:lnTo>
                    <a:pt x="729" y="813"/>
                  </a:lnTo>
                  <a:lnTo>
                    <a:pt x="631" y="925"/>
                  </a:lnTo>
                  <a:lnTo>
                    <a:pt x="547" y="1065"/>
                  </a:lnTo>
                  <a:lnTo>
                    <a:pt x="491" y="1219"/>
                  </a:lnTo>
                  <a:lnTo>
                    <a:pt x="379" y="1261"/>
                  </a:lnTo>
                  <a:lnTo>
                    <a:pt x="267" y="1331"/>
                  </a:lnTo>
                  <a:lnTo>
                    <a:pt x="183" y="1415"/>
                  </a:lnTo>
                  <a:lnTo>
                    <a:pt x="99" y="1500"/>
                  </a:lnTo>
                  <a:lnTo>
                    <a:pt x="43" y="1612"/>
                  </a:lnTo>
                  <a:lnTo>
                    <a:pt x="15" y="1724"/>
                  </a:lnTo>
                  <a:lnTo>
                    <a:pt x="1" y="1850"/>
                  </a:lnTo>
                  <a:lnTo>
                    <a:pt x="1" y="1976"/>
                  </a:lnTo>
                  <a:lnTo>
                    <a:pt x="29" y="2102"/>
                  </a:lnTo>
                  <a:lnTo>
                    <a:pt x="57" y="2214"/>
                  </a:lnTo>
                  <a:lnTo>
                    <a:pt x="99" y="2340"/>
                  </a:lnTo>
                  <a:lnTo>
                    <a:pt x="155" y="2480"/>
                  </a:lnTo>
                  <a:lnTo>
                    <a:pt x="281" y="2732"/>
                  </a:lnTo>
                  <a:lnTo>
                    <a:pt x="421" y="2956"/>
                  </a:lnTo>
                  <a:lnTo>
                    <a:pt x="575" y="3167"/>
                  </a:lnTo>
                  <a:lnTo>
                    <a:pt x="729" y="3321"/>
                  </a:lnTo>
                  <a:lnTo>
                    <a:pt x="799" y="3377"/>
                  </a:lnTo>
                  <a:lnTo>
                    <a:pt x="869" y="3419"/>
                  </a:lnTo>
                  <a:lnTo>
                    <a:pt x="925" y="3433"/>
                  </a:lnTo>
                  <a:lnTo>
                    <a:pt x="981" y="3433"/>
                  </a:lnTo>
                  <a:lnTo>
                    <a:pt x="1037" y="3419"/>
                  </a:lnTo>
                  <a:lnTo>
                    <a:pt x="1079" y="3377"/>
                  </a:lnTo>
                  <a:lnTo>
                    <a:pt x="1121" y="3321"/>
                  </a:lnTo>
                  <a:lnTo>
                    <a:pt x="1149" y="3265"/>
                  </a:lnTo>
                  <a:lnTo>
                    <a:pt x="1163" y="3195"/>
                  </a:lnTo>
                  <a:lnTo>
                    <a:pt x="1177" y="3111"/>
                  </a:lnTo>
                  <a:lnTo>
                    <a:pt x="1177" y="2956"/>
                  </a:lnTo>
                  <a:lnTo>
                    <a:pt x="1177" y="2788"/>
                  </a:lnTo>
                  <a:lnTo>
                    <a:pt x="1163" y="2662"/>
                  </a:lnTo>
                  <a:lnTo>
                    <a:pt x="1135" y="2522"/>
                  </a:lnTo>
                  <a:lnTo>
                    <a:pt x="1219" y="2494"/>
                  </a:lnTo>
                  <a:lnTo>
                    <a:pt x="1303" y="2424"/>
                  </a:lnTo>
                  <a:lnTo>
                    <a:pt x="1401" y="2340"/>
                  </a:lnTo>
                  <a:lnTo>
                    <a:pt x="1513" y="2214"/>
                  </a:lnTo>
                  <a:lnTo>
                    <a:pt x="1612" y="2046"/>
                  </a:lnTo>
                  <a:lnTo>
                    <a:pt x="1668" y="1948"/>
                  </a:lnTo>
                  <a:lnTo>
                    <a:pt x="1710" y="1836"/>
                  </a:lnTo>
                  <a:lnTo>
                    <a:pt x="1738" y="1724"/>
                  </a:lnTo>
                  <a:lnTo>
                    <a:pt x="1766" y="1584"/>
                  </a:lnTo>
                  <a:lnTo>
                    <a:pt x="1892" y="1626"/>
                  </a:lnTo>
                  <a:lnTo>
                    <a:pt x="2032" y="1668"/>
                  </a:lnTo>
                  <a:lnTo>
                    <a:pt x="2214" y="1710"/>
                  </a:lnTo>
                  <a:lnTo>
                    <a:pt x="2410" y="1738"/>
                  </a:lnTo>
                  <a:lnTo>
                    <a:pt x="2620" y="1752"/>
                  </a:lnTo>
                  <a:lnTo>
                    <a:pt x="2732" y="1752"/>
                  </a:lnTo>
                  <a:lnTo>
                    <a:pt x="2844" y="1738"/>
                  </a:lnTo>
                  <a:lnTo>
                    <a:pt x="2956" y="1710"/>
                  </a:lnTo>
                  <a:lnTo>
                    <a:pt x="3054" y="1682"/>
                  </a:lnTo>
                  <a:lnTo>
                    <a:pt x="3209" y="1612"/>
                  </a:lnTo>
                  <a:lnTo>
                    <a:pt x="3335" y="1528"/>
                  </a:lnTo>
                  <a:lnTo>
                    <a:pt x="3433" y="1429"/>
                  </a:lnTo>
                  <a:lnTo>
                    <a:pt x="3503" y="1317"/>
                  </a:lnTo>
                  <a:lnTo>
                    <a:pt x="3573" y="1205"/>
                  </a:lnTo>
                  <a:lnTo>
                    <a:pt x="3615" y="1079"/>
                  </a:lnTo>
                  <a:lnTo>
                    <a:pt x="3629" y="953"/>
                  </a:lnTo>
                  <a:lnTo>
                    <a:pt x="3643" y="813"/>
                  </a:lnTo>
                  <a:lnTo>
                    <a:pt x="3643" y="687"/>
                  </a:lnTo>
                  <a:lnTo>
                    <a:pt x="3615" y="561"/>
                  </a:lnTo>
                  <a:lnTo>
                    <a:pt x="3587" y="449"/>
                  </a:lnTo>
                  <a:lnTo>
                    <a:pt x="3545" y="337"/>
                  </a:lnTo>
                  <a:lnTo>
                    <a:pt x="3503" y="239"/>
                  </a:lnTo>
                  <a:lnTo>
                    <a:pt x="3447" y="169"/>
                  </a:lnTo>
                  <a:lnTo>
                    <a:pt x="3377" y="99"/>
                  </a:lnTo>
                  <a:lnTo>
                    <a:pt x="3307" y="57"/>
                  </a:lnTo>
                  <a:lnTo>
                    <a:pt x="3209" y="15"/>
                  </a:lnTo>
                  <a:lnTo>
                    <a:pt x="31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5196;p62">
              <a:extLst>
                <a:ext uri="{FF2B5EF4-FFF2-40B4-BE49-F238E27FC236}">
                  <a16:creationId xmlns:a16="http://schemas.microsoft.com/office/drawing/2014/main" id="{7CEEEF39-9BE3-E0F0-B155-654B4F710C32}"/>
                </a:ext>
              </a:extLst>
            </p:cNvPr>
            <p:cNvSpPr/>
            <p:nvPr/>
          </p:nvSpPr>
          <p:spPr>
            <a:xfrm>
              <a:off x="566625" y="2492375"/>
              <a:ext cx="19625" cy="32950"/>
            </a:xfrm>
            <a:custGeom>
              <a:avLst/>
              <a:gdLst/>
              <a:ahLst/>
              <a:cxnLst/>
              <a:rect l="l" t="t" r="r" b="b"/>
              <a:pathLst>
                <a:path w="785" h="1318" extrusionOk="0">
                  <a:moveTo>
                    <a:pt x="673" y="0"/>
                  </a:moveTo>
                  <a:lnTo>
                    <a:pt x="659" y="14"/>
                  </a:lnTo>
                  <a:lnTo>
                    <a:pt x="701" y="113"/>
                  </a:lnTo>
                  <a:lnTo>
                    <a:pt x="715" y="225"/>
                  </a:lnTo>
                  <a:lnTo>
                    <a:pt x="729" y="323"/>
                  </a:lnTo>
                  <a:lnTo>
                    <a:pt x="729" y="435"/>
                  </a:lnTo>
                  <a:lnTo>
                    <a:pt x="715" y="533"/>
                  </a:lnTo>
                  <a:lnTo>
                    <a:pt x="687" y="631"/>
                  </a:lnTo>
                  <a:lnTo>
                    <a:pt x="645" y="729"/>
                  </a:lnTo>
                  <a:lnTo>
                    <a:pt x="603" y="827"/>
                  </a:lnTo>
                  <a:lnTo>
                    <a:pt x="476" y="981"/>
                  </a:lnTo>
                  <a:lnTo>
                    <a:pt x="336" y="1107"/>
                  </a:lnTo>
                  <a:lnTo>
                    <a:pt x="182" y="1219"/>
                  </a:lnTo>
                  <a:lnTo>
                    <a:pt x="0" y="1303"/>
                  </a:lnTo>
                  <a:lnTo>
                    <a:pt x="0" y="1317"/>
                  </a:lnTo>
                  <a:lnTo>
                    <a:pt x="112" y="1303"/>
                  </a:lnTo>
                  <a:lnTo>
                    <a:pt x="210" y="1275"/>
                  </a:lnTo>
                  <a:lnTo>
                    <a:pt x="308" y="1247"/>
                  </a:lnTo>
                  <a:lnTo>
                    <a:pt x="406" y="1191"/>
                  </a:lnTo>
                  <a:lnTo>
                    <a:pt x="490" y="1121"/>
                  </a:lnTo>
                  <a:lnTo>
                    <a:pt x="561" y="1051"/>
                  </a:lnTo>
                  <a:lnTo>
                    <a:pt x="631" y="967"/>
                  </a:lnTo>
                  <a:lnTo>
                    <a:pt x="687" y="869"/>
                  </a:lnTo>
                  <a:lnTo>
                    <a:pt x="729" y="771"/>
                  </a:lnTo>
                  <a:lnTo>
                    <a:pt x="757" y="659"/>
                  </a:lnTo>
                  <a:lnTo>
                    <a:pt x="771" y="547"/>
                  </a:lnTo>
                  <a:lnTo>
                    <a:pt x="785" y="435"/>
                  </a:lnTo>
                  <a:lnTo>
                    <a:pt x="771" y="323"/>
                  </a:lnTo>
                  <a:lnTo>
                    <a:pt x="757" y="225"/>
                  </a:lnTo>
                  <a:lnTo>
                    <a:pt x="729" y="113"/>
                  </a:lnTo>
                  <a:lnTo>
                    <a:pt x="687" y="14"/>
                  </a:lnTo>
                  <a:lnTo>
                    <a:pt x="67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5197;p62">
              <a:extLst>
                <a:ext uri="{FF2B5EF4-FFF2-40B4-BE49-F238E27FC236}">
                  <a16:creationId xmlns:a16="http://schemas.microsoft.com/office/drawing/2014/main" id="{E0F8A7DC-9286-C4CC-E8AD-F572CB4EB668}"/>
                </a:ext>
              </a:extLst>
            </p:cNvPr>
            <p:cNvSpPr/>
            <p:nvPr/>
          </p:nvSpPr>
          <p:spPr>
            <a:xfrm>
              <a:off x="536850" y="2489925"/>
              <a:ext cx="28400" cy="53950"/>
            </a:xfrm>
            <a:custGeom>
              <a:avLst/>
              <a:gdLst/>
              <a:ahLst/>
              <a:cxnLst/>
              <a:rect l="l" t="t" r="r" b="b"/>
              <a:pathLst>
                <a:path w="1136" h="2158" extrusionOk="0">
                  <a:moveTo>
                    <a:pt x="715" y="0"/>
                  </a:moveTo>
                  <a:lnTo>
                    <a:pt x="519" y="42"/>
                  </a:lnTo>
                  <a:lnTo>
                    <a:pt x="435" y="70"/>
                  </a:lnTo>
                  <a:lnTo>
                    <a:pt x="337" y="112"/>
                  </a:lnTo>
                  <a:lnTo>
                    <a:pt x="267" y="154"/>
                  </a:lnTo>
                  <a:lnTo>
                    <a:pt x="183" y="211"/>
                  </a:lnTo>
                  <a:lnTo>
                    <a:pt x="113" y="281"/>
                  </a:lnTo>
                  <a:lnTo>
                    <a:pt x="70" y="365"/>
                  </a:lnTo>
                  <a:lnTo>
                    <a:pt x="28" y="463"/>
                  </a:lnTo>
                  <a:lnTo>
                    <a:pt x="0" y="547"/>
                  </a:lnTo>
                  <a:lnTo>
                    <a:pt x="0" y="645"/>
                  </a:lnTo>
                  <a:lnTo>
                    <a:pt x="0" y="743"/>
                  </a:lnTo>
                  <a:lnTo>
                    <a:pt x="14" y="841"/>
                  </a:lnTo>
                  <a:lnTo>
                    <a:pt x="42" y="939"/>
                  </a:lnTo>
                  <a:lnTo>
                    <a:pt x="99" y="1107"/>
                  </a:lnTo>
                  <a:lnTo>
                    <a:pt x="183" y="1289"/>
                  </a:lnTo>
                  <a:lnTo>
                    <a:pt x="267" y="1443"/>
                  </a:lnTo>
                  <a:lnTo>
                    <a:pt x="379" y="1597"/>
                  </a:lnTo>
                  <a:lnTo>
                    <a:pt x="505" y="1737"/>
                  </a:lnTo>
                  <a:lnTo>
                    <a:pt x="645" y="1864"/>
                  </a:lnTo>
                  <a:lnTo>
                    <a:pt x="799" y="1976"/>
                  </a:lnTo>
                  <a:lnTo>
                    <a:pt x="953" y="2074"/>
                  </a:lnTo>
                  <a:lnTo>
                    <a:pt x="1135" y="2158"/>
                  </a:lnTo>
                  <a:lnTo>
                    <a:pt x="981" y="2074"/>
                  </a:lnTo>
                  <a:lnTo>
                    <a:pt x="827" y="1976"/>
                  </a:lnTo>
                  <a:lnTo>
                    <a:pt x="701" y="1878"/>
                  </a:lnTo>
                  <a:lnTo>
                    <a:pt x="575" y="1765"/>
                  </a:lnTo>
                  <a:lnTo>
                    <a:pt x="463" y="1639"/>
                  </a:lnTo>
                  <a:lnTo>
                    <a:pt x="365" y="1499"/>
                  </a:lnTo>
                  <a:lnTo>
                    <a:pt x="281" y="1345"/>
                  </a:lnTo>
                  <a:lnTo>
                    <a:pt x="211" y="1191"/>
                  </a:lnTo>
                  <a:lnTo>
                    <a:pt x="169" y="1107"/>
                  </a:lnTo>
                  <a:lnTo>
                    <a:pt x="141" y="1023"/>
                  </a:lnTo>
                  <a:lnTo>
                    <a:pt x="113" y="939"/>
                  </a:lnTo>
                  <a:lnTo>
                    <a:pt x="99" y="855"/>
                  </a:lnTo>
                  <a:lnTo>
                    <a:pt x="99" y="757"/>
                  </a:lnTo>
                  <a:lnTo>
                    <a:pt x="99" y="673"/>
                  </a:lnTo>
                  <a:lnTo>
                    <a:pt x="113" y="575"/>
                  </a:lnTo>
                  <a:lnTo>
                    <a:pt x="127" y="491"/>
                  </a:lnTo>
                  <a:lnTo>
                    <a:pt x="169" y="407"/>
                  </a:lnTo>
                  <a:lnTo>
                    <a:pt x="225" y="323"/>
                  </a:lnTo>
                  <a:lnTo>
                    <a:pt x="295" y="239"/>
                  </a:lnTo>
                  <a:lnTo>
                    <a:pt x="365" y="182"/>
                  </a:lnTo>
                  <a:lnTo>
                    <a:pt x="435" y="126"/>
                  </a:lnTo>
                  <a:lnTo>
                    <a:pt x="533" y="84"/>
                  </a:lnTo>
                  <a:lnTo>
                    <a:pt x="617" y="42"/>
                  </a:lnTo>
                  <a:lnTo>
                    <a:pt x="715" y="28"/>
                  </a:lnTo>
                  <a:lnTo>
                    <a:pt x="729" y="14"/>
                  </a:lnTo>
                  <a:lnTo>
                    <a:pt x="71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5198;p62">
              <a:extLst>
                <a:ext uri="{FF2B5EF4-FFF2-40B4-BE49-F238E27FC236}">
                  <a16:creationId xmlns:a16="http://schemas.microsoft.com/office/drawing/2014/main" id="{3B057845-EA1E-1A0D-1257-7F53F0A5EEAF}"/>
                </a:ext>
              </a:extLst>
            </p:cNvPr>
            <p:cNvSpPr/>
            <p:nvPr/>
          </p:nvSpPr>
          <p:spPr>
            <a:xfrm>
              <a:off x="591125" y="2456650"/>
              <a:ext cx="39250" cy="29450"/>
            </a:xfrm>
            <a:custGeom>
              <a:avLst/>
              <a:gdLst/>
              <a:ahLst/>
              <a:cxnLst/>
              <a:rect l="l" t="t" r="r" b="b"/>
              <a:pathLst>
                <a:path w="1570" h="1178" extrusionOk="0">
                  <a:moveTo>
                    <a:pt x="883" y="1"/>
                  </a:moveTo>
                  <a:lnTo>
                    <a:pt x="785" y="15"/>
                  </a:lnTo>
                  <a:lnTo>
                    <a:pt x="687" y="15"/>
                  </a:lnTo>
                  <a:lnTo>
                    <a:pt x="603" y="43"/>
                  </a:lnTo>
                  <a:lnTo>
                    <a:pt x="505" y="71"/>
                  </a:lnTo>
                  <a:lnTo>
                    <a:pt x="421" y="113"/>
                  </a:lnTo>
                  <a:lnTo>
                    <a:pt x="281" y="197"/>
                  </a:lnTo>
                  <a:lnTo>
                    <a:pt x="169" y="295"/>
                  </a:lnTo>
                  <a:lnTo>
                    <a:pt x="71" y="421"/>
                  </a:lnTo>
                  <a:lnTo>
                    <a:pt x="1" y="561"/>
                  </a:lnTo>
                  <a:lnTo>
                    <a:pt x="1" y="575"/>
                  </a:lnTo>
                  <a:lnTo>
                    <a:pt x="29" y="575"/>
                  </a:lnTo>
                  <a:lnTo>
                    <a:pt x="57" y="505"/>
                  </a:lnTo>
                  <a:lnTo>
                    <a:pt x="99" y="435"/>
                  </a:lnTo>
                  <a:lnTo>
                    <a:pt x="155" y="379"/>
                  </a:lnTo>
                  <a:lnTo>
                    <a:pt x="211" y="323"/>
                  </a:lnTo>
                  <a:lnTo>
                    <a:pt x="337" y="239"/>
                  </a:lnTo>
                  <a:lnTo>
                    <a:pt x="477" y="169"/>
                  </a:lnTo>
                  <a:lnTo>
                    <a:pt x="645" y="127"/>
                  </a:lnTo>
                  <a:lnTo>
                    <a:pt x="799" y="113"/>
                  </a:lnTo>
                  <a:lnTo>
                    <a:pt x="953" y="113"/>
                  </a:lnTo>
                  <a:lnTo>
                    <a:pt x="1107" y="141"/>
                  </a:lnTo>
                  <a:lnTo>
                    <a:pt x="1178" y="169"/>
                  </a:lnTo>
                  <a:lnTo>
                    <a:pt x="1248" y="197"/>
                  </a:lnTo>
                  <a:lnTo>
                    <a:pt x="1304" y="239"/>
                  </a:lnTo>
                  <a:lnTo>
                    <a:pt x="1360" y="295"/>
                  </a:lnTo>
                  <a:lnTo>
                    <a:pt x="1416" y="351"/>
                  </a:lnTo>
                  <a:lnTo>
                    <a:pt x="1458" y="421"/>
                  </a:lnTo>
                  <a:lnTo>
                    <a:pt x="1486" y="491"/>
                  </a:lnTo>
                  <a:lnTo>
                    <a:pt x="1500" y="561"/>
                  </a:lnTo>
                  <a:lnTo>
                    <a:pt x="1528" y="715"/>
                  </a:lnTo>
                  <a:lnTo>
                    <a:pt x="1514" y="883"/>
                  </a:lnTo>
                  <a:lnTo>
                    <a:pt x="1486" y="1037"/>
                  </a:lnTo>
                  <a:lnTo>
                    <a:pt x="1430" y="1177"/>
                  </a:lnTo>
                  <a:lnTo>
                    <a:pt x="1444" y="1177"/>
                  </a:lnTo>
                  <a:lnTo>
                    <a:pt x="1514" y="1023"/>
                  </a:lnTo>
                  <a:lnTo>
                    <a:pt x="1556" y="841"/>
                  </a:lnTo>
                  <a:lnTo>
                    <a:pt x="1570" y="673"/>
                  </a:lnTo>
                  <a:lnTo>
                    <a:pt x="1556" y="491"/>
                  </a:lnTo>
                  <a:lnTo>
                    <a:pt x="1528" y="421"/>
                  </a:lnTo>
                  <a:lnTo>
                    <a:pt x="1500" y="351"/>
                  </a:lnTo>
                  <a:lnTo>
                    <a:pt x="1472" y="281"/>
                  </a:lnTo>
                  <a:lnTo>
                    <a:pt x="1416" y="225"/>
                  </a:lnTo>
                  <a:lnTo>
                    <a:pt x="1360" y="169"/>
                  </a:lnTo>
                  <a:lnTo>
                    <a:pt x="1304" y="113"/>
                  </a:lnTo>
                  <a:lnTo>
                    <a:pt x="1234" y="85"/>
                  </a:lnTo>
                  <a:lnTo>
                    <a:pt x="1164" y="57"/>
                  </a:lnTo>
                  <a:lnTo>
                    <a:pt x="1065" y="29"/>
                  </a:lnTo>
                  <a:lnTo>
                    <a:pt x="981" y="15"/>
                  </a:lnTo>
                  <a:lnTo>
                    <a:pt x="8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5199;p62">
              <a:extLst>
                <a:ext uri="{FF2B5EF4-FFF2-40B4-BE49-F238E27FC236}">
                  <a16:creationId xmlns:a16="http://schemas.microsoft.com/office/drawing/2014/main" id="{EC59594C-36EE-8F8D-6EE7-150E59495702}"/>
                </a:ext>
              </a:extLst>
            </p:cNvPr>
            <p:cNvSpPr/>
            <p:nvPr/>
          </p:nvSpPr>
          <p:spPr>
            <a:xfrm>
              <a:off x="546300" y="2533700"/>
              <a:ext cx="25250" cy="31900"/>
            </a:xfrm>
            <a:custGeom>
              <a:avLst/>
              <a:gdLst/>
              <a:ahLst/>
              <a:cxnLst/>
              <a:rect l="l" t="t" r="r" b="b"/>
              <a:pathLst>
                <a:path w="1010" h="1276" extrusionOk="0">
                  <a:moveTo>
                    <a:pt x="211" y="0"/>
                  </a:moveTo>
                  <a:lnTo>
                    <a:pt x="155" y="14"/>
                  </a:lnTo>
                  <a:lnTo>
                    <a:pt x="99" y="42"/>
                  </a:lnTo>
                  <a:lnTo>
                    <a:pt x="57" y="71"/>
                  </a:lnTo>
                  <a:lnTo>
                    <a:pt x="15" y="141"/>
                  </a:lnTo>
                  <a:lnTo>
                    <a:pt x="1" y="197"/>
                  </a:lnTo>
                  <a:lnTo>
                    <a:pt x="1" y="281"/>
                  </a:lnTo>
                  <a:lnTo>
                    <a:pt x="1" y="379"/>
                  </a:lnTo>
                  <a:lnTo>
                    <a:pt x="15" y="463"/>
                  </a:lnTo>
                  <a:lnTo>
                    <a:pt x="85" y="673"/>
                  </a:lnTo>
                  <a:lnTo>
                    <a:pt x="169" y="869"/>
                  </a:lnTo>
                  <a:lnTo>
                    <a:pt x="281" y="1037"/>
                  </a:lnTo>
                  <a:lnTo>
                    <a:pt x="351" y="1107"/>
                  </a:lnTo>
                  <a:lnTo>
                    <a:pt x="407" y="1177"/>
                  </a:lnTo>
                  <a:lnTo>
                    <a:pt x="477" y="1219"/>
                  </a:lnTo>
                  <a:lnTo>
                    <a:pt x="547" y="1247"/>
                  </a:lnTo>
                  <a:lnTo>
                    <a:pt x="617" y="1275"/>
                  </a:lnTo>
                  <a:lnTo>
                    <a:pt x="757" y="1275"/>
                  </a:lnTo>
                  <a:lnTo>
                    <a:pt x="813" y="1247"/>
                  </a:lnTo>
                  <a:lnTo>
                    <a:pt x="869" y="1219"/>
                  </a:lnTo>
                  <a:lnTo>
                    <a:pt x="925" y="1177"/>
                  </a:lnTo>
                  <a:lnTo>
                    <a:pt x="967" y="1121"/>
                  </a:lnTo>
                  <a:lnTo>
                    <a:pt x="1009" y="1051"/>
                  </a:lnTo>
                  <a:lnTo>
                    <a:pt x="1009" y="1037"/>
                  </a:lnTo>
                  <a:lnTo>
                    <a:pt x="869" y="491"/>
                  </a:lnTo>
                  <a:lnTo>
                    <a:pt x="785" y="393"/>
                  </a:lnTo>
                  <a:lnTo>
                    <a:pt x="701" y="309"/>
                  </a:lnTo>
                  <a:lnTo>
                    <a:pt x="589" y="197"/>
                  </a:lnTo>
                  <a:lnTo>
                    <a:pt x="463" y="99"/>
                  </a:lnTo>
                  <a:lnTo>
                    <a:pt x="337" y="28"/>
                  </a:lnTo>
                  <a:lnTo>
                    <a:pt x="281" y="14"/>
                  </a:lnTo>
                  <a:lnTo>
                    <a:pt x="211" y="0"/>
                  </a:lnTo>
                  <a:close/>
                </a:path>
              </a:pathLst>
            </a:custGeom>
            <a:solidFill>
              <a:srgbClr val="DD6A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5200;p62">
              <a:extLst>
                <a:ext uri="{FF2B5EF4-FFF2-40B4-BE49-F238E27FC236}">
                  <a16:creationId xmlns:a16="http://schemas.microsoft.com/office/drawing/2014/main" id="{0CCB8712-2289-F455-151D-523C53E74126}"/>
                </a:ext>
              </a:extLst>
            </p:cNvPr>
            <p:cNvSpPr/>
            <p:nvPr/>
          </p:nvSpPr>
          <p:spPr>
            <a:xfrm>
              <a:off x="551550" y="2541050"/>
              <a:ext cx="15100" cy="19650"/>
            </a:xfrm>
            <a:custGeom>
              <a:avLst/>
              <a:gdLst/>
              <a:ahLst/>
              <a:cxnLst/>
              <a:rect l="l" t="t" r="r" b="b"/>
              <a:pathLst>
                <a:path w="604" h="786" extrusionOk="0">
                  <a:moveTo>
                    <a:pt x="1" y="1"/>
                  </a:moveTo>
                  <a:lnTo>
                    <a:pt x="1" y="15"/>
                  </a:lnTo>
                  <a:lnTo>
                    <a:pt x="85" y="57"/>
                  </a:lnTo>
                  <a:lnTo>
                    <a:pt x="169" y="113"/>
                  </a:lnTo>
                  <a:lnTo>
                    <a:pt x="239" y="169"/>
                  </a:lnTo>
                  <a:lnTo>
                    <a:pt x="309" y="239"/>
                  </a:lnTo>
                  <a:lnTo>
                    <a:pt x="365" y="309"/>
                  </a:lnTo>
                  <a:lnTo>
                    <a:pt x="407" y="379"/>
                  </a:lnTo>
                  <a:lnTo>
                    <a:pt x="449" y="463"/>
                  </a:lnTo>
                  <a:lnTo>
                    <a:pt x="491" y="547"/>
                  </a:lnTo>
                  <a:lnTo>
                    <a:pt x="435" y="491"/>
                  </a:lnTo>
                  <a:lnTo>
                    <a:pt x="365" y="463"/>
                  </a:lnTo>
                  <a:lnTo>
                    <a:pt x="295" y="463"/>
                  </a:lnTo>
                  <a:lnTo>
                    <a:pt x="225" y="491"/>
                  </a:lnTo>
                  <a:lnTo>
                    <a:pt x="197" y="519"/>
                  </a:lnTo>
                  <a:lnTo>
                    <a:pt x="267" y="505"/>
                  </a:lnTo>
                  <a:lnTo>
                    <a:pt x="323" y="519"/>
                  </a:lnTo>
                  <a:lnTo>
                    <a:pt x="393" y="547"/>
                  </a:lnTo>
                  <a:lnTo>
                    <a:pt x="435" y="589"/>
                  </a:lnTo>
                  <a:lnTo>
                    <a:pt x="505" y="687"/>
                  </a:lnTo>
                  <a:lnTo>
                    <a:pt x="561" y="771"/>
                  </a:lnTo>
                  <a:lnTo>
                    <a:pt x="575" y="785"/>
                  </a:lnTo>
                  <a:lnTo>
                    <a:pt x="589" y="785"/>
                  </a:lnTo>
                  <a:lnTo>
                    <a:pt x="603" y="771"/>
                  </a:lnTo>
                  <a:lnTo>
                    <a:pt x="603" y="757"/>
                  </a:lnTo>
                  <a:lnTo>
                    <a:pt x="589" y="645"/>
                  </a:lnTo>
                  <a:lnTo>
                    <a:pt x="547" y="519"/>
                  </a:lnTo>
                  <a:lnTo>
                    <a:pt x="491" y="393"/>
                  </a:lnTo>
                  <a:lnTo>
                    <a:pt x="421" y="267"/>
                  </a:lnTo>
                  <a:lnTo>
                    <a:pt x="337" y="169"/>
                  </a:lnTo>
                  <a:lnTo>
                    <a:pt x="239" y="85"/>
                  </a:lnTo>
                  <a:lnTo>
                    <a:pt x="127" y="29"/>
                  </a:lnTo>
                  <a:lnTo>
                    <a:pt x="71" y="15"/>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5201;p62">
              <a:extLst>
                <a:ext uri="{FF2B5EF4-FFF2-40B4-BE49-F238E27FC236}">
                  <a16:creationId xmlns:a16="http://schemas.microsoft.com/office/drawing/2014/main" id="{253DD7F0-7599-BFAD-F609-3B324CCF06DE}"/>
                </a:ext>
              </a:extLst>
            </p:cNvPr>
            <p:cNvSpPr/>
            <p:nvPr/>
          </p:nvSpPr>
          <p:spPr>
            <a:xfrm>
              <a:off x="472400" y="2604450"/>
              <a:ext cx="220325" cy="280900"/>
            </a:xfrm>
            <a:custGeom>
              <a:avLst/>
              <a:gdLst/>
              <a:ahLst/>
              <a:cxnLst/>
              <a:rect l="l" t="t" r="r" b="b"/>
              <a:pathLst>
                <a:path w="8813" h="11236" extrusionOk="0">
                  <a:moveTo>
                    <a:pt x="4344" y="0"/>
                  </a:moveTo>
                  <a:lnTo>
                    <a:pt x="4189" y="28"/>
                  </a:lnTo>
                  <a:lnTo>
                    <a:pt x="4049" y="56"/>
                  </a:lnTo>
                  <a:lnTo>
                    <a:pt x="3923" y="112"/>
                  </a:lnTo>
                  <a:lnTo>
                    <a:pt x="3811" y="182"/>
                  </a:lnTo>
                  <a:lnTo>
                    <a:pt x="3615" y="350"/>
                  </a:lnTo>
                  <a:lnTo>
                    <a:pt x="3419" y="533"/>
                  </a:lnTo>
                  <a:lnTo>
                    <a:pt x="3237" y="743"/>
                  </a:lnTo>
                  <a:lnTo>
                    <a:pt x="3069" y="953"/>
                  </a:lnTo>
                  <a:lnTo>
                    <a:pt x="2915" y="1191"/>
                  </a:lnTo>
                  <a:lnTo>
                    <a:pt x="2761" y="1429"/>
                  </a:lnTo>
                  <a:lnTo>
                    <a:pt x="2620" y="1667"/>
                  </a:lnTo>
                  <a:lnTo>
                    <a:pt x="2480" y="1919"/>
                  </a:lnTo>
                  <a:lnTo>
                    <a:pt x="2242" y="2424"/>
                  </a:lnTo>
                  <a:lnTo>
                    <a:pt x="2032" y="2914"/>
                  </a:lnTo>
                  <a:lnTo>
                    <a:pt x="1850" y="3362"/>
                  </a:lnTo>
                  <a:lnTo>
                    <a:pt x="1696" y="3755"/>
                  </a:lnTo>
                  <a:lnTo>
                    <a:pt x="1444" y="4539"/>
                  </a:lnTo>
                  <a:lnTo>
                    <a:pt x="1206" y="5338"/>
                  </a:lnTo>
                  <a:lnTo>
                    <a:pt x="995" y="6136"/>
                  </a:lnTo>
                  <a:lnTo>
                    <a:pt x="813" y="6949"/>
                  </a:lnTo>
                  <a:lnTo>
                    <a:pt x="631" y="7719"/>
                  </a:lnTo>
                  <a:lnTo>
                    <a:pt x="477" y="8475"/>
                  </a:lnTo>
                  <a:lnTo>
                    <a:pt x="211" y="9820"/>
                  </a:lnTo>
                  <a:lnTo>
                    <a:pt x="113" y="10367"/>
                  </a:lnTo>
                  <a:lnTo>
                    <a:pt x="43" y="10801"/>
                  </a:lnTo>
                  <a:lnTo>
                    <a:pt x="1" y="11095"/>
                  </a:lnTo>
                  <a:lnTo>
                    <a:pt x="1" y="11179"/>
                  </a:lnTo>
                  <a:lnTo>
                    <a:pt x="15" y="11221"/>
                  </a:lnTo>
                  <a:lnTo>
                    <a:pt x="393" y="11221"/>
                  </a:lnTo>
                  <a:lnTo>
                    <a:pt x="1388" y="11235"/>
                  </a:lnTo>
                  <a:lnTo>
                    <a:pt x="4386" y="11221"/>
                  </a:lnTo>
                  <a:lnTo>
                    <a:pt x="5997" y="11221"/>
                  </a:lnTo>
                  <a:lnTo>
                    <a:pt x="7411" y="11207"/>
                  </a:lnTo>
                  <a:lnTo>
                    <a:pt x="8406" y="11179"/>
                  </a:lnTo>
                  <a:lnTo>
                    <a:pt x="8700" y="11165"/>
                  </a:lnTo>
                  <a:lnTo>
                    <a:pt x="8812" y="11151"/>
                  </a:lnTo>
                  <a:lnTo>
                    <a:pt x="8812" y="11109"/>
                  </a:lnTo>
                  <a:lnTo>
                    <a:pt x="8812" y="11025"/>
                  </a:lnTo>
                  <a:lnTo>
                    <a:pt x="8784" y="10731"/>
                  </a:lnTo>
                  <a:lnTo>
                    <a:pt x="8714" y="10297"/>
                  </a:lnTo>
                  <a:lnTo>
                    <a:pt x="8616" y="9708"/>
                  </a:lnTo>
                  <a:lnTo>
                    <a:pt x="8490" y="9022"/>
                  </a:lnTo>
                  <a:lnTo>
                    <a:pt x="8350" y="8251"/>
                  </a:lnTo>
                  <a:lnTo>
                    <a:pt x="8182" y="7411"/>
                  </a:lnTo>
                  <a:lnTo>
                    <a:pt x="7986" y="6542"/>
                  </a:lnTo>
                  <a:lnTo>
                    <a:pt x="7776" y="5632"/>
                  </a:lnTo>
                  <a:lnTo>
                    <a:pt x="7552" y="4735"/>
                  </a:lnTo>
                  <a:lnTo>
                    <a:pt x="7313" y="3867"/>
                  </a:lnTo>
                  <a:lnTo>
                    <a:pt x="7061" y="3026"/>
                  </a:lnTo>
                  <a:lnTo>
                    <a:pt x="6809" y="2270"/>
                  </a:lnTo>
                  <a:lnTo>
                    <a:pt x="6683" y="1919"/>
                  </a:lnTo>
                  <a:lnTo>
                    <a:pt x="6543" y="1597"/>
                  </a:lnTo>
                  <a:lnTo>
                    <a:pt x="6417" y="1303"/>
                  </a:lnTo>
                  <a:lnTo>
                    <a:pt x="6277" y="1037"/>
                  </a:lnTo>
                  <a:lnTo>
                    <a:pt x="6151" y="813"/>
                  </a:lnTo>
                  <a:lnTo>
                    <a:pt x="6011" y="617"/>
                  </a:lnTo>
                  <a:lnTo>
                    <a:pt x="5941" y="533"/>
                  </a:lnTo>
                  <a:lnTo>
                    <a:pt x="5842" y="449"/>
                  </a:lnTo>
                  <a:lnTo>
                    <a:pt x="5730" y="364"/>
                  </a:lnTo>
                  <a:lnTo>
                    <a:pt x="5604" y="294"/>
                  </a:lnTo>
                  <a:lnTo>
                    <a:pt x="5464" y="224"/>
                  </a:lnTo>
                  <a:lnTo>
                    <a:pt x="5310" y="154"/>
                  </a:lnTo>
                  <a:lnTo>
                    <a:pt x="5156" y="112"/>
                  </a:lnTo>
                  <a:lnTo>
                    <a:pt x="4988" y="70"/>
                  </a:lnTo>
                  <a:lnTo>
                    <a:pt x="4834" y="28"/>
                  </a:lnTo>
                  <a:lnTo>
                    <a:pt x="4666" y="14"/>
                  </a:lnTo>
                  <a:lnTo>
                    <a:pt x="44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5202;p62">
              <a:extLst>
                <a:ext uri="{FF2B5EF4-FFF2-40B4-BE49-F238E27FC236}">
                  <a16:creationId xmlns:a16="http://schemas.microsoft.com/office/drawing/2014/main" id="{E8B688AA-22EC-F631-8E77-267D3AF3B26B}"/>
                </a:ext>
              </a:extLst>
            </p:cNvPr>
            <p:cNvSpPr/>
            <p:nvPr/>
          </p:nvSpPr>
          <p:spPr>
            <a:xfrm>
              <a:off x="580975" y="2612150"/>
              <a:ext cx="277050" cy="139750"/>
            </a:xfrm>
            <a:custGeom>
              <a:avLst/>
              <a:gdLst/>
              <a:ahLst/>
              <a:cxnLst/>
              <a:rect l="l" t="t" r="r" b="b"/>
              <a:pathLst>
                <a:path w="11082" h="5590" extrusionOk="0">
                  <a:moveTo>
                    <a:pt x="575" y="0"/>
                  </a:moveTo>
                  <a:lnTo>
                    <a:pt x="505" y="14"/>
                  </a:lnTo>
                  <a:lnTo>
                    <a:pt x="435" y="28"/>
                  </a:lnTo>
                  <a:lnTo>
                    <a:pt x="365" y="56"/>
                  </a:lnTo>
                  <a:lnTo>
                    <a:pt x="239" y="126"/>
                  </a:lnTo>
                  <a:lnTo>
                    <a:pt x="155" y="225"/>
                  </a:lnTo>
                  <a:lnTo>
                    <a:pt x="85" y="337"/>
                  </a:lnTo>
                  <a:lnTo>
                    <a:pt x="29" y="463"/>
                  </a:lnTo>
                  <a:lnTo>
                    <a:pt x="1" y="589"/>
                  </a:lnTo>
                  <a:lnTo>
                    <a:pt x="1" y="729"/>
                  </a:lnTo>
                  <a:lnTo>
                    <a:pt x="1" y="883"/>
                  </a:lnTo>
                  <a:lnTo>
                    <a:pt x="29" y="1023"/>
                  </a:lnTo>
                  <a:lnTo>
                    <a:pt x="85" y="1163"/>
                  </a:lnTo>
                  <a:lnTo>
                    <a:pt x="141" y="1289"/>
                  </a:lnTo>
                  <a:lnTo>
                    <a:pt x="211" y="1401"/>
                  </a:lnTo>
                  <a:lnTo>
                    <a:pt x="379" y="1611"/>
                  </a:lnTo>
                  <a:lnTo>
                    <a:pt x="603" y="1864"/>
                  </a:lnTo>
                  <a:lnTo>
                    <a:pt x="869" y="2158"/>
                  </a:lnTo>
                  <a:lnTo>
                    <a:pt x="1177" y="2480"/>
                  </a:lnTo>
                  <a:lnTo>
                    <a:pt x="1527" y="2830"/>
                  </a:lnTo>
                  <a:lnTo>
                    <a:pt x="1892" y="3194"/>
                  </a:lnTo>
                  <a:lnTo>
                    <a:pt x="2298" y="3559"/>
                  </a:lnTo>
                  <a:lnTo>
                    <a:pt x="2704" y="3923"/>
                  </a:lnTo>
                  <a:lnTo>
                    <a:pt x="3124" y="4273"/>
                  </a:lnTo>
                  <a:lnTo>
                    <a:pt x="3559" y="4595"/>
                  </a:lnTo>
                  <a:lnTo>
                    <a:pt x="3979" y="4889"/>
                  </a:lnTo>
                  <a:lnTo>
                    <a:pt x="4385" y="5142"/>
                  </a:lnTo>
                  <a:lnTo>
                    <a:pt x="4595" y="5254"/>
                  </a:lnTo>
                  <a:lnTo>
                    <a:pt x="4792" y="5352"/>
                  </a:lnTo>
                  <a:lnTo>
                    <a:pt x="4988" y="5436"/>
                  </a:lnTo>
                  <a:lnTo>
                    <a:pt x="5170" y="5506"/>
                  </a:lnTo>
                  <a:lnTo>
                    <a:pt x="5352" y="5548"/>
                  </a:lnTo>
                  <a:lnTo>
                    <a:pt x="5520" y="5576"/>
                  </a:lnTo>
                  <a:lnTo>
                    <a:pt x="5688" y="5590"/>
                  </a:lnTo>
                  <a:lnTo>
                    <a:pt x="5842" y="5590"/>
                  </a:lnTo>
                  <a:lnTo>
                    <a:pt x="6206" y="5534"/>
                  </a:lnTo>
                  <a:lnTo>
                    <a:pt x="6571" y="5478"/>
                  </a:lnTo>
                  <a:lnTo>
                    <a:pt x="6949" y="5394"/>
                  </a:lnTo>
                  <a:lnTo>
                    <a:pt x="7327" y="5296"/>
                  </a:lnTo>
                  <a:lnTo>
                    <a:pt x="7705" y="5198"/>
                  </a:lnTo>
                  <a:lnTo>
                    <a:pt x="8070" y="5072"/>
                  </a:lnTo>
                  <a:lnTo>
                    <a:pt x="8448" y="4945"/>
                  </a:lnTo>
                  <a:lnTo>
                    <a:pt x="8798" y="4819"/>
                  </a:lnTo>
                  <a:lnTo>
                    <a:pt x="9134" y="4679"/>
                  </a:lnTo>
                  <a:lnTo>
                    <a:pt x="9470" y="4539"/>
                  </a:lnTo>
                  <a:lnTo>
                    <a:pt x="9779" y="4399"/>
                  </a:lnTo>
                  <a:lnTo>
                    <a:pt x="10073" y="4245"/>
                  </a:lnTo>
                  <a:lnTo>
                    <a:pt x="10353" y="4091"/>
                  </a:lnTo>
                  <a:lnTo>
                    <a:pt x="10591" y="3951"/>
                  </a:lnTo>
                  <a:lnTo>
                    <a:pt x="10815" y="3811"/>
                  </a:lnTo>
                  <a:lnTo>
                    <a:pt x="11011" y="3657"/>
                  </a:lnTo>
                  <a:lnTo>
                    <a:pt x="11053" y="3615"/>
                  </a:lnTo>
                  <a:lnTo>
                    <a:pt x="11067" y="3559"/>
                  </a:lnTo>
                  <a:lnTo>
                    <a:pt x="11081" y="3489"/>
                  </a:lnTo>
                  <a:lnTo>
                    <a:pt x="11081" y="3419"/>
                  </a:lnTo>
                  <a:lnTo>
                    <a:pt x="11067" y="3334"/>
                  </a:lnTo>
                  <a:lnTo>
                    <a:pt x="11039" y="3236"/>
                  </a:lnTo>
                  <a:lnTo>
                    <a:pt x="10969" y="3026"/>
                  </a:lnTo>
                  <a:lnTo>
                    <a:pt x="10843" y="2802"/>
                  </a:lnTo>
                  <a:lnTo>
                    <a:pt x="10689" y="2564"/>
                  </a:lnTo>
                  <a:lnTo>
                    <a:pt x="10507" y="2312"/>
                  </a:lnTo>
                  <a:lnTo>
                    <a:pt x="10325" y="2074"/>
                  </a:lnTo>
                  <a:lnTo>
                    <a:pt x="10115" y="1836"/>
                  </a:lnTo>
                  <a:lnTo>
                    <a:pt x="9891" y="1611"/>
                  </a:lnTo>
                  <a:lnTo>
                    <a:pt x="9681" y="1415"/>
                  </a:lnTo>
                  <a:lnTo>
                    <a:pt x="9484" y="1247"/>
                  </a:lnTo>
                  <a:lnTo>
                    <a:pt x="9288" y="1121"/>
                  </a:lnTo>
                  <a:lnTo>
                    <a:pt x="9190" y="1079"/>
                  </a:lnTo>
                  <a:lnTo>
                    <a:pt x="9106" y="1037"/>
                  </a:lnTo>
                  <a:lnTo>
                    <a:pt x="9036" y="1009"/>
                  </a:lnTo>
                  <a:lnTo>
                    <a:pt x="8896" y="1009"/>
                  </a:lnTo>
                  <a:lnTo>
                    <a:pt x="8854" y="1037"/>
                  </a:lnTo>
                  <a:lnTo>
                    <a:pt x="8504" y="1219"/>
                  </a:lnTo>
                  <a:lnTo>
                    <a:pt x="8112" y="1401"/>
                  </a:lnTo>
                  <a:lnTo>
                    <a:pt x="7677" y="1583"/>
                  </a:lnTo>
                  <a:lnTo>
                    <a:pt x="7257" y="1752"/>
                  </a:lnTo>
                  <a:lnTo>
                    <a:pt x="6487" y="2018"/>
                  </a:lnTo>
                  <a:lnTo>
                    <a:pt x="6010" y="2172"/>
                  </a:lnTo>
                  <a:lnTo>
                    <a:pt x="5926" y="2172"/>
                  </a:lnTo>
                  <a:lnTo>
                    <a:pt x="5786" y="2144"/>
                  </a:lnTo>
                  <a:lnTo>
                    <a:pt x="5590" y="2074"/>
                  </a:lnTo>
                  <a:lnTo>
                    <a:pt x="5366" y="1990"/>
                  </a:lnTo>
                  <a:lnTo>
                    <a:pt x="4792" y="1766"/>
                  </a:lnTo>
                  <a:lnTo>
                    <a:pt x="4119" y="1457"/>
                  </a:lnTo>
                  <a:lnTo>
                    <a:pt x="2662" y="785"/>
                  </a:lnTo>
                  <a:lnTo>
                    <a:pt x="1331" y="155"/>
                  </a:lnTo>
                  <a:lnTo>
                    <a:pt x="1079" y="70"/>
                  </a:lnTo>
                  <a:lnTo>
                    <a:pt x="855" y="14"/>
                  </a:lnTo>
                  <a:lnTo>
                    <a:pt x="673" y="0"/>
                  </a:lnTo>
                  <a:close/>
                </a:path>
              </a:pathLst>
            </a:custGeom>
            <a:solidFill>
              <a:srgbClr val="DD6A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5203;p62">
              <a:extLst>
                <a:ext uri="{FF2B5EF4-FFF2-40B4-BE49-F238E27FC236}">
                  <a16:creationId xmlns:a16="http://schemas.microsoft.com/office/drawing/2014/main" id="{F6135044-F8D7-D015-2CDF-122968E2C3C5}"/>
                </a:ext>
              </a:extLst>
            </p:cNvPr>
            <p:cNvSpPr/>
            <p:nvPr/>
          </p:nvSpPr>
          <p:spPr>
            <a:xfrm>
              <a:off x="800925" y="2587975"/>
              <a:ext cx="121200" cy="123650"/>
            </a:xfrm>
            <a:custGeom>
              <a:avLst/>
              <a:gdLst/>
              <a:ahLst/>
              <a:cxnLst/>
              <a:rect l="l" t="t" r="r" b="b"/>
              <a:pathLst>
                <a:path w="4848" h="4946" extrusionOk="0">
                  <a:moveTo>
                    <a:pt x="4567" y="1"/>
                  </a:moveTo>
                  <a:lnTo>
                    <a:pt x="4497" y="15"/>
                  </a:lnTo>
                  <a:lnTo>
                    <a:pt x="4413" y="43"/>
                  </a:lnTo>
                  <a:lnTo>
                    <a:pt x="4343" y="85"/>
                  </a:lnTo>
                  <a:lnTo>
                    <a:pt x="4175" y="211"/>
                  </a:lnTo>
                  <a:lnTo>
                    <a:pt x="3824" y="519"/>
                  </a:lnTo>
                  <a:lnTo>
                    <a:pt x="3628" y="673"/>
                  </a:lnTo>
                  <a:lnTo>
                    <a:pt x="3530" y="729"/>
                  </a:lnTo>
                  <a:lnTo>
                    <a:pt x="3432" y="785"/>
                  </a:lnTo>
                  <a:lnTo>
                    <a:pt x="2956" y="1009"/>
                  </a:lnTo>
                  <a:lnTo>
                    <a:pt x="2438" y="1220"/>
                  </a:lnTo>
                  <a:lnTo>
                    <a:pt x="1919" y="1416"/>
                  </a:lnTo>
                  <a:lnTo>
                    <a:pt x="1401" y="1584"/>
                  </a:lnTo>
                  <a:lnTo>
                    <a:pt x="518" y="1878"/>
                  </a:lnTo>
                  <a:lnTo>
                    <a:pt x="0" y="2046"/>
                  </a:lnTo>
                  <a:lnTo>
                    <a:pt x="1681" y="4946"/>
                  </a:lnTo>
                  <a:lnTo>
                    <a:pt x="1975" y="4778"/>
                  </a:lnTo>
                  <a:lnTo>
                    <a:pt x="2241" y="4582"/>
                  </a:lnTo>
                  <a:lnTo>
                    <a:pt x="2508" y="4386"/>
                  </a:lnTo>
                  <a:lnTo>
                    <a:pt x="2760" y="4175"/>
                  </a:lnTo>
                  <a:lnTo>
                    <a:pt x="2998" y="3951"/>
                  </a:lnTo>
                  <a:lnTo>
                    <a:pt x="3222" y="3727"/>
                  </a:lnTo>
                  <a:lnTo>
                    <a:pt x="3418" y="3517"/>
                  </a:lnTo>
                  <a:lnTo>
                    <a:pt x="3614" y="3293"/>
                  </a:lnTo>
                  <a:lnTo>
                    <a:pt x="3782" y="3083"/>
                  </a:lnTo>
                  <a:lnTo>
                    <a:pt x="3936" y="2887"/>
                  </a:lnTo>
                  <a:lnTo>
                    <a:pt x="4175" y="2522"/>
                  </a:lnTo>
                  <a:lnTo>
                    <a:pt x="4357" y="2228"/>
                  </a:lnTo>
                  <a:lnTo>
                    <a:pt x="4441" y="2046"/>
                  </a:lnTo>
                  <a:lnTo>
                    <a:pt x="4581" y="1626"/>
                  </a:lnTo>
                  <a:lnTo>
                    <a:pt x="4637" y="1458"/>
                  </a:lnTo>
                  <a:lnTo>
                    <a:pt x="4679" y="1304"/>
                  </a:lnTo>
                  <a:lnTo>
                    <a:pt x="4679" y="1178"/>
                  </a:lnTo>
                  <a:lnTo>
                    <a:pt x="4679" y="1065"/>
                  </a:lnTo>
                  <a:lnTo>
                    <a:pt x="4665" y="981"/>
                  </a:lnTo>
                  <a:lnTo>
                    <a:pt x="4651" y="911"/>
                  </a:lnTo>
                  <a:lnTo>
                    <a:pt x="4637" y="855"/>
                  </a:lnTo>
                  <a:lnTo>
                    <a:pt x="4693" y="785"/>
                  </a:lnTo>
                  <a:lnTo>
                    <a:pt x="4735" y="687"/>
                  </a:lnTo>
                  <a:lnTo>
                    <a:pt x="4791" y="575"/>
                  </a:lnTo>
                  <a:lnTo>
                    <a:pt x="4833" y="449"/>
                  </a:lnTo>
                  <a:lnTo>
                    <a:pt x="4847" y="309"/>
                  </a:lnTo>
                  <a:lnTo>
                    <a:pt x="4833" y="253"/>
                  </a:lnTo>
                  <a:lnTo>
                    <a:pt x="4819" y="183"/>
                  </a:lnTo>
                  <a:lnTo>
                    <a:pt x="4791" y="127"/>
                  </a:lnTo>
                  <a:lnTo>
                    <a:pt x="4749" y="71"/>
                  </a:lnTo>
                  <a:lnTo>
                    <a:pt x="4693" y="29"/>
                  </a:lnTo>
                  <a:lnTo>
                    <a:pt x="4623" y="1"/>
                  </a:lnTo>
                  <a:close/>
                </a:path>
              </a:pathLst>
            </a:custGeom>
            <a:solidFill>
              <a:srgbClr val="DD6A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5204;p62">
              <a:extLst>
                <a:ext uri="{FF2B5EF4-FFF2-40B4-BE49-F238E27FC236}">
                  <a16:creationId xmlns:a16="http://schemas.microsoft.com/office/drawing/2014/main" id="{CDCC1378-3742-21B8-B0EB-B9EE4CBBEC3E}"/>
                </a:ext>
              </a:extLst>
            </p:cNvPr>
            <p:cNvSpPr/>
            <p:nvPr/>
          </p:nvSpPr>
          <p:spPr>
            <a:xfrm>
              <a:off x="866400" y="2609350"/>
              <a:ext cx="50450" cy="37150"/>
            </a:xfrm>
            <a:custGeom>
              <a:avLst/>
              <a:gdLst/>
              <a:ahLst/>
              <a:cxnLst/>
              <a:rect l="l" t="t" r="r" b="b"/>
              <a:pathLst>
                <a:path w="2018" h="1486" extrusionOk="0">
                  <a:moveTo>
                    <a:pt x="1990" y="0"/>
                  </a:moveTo>
                  <a:lnTo>
                    <a:pt x="1766" y="238"/>
                  </a:lnTo>
                  <a:lnTo>
                    <a:pt x="1528" y="449"/>
                  </a:lnTo>
                  <a:lnTo>
                    <a:pt x="1275" y="659"/>
                  </a:lnTo>
                  <a:lnTo>
                    <a:pt x="1023" y="869"/>
                  </a:lnTo>
                  <a:lnTo>
                    <a:pt x="785" y="1023"/>
                  </a:lnTo>
                  <a:lnTo>
                    <a:pt x="533" y="1177"/>
                  </a:lnTo>
                  <a:lnTo>
                    <a:pt x="267" y="1317"/>
                  </a:lnTo>
                  <a:lnTo>
                    <a:pt x="1" y="1457"/>
                  </a:lnTo>
                  <a:lnTo>
                    <a:pt x="1" y="1471"/>
                  </a:lnTo>
                  <a:lnTo>
                    <a:pt x="1" y="1485"/>
                  </a:lnTo>
                  <a:lnTo>
                    <a:pt x="15" y="1485"/>
                  </a:lnTo>
                  <a:lnTo>
                    <a:pt x="309" y="1359"/>
                  </a:lnTo>
                  <a:lnTo>
                    <a:pt x="589" y="1219"/>
                  </a:lnTo>
                  <a:lnTo>
                    <a:pt x="855" y="1065"/>
                  </a:lnTo>
                  <a:lnTo>
                    <a:pt x="1121" y="883"/>
                  </a:lnTo>
                  <a:lnTo>
                    <a:pt x="1360" y="701"/>
                  </a:lnTo>
                  <a:lnTo>
                    <a:pt x="1598" y="491"/>
                  </a:lnTo>
                  <a:lnTo>
                    <a:pt x="1808" y="267"/>
                  </a:lnTo>
                  <a:lnTo>
                    <a:pt x="2018" y="14"/>
                  </a:lnTo>
                  <a:lnTo>
                    <a:pt x="200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5205;p62">
              <a:extLst>
                <a:ext uri="{FF2B5EF4-FFF2-40B4-BE49-F238E27FC236}">
                  <a16:creationId xmlns:a16="http://schemas.microsoft.com/office/drawing/2014/main" id="{84476657-AD14-0B60-057B-938C7A08A151}"/>
                </a:ext>
              </a:extLst>
            </p:cNvPr>
            <p:cNvSpPr/>
            <p:nvPr/>
          </p:nvSpPr>
          <p:spPr>
            <a:xfrm>
              <a:off x="872700" y="2628600"/>
              <a:ext cx="42750" cy="37150"/>
            </a:xfrm>
            <a:custGeom>
              <a:avLst/>
              <a:gdLst/>
              <a:ahLst/>
              <a:cxnLst/>
              <a:rect l="l" t="t" r="r" b="b"/>
              <a:pathLst>
                <a:path w="1710" h="1486" extrusionOk="0">
                  <a:moveTo>
                    <a:pt x="1710" y="1"/>
                  </a:moveTo>
                  <a:lnTo>
                    <a:pt x="1528" y="211"/>
                  </a:lnTo>
                  <a:lnTo>
                    <a:pt x="1332" y="421"/>
                  </a:lnTo>
                  <a:lnTo>
                    <a:pt x="1136" y="617"/>
                  </a:lnTo>
                  <a:lnTo>
                    <a:pt x="925" y="799"/>
                  </a:lnTo>
                  <a:lnTo>
                    <a:pt x="701" y="981"/>
                  </a:lnTo>
                  <a:lnTo>
                    <a:pt x="477" y="1150"/>
                  </a:lnTo>
                  <a:lnTo>
                    <a:pt x="253" y="1304"/>
                  </a:lnTo>
                  <a:lnTo>
                    <a:pt x="15" y="1458"/>
                  </a:lnTo>
                  <a:lnTo>
                    <a:pt x="1" y="1472"/>
                  </a:lnTo>
                  <a:lnTo>
                    <a:pt x="1" y="1486"/>
                  </a:lnTo>
                  <a:lnTo>
                    <a:pt x="29" y="1486"/>
                  </a:lnTo>
                  <a:lnTo>
                    <a:pt x="281" y="1360"/>
                  </a:lnTo>
                  <a:lnTo>
                    <a:pt x="519" y="1206"/>
                  </a:lnTo>
                  <a:lnTo>
                    <a:pt x="743" y="1037"/>
                  </a:lnTo>
                  <a:lnTo>
                    <a:pt x="967" y="855"/>
                  </a:lnTo>
                  <a:lnTo>
                    <a:pt x="1178" y="659"/>
                  </a:lnTo>
                  <a:lnTo>
                    <a:pt x="1360" y="463"/>
                  </a:lnTo>
                  <a:lnTo>
                    <a:pt x="1542" y="239"/>
                  </a:lnTo>
                  <a:lnTo>
                    <a:pt x="171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5206;p62">
              <a:extLst>
                <a:ext uri="{FF2B5EF4-FFF2-40B4-BE49-F238E27FC236}">
                  <a16:creationId xmlns:a16="http://schemas.microsoft.com/office/drawing/2014/main" id="{CF88B803-CF0F-10B8-67D2-D9BF17006991}"/>
                </a:ext>
              </a:extLst>
            </p:cNvPr>
            <p:cNvSpPr/>
            <p:nvPr/>
          </p:nvSpPr>
          <p:spPr>
            <a:xfrm>
              <a:off x="800925" y="2580975"/>
              <a:ext cx="79150" cy="58175"/>
            </a:xfrm>
            <a:custGeom>
              <a:avLst/>
              <a:gdLst/>
              <a:ahLst/>
              <a:cxnLst/>
              <a:rect l="l" t="t" r="r" b="b"/>
              <a:pathLst>
                <a:path w="3166" h="2327" extrusionOk="0">
                  <a:moveTo>
                    <a:pt x="2844" y="1"/>
                  </a:moveTo>
                  <a:lnTo>
                    <a:pt x="2704" y="15"/>
                  </a:lnTo>
                  <a:lnTo>
                    <a:pt x="2550" y="71"/>
                  </a:lnTo>
                  <a:lnTo>
                    <a:pt x="2382" y="127"/>
                  </a:lnTo>
                  <a:lnTo>
                    <a:pt x="2199" y="211"/>
                  </a:lnTo>
                  <a:lnTo>
                    <a:pt x="2017" y="295"/>
                  </a:lnTo>
                  <a:lnTo>
                    <a:pt x="1653" y="505"/>
                  </a:lnTo>
                  <a:lnTo>
                    <a:pt x="1317" y="729"/>
                  </a:lnTo>
                  <a:lnTo>
                    <a:pt x="1037" y="939"/>
                  </a:lnTo>
                  <a:lnTo>
                    <a:pt x="925" y="1037"/>
                  </a:lnTo>
                  <a:lnTo>
                    <a:pt x="841" y="1121"/>
                  </a:lnTo>
                  <a:lnTo>
                    <a:pt x="602" y="1402"/>
                  </a:lnTo>
                  <a:lnTo>
                    <a:pt x="392" y="1710"/>
                  </a:lnTo>
                  <a:lnTo>
                    <a:pt x="182" y="2018"/>
                  </a:lnTo>
                  <a:lnTo>
                    <a:pt x="0" y="2326"/>
                  </a:lnTo>
                  <a:lnTo>
                    <a:pt x="350" y="2214"/>
                  </a:lnTo>
                  <a:lnTo>
                    <a:pt x="841" y="2060"/>
                  </a:lnTo>
                  <a:lnTo>
                    <a:pt x="1401" y="1892"/>
                  </a:lnTo>
                  <a:lnTo>
                    <a:pt x="1947" y="1696"/>
                  </a:lnTo>
                  <a:lnTo>
                    <a:pt x="1835" y="1696"/>
                  </a:lnTo>
                  <a:lnTo>
                    <a:pt x="1807" y="1668"/>
                  </a:lnTo>
                  <a:lnTo>
                    <a:pt x="1807" y="1640"/>
                  </a:lnTo>
                  <a:lnTo>
                    <a:pt x="1821" y="1598"/>
                  </a:lnTo>
                  <a:lnTo>
                    <a:pt x="1849" y="1542"/>
                  </a:lnTo>
                  <a:lnTo>
                    <a:pt x="1919" y="1472"/>
                  </a:lnTo>
                  <a:lnTo>
                    <a:pt x="1989" y="1388"/>
                  </a:lnTo>
                  <a:lnTo>
                    <a:pt x="2129" y="1289"/>
                  </a:lnTo>
                  <a:lnTo>
                    <a:pt x="2311" y="1135"/>
                  </a:lnTo>
                  <a:lnTo>
                    <a:pt x="2536" y="981"/>
                  </a:lnTo>
                  <a:lnTo>
                    <a:pt x="2760" y="785"/>
                  </a:lnTo>
                  <a:lnTo>
                    <a:pt x="2956" y="603"/>
                  </a:lnTo>
                  <a:lnTo>
                    <a:pt x="3026" y="505"/>
                  </a:lnTo>
                  <a:lnTo>
                    <a:pt x="3096" y="407"/>
                  </a:lnTo>
                  <a:lnTo>
                    <a:pt x="3138" y="323"/>
                  </a:lnTo>
                  <a:lnTo>
                    <a:pt x="3166" y="239"/>
                  </a:lnTo>
                  <a:lnTo>
                    <a:pt x="3152" y="155"/>
                  </a:lnTo>
                  <a:lnTo>
                    <a:pt x="3124" y="85"/>
                  </a:lnTo>
                  <a:lnTo>
                    <a:pt x="3096" y="43"/>
                  </a:lnTo>
                  <a:lnTo>
                    <a:pt x="3054" y="29"/>
                  </a:lnTo>
                  <a:lnTo>
                    <a:pt x="3012" y="1"/>
                  </a:lnTo>
                  <a:close/>
                </a:path>
              </a:pathLst>
            </a:custGeom>
            <a:solidFill>
              <a:srgbClr val="DD6A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5207;p62">
              <a:extLst>
                <a:ext uri="{FF2B5EF4-FFF2-40B4-BE49-F238E27FC236}">
                  <a16:creationId xmlns:a16="http://schemas.microsoft.com/office/drawing/2014/main" id="{1D3B02E0-B8BE-CDDF-47D4-B8E2EF26B2EE}"/>
                </a:ext>
              </a:extLst>
            </p:cNvPr>
            <p:cNvSpPr/>
            <p:nvPr/>
          </p:nvSpPr>
          <p:spPr>
            <a:xfrm>
              <a:off x="577125" y="2610400"/>
              <a:ext cx="259175" cy="145350"/>
            </a:xfrm>
            <a:custGeom>
              <a:avLst/>
              <a:gdLst/>
              <a:ahLst/>
              <a:cxnLst/>
              <a:rect l="l" t="t" r="r" b="b"/>
              <a:pathLst>
                <a:path w="10367" h="5814" extrusionOk="0">
                  <a:moveTo>
                    <a:pt x="617" y="0"/>
                  </a:moveTo>
                  <a:lnTo>
                    <a:pt x="505" y="14"/>
                  </a:lnTo>
                  <a:lnTo>
                    <a:pt x="407" y="28"/>
                  </a:lnTo>
                  <a:lnTo>
                    <a:pt x="309" y="56"/>
                  </a:lnTo>
                  <a:lnTo>
                    <a:pt x="239" y="98"/>
                  </a:lnTo>
                  <a:lnTo>
                    <a:pt x="169" y="140"/>
                  </a:lnTo>
                  <a:lnTo>
                    <a:pt x="113" y="196"/>
                  </a:lnTo>
                  <a:lnTo>
                    <a:pt x="70" y="267"/>
                  </a:lnTo>
                  <a:lnTo>
                    <a:pt x="28" y="337"/>
                  </a:lnTo>
                  <a:lnTo>
                    <a:pt x="14" y="407"/>
                  </a:lnTo>
                  <a:lnTo>
                    <a:pt x="0" y="491"/>
                  </a:lnTo>
                  <a:lnTo>
                    <a:pt x="0" y="589"/>
                  </a:lnTo>
                  <a:lnTo>
                    <a:pt x="0" y="687"/>
                  </a:lnTo>
                  <a:lnTo>
                    <a:pt x="28" y="785"/>
                  </a:lnTo>
                  <a:lnTo>
                    <a:pt x="85" y="1009"/>
                  </a:lnTo>
                  <a:lnTo>
                    <a:pt x="197" y="1247"/>
                  </a:lnTo>
                  <a:lnTo>
                    <a:pt x="337" y="1485"/>
                  </a:lnTo>
                  <a:lnTo>
                    <a:pt x="505" y="1737"/>
                  </a:lnTo>
                  <a:lnTo>
                    <a:pt x="715" y="1990"/>
                  </a:lnTo>
                  <a:lnTo>
                    <a:pt x="1205" y="2536"/>
                  </a:lnTo>
                  <a:lnTo>
                    <a:pt x="1794" y="3124"/>
                  </a:lnTo>
                  <a:lnTo>
                    <a:pt x="2102" y="3433"/>
                  </a:lnTo>
                  <a:lnTo>
                    <a:pt x="2438" y="3741"/>
                  </a:lnTo>
                  <a:lnTo>
                    <a:pt x="2774" y="4035"/>
                  </a:lnTo>
                  <a:lnTo>
                    <a:pt x="3110" y="4329"/>
                  </a:lnTo>
                  <a:lnTo>
                    <a:pt x="3461" y="4595"/>
                  </a:lnTo>
                  <a:lnTo>
                    <a:pt x="3811" y="4861"/>
                  </a:lnTo>
                  <a:lnTo>
                    <a:pt x="4147" y="5100"/>
                  </a:lnTo>
                  <a:lnTo>
                    <a:pt x="4483" y="5310"/>
                  </a:lnTo>
                  <a:lnTo>
                    <a:pt x="4819" y="5478"/>
                  </a:lnTo>
                  <a:lnTo>
                    <a:pt x="5128" y="5632"/>
                  </a:lnTo>
                  <a:lnTo>
                    <a:pt x="5282" y="5688"/>
                  </a:lnTo>
                  <a:lnTo>
                    <a:pt x="5436" y="5730"/>
                  </a:lnTo>
                  <a:lnTo>
                    <a:pt x="5576" y="5772"/>
                  </a:lnTo>
                  <a:lnTo>
                    <a:pt x="5716" y="5800"/>
                  </a:lnTo>
                  <a:lnTo>
                    <a:pt x="5856" y="5814"/>
                  </a:lnTo>
                  <a:lnTo>
                    <a:pt x="6010" y="5814"/>
                  </a:lnTo>
                  <a:lnTo>
                    <a:pt x="6332" y="5800"/>
                  </a:lnTo>
                  <a:lnTo>
                    <a:pt x="6683" y="5758"/>
                  </a:lnTo>
                  <a:lnTo>
                    <a:pt x="7061" y="5688"/>
                  </a:lnTo>
                  <a:lnTo>
                    <a:pt x="7439" y="5590"/>
                  </a:lnTo>
                  <a:lnTo>
                    <a:pt x="7831" y="5492"/>
                  </a:lnTo>
                  <a:lnTo>
                    <a:pt x="8210" y="5366"/>
                  </a:lnTo>
                  <a:lnTo>
                    <a:pt x="8588" y="5240"/>
                  </a:lnTo>
                  <a:lnTo>
                    <a:pt x="9274" y="4987"/>
                  </a:lnTo>
                  <a:lnTo>
                    <a:pt x="9849" y="4763"/>
                  </a:lnTo>
                  <a:lnTo>
                    <a:pt x="10367" y="4539"/>
                  </a:lnTo>
                  <a:lnTo>
                    <a:pt x="8294" y="1275"/>
                  </a:lnTo>
                  <a:lnTo>
                    <a:pt x="7271" y="1709"/>
                  </a:lnTo>
                  <a:lnTo>
                    <a:pt x="6529" y="2004"/>
                  </a:lnTo>
                  <a:lnTo>
                    <a:pt x="6262" y="2102"/>
                  </a:lnTo>
                  <a:lnTo>
                    <a:pt x="6122" y="2144"/>
                  </a:lnTo>
                  <a:lnTo>
                    <a:pt x="6010" y="2130"/>
                  </a:lnTo>
                  <a:lnTo>
                    <a:pt x="5800" y="2060"/>
                  </a:lnTo>
                  <a:lnTo>
                    <a:pt x="5492" y="1948"/>
                  </a:lnTo>
                  <a:lnTo>
                    <a:pt x="5072" y="1779"/>
                  </a:lnTo>
                  <a:lnTo>
                    <a:pt x="4539" y="1555"/>
                  </a:lnTo>
                  <a:lnTo>
                    <a:pt x="3881" y="1275"/>
                  </a:lnTo>
                  <a:lnTo>
                    <a:pt x="3110" y="911"/>
                  </a:lnTo>
                  <a:lnTo>
                    <a:pt x="2228" y="491"/>
                  </a:lnTo>
                  <a:lnTo>
                    <a:pt x="1780" y="281"/>
                  </a:lnTo>
                  <a:lnTo>
                    <a:pt x="1569" y="196"/>
                  </a:lnTo>
                  <a:lnTo>
                    <a:pt x="1373" y="140"/>
                  </a:lnTo>
                  <a:lnTo>
                    <a:pt x="1205" y="84"/>
                  </a:lnTo>
                  <a:lnTo>
                    <a:pt x="1037" y="42"/>
                  </a:lnTo>
                  <a:lnTo>
                    <a:pt x="883" y="14"/>
                  </a:lnTo>
                  <a:lnTo>
                    <a:pt x="74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5208;p62">
              <a:extLst>
                <a:ext uri="{FF2B5EF4-FFF2-40B4-BE49-F238E27FC236}">
                  <a16:creationId xmlns:a16="http://schemas.microsoft.com/office/drawing/2014/main" id="{DA603B0C-4BF7-E583-BD8A-47B10349C984}"/>
                </a:ext>
              </a:extLst>
            </p:cNvPr>
            <p:cNvSpPr/>
            <p:nvPr/>
          </p:nvSpPr>
          <p:spPr>
            <a:xfrm>
              <a:off x="588675" y="2658025"/>
              <a:ext cx="71825" cy="64825"/>
            </a:xfrm>
            <a:custGeom>
              <a:avLst/>
              <a:gdLst/>
              <a:ahLst/>
              <a:cxnLst/>
              <a:rect l="l" t="t" r="r" b="b"/>
              <a:pathLst>
                <a:path w="2873" h="2593" extrusionOk="0">
                  <a:moveTo>
                    <a:pt x="1" y="1"/>
                  </a:moveTo>
                  <a:lnTo>
                    <a:pt x="407" y="449"/>
                  </a:lnTo>
                  <a:lnTo>
                    <a:pt x="841" y="883"/>
                  </a:lnTo>
                  <a:lnTo>
                    <a:pt x="785" y="855"/>
                  </a:lnTo>
                  <a:lnTo>
                    <a:pt x="533" y="715"/>
                  </a:lnTo>
                  <a:lnTo>
                    <a:pt x="407" y="645"/>
                  </a:lnTo>
                  <a:lnTo>
                    <a:pt x="281" y="575"/>
                  </a:lnTo>
                  <a:lnTo>
                    <a:pt x="267" y="575"/>
                  </a:lnTo>
                  <a:lnTo>
                    <a:pt x="267" y="589"/>
                  </a:lnTo>
                  <a:lnTo>
                    <a:pt x="505" y="757"/>
                  </a:lnTo>
                  <a:lnTo>
                    <a:pt x="743" y="925"/>
                  </a:lnTo>
                  <a:lnTo>
                    <a:pt x="981" y="1065"/>
                  </a:lnTo>
                  <a:lnTo>
                    <a:pt x="1079" y="1121"/>
                  </a:lnTo>
                  <a:lnTo>
                    <a:pt x="1360" y="1373"/>
                  </a:lnTo>
                  <a:lnTo>
                    <a:pt x="1710" y="1696"/>
                  </a:lnTo>
                  <a:lnTo>
                    <a:pt x="2088" y="2004"/>
                  </a:lnTo>
                  <a:lnTo>
                    <a:pt x="2859" y="2592"/>
                  </a:lnTo>
                  <a:lnTo>
                    <a:pt x="2873" y="2592"/>
                  </a:lnTo>
                  <a:lnTo>
                    <a:pt x="2873" y="2564"/>
                  </a:lnTo>
                  <a:lnTo>
                    <a:pt x="2859" y="2564"/>
                  </a:lnTo>
                  <a:lnTo>
                    <a:pt x="2116" y="1906"/>
                  </a:lnTo>
                  <a:lnTo>
                    <a:pt x="1416" y="1275"/>
                  </a:lnTo>
                  <a:lnTo>
                    <a:pt x="715" y="631"/>
                  </a:lnTo>
                  <a:lnTo>
                    <a:pt x="365" y="309"/>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5209;p62">
              <a:extLst>
                <a:ext uri="{FF2B5EF4-FFF2-40B4-BE49-F238E27FC236}">
                  <a16:creationId xmlns:a16="http://schemas.microsoft.com/office/drawing/2014/main" id="{A95F2D3A-A683-3ABB-D932-8607EA029A94}"/>
                </a:ext>
              </a:extLst>
            </p:cNvPr>
            <p:cNvSpPr/>
            <p:nvPr/>
          </p:nvSpPr>
          <p:spPr>
            <a:xfrm>
              <a:off x="769400" y="2653125"/>
              <a:ext cx="48000" cy="75675"/>
            </a:xfrm>
            <a:custGeom>
              <a:avLst/>
              <a:gdLst/>
              <a:ahLst/>
              <a:cxnLst/>
              <a:rect l="l" t="t" r="r" b="b"/>
              <a:pathLst>
                <a:path w="1920" h="3027" extrusionOk="0">
                  <a:moveTo>
                    <a:pt x="14" y="0"/>
                  </a:moveTo>
                  <a:lnTo>
                    <a:pt x="0" y="14"/>
                  </a:lnTo>
                  <a:lnTo>
                    <a:pt x="14" y="28"/>
                  </a:lnTo>
                  <a:lnTo>
                    <a:pt x="224" y="421"/>
                  </a:lnTo>
                  <a:lnTo>
                    <a:pt x="449" y="799"/>
                  </a:lnTo>
                  <a:lnTo>
                    <a:pt x="911" y="1569"/>
                  </a:lnTo>
                  <a:lnTo>
                    <a:pt x="1401" y="2312"/>
                  </a:lnTo>
                  <a:lnTo>
                    <a:pt x="1639" y="2676"/>
                  </a:lnTo>
                  <a:lnTo>
                    <a:pt x="1891" y="3026"/>
                  </a:lnTo>
                  <a:lnTo>
                    <a:pt x="1905" y="3026"/>
                  </a:lnTo>
                  <a:lnTo>
                    <a:pt x="1919" y="3012"/>
                  </a:lnTo>
                  <a:lnTo>
                    <a:pt x="1695" y="2620"/>
                  </a:lnTo>
                  <a:lnTo>
                    <a:pt x="1457" y="2242"/>
                  </a:lnTo>
                  <a:lnTo>
                    <a:pt x="995" y="1499"/>
                  </a:lnTo>
                  <a:lnTo>
                    <a:pt x="519" y="743"/>
                  </a:lnTo>
                  <a:lnTo>
                    <a:pt x="280" y="379"/>
                  </a:lnTo>
                  <a:lnTo>
                    <a:pt x="28" y="14"/>
                  </a:lnTo>
                  <a:lnTo>
                    <a:pt x="1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5210;p62">
              <a:extLst>
                <a:ext uri="{FF2B5EF4-FFF2-40B4-BE49-F238E27FC236}">
                  <a16:creationId xmlns:a16="http://schemas.microsoft.com/office/drawing/2014/main" id="{58ADF6BA-F9EC-DD2D-ADCA-7B778AAC1BD3}"/>
                </a:ext>
              </a:extLst>
            </p:cNvPr>
            <p:cNvSpPr/>
            <p:nvPr/>
          </p:nvSpPr>
          <p:spPr>
            <a:xfrm>
              <a:off x="618800" y="2615650"/>
              <a:ext cx="167775" cy="48700"/>
            </a:xfrm>
            <a:custGeom>
              <a:avLst/>
              <a:gdLst/>
              <a:ahLst/>
              <a:cxnLst/>
              <a:rect l="l" t="t" r="r" b="b"/>
              <a:pathLst>
                <a:path w="6711" h="1948" extrusionOk="0">
                  <a:moveTo>
                    <a:pt x="14" y="1"/>
                  </a:moveTo>
                  <a:lnTo>
                    <a:pt x="0" y="15"/>
                  </a:lnTo>
                  <a:lnTo>
                    <a:pt x="701" y="337"/>
                  </a:lnTo>
                  <a:lnTo>
                    <a:pt x="1920" y="897"/>
                  </a:lnTo>
                  <a:lnTo>
                    <a:pt x="3138" y="1457"/>
                  </a:lnTo>
                  <a:lnTo>
                    <a:pt x="3839" y="1766"/>
                  </a:lnTo>
                  <a:lnTo>
                    <a:pt x="4063" y="1850"/>
                  </a:lnTo>
                  <a:lnTo>
                    <a:pt x="4287" y="1934"/>
                  </a:lnTo>
                  <a:lnTo>
                    <a:pt x="4399" y="1948"/>
                  </a:lnTo>
                  <a:lnTo>
                    <a:pt x="4511" y="1948"/>
                  </a:lnTo>
                  <a:lnTo>
                    <a:pt x="4623" y="1920"/>
                  </a:lnTo>
                  <a:lnTo>
                    <a:pt x="4721" y="1878"/>
                  </a:lnTo>
                  <a:lnTo>
                    <a:pt x="5674" y="1471"/>
                  </a:lnTo>
                  <a:lnTo>
                    <a:pt x="6234" y="1233"/>
                  </a:lnTo>
                  <a:lnTo>
                    <a:pt x="6627" y="1065"/>
                  </a:lnTo>
                  <a:lnTo>
                    <a:pt x="6711" y="1191"/>
                  </a:lnTo>
                  <a:lnTo>
                    <a:pt x="6711" y="1191"/>
                  </a:lnTo>
                  <a:lnTo>
                    <a:pt x="6641" y="1037"/>
                  </a:lnTo>
                  <a:lnTo>
                    <a:pt x="6248" y="1191"/>
                  </a:lnTo>
                  <a:lnTo>
                    <a:pt x="5674" y="1429"/>
                  </a:lnTo>
                  <a:lnTo>
                    <a:pt x="5100" y="1654"/>
                  </a:lnTo>
                  <a:lnTo>
                    <a:pt x="4707" y="1808"/>
                  </a:lnTo>
                  <a:lnTo>
                    <a:pt x="4595" y="1836"/>
                  </a:lnTo>
                  <a:lnTo>
                    <a:pt x="4371" y="1836"/>
                  </a:lnTo>
                  <a:lnTo>
                    <a:pt x="4259" y="1808"/>
                  </a:lnTo>
                  <a:lnTo>
                    <a:pt x="3573" y="1527"/>
                  </a:lnTo>
                  <a:lnTo>
                    <a:pt x="2186" y="939"/>
                  </a:lnTo>
                  <a:lnTo>
                    <a:pt x="1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5211;p62">
              <a:extLst>
                <a:ext uri="{FF2B5EF4-FFF2-40B4-BE49-F238E27FC236}">
                  <a16:creationId xmlns:a16="http://schemas.microsoft.com/office/drawing/2014/main" id="{92AA26FF-E9E5-E5BB-6069-03F3C4923400}"/>
                </a:ext>
              </a:extLst>
            </p:cNvPr>
            <p:cNvSpPr/>
            <p:nvPr/>
          </p:nvSpPr>
          <p:spPr>
            <a:xfrm>
              <a:off x="752225" y="2718275"/>
              <a:ext cx="84775" cy="34675"/>
            </a:xfrm>
            <a:custGeom>
              <a:avLst/>
              <a:gdLst/>
              <a:ahLst/>
              <a:cxnLst/>
              <a:rect l="l" t="t" r="r" b="b"/>
              <a:pathLst>
                <a:path w="3391" h="1387" extrusionOk="0">
                  <a:moveTo>
                    <a:pt x="3237" y="0"/>
                  </a:moveTo>
                  <a:lnTo>
                    <a:pt x="3349" y="210"/>
                  </a:lnTo>
                  <a:lnTo>
                    <a:pt x="2536" y="518"/>
                  </a:lnTo>
                  <a:lnTo>
                    <a:pt x="1696" y="841"/>
                  </a:lnTo>
                  <a:lnTo>
                    <a:pt x="855" y="1135"/>
                  </a:lnTo>
                  <a:lnTo>
                    <a:pt x="435" y="1261"/>
                  </a:lnTo>
                  <a:lnTo>
                    <a:pt x="1" y="1373"/>
                  </a:lnTo>
                  <a:lnTo>
                    <a:pt x="1" y="1387"/>
                  </a:lnTo>
                  <a:lnTo>
                    <a:pt x="57" y="1387"/>
                  </a:lnTo>
                  <a:lnTo>
                    <a:pt x="477" y="1317"/>
                  </a:lnTo>
                  <a:lnTo>
                    <a:pt x="883" y="1219"/>
                  </a:lnTo>
                  <a:lnTo>
                    <a:pt x="1318" y="1107"/>
                  </a:lnTo>
                  <a:lnTo>
                    <a:pt x="1738" y="953"/>
                  </a:lnTo>
                  <a:lnTo>
                    <a:pt x="2158" y="799"/>
                  </a:lnTo>
                  <a:lnTo>
                    <a:pt x="2564" y="630"/>
                  </a:lnTo>
                  <a:lnTo>
                    <a:pt x="3391" y="238"/>
                  </a:lnTo>
                  <a:lnTo>
                    <a:pt x="3321" y="140"/>
                  </a:lnTo>
                  <a:lnTo>
                    <a:pt x="32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5212;p62">
              <a:extLst>
                <a:ext uri="{FF2B5EF4-FFF2-40B4-BE49-F238E27FC236}">
                  <a16:creationId xmlns:a16="http://schemas.microsoft.com/office/drawing/2014/main" id="{47288403-A153-15FA-086C-721176B7A31E}"/>
                </a:ext>
              </a:extLst>
            </p:cNvPr>
            <p:cNvSpPr/>
            <p:nvPr/>
          </p:nvSpPr>
          <p:spPr>
            <a:xfrm>
              <a:off x="758175" y="2403775"/>
              <a:ext cx="103700" cy="122250"/>
            </a:xfrm>
            <a:custGeom>
              <a:avLst/>
              <a:gdLst/>
              <a:ahLst/>
              <a:cxnLst/>
              <a:rect l="l" t="t" r="r" b="b"/>
              <a:pathLst>
                <a:path w="4148" h="4890" extrusionOk="0">
                  <a:moveTo>
                    <a:pt x="1934" y="0"/>
                  </a:moveTo>
                  <a:lnTo>
                    <a:pt x="1864" y="14"/>
                  </a:lnTo>
                  <a:lnTo>
                    <a:pt x="1808" y="28"/>
                  </a:lnTo>
                  <a:lnTo>
                    <a:pt x="1752" y="56"/>
                  </a:lnTo>
                  <a:lnTo>
                    <a:pt x="1682" y="126"/>
                  </a:lnTo>
                  <a:lnTo>
                    <a:pt x="1612" y="224"/>
                  </a:lnTo>
                  <a:lnTo>
                    <a:pt x="1584" y="308"/>
                  </a:lnTo>
                  <a:lnTo>
                    <a:pt x="1556" y="406"/>
                  </a:lnTo>
                  <a:lnTo>
                    <a:pt x="1542" y="561"/>
                  </a:lnTo>
                  <a:lnTo>
                    <a:pt x="1542" y="631"/>
                  </a:lnTo>
                  <a:lnTo>
                    <a:pt x="1486" y="617"/>
                  </a:lnTo>
                  <a:lnTo>
                    <a:pt x="1346" y="631"/>
                  </a:lnTo>
                  <a:lnTo>
                    <a:pt x="1262" y="645"/>
                  </a:lnTo>
                  <a:lnTo>
                    <a:pt x="1178" y="673"/>
                  </a:lnTo>
                  <a:lnTo>
                    <a:pt x="1108" y="715"/>
                  </a:lnTo>
                  <a:lnTo>
                    <a:pt x="1038" y="785"/>
                  </a:lnTo>
                  <a:lnTo>
                    <a:pt x="996" y="855"/>
                  </a:lnTo>
                  <a:lnTo>
                    <a:pt x="968" y="939"/>
                  </a:lnTo>
                  <a:lnTo>
                    <a:pt x="940" y="1009"/>
                  </a:lnTo>
                  <a:lnTo>
                    <a:pt x="940" y="1093"/>
                  </a:lnTo>
                  <a:lnTo>
                    <a:pt x="940" y="1163"/>
                  </a:lnTo>
                  <a:lnTo>
                    <a:pt x="954" y="1247"/>
                  </a:lnTo>
                  <a:lnTo>
                    <a:pt x="968" y="1317"/>
                  </a:lnTo>
                  <a:lnTo>
                    <a:pt x="1010" y="1401"/>
                  </a:lnTo>
                  <a:lnTo>
                    <a:pt x="813" y="1401"/>
                  </a:lnTo>
                  <a:lnTo>
                    <a:pt x="729" y="1415"/>
                  </a:lnTo>
                  <a:lnTo>
                    <a:pt x="659" y="1443"/>
                  </a:lnTo>
                  <a:lnTo>
                    <a:pt x="589" y="1485"/>
                  </a:lnTo>
                  <a:lnTo>
                    <a:pt x="533" y="1527"/>
                  </a:lnTo>
                  <a:lnTo>
                    <a:pt x="491" y="1597"/>
                  </a:lnTo>
                  <a:lnTo>
                    <a:pt x="463" y="1653"/>
                  </a:lnTo>
                  <a:lnTo>
                    <a:pt x="449" y="1779"/>
                  </a:lnTo>
                  <a:lnTo>
                    <a:pt x="449" y="1905"/>
                  </a:lnTo>
                  <a:lnTo>
                    <a:pt x="463" y="2017"/>
                  </a:lnTo>
                  <a:lnTo>
                    <a:pt x="491" y="2116"/>
                  </a:lnTo>
                  <a:lnTo>
                    <a:pt x="533" y="2186"/>
                  </a:lnTo>
                  <a:lnTo>
                    <a:pt x="561" y="2256"/>
                  </a:lnTo>
                  <a:lnTo>
                    <a:pt x="491" y="2256"/>
                  </a:lnTo>
                  <a:lnTo>
                    <a:pt x="407" y="2270"/>
                  </a:lnTo>
                  <a:lnTo>
                    <a:pt x="337" y="2298"/>
                  </a:lnTo>
                  <a:lnTo>
                    <a:pt x="267" y="2326"/>
                  </a:lnTo>
                  <a:lnTo>
                    <a:pt x="211" y="2368"/>
                  </a:lnTo>
                  <a:lnTo>
                    <a:pt x="155" y="2424"/>
                  </a:lnTo>
                  <a:lnTo>
                    <a:pt x="113" y="2480"/>
                  </a:lnTo>
                  <a:lnTo>
                    <a:pt x="71" y="2550"/>
                  </a:lnTo>
                  <a:lnTo>
                    <a:pt x="43" y="2634"/>
                  </a:lnTo>
                  <a:lnTo>
                    <a:pt x="15" y="2718"/>
                  </a:lnTo>
                  <a:lnTo>
                    <a:pt x="1" y="2928"/>
                  </a:lnTo>
                  <a:lnTo>
                    <a:pt x="1" y="3152"/>
                  </a:lnTo>
                  <a:lnTo>
                    <a:pt x="1" y="3404"/>
                  </a:lnTo>
                  <a:lnTo>
                    <a:pt x="43" y="3909"/>
                  </a:lnTo>
                  <a:lnTo>
                    <a:pt x="43" y="4161"/>
                  </a:lnTo>
                  <a:lnTo>
                    <a:pt x="29" y="4385"/>
                  </a:lnTo>
                  <a:lnTo>
                    <a:pt x="323" y="4455"/>
                  </a:lnTo>
                  <a:lnTo>
                    <a:pt x="1024" y="3867"/>
                  </a:lnTo>
                  <a:lnTo>
                    <a:pt x="1108" y="3909"/>
                  </a:lnTo>
                  <a:lnTo>
                    <a:pt x="1206" y="3965"/>
                  </a:lnTo>
                  <a:lnTo>
                    <a:pt x="1304" y="4049"/>
                  </a:lnTo>
                  <a:lnTo>
                    <a:pt x="1388" y="4133"/>
                  </a:lnTo>
                  <a:lnTo>
                    <a:pt x="1570" y="4343"/>
                  </a:lnTo>
                  <a:lnTo>
                    <a:pt x="1752" y="4553"/>
                  </a:lnTo>
                  <a:lnTo>
                    <a:pt x="1836" y="4651"/>
                  </a:lnTo>
                  <a:lnTo>
                    <a:pt x="1934" y="4735"/>
                  </a:lnTo>
                  <a:lnTo>
                    <a:pt x="2018" y="4805"/>
                  </a:lnTo>
                  <a:lnTo>
                    <a:pt x="2102" y="4847"/>
                  </a:lnTo>
                  <a:lnTo>
                    <a:pt x="2200" y="4889"/>
                  </a:lnTo>
                  <a:lnTo>
                    <a:pt x="2284" y="4889"/>
                  </a:lnTo>
                  <a:lnTo>
                    <a:pt x="2382" y="4861"/>
                  </a:lnTo>
                  <a:lnTo>
                    <a:pt x="2466" y="4791"/>
                  </a:lnTo>
                  <a:lnTo>
                    <a:pt x="2523" y="4735"/>
                  </a:lnTo>
                  <a:lnTo>
                    <a:pt x="2565" y="4679"/>
                  </a:lnTo>
                  <a:lnTo>
                    <a:pt x="2579" y="4609"/>
                  </a:lnTo>
                  <a:lnTo>
                    <a:pt x="2607" y="4539"/>
                  </a:lnTo>
                  <a:lnTo>
                    <a:pt x="2621" y="4399"/>
                  </a:lnTo>
                  <a:lnTo>
                    <a:pt x="2607" y="4259"/>
                  </a:lnTo>
                  <a:lnTo>
                    <a:pt x="2579" y="4133"/>
                  </a:lnTo>
                  <a:lnTo>
                    <a:pt x="2537" y="4035"/>
                  </a:lnTo>
                  <a:lnTo>
                    <a:pt x="2509" y="3937"/>
                  </a:lnTo>
                  <a:lnTo>
                    <a:pt x="2593" y="4021"/>
                  </a:lnTo>
                  <a:lnTo>
                    <a:pt x="2691" y="4091"/>
                  </a:lnTo>
                  <a:lnTo>
                    <a:pt x="2803" y="4161"/>
                  </a:lnTo>
                  <a:lnTo>
                    <a:pt x="2943" y="4217"/>
                  </a:lnTo>
                  <a:lnTo>
                    <a:pt x="3013" y="4231"/>
                  </a:lnTo>
                  <a:lnTo>
                    <a:pt x="3083" y="4231"/>
                  </a:lnTo>
                  <a:lnTo>
                    <a:pt x="3153" y="4217"/>
                  </a:lnTo>
                  <a:lnTo>
                    <a:pt x="3209" y="4189"/>
                  </a:lnTo>
                  <a:lnTo>
                    <a:pt x="3279" y="4147"/>
                  </a:lnTo>
                  <a:lnTo>
                    <a:pt x="3335" y="4077"/>
                  </a:lnTo>
                  <a:lnTo>
                    <a:pt x="3377" y="3993"/>
                  </a:lnTo>
                  <a:lnTo>
                    <a:pt x="3405" y="3909"/>
                  </a:lnTo>
                  <a:lnTo>
                    <a:pt x="3419" y="3825"/>
                  </a:lnTo>
                  <a:lnTo>
                    <a:pt x="3419" y="3741"/>
                  </a:lnTo>
                  <a:lnTo>
                    <a:pt x="3405" y="3657"/>
                  </a:lnTo>
                  <a:lnTo>
                    <a:pt x="3391" y="3558"/>
                  </a:lnTo>
                  <a:lnTo>
                    <a:pt x="3321" y="3404"/>
                  </a:lnTo>
                  <a:lnTo>
                    <a:pt x="3237" y="3250"/>
                  </a:lnTo>
                  <a:lnTo>
                    <a:pt x="3167" y="3138"/>
                  </a:lnTo>
                  <a:lnTo>
                    <a:pt x="3083" y="3026"/>
                  </a:lnTo>
                  <a:lnTo>
                    <a:pt x="3181" y="3096"/>
                  </a:lnTo>
                  <a:lnTo>
                    <a:pt x="3279" y="3152"/>
                  </a:lnTo>
                  <a:lnTo>
                    <a:pt x="3405" y="3208"/>
                  </a:lnTo>
                  <a:lnTo>
                    <a:pt x="3545" y="3250"/>
                  </a:lnTo>
                  <a:lnTo>
                    <a:pt x="3685" y="3250"/>
                  </a:lnTo>
                  <a:lnTo>
                    <a:pt x="3755" y="3222"/>
                  </a:lnTo>
                  <a:lnTo>
                    <a:pt x="3811" y="3194"/>
                  </a:lnTo>
                  <a:lnTo>
                    <a:pt x="3867" y="3138"/>
                  </a:lnTo>
                  <a:lnTo>
                    <a:pt x="3923" y="3068"/>
                  </a:lnTo>
                  <a:lnTo>
                    <a:pt x="3965" y="2998"/>
                  </a:lnTo>
                  <a:lnTo>
                    <a:pt x="3979" y="2900"/>
                  </a:lnTo>
                  <a:lnTo>
                    <a:pt x="3979" y="2816"/>
                  </a:lnTo>
                  <a:lnTo>
                    <a:pt x="3979" y="2732"/>
                  </a:lnTo>
                  <a:lnTo>
                    <a:pt x="3951" y="2634"/>
                  </a:lnTo>
                  <a:lnTo>
                    <a:pt x="3923" y="2550"/>
                  </a:lnTo>
                  <a:lnTo>
                    <a:pt x="3853" y="2382"/>
                  </a:lnTo>
                  <a:lnTo>
                    <a:pt x="3769" y="2228"/>
                  </a:lnTo>
                  <a:lnTo>
                    <a:pt x="3685" y="2116"/>
                  </a:lnTo>
                  <a:lnTo>
                    <a:pt x="3601" y="2003"/>
                  </a:lnTo>
                  <a:lnTo>
                    <a:pt x="3671" y="2046"/>
                  </a:lnTo>
                  <a:lnTo>
                    <a:pt x="3755" y="2088"/>
                  </a:lnTo>
                  <a:lnTo>
                    <a:pt x="3839" y="2116"/>
                  </a:lnTo>
                  <a:lnTo>
                    <a:pt x="3937" y="2130"/>
                  </a:lnTo>
                  <a:lnTo>
                    <a:pt x="3993" y="2116"/>
                  </a:lnTo>
                  <a:lnTo>
                    <a:pt x="4035" y="2102"/>
                  </a:lnTo>
                  <a:lnTo>
                    <a:pt x="4063" y="2074"/>
                  </a:lnTo>
                  <a:lnTo>
                    <a:pt x="4106" y="2032"/>
                  </a:lnTo>
                  <a:lnTo>
                    <a:pt x="4120" y="1975"/>
                  </a:lnTo>
                  <a:lnTo>
                    <a:pt x="4148" y="1891"/>
                  </a:lnTo>
                  <a:lnTo>
                    <a:pt x="4148" y="1807"/>
                  </a:lnTo>
                  <a:lnTo>
                    <a:pt x="4148" y="1709"/>
                  </a:lnTo>
                  <a:lnTo>
                    <a:pt x="4134" y="1625"/>
                  </a:lnTo>
                  <a:lnTo>
                    <a:pt x="4106" y="1527"/>
                  </a:lnTo>
                  <a:lnTo>
                    <a:pt x="4063" y="1443"/>
                  </a:lnTo>
                  <a:lnTo>
                    <a:pt x="4021" y="1345"/>
                  </a:lnTo>
                  <a:lnTo>
                    <a:pt x="3895" y="1163"/>
                  </a:lnTo>
                  <a:lnTo>
                    <a:pt x="3755" y="981"/>
                  </a:lnTo>
                  <a:lnTo>
                    <a:pt x="3573" y="813"/>
                  </a:lnTo>
                  <a:lnTo>
                    <a:pt x="3391" y="645"/>
                  </a:lnTo>
                  <a:lnTo>
                    <a:pt x="3181" y="491"/>
                  </a:lnTo>
                  <a:lnTo>
                    <a:pt x="2971" y="364"/>
                  </a:lnTo>
                  <a:lnTo>
                    <a:pt x="2761" y="238"/>
                  </a:lnTo>
                  <a:lnTo>
                    <a:pt x="2551" y="140"/>
                  </a:lnTo>
                  <a:lnTo>
                    <a:pt x="2354" y="70"/>
                  </a:lnTo>
                  <a:lnTo>
                    <a:pt x="2172" y="14"/>
                  </a:lnTo>
                  <a:lnTo>
                    <a:pt x="2004" y="0"/>
                  </a:lnTo>
                  <a:close/>
                </a:path>
              </a:pathLst>
            </a:custGeom>
            <a:solidFill>
              <a:srgbClr val="DD6A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5213;p62">
              <a:extLst>
                <a:ext uri="{FF2B5EF4-FFF2-40B4-BE49-F238E27FC236}">
                  <a16:creationId xmlns:a16="http://schemas.microsoft.com/office/drawing/2014/main" id="{FB02DAFE-FD6B-2540-7248-89E78FA8880D}"/>
                </a:ext>
              </a:extLst>
            </p:cNvPr>
            <p:cNvSpPr/>
            <p:nvPr/>
          </p:nvSpPr>
          <p:spPr>
            <a:xfrm>
              <a:off x="729125" y="2490975"/>
              <a:ext cx="47650" cy="41350"/>
            </a:xfrm>
            <a:custGeom>
              <a:avLst/>
              <a:gdLst/>
              <a:ahLst/>
              <a:cxnLst/>
              <a:rect l="l" t="t" r="r" b="b"/>
              <a:pathLst>
                <a:path w="1906" h="1654" extrusionOk="0">
                  <a:moveTo>
                    <a:pt x="1177" y="0"/>
                  </a:moveTo>
                  <a:lnTo>
                    <a:pt x="1149" y="98"/>
                  </a:lnTo>
                  <a:lnTo>
                    <a:pt x="1107" y="197"/>
                  </a:lnTo>
                  <a:lnTo>
                    <a:pt x="1051" y="281"/>
                  </a:lnTo>
                  <a:lnTo>
                    <a:pt x="981" y="351"/>
                  </a:lnTo>
                  <a:lnTo>
                    <a:pt x="813" y="505"/>
                  </a:lnTo>
                  <a:lnTo>
                    <a:pt x="631" y="645"/>
                  </a:lnTo>
                  <a:lnTo>
                    <a:pt x="435" y="771"/>
                  </a:lnTo>
                  <a:lnTo>
                    <a:pt x="266" y="911"/>
                  </a:lnTo>
                  <a:lnTo>
                    <a:pt x="196" y="995"/>
                  </a:lnTo>
                  <a:lnTo>
                    <a:pt x="126" y="1065"/>
                  </a:lnTo>
                  <a:lnTo>
                    <a:pt x="70" y="1149"/>
                  </a:lnTo>
                  <a:lnTo>
                    <a:pt x="28" y="1247"/>
                  </a:lnTo>
                  <a:lnTo>
                    <a:pt x="0" y="1359"/>
                  </a:lnTo>
                  <a:lnTo>
                    <a:pt x="0" y="1457"/>
                  </a:lnTo>
                  <a:lnTo>
                    <a:pt x="14" y="1527"/>
                  </a:lnTo>
                  <a:lnTo>
                    <a:pt x="70" y="1597"/>
                  </a:lnTo>
                  <a:lnTo>
                    <a:pt x="126" y="1625"/>
                  </a:lnTo>
                  <a:lnTo>
                    <a:pt x="210" y="1653"/>
                  </a:lnTo>
                  <a:lnTo>
                    <a:pt x="308" y="1653"/>
                  </a:lnTo>
                  <a:lnTo>
                    <a:pt x="420" y="1639"/>
                  </a:lnTo>
                  <a:lnTo>
                    <a:pt x="547" y="1611"/>
                  </a:lnTo>
                  <a:lnTo>
                    <a:pt x="673" y="1569"/>
                  </a:lnTo>
                  <a:lnTo>
                    <a:pt x="813" y="1513"/>
                  </a:lnTo>
                  <a:lnTo>
                    <a:pt x="939" y="1429"/>
                  </a:lnTo>
                  <a:lnTo>
                    <a:pt x="1079" y="1331"/>
                  </a:lnTo>
                  <a:lnTo>
                    <a:pt x="1219" y="1233"/>
                  </a:lnTo>
                  <a:lnTo>
                    <a:pt x="1359" y="1107"/>
                  </a:lnTo>
                  <a:lnTo>
                    <a:pt x="1485" y="967"/>
                  </a:lnTo>
                  <a:lnTo>
                    <a:pt x="1905" y="281"/>
                  </a:lnTo>
                  <a:lnTo>
                    <a:pt x="1177" y="0"/>
                  </a:lnTo>
                  <a:close/>
                </a:path>
              </a:pathLst>
            </a:custGeom>
            <a:solidFill>
              <a:srgbClr val="DD6A5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5214;p62">
              <a:extLst>
                <a:ext uri="{FF2B5EF4-FFF2-40B4-BE49-F238E27FC236}">
                  <a16:creationId xmlns:a16="http://schemas.microsoft.com/office/drawing/2014/main" id="{74B81791-ED7F-D493-9E24-19D04BE6DF5B}"/>
                </a:ext>
              </a:extLst>
            </p:cNvPr>
            <p:cNvSpPr/>
            <p:nvPr/>
          </p:nvSpPr>
          <p:spPr>
            <a:xfrm>
              <a:off x="798450" y="2419525"/>
              <a:ext cx="50825" cy="36100"/>
            </a:xfrm>
            <a:custGeom>
              <a:avLst/>
              <a:gdLst/>
              <a:ahLst/>
              <a:cxnLst/>
              <a:rect l="l" t="t" r="r" b="b"/>
              <a:pathLst>
                <a:path w="2033" h="1444" extrusionOk="0">
                  <a:moveTo>
                    <a:pt x="1" y="1"/>
                  </a:moveTo>
                  <a:lnTo>
                    <a:pt x="1" y="15"/>
                  </a:lnTo>
                  <a:lnTo>
                    <a:pt x="267" y="155"/>
                  </a:lnTo>
                  <a:lnTo>
                    <a:pt x="533" y="309"/>
                  </a:lnTo>
                  <a:lnTo>
                    <a:pt x="785" y="477"/>
                  </a:lnTo>
                  <a:lnTo>
                    <a:pt x="1052" y="645"/>
                  </a:lnTo>
                  <a:lnTo>
                    <a:pt x="1290" y="841"/>
                  </a:lnTo>
                  <a:lnTo>
                    <a:pt x="1528" y="1023"/>
                  </a:lnTo>
                  <a:lnTo>
                    <a:pt x="1766" y="1233"/>
                  </a:lnTo>
                  <a:lnTo>
                    <a:pt x="1990" y="1444"/>
                  </a:lnTo>
                  <a:lnTo>
                    <a:pt x="2004" y="1444"/>
                  </a:lnTo>
                  <a:lnTo>
                    <a:pt x="2018" y="1430"/>
                  </a:lnTo>
                  <a:lnTo>
                    <a:pt x="2032" y="1416"/>
                  </a:lnTo>
                  <a:lnTo>
                    <a:pt x="2018" y="1402"/>
                  </a:lnTo>
                  <a:lnTo>
                    <a:pt x="1822" y="1163"/>
                  </a:lnTo>
                  <a:lnTo>
                    <a:pt x="1598" y="939"/>
                  </a:lnTo>
                  <a:lnTo>
                    <a:pt x="1360" y="729"/>
                  </a:lnTo>
                  <a:lnTo>
                    <a:pt x="1122" y="547"/>
                  </a:lnTo>
                  <a:lnTo>
                    <a:pt x="855" y="379"/>
                  </a:lnTo>
                  <a:lnTo>
                    <a:pt x="575" y="225"/>
                  </a:lnTo>
                  <a:lnTo>
                    <a:pt x="295" y="99"/>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5215;p62">
              <a:extLst>
                <a:ext uri="{FF2B5EF4-FFF2-40B4-BE49-F238E27FC236}">
                  <a16:creationId xmlns:a16="http://schemas.microsoft.com/office/drawing/2014/main" id="{836B2A77-507D-9CFE-416B-401EE8BAEE3E}"/>
                </a:ext>
              </a:extLst>
            </p:cNvPr>
            <p:cNvSpPr/>
            <p:nvPr/>
          </p:nvSpPr>
          <p:spPr>
            <a:xfrm>
              <a:off x="783400" y="2438100"/>
              <a:ext cx="52900" cy="42750"/>
            </a:xfrm>
            <a:custGeom>
              <a:avLst/>
              <a:gdLst/>
              <a:ahLst/>
              <a:cxnLst/>
              <a:rect l="l" t="t" r="r" b="b"/>
              <a:pathLst>
                <a:path w="2116" h="1710" extrusionOk="0">
                  <a:moveTo>
                    <a:pt x="1" y="0"/>
                  </a:moveTo>
                  <a:lnTo>
                    <a:pt x="1" y="14"/>
                  </a:lnTo>
                  <a:lnTo>
                    <a:pt x="267" y="168"/>
                  </a:lnTo>
                  <a:lnTo>
                    <a:pt x="575" y="350"/>
                  </a:lnTo>
                  <a:lnTo>
                    <a:pt x="869" y="560"/>
                  </a:lnTo>
                  <a:lnTo>
                    <a:pt x="1177" y="799"/>
                  </a:lnTo>
                  <a:lnTo>
                    <a:pt x="1457" y="1037"/>
                  </a:lnTo>
                  <a:lnTo>
                    <a:pt x="1710" y="1275"/>
                  </a:lnTo>
                  <a:lnTo>
                    <a:pt x="1934" y="1499"/>
                  </a:lnTo>
                  <a:lnTo>
                    <a:pt x="2018" y="1597"/>
                  </a:lnTo>
                  <a:lnTo>
                    <a:pt x="2088" y="1709"/>
                  </a:lnTo>
                  <a:lnTo>
                    <a:pt x="2116" y="1709"/>
                  </a:lnTo>
                  <a:lnTo>
                    <a:pt x="2116" y="1681"/>
                  </a:lnTo>
                  <a:lnTo>
                    <a:pt x="2116" y="1667"/>
                  </a:lnTo>
                  <a:lnTo>
                    <a:pt x="1920" y="1373"/>
                  </a:lnTo>
                  <a:lnTo>
                    <a:pt x="1696" y="1107"/>
                  </a:lnTo>
                  <a:lnTo>
                    <a:pt x="1457" y="869"/>
                  </a:lnTo>
                  <a:lnTo>
                    <a:pt x="1205" y="644"/>
                  </a:lnTo>
                  <a:lnTo>
                    <a:pt x="925" y="448"/>
                  </a:lnTo>
                  <a:lnTo>
                    <a:pt x="631" y="266"/>
                  </a:lnTo>
                  <a:lnTo>
                    <a:pt x="323" y="126"/>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5216;p62">
              <a:extLst>
                <a:ext uri="{FF2B5EF4-FFF2-40B4-BE49-F238E27FC236}">
                  <a16:creationId xmlns:a16="http://schemas.microsoft.com/office/drawing/2014/main" id="{0319ACA5-5B13-BA09-636F-5311FB30D58A}"/>
                </a:ext>
              </a:extLst>
            </p:cNvPr>
            <p:cNvSpPr/>
            <p:nvPr/>
          </p:nvSpPr>
          <p:spPr>
            <a:xfrm>
              <a:off x="773250" y="2459800"/>
              <a:ext cx="49050" cy="44500"/>
            </a:xfrm>
            <a:custGeom>
              <a:avLst/>
              <a:gdLst/>
              <a:ahLst/>
              <a:cxnLst/>
              <a:rect l="l" t="t" r="r" b="b"/>
              <a:pathLst>
                <a:path w="1962" h="1780" extrusionOk="0">
                  <a:moveTo>
                    <a:pt x="14" y="1"/>
                  </a:moveTo>
                  <a:lnTo>
                    <a:pt x="0" y="15"/>
                  </a:lnTo>
                  <a:lnTo>
                    <a:pt x="0" y="29"/>
                  </a:lnTo>
                  <a:lnTo>
                    <a:pt x="281" y="197"/>
                  </a:lnTo>
                  <a:lnTo>
                    <a:pt x="561" y="379"/>
                  </a:lnTo>
                  <a:lnTo>
                    <a:pt x="827" y="575"/>
                  </a:lnTo>
                  <a:lnTo>
                    <a:pt x="1079" y="785"/>
                  </a:lnTo>
                  <a:lnTo>
                    <a:pt x="1317" y="1009"/>
                  </a:lnTo>
                  <a:lnTo>
                    <a:pt x="1541" y="1247"/>
                  </a:lnTo>
                  <a:lnTo>
                    <a:pt x="1737" y="1500"/>
                  </a:lnTo>
                  <a:lnTo>
                    <a:pt x="1934" y="1780"/>
                  </a:lnTo>
                  <a:lnTo>
                    <a:pt x="1948" y="1780"/>
                  </a:lnTo>
                  <a:lnTo>
                    <a:pt x="1962" y="1766"/>
                  </a:lnTo>
                  <a:lnTo>
                    <a:pt x="1906" y="1612"/>
                  </a:lnTo>
                  <a:lnTo>
                    <a:pt x="1835" y="1472"/>
                  </a:lnTo>
                  <a:lnTo>
                    <a:pt x="1751" y="1345"/>
                  </a:lnTo>
                  <a:lnTo>
                    <a:pt x="1667" y="1219"/>
                  </a:lnTo>
                  <a:lnTo>
                    <a:pt x="1583" y="1093"/>
                  </a:lnTo>
                  <a:lnTo>
                    <a:pt x="1471" y="967"/>
                  </a:lnTo>
                  <a:lnTo>
                    <a:pt x="1373" y="855"/>
                  </a:lnTo>
                  <a:lnTo>
                    <a:pt x="1247" y="757"/>
                  </a:lnTo>
                  <a:lnTo>
                    <a:pt x="981" y="533"/>
                  </a:lnTo>
                  <a:lnTo>
                    <a:pt x="827" y="421"/>
                  </a:lnTo>
                  <a:lnTo>
                    <a:pt x="673" y="309"/>
                  </a:lnTo>
                  <a:lnTo>
                    <a:pt x="505" y="225"/>
                  </a:lnTo>
                  <a:lnTo>
                    <a:pt x="337" y="127"/>
                  </a:lnTo>
                  <a:lnTo>
                    <a:pt x="182" y="57"/>
                  </a:lnTo>
                  <a:lnTo>
                    <a:pt x="1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5217;p62">
              <a:extLst>
                <a:ext uri="{FF2B5EF4-FFF2-40B4-BE49-F238E27FC236}">
                  <a16:creationId xmlns:a16="http://schemas.microsoft.com/office/drawing/2014/main" id="{306C7D20-3F66-0582-C29E-053256FDE0BA}"/>
                </a:ext>
              </a:extLst>
            </p:cNvPr>
            <p:cNvSpPr/>
            <p:nvPr/>
          </p:nvSpPr>
          <p:spPr>
            <a:xfrm>
              <a:off x="1359500" y="2405175"/>
              <a:ext cx="173750" cy="126100"/>
            </a:xfrm>
            <a:custGeom>
              <a:avLst/>
              <a:gdLst/>
              <a:ahLst/>
              <a:cxnLst/>
              <a:rect l="l" t="t" r="r" b="b"/>
              <a:pathLst>
                <a:path w="6950" h="5044" extrusionOk="0">
                  <a:moveTo>
                    <a:pt x="3405" y="0"/>
                  </a:moveTo>
                  <a:lnTo>
                    <a:pt x="3055" y="14"/>
                  </a:lnTo>
                  <a:lnTo>
                    <a:pt x="2719" y="42"/>
                  </a:lnTo>
                  <a:lnTo>
                    <a:pt x="2396" y="112"/>
                  </a:lnTo>
                  <a:lnTo>
                    <a:pt x="2074" y="196"/>
                  </a:lnTo>
                  <a:lnTo>
                    <a:pt x="1780" y="294"/>
                  </a:lnTo>
                  <a:lnTo>
                    <a:pt x="1500" y="421"/>
                  </a:lnTo>
                  <a:lnTo>
                    <a:pt x="1234" y="575"/>
                  </a:lnTo>
                  <a:lnTo>
                    <a:pt x="996" y="743"/>
                  </a:lnTo>
                  <a:lnTo>
                    <a:pt x="771" y="911"/>
                  </a:lnTo>
                  <a:lnTo>
                    <a:pt x="589" y="1107"/>
                  </a:lnTo>
                  <a:lnTo>
                    <a:pt x="407" y="1317"/>
                  </a:lnTo>
                  <a:lnTo>
                    <a:pt x="267" y="1541"/>
                  </a:lnTo>
                  <a:lnTo>
                    <a:pt x="155" y="1779"/>
                  </a:lnTo>
                  <a:lnTo>
                    <a:pt x="71" y="2018"/>
                  </a:lnTo>
                  <a:lnTo>
                    <a:pt x="43" y="2144"/>
                  </a:lnTo>
                  <a:lnTo>
                    <a:pt x="15" y="2270"/>
                  </a:lnTo>
                  <a:lnTo>
                    <a:pt x="1" y="2396"/>
                  </a:lnTo>
                  <a:lnTo>
                    <a:pt x="1" y="2522"/>
                  </a:lnTo>
                  <a:lnTo>
                    <a:pt x="1" y="2648"/>
                  </a:lnTo>
                  <a:lnTo>
                    <a:pt x="15" y="2774"/>
                  </a:lnTo>
                  <a:lnTo>
                    <a:pt x="43" y="2900"/>
                  </a:lnTo>
                  <a:lnTo>
                    <a:pt x="71" y="3026"/>
                  </a:lnTo>
                  <a:lnTo>
                    <a:pt x="155" y="3278"/>
                  </a:lnTo>
                  <a:lnTo>
                    <a:pt x="267" y="3502"/>
                  </a:lnTo>
                  <a:lnTo>
                    <a:pt x="421" y="3727"/>
                  </a:lnTo>
                  <a:lnTo>
                    <a:pt x="589" y="3937"/>
                  </a:lnTo>
                  <a:lnTo>
                    <a:pt x="785" y="4133"/>
                  </a:lnTo>
                  <a:lnTo>
                    <a:pt x="996" y="4301"/>
                  </a:lnTo>
                  <a:lnTo>
                    <a:pt x="1248" y="4469"/>
                  </a:lnTo>
                  <a:lnTo>
                    <a:pt x="1500" y="4609"/>
                  </a:lnTo>
                  <a:lnTo>
                    <a:pt x="1794" y="4735"/>
                  </a:lnTo>
                  <a:lnTo>
                    <a:pt x="2088" y="4847"/>
                  </a:lnTo>
                  <a:lnTo>
                    <a:pt x="2396" y="4931"/>
                  </a:lnTo>
                  <a:lnTo>
                    <a:pt x="2733" y="4987"/>
                  </a:lnTo>
                  <a:lnTo>
                    <a:pt x="3069" y="5029"/>
                  </a:lnTo>
                  <a:lnTo>
                    <a:pt x="3419" y="5043"/>
                  </a:lnTo>
                  <a:lnTo>
                    <a:pt x="3727" y="5029"/>
                  </a:lnTo>
                  <a:lnTo>
                    <a:pt x="4035" y="5001"/>
                  </a:lnTo>
                  <a:lnTo>
                    <a:pt x="4344" y="4945"/>
                  </a:lnTo>
                  <a:lnTo>
                    <a:pt x="4638" y="4875"/>
                  </a:lnTo>
                  <a:lnTo>
                    <a:pt x="4932" y="4777"/>
                  </a:lnTo>
                  <a:lnTo>
                    <a:pt x="5226" y="4651"/>
                  </a:lnTo>
                  <a:lnTo>
                    <a:pt x="5506" y="4511"/>
                  </a:lnTo>
                  <a:lnTo>
                    <a:pt x="5773" y="4343"/>
                  </a:lnTo>
                  <a:lnTo>
                    <a:pt x="6949" y="4651"/>
                  </a:lnTo>
                  <a:lnTo>
                    <a:pt x="6949" y="4651"/>
                  </a:lnTo>
                  <a:lnTo>
                    <a:pt x="6473" y="3615"/>
                  </a:lnTo>
                  <a:lnTo>
                    <a:pt x="6557" y="3488"/>
                  </a:lnTo>
                  <a:lnTo>
                    <a:pt x="6627" y="3362"/>
                  </a:lnTo>
                  <a:lnTo>
                    <a:pt x="6683" y="3222"/>
                  </a:lnTo>
                  <a:lnTo>
                    <a:pt x="6725" y="3096"/>
                  </a:lnTo>
                  <a:lnTo>
                    <a:pt x="6767" y="2956"/>
                  </a:lnTo>
                  <a:lnTo>
                    <a:pt x="6795" y="2802"/>
                  </a:lnTo>
                  <a:lnTo>
                    <a:pt x="6809" y="2662"/>
                  </a:lnTo>
                  <a:lnTo>
                    <a:pt x="6823" y="2522"/>
                  </a:lnTo>
                  <a:lnTo>
                    <a:pt x="6809" y="2382"/>
                  </a:lnTo>
                  <a:lnTo>
                    <a:pt x="6795" y="2256"/>
                  </a:lnTo>
                  <a:lnTo>
                    <a:pt x="6781" y="2130"/>
                  </a:lnTo>
                  <a:lnTo>
                    <a:pt x="6753" y="2004"/>
                  </a:lnTo>
                  <a:lnTo>
                    <a:pt x="6669" y="1765"/>
                  </a:lnTo>
                  <a:lnTo>
                    <a:pt x="6557" y="1541"/>
                  </a:lnTo>
                  <a:lnTo>
                    <a:pt x="6403" y="1317"/>
                  </a:lnTo>
                  <a:lnTo>
                    <a:pt x="6235" y="1107"/>
                  </a:lnTo>
                  <a:lnTo>
                    <a:pt x="6039" y="911"/>
                  </a:lnTo>
                  <a:lnTo>
                    <a:pt x="5815" y="729"/>
                  </a:lnTo>
                  <a:lnTo>
                    <a:pt x="5576" y="575"/>
                  </a:lnTo>
                  <a:lnTo>
                    <a:pt x="5310" y="421"/>
                  </a:lnTo>
                  <a:lnTo>
                    <a:pt x="5030" y="294"/>
                  </a:lnTo>
                  <a:lnTo>
                    <a:pt x="4736" y="196"/>
                  </a:lnTo>
                  <a:lnTo>
                    <a:pt x="4414" y="112"/>
                  </a:lnTo>
                  <a:lnTo>
                    <a:pt x="4091" y="42"/>
                  </a:lnTo>
                  <a:lnTo>
                    <a:pt x="3755" y="14"/>
                  </a:lnTo>
                  <a:lnTo>
                    <a:pt x="340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5218;p62">
              <a:extLst>
                <a:ext uri="{FF2B5EF4-FFF2-40B4-BE49-F238E27FC236}">
                  <a16:creationId xmlns:a16="http://schemas.microsoft.com/office/drawing/2014/main" id="{DD0305C0-CE75-C96E-21FF-F989E070FC9B}"/>
                </a:ext>
              </a:extLst>
            </p:cNvPr>
            <p:cNvSpPr/>
            <p:nvPr/>
          </p:nvSpPr>
          <p:spPr>
            <a:xfrm>
              <a:off x="1357400" y="2403775"/>
              <a:ext cx="176550" cy="128900"/>
            </a:xfrm>
            <a:custGeom>
              <a:avLst/>
              <a:gdLst/>
              <a:ahLst/>
              <a:cxnLst/>
              <a:rect l="l" t="t" r="r" b="b"/>
              <a:pathLst>
                <a:path w="7062" h="5156" extrusionOk="0">
                  <a:moveTo>
                    <a:pt x="3251" y="0"/>
                  </a:moveTo>
                  <a:lnTo>
                    <a:pt x="2971" y="28"/>
                  </a:lnTo>
                  <a:lnTo>
                    <a:pt x="2691" y="70"/>
                  </a:lnTo>
                  <a:lnTo>
                    <a:pt x="2410" y="112"/>
                  </a:lnTo>
                  <a:lnTo>
                    <a:pt x="2144" y="182"/>
                  </a:lnTo>
                  <a:lnTo>
                    <a:pt x="1878" y="280"/>
                  </a:lnTo>
                  <a:lnTo>
                    <a:pt x="1612" y="392"/>
                  </a:lnTo>
                  <a:lnTo>
                    <a:pt x="1374" y="519"/>
                  </a:lnTo>
                  <a:lnTo>
                    <a:pt x="1136" y="673"/>
                  </a:lnTo>
                  <a:lnTo>
                    <a:pt x="897" y="841"/>
                  </a:lnTo>
                  <a:lnTo>
                    <a:pt x="687" y="1023"/>
                  </a:lnTo>
                  <a:lnTo>
                    <a:pt x="589" y="1121"/>
                  </a:lnTo>
                  <a:lnTo>
                    <a:pt x="491" y="1233"/>
                  </a:lnTo>
                  <a:lnTo>
                    <a:pt x="407" y="1345"/>
                  </a:lnTo>
                  <a:lnTo>
                    <a:pt x="337" y="1471"/>
                  </a:lnTo>
                  <a:lnTo>
                    <a:pt x="253" y="1583"/>
                  </a:lnTo>
                  <a:lnTo>
                    <a:pt x="197" y="1723"/>
                  </a:lnTo>
                  <a:lnTo>
                    <a:pt x="141" y="1849"/>
                  </a:lnTo>
                  <a:lnTo>
                    <a:pt x="85" y="1989"/>
                  </a:lnTo>
                  <a:lnTo>
                    <a:pt x="57" y="2116"/>
                  </a:lnTo>
                  <a:lnTo>
                    <a:pt x="29" y="2270"/>
                  </a:lnTo>
                  <a:lnTo>
                    <a:pt x="1" y="2410"/>
                  </a:lnTo>
                  <a:lnTo>
                    <a:pt x="1" y="2550"/>
                  </a:lnTo>
                  <a:lnTo>
                    <a:pt x="1" y="2690"/>
                  </a:lnTo>
                  <a:lnTo>
                    <a:pt x="15" y="2844"/>
                  </a:lnTo>
                  <a:lnTo>
                    <a:pt x="43" y="2984"/>
                  </a:lnTo>
                  <a:lnTo>
                    <a:pt x="85" y="3124"/>
                  </a:lnTo>
                  <a:lnTo>
                    <a:pt x="127" y="3250"/>
                  </a:lnTo>
                  <a:lnTo>
                    <a:pt x="183" y="3390"/>
                  </a:lnTo>
                  <a:lnTo>
                    <a:pt x="239" y="3516"/>
                  </a:lnTo>
                  <a:lnTo>
                    <a:pt x="309" y="3643"/>
                  </a:lnTo>
                  <a:lnTo>
                    <a:pt x="393" y="3755"/>
                  </a:lnTo>
                  <a:lnTo>
                    <a:pt x="477" y="3881"/>
                  </a:lnTo>
                  <a:lnTo>
                    <a:pt x="561" y="3979"/>
                  </a:lnTo>
                  <a:lnTo>
                    <a:pt x="659" y="4091"/>
                  </a:lnTo>
                  <a:lnTo>
                    <a:pt x="869" y="4287"/>
                  </a:lnTo>
                  <a:lnTo>
                    <a:pt x="1094" y="4455"/>
                  </a:lnTo>
                  <a:lnTo>
                    <a:pt x="1332" y="4609"/>
                  </a:lnTo>
                  <a:lnTo>
                    <a:pt x="1584" y="4749"/>
                  </a:lnTo>
                  <a:lnTo>
                    <a:pt x="1850" y="4861"/>
                  </a:lnTo>
                  <a:lnTo>
                    <a:pt x="2102" y="4945"/>
                  </a:lnTo>
                  <a:lnTo>
                    <a:pt x="2382" y="5029"/>
                  </a:lnTo>
                  <a:lnTo>
                    <a:pt x="2649" y="5085"/>
                  </a:lnTo>
                  <a:lnTo>
                    <a:pt x="2929" y="5127"/>
                  </a:lnTo>
                  <a:lnTo>
                    <a:pt x="3209" y="5155"/>
                  </a:lnTo>
                  <a:lnTo>
                    <a:pt x="3489" y="5155"/>
                  </a:lnTo>
                  <a:lnTo>
                    <a:pt x="3769" y="5141"/>
                  </a:lnTo>
                  <a:lnTo>
                    <a:pt x="4049" y="5113"/>
                  </a:lnTo>
                  <a:lnTo>
                    <a:pt x="4330" y="5071"/>
                  </a:lnTo>
                  <a:lnTo>
                    <a:pt x="4596" y="5015"/>
                  </a:lnTo>
                  <a:lnTo>
                    <a:pt x="4862" y="4931"/>
                  </a:lnTo>
                  <a:lnTo>
                    <a:pt x="5128" y="4833"/>
                  </a:lnTo>
                  <a:lnTo>
                    <a:pt x="5380" y="4721"/>
                  </a:lnTo>
                  <a:lnTo>
                    <a:pt x="5632" y="4581"/>
                  </a:lnTo>
                  <a:lnTo>
                    <a:pt x="5859" y="4434"/>
                  </a:lnTo>
                  <a:lnTo>
                    <a:pt x="5859" y="4434"/>
                  </a:lnTo>
                  <a:lnTo>
                    <a:pt x="7004" y="4703"/>
                  </a:lnTo>
                  <a:lnTo>
                    <a:pt x="7004" y="4703"/>
                  </a:lnTo>
                  <a:lnTo>
                    <a:pt x="7005" y="4707"/>
                  </a:lnTo>
                  <a:lnTo>
                    <a:pt x="7008" y="4704"/>
                  </a:lnTo>
                  <a:lnTo>
                    <a:pt x="7008" y="4704"/>
                  </a:lnTo>
                  <a:lnTo>
                    <a:pt x="7019" y="4707"/>
                  </a:lnTo>
                  <a:lnTo>
                    <a:pt x="7061" y="4721"/>
                  </a:lnTo>
                  <a:lnTo>
                    <a:pt x="7061" y="4721"/>
                  </a:lnTo>
                  <a:lnTo>
                    <a:pt x="7033" y="4679"/>
                  </a:lnTo>
                  <a:lnTo>
                    <a:pt x="6557" y="3671"/>
                  </a:lnTo>
                  <a:lnTo>
                    <a:pt x="6988" y="4667"/>
                  </a:lnTo>
                  <a:lnTo>
                    <a:pt x="6988" y="4667"/>
                  </a:lnTo>
                  <a:lnTo>
                    <a:pt x="5857" y="4357"/>
                  </a:lnTo>
                  <a:lnTo>
                    <a:pt x="5843" y="4357"/>
                  </a:lnTo>
                  <a:lnTo>
                    <a:pt x="5829" y="4371"/>
                  </a:lnTo>
                  <a:lnTo>
                    <a:pt x="5590" y="4511"/>
                  </a:lnTo>
                  <a:lnTo>
                    <a:pt x="5352" y="4637"/>
                  </a:lnTo>
                  <a:lnTo>
                    <a:pt x="5100" y="4749"/>
                  </a:lnTo>
                  <a:lnTo>
                    <a:pt x="4848" y="4833"/>
                  </a:lnTo>
                  <a:lnTo>
                    <a:pt x="4582" y="4917"/>
                  </a:lnTo>
                  <a:lnTo>
                    <a:pt x="4316" y="4973"/>
                  </a:lnTo>
                  <a:lnTo>
                    <a:pt x="4049" y="5001"/>
                  </a:lnTo>
                  <a:lnTo>
                    <a:pt x="3769" y="5029"/>
                  </a:lnTo>
                  <a:lnTo>
                    <a:pt x="3503" y="5029"/>
                  </a:lnTo>
                  <a:lnTo>
                    <a:pt x="3223" y="5015"/>
                  </a:lnTo>
                  <a:lnTo>
                    <a:pt x="2957" y="4987"/>
                  </a:lnTo>
                  <a:lnTo>
                    <a:pt x="2691" y="4945"/>
                  </a:lnTo>
                  <a:lnTo>
                    <a:pt x="2424" y="4889"/>
                  </a:lnTo>
                  <a:lnTo>
                    <a:pt x="2158" y="4819"/>
                  </a:lnTo>
                  <a:lnTo>
                    <a:pt x="1906" y="4721"/>
                  </a:lnTo>
                  <a:lnTo>
                    <a:pt x="1654" y="4609"/>
                  </a:lnTo>
                  <a:lnTo>
                    <a:pt x="1416" y="4483"/>
                  </a:lnTo>
                  <a:lnTo>
                    <a:pt x="1192" y="4343"/>
                  </a:lnTo>
                  <a:lnTo>
                    <a:pt x="982" y="4175"/>
                  </a:lnTo>
                  <a:lnTo>
                    <a:pt x="785" y="3993"/>
                  </a:lnTo>
                  <a:lnTo>
                    <a:pt x="603" y="3783"/>
                  </a:lnTo>
                  <a:lnTo>
                    <a:pt x="449" y="3572"/>
                  </a:lnTo>
                  <a:lnTo>
                    <a:pt x="337" y="3334"/>
                  </a:lnTo>
                  <a:lnTo>
                    <a:pt x="239" y="3082"/>
                  </a:lnTo>
                  <a:lnTo>
                    <a:pt x="211" y="2956"/>
                  </a:lnTo>
                  <a:lnTo>
                    <a:pt x="183" y="2816"/>
                  </a:lnTo>
                  <a:lnTo>
                    <a:pt x="169" y="2690"/>
                  </a:lnTo>
                  <a:lnTo>
                    <a:pt x="169" y="2550"/>
                  </a:lnTo>
                  <a:lnTo>
                    <a:pt x="169" y="2424"/>
                  </a:lnTo>
                  <a:lnTo>
                    <a:pt x="197" y="2298"/>
                  </a:lnTo>
                  <a:lnTo>
                    <a:pt x="211" y="2158"/>
                  </a:lnTo>
                  <a:lnTo>
                    <a:pt x="253" y="2032"/>
                  </a:lnTo>
                  <a:lnTo>
                    <a:pt x="351" y="1779"/>
                  </a:lnTo>
                  <a:lnTo>
                    <a:pt x="477" y="1555"/>
                  </a:lnTo>
                  <a:lnTo>
                    <a:pt x="631" y="1331"/>
                  </a:lnTo>
                  <a:lnTo>
                    <a:pt x="813" y="1135"/>
                  </a:lnTo>
                  <a:lnTo>
                    <a:pt x="1010" y="953"/>
                  </a:lnTo>
                  <a:lnTo>
                    <a:pt x="1234" y="785"/>
                  </a:lnTo>
                  <a:lnTo>
                    <a:pt x="1458" y="645"/>
                  </a:lnTo>
                  <a:lnTo>
                    <a:pt x="1696" y="519"/>
                  </a:lnTo>
                  <a:lnTo>
                    <a:pt x="1948" y="406"/>
                  </a:lnTo>
                  <a:lnTo>
                    <a:pt x="2200" y="308"/>
                  </a:lnTo>
                  <a:lnTo>
                    <a:pt x="2452" y="238"/>
                  </a:lnTo>
                  <a:lnTo>
                    <a:pt x="2719" y="196"/>
                  </a:lnTo>
                  <a:lnTo>
                    <a:pt x="2999" y="154"/>
                  </a:lnTo>
                  <a:lnTo>
                    <a:pt x="3265" y="126"/>
                  </a:lnTo>
                  <a:lnTo>
                    <a:pt x="3811" y="126"/>
                  </a:lnTo>
                  <a:lnTo>
                    <a:pt x="4077" y="154"/>
                  </a:lnTo>
                  <a:lnTo>
                    <a:pt x="4344" y="196"/>
                  </a:lnTo>
                  <a:lnTo>
                    <a:pt x="4610" y="252"/>
                  </a:lnTo>
                  <a:lnTo>
                    <a:pt x="4876" y="322"/>
                  </a:lnTo>
                  <a:lnTo>
                    <a:pt x="5142" y="421"/>
                  </a:lnTo>
                  <a:lnTo>
                    <a:pt x="5394" y="533"/>
                  </a:lnTo>
                  <a:lnTo>
                    <a:pt x="5632" y="659"/>
                  </a:lnTo>
                  <a:lnTo>
                    <a:pt x="5857" y="813"/>
                  </a:lnTo>
                  <a:lnTo>
                    <a:pt x="6067" y="981"/>
                  </a:lnTo>
                  <a:lnTo>
                    <a:pt x="6263" y="1163"/>
                  </a:lnTo>
                  <a:lnTo>
                    <a:pt x="6445" y="1373"/>
                  </a:lnTo>
                  <a:lnTo>
                    <a:pt x="6599" y="1597"/>
                  </a:lnTo>
                  <a:lnTo>
                    <a:pt x="6669" y="1709"/>
                  </a:lnTo>
                  <a:lnTo>
                    <a:pt x="6725" y="1835"/>
                  </a:lnTo>
                  <a:lnTo>
                    <a:pt x="6781" y="1961"/>
                  </a:lnTo>
                  <a:lnTo>
                    <a:pt x="6823" y="2088"/>
                  </a:lnTo>
                  <a:lnTo>
                    <a:pt x="6851" y="2228"/>
                  </a:lnTo>
                  <a:lnTo>
                    <a:pt x="6879" y="2354"/>
                  </a:lnTo>
                  <a:lnTo>
                    <a:pt x="6893" y="2494"/>
                  </a:lnTo>
                  <a:lnTo>
                    <a:pt x="6893" y="2634"/>
                  </a:lnTo>
                  <a:lnTo>
                    <a:pt x="6879" y="2774"/>
                  </a:lnTo>
                  <a:lnTo>
                    <a:pt x="6865" y="2900"/>
                  </a:lnTo>
                  <a:lnTo>
                    <a:pt x="6837" y="3040"/>
                  </a:lnTo>
                  <a:lnTo>
                    <a:pt x="6795" y="3166"/>
                  </a:lnTo>
                  <a:lnTo>
                    <a:pt x="6753" y="3306"/>
                  </a:lnTo>
                  <a:lnTo>
                    <a:pt x="6697" y="3432"/>
                  </a:lnTo>
                  <a:lnTo>
                    <a:pt x="6641" y="3558"/>
                  </a:lnTo>
                  <a:lnTo>
                    <a:pt x="6711" y="3432"/>
                  </a:lnTo>
                  <a:lnTo>
                    <a:pt x="6767" y="3306"/>
                  </a:lnTo>
                  <a:lnTo>
                    <a:pt x="6823" y="3180"/>
                  </a:lnTo>
                  <a:lnTo>
                    <a:pt x="6865" y="3040"/>
                  </a:lnTo>
                  <a:lnTo>
                    <a:pt x="6893" y="2900"/>
                  </a:lnTo>
                  <a:lnTo>
                    <a:pt x="6907" y="2774"/>
                  </a:lnTo>
                  <a:lnTo>
                    <a:pt x="6921" y="2634"/>
                  </a:lnTo>
                  <a:lnTo>
                    <a:pt x="6921" y="2494"/>
                  </a:lnTo>
                  <a:lnTo>
                    <a:pt x="6921" y="2354"/>
                  </a:lnTo>
                  <a:lnTo>
                    <a:pt x="6893" y="2214"/>
                  </a:lnTo>
                  <a:lnTo>
                    <a:pt x="6865" y="2088"/>
                  </a:lnTo>
                  <a:lnTo>
                    <a:pt x="6823" y="1947"/>
                  </a:lnTo>
                  <a:lnTo>
                    <a:pt x="6781" y="1821"/>
                  </a:lnTo>
                  <a:lnTo>
                    <a:pt x="6725" y="1681"/>
                  </a:lnTo>
                  <a:lnTo>
                    <a:pt x="6655" y="1555"/>
                  </a:lnTo>
                  <a:lnTo>
                    <a:pt x="6501" y="1331"/>
                  </a:lnTo>
                  <a:lnTo>
                    <a:pt x="6319" y="1107"/>
                  </a:lnTo>
                  <a:lnTo>
                    <a:pt x="6123" y="911"/>
                  </a:lnTo>
                  <a:lnTo>
                    <a:pt x="5899" y="743"/>
                  </a:lnTo>
                  <a:lnTo>
                    <a:pt x="5674" y="589"/>
                  </a:lnTo>
                  <a:lnTo>
                    <a:pt x="5422" y="449"/>
                  </a:lnTo>
                  <a:lnTo>
                    <a:pt x="5170" y="322"/>
                  </a:lnTo>
                  <a:lnTo>
                    <a:pt x="4904" y="224"/>
                  </a:lnTo>
                  <a:lnTo>
                    <a:pt x="4638" y="154"/>
                  </a:lnTo>
                  <a:lnTo>
                    <a:pt x="4372" y="84"/>
                  </a:lnTo>
                  <a:lnTo>
                    <a:pt x="4091" y="42"/>
                  </a:lnTo>
                  <a:lnTo>
                    <a:pt x="3811" y="14"/>
                  </a:lnTo>
                  <a:lnTo>
                    <a:pt x="353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5219;p62">
              <a:extLst>
                <a:ext uri="{FF2B5EF4-FFF2-40B4-BE49-F238E27FC236}">
                  <a16:creationId xmlns:a16="http://schemas.microsoft.com/office/drawing/2014/main" id="{E51E2860-D266-3CBA-1869-261D724645A9}"/>
                </a:ext>
              </a:extLst>
            </p:cNvPr>
            <p:cNvSpPr/>
            <p:nvPr/>
          </p:nvSpPr>
          <p:spPr>
            <a:xfrm>
              <a:off x="1396275" y="2459450"/>
              <a:ext cx="17550" cy="17550"/>
            </a:xfrm>
            <a:custGeom>
              <a:avLst/>
              <a:gdLst/>
              <a:ahLst/>
              <a:cxnLst/>
              <a:rect l="l" t="t" r="r" b="b"/>
              <a:pathLst>
                <a:path w="702" h="702" extrusionOk="0">
                  <a:moveTo>
                    <a:pt x="281" y="1"/>
                  </a:moveTo>
                  <a:lnTo>
                    <a:pt x="211" y="29"/>
                  </a:lnTo>
                  <a:lnTo>
                    <a:pt x="155" y="57"/>
                  </a:lnTo>
                  <a:lnTo>
                    <a:pt x="99" y="99"/>
                  </a:lnTo>
                  <a:lnTo>
                    <a:pt x="57" y="155"/>
                  </a:lnTo>
                  <a:lnTo>
                    <a:pt x="29" y="211"/>
                  </a:lnTo>
                  <a:lnTo>
                    <a:pt x="1" y="281"/>
                  </a:lnTo>
                  <a:lnTo>
                    <a:pt x="1" y="351"/>
                  </a:lnTo>
                  <a:lnTo>
                    <a:pt x="1" y="421"/>
                  </a:lnTo>
                  <a:lnTo>
                    <a:pt x="29" y="491"/>
                  </a:lnTo>
                  <a:lnTo>
                    <a:pt x="57" y="547"/>
                  </a:lnTo>
                  <a:lnTo>
                    <a:pt x="99" y="603"/>
                  </a:lnTo>
                  <a:lnTo>
                    <a:pt x="155" y="645"/>
                  </a:lnTo>
                  <a:lnTo>
                    <a:pt x="211" y="673"/>
                  </a:lnTo>
                  <a:lnTo>
                    <a:pt x="281" y="701"/>
                  </a:lnTo>
                  <a:lnTo>
                    <a:pt x="421" y="701"/>
                  </a:lnTo>
                  <a:lnTo>
                    <a:pt x="491" y="673"/>
                  </a:lnTo>
                  <a:lnTo>
                    <a:pt x="547" y="645"/>
                  </a:lnTo>
                  <a:lnTo>
                    <a:pt x="603" y="603"/>
                  </a:lnTo>
                  <a:lnTo>
                    <a:pt x="645" y="547"/>
                  </a:lnTo>
                  <a:lnTo>
                    <a:pt x="673" y="491"/>
                  </a:lnTo>
                  <a:lnTo>
                    <a:pt x="701" y="421"/>
                  </a:lnTo>
                  <a:lnTo>
                    <a:pt x="701" y="351"/>
                  </a:lnTo>
                  <a:lnTo>
                    <a:pt x="701" y="281"/>
                  </a:lnTo>
                  <a:lnTo>
                    <a:pt x="673" y="211"/>
                  </a:lnTo>
                  <a:lnTo>
                    <a:pt x="645" y="155"/>
                  </a:lnTo>
                  <a:lnTo>
                    <a:pt x="603" y="99"/>
                  </a:lnTo>
                  <a:lnTo>
                    <a:pt x="547" y="57"/>
                  </a:lnTo>
                  <a:lnTo>
                    <a:pt x="491" y="29"/>
                  </a:lnTo>
                  <a:lnTo>
                    <a:pt x="42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5220;p62">
              <a:extLst>
                <a:ext uri="{FF2B5EF4-FFF2-40B4-BE49-F238E27FC236}">
                  <a16:creationId xmlns:a16="http://schemas.microsoft.com/office/drawing/2014/main" id="{B912D147-EA72-7D21-5D4B-D9F97DA1918C}"/>
                </a:ext>
              </a:extLst>
            </p:cNvPr>
            <p:cNvSpPr/>
            <p:nvPr/>
          </p:nvSpPr>
          <p:spPr>
            <a:xfrm>
              <a:off x="1435850" y="2459450"/>
              <a:ext cx="17550" cy="17550"/>
            </a:xfrm>
            <a:custGeom>
              <a:avLst/>
              <a:gdLst/>
              <a:ahLst/>
              <a:cxnLst/>
              <a:rect l="l" t="t" r="r" b="b"/>
              <a:pathLst>
                <a:path w="702" h="702" extrusionOk="0">
                  <a:moveTo>
                    <a:pt x="281" y="1"/>
                  </a:moveTo>
                  <a:lnTo>
                    <a:pt x="211" y="29"/>
                  </a:lnTo>
                  <a:lnTo>
                    <a:pt x="155" y="57"/>
                  </a:lnTo>
                  <a:lnTo>
                    <a:pt x="99" y="99"/>
                  </a:lnTo>
                  <a:lnTo>
                    <a:pt x="57" y="155"/>
                  </a:lnTo>
                  <a:lnTo>
                    <a:pt x="29" y="211"/>
                  </a:lnTo>
                  <a:lnTo>
                    <a:pt x="1" y="281"/>
                  </a:lnTo>
                  <a:lnTo>
                    <a:pt x="1" y="351"/>
                  </a:lnTo>
                  <a:lnTo>
                    <a:pt x="1" y="421"/>
                  </a:lnTo>
                  <a:lnTo>
                    <a:pt x="29" y="491"/>
                  </a:lnTo>
                  <a:lnTo>
                    <a:pt x="57" y="547"/>
                  </a:lnTo>
                  <a:lnTo>
                    <a:pt x="99" y="603"/>
                  </a:lnTo>
                  <a:lnTo>
                    <a:pt x="155" y="645"/>
                  </a:lnTo>
                  <a:lnTo>
                    <a:pt x="211" y="673"/>
                  </a:lnTo>
                  <a:lnTo>
                    <a:pt x="281" y="701"/>
                  </a:lnTo>
                  <a:lnTo>
                    <a:pt x="421" y="701"/>
                  </a:lnTo>
                  <a:lnTo>
                    <a:pt x="491" y="673"/>
                  </a:lnTo>
                  <a:lnTo>
                    <a:pt x="547" y="645"/>
                  </a:lnTo>
                  <a:lnTo>
                    <a:pt x="603" y="603"/>
                  </a:lnTo>
                  <a:lnTo>
                    <a:pt x="645" y="547"/>
                  </a:lnTo>
                  <a:lnTo>
                    <a:pt x="673" y="491"/>
                  </a:lnTo>
                  <a:lnTo>
                    <a:pt x="701" y="421"/>
                  </a:lnTo>
                  <a:lnTo>
                    <a:pt x="701" y="351"/>
                  </a:lnTo>
                  <a:lnTo>
                    <a:pt x="701" y="281"/>
                  </a:lnTo>
                  <a:lnTo>
                    <a:pt x="673" y="211"/>
                  </a:lnTo>
                  <a:lnTo>
                    <a:pt x="645" y="155"/>
                  </a:lnTo>
                  <a:lnTo>
                    <a:pt x="603" y="99"/>
                  </a:lnTo>
                  <a:lnTo>
                    <a:pt x="547" y="57"/>
                  </a:lnTo>
                  <a:lnTo>
                    <a:pt x="491" y="29"/>
                  </a:lnTo>
                  <a:lnTo>
                    <a:pt x="42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5221;p62">
              <a:extLst>
                <a:ext uri="{FF2B5EF4-FFF2-40B4-BE49-F238E27FC236}">
                  <a16:creationId xmlns:a16="http://schemas.microsoft.com/office/drawing/2014/main" id="{CB84FB60-3917-BCEC-6C38-A71DB8E97437}"/>
                </a:ext>
              </a:extLst>
            </p:cNvPr>
            <p:cNvSpPr/>
            <p:nvPr/>
          </p:nvSpPr>
          <p:spPr>
            <a:xfrm>
              <a:off x="1475425" y="2459450"/>
              <a:ext cx="17550" cy="17550"/>
            </a:xfrm>
            <a:custGeom>
              <a:avLst/>
              <a:gdLst/>
              <a:ahLst/>
              <a:cxnLst/>
              <a:rect l="l" t="t" r="r" b="b"/>
              <a:pathLst>
                <a:path w="702" h="702" extrusionOk="0">
                  <a:moveTo>
                    <a:pt x="281" y="1"/>
                  </a:moveTo>
                  <a:lnTo>
                    <a:pt x="211" y="29"/>
                  </a:lnTo>
                  <a:lnTo>
                    <a:pt x="155" y="57"/>
                  </a:lnTo>
                  <a:lnTo>
                    <a:pt x="99" y="99"/>
                  </a:lnTo>
                  <a:lnTo>
                    <a:pt x="57" y="155"/>
                  </a:lnTo>
                  <a:lnTo>
                    <a:pt x="29" y="211"/>
                  </a:lnTo>
                  <a:lnTo>
                    <a:pt x="1" y="281"/>
                  </a:lnTo>
                  <a:lnTo>
                    <a:pt x="1" y="351"/>
                  </a:lnTo>
                  <a:lnTo>
                    <a:pt x="1" y="421"/>
                  </a:lnTo>
                  <a:lnTo>
                    <a:pt x="29" y="491"/>
                  </a:lnTo>
                  <a:lnTo>
                    <a:pt x="57" y="547"/>
                  </a:lnTo>
                  <a:lnTo>
                    <a:pt x="99" y="603"/>
                  </a:lnTo>
                  <a:lnTo>
                    <a:pt x="155" y="645"/>
                  </a:lnTo>
                  <a:lnTo>
                    <a:pt x="211" y="673"/>
                  </a:lnTo>
                  <a:lnTo>
                    <a:pt x="281" y="701"/>
                  </a:lnTo>
                  <a:lnTo>
                    <a:pt x="421" y="701"/>
                  </a:lnTo>
                  <a:lnTo>
                    <a:pt x="491" y="673"/>
                  </a:lnTo>
                  <a:lnTo>
                    <a:pt x="547" y="645"/>
                  </a:lnTo>
                  <a:lnTo>
                    <a:pt x="603" y="603"/>
                  </a:lnTo>
                  <a:lnTo>
                    <a:pt x="645" y="547"/>
                  </a:lnTo>
                  <a:lnTo>
                    <a:pt x="673" y="491"/>
                  </a:lnTo>
                  <a:lnTo>
                    <a:pt x="701" y="421"/>
                  </a:lnTo>
                  <a:lnTo>
                    <a:pt x="701" y="351"/>
                  </a:lnTo>
                  <a:lnTo>
                    <a:pt x="701" y="281"/>
                  </a:lnTo>
                  <a:lnTo>
                    <a:pt x="673" y="211"/>
                  </a:lnTo>
                  <a:lnTo>
                    <a:pt x="645" y="155"/>
                  </a:lnTo>
                  <a:lnTo>
                    <a:pt x="603" y="99"/>
                  </a:lnTo>
                  <a:lnTo>
                    <a:pt x="547" y="57"/>
                  </a:lnTo>
                  <a:lnTo>
                    <a:pt x="491" y="29"/>
                  </a:lnTo>
                  <a:lnTo>
                    <a:pt x="42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44"/>
        <p:cNvGrpSpPr/>
        <p:nvPr/>
      </p:nvGrpSpPr>
      <p:grpSpPr>
        <a:xfrm>
          <a:off x="0" y="0"/>
          <a:ext cx="0" cy="0"/>
          <a:chOff x="0" y="0"/>
          <a:chExt cx="0" cy="0"/>
        </a:xfrm>
      </p:grpSpPr>
      <p:sp>
        <p:nvSpPr>
          <p:cNvPr id="1445" name="Google Shape;1445;p46"/>
          <p:cNvSpPr/>
          <p:nvPr/>
        </p:nvSpPr>
        <p:spPr>
          <a:xfrm rot="5400000">
            <a:off x="5268563" y="2461130"/>
            <a:ext cx="630000" cy="588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46"/>
          <p:cNvSpPr/>
          <p:nvPr/>
        </p:nvSpPr>
        <p:spPr>
          <a:xfrm rot="5400000">
            <a:off x="7197925" y="2461130"/>
            <a:ext cx="630000" cy="588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46"/>
          <p:cNvSpPr/>
          <p:nvPr/>
        </p:nvSpPr>
        <p:spPr>
          <a:xfrm rot="5400000">
            <a:off x="3268850" y="2461130"/>
            <a:ext cx="630000" cy="588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46"/>
          <p:cNvSpPr/>
          <p:nvPr/>
        </p:nvSpPr>
        <p:spPr>
          <a:xfrm>
            <a:off x="3460200" y="945917"/>
            <a:ext cx="2223600" cy="465000"/>
          </a:xfrm>
          <a:prstGeom prst="roundRect">
            <a:avLst>
              <a:gd name="adj"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46"/>
          <p:cNvSpPr txBox="1"/>
          <p:nvPr/>
        </p:nvSpPr>
        <p:spPr>
          <a:xfrm>
            <a:off x="2705025" y="3613484"/>
            <a:ext cx="1835700" cy="548700"/>
          </a:xfrm>
          <a:prstGeom prst="rect">
            <a:avLst/>
          </a:prstGeom>
          <a:noFill/>
          <a:ln>
            <a:noFill/>
          </a:ln>
        </p:spPr>
        <p:txBody>
          <a:bodyPr spcFirstLastPara="1" wrap="square" lIns="91425" tIns="91425" rIns="91425" bIns="91425" anchor="t" anchorCtr="0">
            <a:noAutofit/>
          </a:bodyPr>
          <a:lstStyle/>
          <a:p>
            <a:pPr marR="0" lvl="0" algn="ctr">
              <a:lnSpc>
                <a:spcPct val="107000"/>
              </a:lnSpc>
              <a:spcBef>
                <a:spcPts val="0"/>
              </a:spcBef>
              <a:spcAft>
                <a:spcPts val="800"/>
              </a:spcAft>
              <a:tabLst>
                <a:tab pos="457200" algn="l"/>
              </a:tabLst>
            </a:pPr>
            <a:r>
              <a:rPr lang="en-US" sz="1000" dirty="0">
                <a:latin typeface="+mj-lt"/>
                <a:ea typeface="Times New Roman" panose="02020603050405020304" pitchFamily="18" charset="0"/>
                <a:cs typeface="Times New Roman" panose="02020603050405020304" pitchFamily="18" charset="0"/>
              </a:rPr>
              <a:t>C</a:t>
            </a:r>
            <a:r>
              <a:rPr lang="en-US" sz="1000" dirty="0">
                <a:effectLst/>
                <a:latin typeface="+mj-lt"/>
                <a:ea typeface="Times New Roman" panose="02020603050405020304" pitchFamily="18" charset="0"/>
                <a:cs typeface="Times New Roman" panose="02020603050405020304" pitchFamily="18" charset="0"/>
              </a:rPr>
              <a:t>ountry, city, region, or climate.</a:t>
            </a:r>
          </a:p>
        </p:txBody>
      </p:sp>
      <p:sp>
        <p:nvSpPr>
          <p:cNvPr id="1451" name="Google Shape;1451;p46"/>
          <p:cNvSpPr txBox="1"/>
          <p:nvPr/>
        </p:nvSpPr>
        <p:spPr>
          <a:xfrm>
            <a:off x="2832659" y="3230984"/>
            <a:ext cx="1598254" cy="382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b="1" dirty="0">
                <a:solidFill>
                  <a:schemeClr val="dk1"/>
                </a:solidFill>
                <a:latin typeface="+mj-lt"/>
                <a:ea typeface="Roboto"/>
                <a:cs typeface="Roboto"/>
                <a:sym typeface="Roboto"/>
              </a:rPr>
              <a:t>Geographic</a:t>
            </a:r>
            <a:endParaRPr b="1" dirty="0">
              <a:solidFill>
                <a:schemeClr val="dk1"/>
              </a:solidFill>
              <a:latin typeface="+mj-lt"/>
              <a:ea typeface="Roboto"/>
              <a:cs typeface="Roboto"/>
              <a:sym typeface="Roboto"/>
            </a:endParaRPr>
          </a:p>
        </p:txBody>
      </p:sp>
      <p:sp>
        <p:nvSpPr>
          <p:cNvPr id="1452" name="Google Shape;1452;p46"/>
          <p:cNvSpPr txBox="1"/>
          <p:nvPr/>
        </p:nvSpPr>
        <p:spPr>
          <a:xfrm>
            <a:off x="682868" y="3555938"/>
            <a:ext cx="2144591" cy="716173"/>
          </a:xfrm>
          <a:prstGeom prst="rect">
            <a:avLst/>
          </a:prstGeom>
          <a:noFill/>
          <a:ln>
            <a:noFill/>
          </a:ln>
        </p:spPr>
        <p:txBody>
          <a:bodyPr spcFirstLastPara="1" wrap="square" lIns="91425" tIns="91425" rIns="91425" bIns="91425" anchor="t" anchorCtr="0">
            <a:noAutofit/>
          </a:bodyPr>
          <a:lstStyle/>
          <a:p>
            <a:pPr marR="0" lvl="0" algn="ctr">
              <a:lnSpc>
                <a:spcPct val="150000"/>
              </a:lnSpc>
              <a:spcBef>
                <a:spcPts val="0"/>
              </a:spcBef>
              <a:spcAft>
                <a:spcPts val="800"/>
              </a:spcAft>
              <a:tabLst>
                <a:tab pos="457200" algn="l"/>
              </a:tabLst>
            </a:pPr>
            <a:r>
              <a:rPr lang="en-US" sz="1000" dirty="0">
                <a:effectLst/>
                <a:latin typeface="+mj-lt"/>
                <a:ea typeface="Times New Roman" panose="02020603050405020304" pitchFamily="18" charset="0"/>
                <a:cs typeface="Times New Roman" panose="02020603050405020304" pitchFamily="18" charset="0"/>
              </a:rPr>
              <a:t>Age, gender, income, education level, occupation, and family size.</a:t>
            </a:r>
          </a:p>
        </p:txBody>
      </p:sp>
      <p:sp>
        <p:nvSpPr>
          <p:cNvPr id="1453" name="Google Shape;1453;p46"/>
          <p:cNvSpPr txBox="1"/>
          <p:nvPr/>
        </p:nvSpPr>
        <p:spPr>
          <a:xfrm>
            <a:off x="799012" y="3230984"/>
            <a:ext cx="1796688" cy="382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b="1" dirty="0">
                <a:effectLst/>
                <a:latin typeface="+mj-lt"/>
                <a:ea typeface="Times New Roman" panose="02020603050405020304" pitchFamily="18" charset="0"/>
                <a:cs typeface="Times New Roman" panose="02020603050405020304" pitchFamily="18" charset="0"/>
              </a:rPr>
              <a:t>Demographic</a:t>
            </a:r>
            <a:endParaRPr b="1" dirty="0">
              <a:solidFill>
                <a:schemeClr val="dk1"/>
              </a:solidFill>
              <a:latin typeface="Roboto"/>
              <a:ea typeface="Roboto"/>
              <a:cs typeface="Roboto"/>
              <a:sym typeface="Roboto"/>
            </a:endParaRPr>
          </a:p>
        </p:txBody>
      </p:sp>
      <p:sp>
        <p:nvSpPr>
          <p:cNvPr id="1454" name="Google Shape;1454;p46"/>
          <p:cNvSpPr txBox="1"/>
          <p:nvPr/>
        </p:nvSpPr>
        <p:spPr>
          <a:xfrm>
            <a:off x="4650050" y="3555938"/>
            <a:ext cx="1912832" cy="595704"/>
          </a:xfrm>
          <a:prstGeom prst="rect">
            <a:avLst/>
          </a:prstGeom>
          <a:noFill/>
          <a:ln>
            <a:noFill/>
          </a:ln>
        </p:spPr>
        <p:txBody>
          <a:bodyPr spcFirstLastPara="1" wrap="square" lIns="91425" tIns="91425" rIns="91425" bIns="91425" anchor="t" anchorCtr="0">
            <a:noAutofit/>
          </a:bodyPr>
          <a:lstStyle/>
          <a:p>
            <a:pPr marR="0" lvl="0" algn="ctr">
              <a:lnSpc>
                <a:spcPct val="150000"/>
              </a:lnSpc>
              <a:spcBef>
                <a:spcPts val="0"/>
              </a:spcBef>
              <a:spcAft>
                <a:spcPts val="800"/>
              </a:spcAft>
              <a:tabLst>
                <a:tab pos="457200" algn="l"/>
              </a:tabLst>
            </a:pPr>
            <a:r>
              <a:rPr lang="en-US" sz="1000" dirty="0">
                <a:effectLst/>
                <a:latin typeface="+mj-lt"/>
                <a:ea typeface="Times New Roman" panose="02020603050405020304" pitchFamily="18" charset="0"/>
                <a:cs typeface="Times New Roman" panose="02020603050405020304" pitchFamily="18" charset="0"/>
              </a:rPr>
              <a:t>Lifestyle, personality, values, interests, and attitudes.</a:t>
            </a:r>
          </a:p>
        </p:txBody>
      </p:sp>
      <p:sp>
        <p:nvSpPr>
          <p:cNvPr id="1455" name="Google Shape;1455;p46"/>
          <p:cNvSpPr txBox="1"/>
          <p:nvPr/>
        </p:nvSpPr>
        <p:spPr>
          <a:xfrm>
            <a:off x="4436113" y="3220442"/>
            <a:ext cx="2294974" cy="382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b="1" dirty="0">
                <a:solidFill>
                  <a:schemeClr val="dk1"/>
                </a:solidFill>
                <a:latin typeface="+mj-lt"/>
                <a:ea typeface="Roboto"/>
                <a:cs typeface="Roboto"/>
                <a:sym typeface="Roboto"/>
              </a:rPr>
              <a:t>Psychographic</a:t>
            </a:r>
            <a:endParaRPr b="1" dirty="0">
              <a:solidFill>
                <a:schemeClr val="dk1"/>
              </a:solidFill>
              <a:latin typeface="+mj-lt"/>
              <a:ea typeface="Roboto"/>
              <a:cs typeface="Roboto"/>
              <a:sym typeface="Roboto"/>
            </a:endParaRPr>
          </a:p>
        </p:txBody>
      </p:sp>
      <p:sp>
        <p:nvSpPr>
          <p:cNvPr id="1456" name="Google Shape;1456;p46"/>
          <p:cNvSpPr txBox="1"/>
          <p:nvPr/>
        </p:nvSpPr>
        <p:spPr>
          <a:xfrm>
            <a:off x="6595075" y="3555938"/>
            <a:ext cx="1835700" cy="595704"/>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US" sz="1000" dirty="0">
                <a:effectLst/>
                <a:latin typeface="+mj-lt"/>
                <a:ea typeface="Times New Roman" panose="02020603050405020304" pitchFamily="18" charset="0"/>
                <a:cs typeface="Times New Roman" panose="02020603050405020304" pitchFamily="18" charset="0"/>
              </a:rPr>
              <a:t>Purchasing habits, brand loyalty, usage rate, and buying readiness</a:t>
            </a:r>
            <a:endParaRPr sz="1000" dirty="0">
              <a:solidFill>
                <a:schemeClr val="dk1"/>
              </a:solidFill>
              <a:latin typeface="Roboto"/>
              <a:ea typeface="Roboto"/>
              <a:cs typeface="Roboto"/>
              <a:sym typeface="Roboto"/>
            </a:endParaRPr>
          </a:p>
        </p:txBody>
      </p:sp>
      <p:sp>
        <p:nvSpPr>
          <p:cNvPr id="1457" name="Google Shape;1457;p46"/>
          <p:cNvSpPr txBox="1"/>
          <p:nvPr/>
        </p:nvSpPr>
        <p:spPr>
          <a:xfrm>
            <a:off x="6924024" y="3234742"/>
            <a:ext cx="1460025" cy="382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US" b="1" dirty="0">
                <a:effectLst/>
                <a:latin typeface="+mj-lt"/>
                <a:ea typeface="Times New Roman" panose="02020603050405020304" pitchFamily="18" charset="0"/>
              </a:rPr>
              <a:t>Behavioral</a:t>
            </a:r>
            <a:endParaRPr b="1" dirty="0">
              <a:solidFill>
                <a:schemeClr val="dk1"/>
              </a:solidFill>
              <a:latin typeface="+mj-lt"/>
              <a:ea typeface="Roboto"/>
              <a:cs typeface="Roboto"/>
              <a:sym typeface="Roboto"/>
            </a:endParaRPr>
          </a:p>
        </p:txBody>
      </p:sp>
      <p:sp>
        <p:nvSpPr>
          <p:cNvPr id="1470" name="Google Shape;1470;p46"/>
          <p:cNvSpPr txBox="1"/>
          <p:nvPr/>
        </p:nvSpPr>
        <p:spPr>
          <a:xfrm>
            <a:off x="3460200" y="995192"/>
            <a:ext cx="2223600" cy="3825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b="1" dirty="0">
                <a:solidFill>
                  <a:schemeClr val="dk1"/>
                </a:solidFill>
                <a:latin typeface="Roboto"/>
                <a:ea typeface="Roboto"/>
                <a:cs typeface="Roboto"/>
                <a:sym typeface="Roboto"/>
              </a:rPr>
              <a:t>MARKET SEGEMENTATION</a:t>
            </a:r>
            <a:endParaRPr b="1" dirty="0">
              <a:solidFill>
                <a:schemeClr val="dk1"/>
              </a:solidFill>
              <a:latin typeface="Roboto"/>
              <a:ea typeface="Roboto"/>
              <a:cs typeface="Roboto"/>
              <a:sym typeface="Roboto"/>
            </a:endParaRPr>
          </a:p>
        </p:txBody>
      </p:sp>
      <p:cxnSp>
        <p:nvCxnSpPr>
          <p:cNvPr id="1471" name="Google Shape;1471;p46"/>
          <p:cNvCxnSpPr>
            <a:stCxn id="1472" idx="1"/>
            <a:endCxn id="1449" idx="2"/>
          </p:cNvCxnSpPr>
          <p:nvPr/>
        </p:nvCxnSpPr>
        <p:spPr>
          <a:xfrm rot="-5400000">
            <a:off x="2610100" y="478580"/>
            <a:ext cx="1029600" cy="2894100"/>
          </a:xfrm>
          <a:prstGeom prst="bentConnector3">
            <a:avLst>
              <a:gd name="adj1" fmla="val 49995"/>
            </a:avLst>
          </a:prstGeom>
          <a:noFill/>
          <a:ln w="9525" cap="flat" cmpd="sng">
            <a:solidFill>
              <a:schemeClr val="dk1"/>
            </a:solidFill>
            <a:prstDash val="solid"/>
            <a:round/>
            <a:headEnd type="none" w="med" len="med"/>
            <a:tailEnd type="none" w="med" len="med"/>
          </a:ln>
        </p:spPr>
      </p:cxnSp>
      <p:cxnSp>
        <p:nvCxnSpPr>
          <p:cNvPr id="1473" name="Google Shape;1473;p46"/>
          <p:cNvCxnSpPr>
            <a:stCxn id="1449" idx="2"/>
            <a:endCxn id="1447" idx="1"/>
          </p:cNvCxnSpPr>
          <p:nvPr/>
        </p:nvCxnSpPr>
        <p:spPr>
          <a:xfrm rot="5400000">
            <a:off x="3563100" y="1431617"/>
            <a:ext cx="1029600" cy="988200"/>
          </a:xfrm>
          <a:prstGeom prst="bentConnector3">
            <a:avLst>
              <a:gd name="adj1" fmla="val 49996"/>
            </a:avLst>
          </a:prstGeom>
          <a:noFill/>
          <a:ln w="9525" cap="flat" cmpd="sng">
            <a:solidFill>
              <a:schemeClr val="dk1"/>
            </a:solidFill>
            <a:prstDash val="solid"/>
            <a:round/>
            <a:headEnd type="none" w="med" len="med"/>
            <a:tailEnd type="none" w="med" len="med"/>
          </a:ln>
        </p:spPr>
      </p:cxnSp>
      <p:cxnSp>
        <p:nvCxnSpPr>
          <p:cNvPr id="1474" name="Google Shape;1474;p46"/>
          <p:cNvCxnSpPr>
            <a:stCxn id="1449" idx="2"/>
            <a:endCxn id="1445" idx="1"/>
          </p:cNvCxnSpPr>
          <p:nvPr/>
        </p:nvCxnSpPr>
        <p:spPr>
          <a:xfrm rot="-5400000" flipH="1">
            <a:off x="4563000" y="1419917"/>
            <a:ext cx="1029600" cy="1011600"/>
          </a:xfrm>
          <a:prstGeom prst="bentConnector3">
            <a:avLst>
              <a:gd name="adj1" fmla="val 49996"/>
            </a:avLst>
          </a:prstGeom>
          <a:noFill/>
          <a:ln w="9525" cap="flat" cmpd="sng">
            <a:solidFill>
              <a:schemeClr val="dk1"/>
            </a:solidFill>
            <a:prstDash val="solid"/>
            <a:round/>
            <a:headEnd type="none" w="med" len="med"/>
            <a:tailEnd type="none" w="med" len="med"/>
          </a:ln>
        </p:spPr>
      </p:cxnSp>
      <p:cxnSp>
        <p:nvCxnSpPr>
          <p:cNvPr id="1475" name="Google Shape;1475;p46"/>
          <p:cNvCxnSpPr>
            <a:stCxn id="1449" idx="2"/>
            <a:endCxn id="1446" idx="1"/>
          </p:cNvCxnSpPr>
          <p:nvPr/>
        </p:nvCxnSpPr>
        <p:spPr>
          <a:xfrm rot="-5400000" flipH="1">
            <a:off x="5527650" y="455267"/>
            <a:ext cx="1029600" cy="2940900"/>
          </a:xfrm>
          <a:prstGeom prst="bentConnector3">
            <a:avLst>
              <a:gd name="adj1" fmla="val 49996"/>
            </a:avLst>
          </a:prstGeom>
          <a:noFill/>
          <a:ln w="9525" cap="flat" cmpd="sng">
            <a:solidFill>
              <a:schemeClr val="dk1"/>
            </a:solidFill>
            <a:prstDash val="solid"/>
            <a:round/>
            <a:headEnd type="none" w="med" len="med"/>
            <a:tailEnd type="none" w="med" len="med"/>
          </a:ln>
        </p:spPr>
      </p:cxnSp>
      <p:sp>
        <p:nvSpPr>
          <p:cNvPr id="1472" name="Google Shape;1472;p46"/>
          <p:cNvSpPr/>
          <p:nvPr/>
        </p:nvSpPr>
        <p:spPr>
          <a:xfrm rot="5400000">
            <a:off x="1362850" y="2461130"/>
            <a:ext cx="630000" cy="588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3" name="Picture 2" descr="Shape&#10;&#10;Description automatically generated with low confidence">
            <a:extLst>
              <a:ext uri="{FF2B5EF4-FFF2-40B4-BE49-F238E27FC236}">
                <a16:creationId xmlns:a16="http://schemas.microsoft.com/office/drawing/2014/main" id="{84F2B44D-C448-3824-E7D8-C306497D77EB}"/>
              </a:ext>
            </a:extLst>
          </p:cNvPr>
          <p:cNvPicPr>
            <a:picLocks noChangeAspect="1"/>
          </p:cNvPicPr>
          <p:nvPr/>
        </p:nvPicPr>
        <p:blipFill>
          <a:blip r:embed="rId3"/>
          <a:stretch>
            <a:fillRect/>
          </a:stretch>
        </p:blipFill>
        <p:spPr>
          <a:xfrm>
            <a:off x="3373652" y="2485048"/>
            <a:ext cx="420295" cy="420295"/>
          </a:xfrm>
          <a:prstGeom prst="rect">
            <a:avLst/>
          </a:prstGeom>
        </p:spPr>
      </p:pic>
      <p:pic>
        <p:nvPicPr>
          <p:cNvPr id="5" name="Picture 4" descr="Shape&#10;&#10;Description automatically generated with low confidence">
            <a:extLst>
              <a:ext uri="{FF2B5EF4-FFF2-40B4-BE49-F238E27FC236}">
                <a16:creationId xmlns:a16="http://schemas.microsoft.com/office/drawing/2014/main" id="{E08AF5AE-8AA9-7EAE-394E-FCC744DCA46D}"/>
              </a:ext>
            </a:extLst>
          </p:cNvPr>
          <p:cNvPicPr>
            <a:picLocks noChangeAspect="1"/>
          </p:cNvPicPr>
          <p:nvPr/>
        </p:nvPicPr>
        <p:blipFill>
          <a:blip r:embed="rId4"/>
          <a:stretch>
            <a:fillRect/>
          </a:stretch>
        </p:blipFill>
        <p:spPr>
          <a:xfrm>
            <a:off x="7313674" y="2498946"/>
            <a:ext cx="398452" cy="398452"/>
          </a:xfrm>
          <a:prstGeom prst="rect">
            <a:avLst/>
          </a:prstGeom>
        </p:spPr>
      </p:pic>
      <p:pic>
        <p:nvPicPr>
          <p:cNvPr id="7" name="Picture 6" descr="Shape&#10;&#10;Description automatically generated with low confidence">
            <a:extLst>
              <a:ext uri="{FF2B5EF4-FFF2-40B4-BE49-F238E27FC236}">
                <a16:creationId xmlns:a16="http://schemas.microsoft.com/office/drawing/2014/main" id="{53B5D918-98A9-246F-ABF6-00532A5E7D44}"/>
              </a:ext>
            </a:extLst>
          </p:cNvPr>
          <p:cNvPicPr>
            <a:picLocks noChangeAspect="1"/>
          </p:cNvPicPr>
          <p:nvPr/>
        </p:nvPicPr>
        <p:blipFill>
          <a:blip r:embed="rId5"/>
          <a:stretch>
            <a:fillRect/>
          </a:stretch>
        </p:blipFill>
        <p:spPr>
          <a:xfrm>
            <a:off x="1501621" y="2535889"/>
            <a:ext cx="352457" cy="352457"/>
          </a:xfrm>
          <a:prstGeom prst="rect">
            <a:avLst/>
          </a:prstGeom>
        </p:spPr>
      </p:pic>
      <p:pic>
        <p:nvPicPr>
          <p:cNvPr id="9" name="Picture 8" descr="Shape&#10;&#10;Description automatically generated with low confidence">
            <a:extLst>
              <a:ext uri="{FF2B5EF4-FFF2-40B4-BE49-F238E27FC236}">
                <a16:creationId xmlns:a16="http://schemas.microsoft.com/office/drawing/2014/main" id="{F17C3CB2-6EEA-C7FD-D9D4-9747A6B71C09}"/>
              </a:ext>
            </a:extLst>
          </p:cNvPr>
          <p:cNvPicPr>
            <a:picLocks noChangeAspect="1"/>
          </p:cNvPicPr>
          <p:nvPr/>
        </p:nvPicPr>
        <p:blipFill>
          <a:blip r:embed="rId6"/>
          <a:stretch>
            <a:fillRect/>
          </a:stretch>
        </p:blipFill>
        <p:spPr>
          <a:xfrm>
            <a:off x="5391099" y="2510801"/>
            <a:ext cx="384928" cy="38492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ogo&#10;&#10;Description automatically generated">
            <a:extLst>
              <a:ext uri="{FF2B5EF4-FFF2-40B4-BE49-F238E27FC236}">
                <a16:creationId xmlns:a16="http://schemas.microsoft.com/office/drawing/2014/main" id="{1FDF81A2-94E5-C0DC-3B70-A0237126388F}"/>
              </a:ext>
            </a:extLst>
          </p:cNvPr>
          <p:cNvPicPr>
            <a:picLocks noChangeAspect="1"/>
          </p:cNvPicPr>
          <p:nvPr/>
        </p:nvPicPr>
        <p:blipFill>
          <a:blip r:embed="rId2"/>
          <a:stretch>
            <a:fillRect/>
          </a:stretch>
        </p:blipFill>
        <p:spPr>
          <a:xfrm>
            <a:off x="1018106" y="4116655"/>
            <a:ext cx="1081900" cy="326683"/>
          </a:xfrm>
          <a:prstGeom prst="rect">
            <a:avLst/>
          </a:prstGeom>
        </p:spPr>
      </p:pic>
      <p:pic>
        <p:nvPicPr>
          <p:cNvPr id="3" name="Picture 2" descr="Shape&#10;&#10;Description automatically generated with medium confidence">
            <a:extLst>
              <a:ext uri="{FF2B5EF4-FFF2-40B4-BE49-F238E27FC236}">
                <a16:creationId xmlns:a16="http://schemas.microsoft.com/office/drawing/2014/main" id="{28C14835-874B-265A-0DFB-51408D5EE3A2}"/>
              </a:ext>
            </a:extLst>
          </p:cNvPr>
          <p:cNvPicPr>
            <a:picLocks noChangeAspect="1"/>
          </p:cNvPicPr>
          <p:nvPr/>
        </p:nvPicPr>
        <p:blipFill>
          <a:blip r:embed="rId3"/>
          <a:stretch>
            <a:fillRect/>
          </a:stretch>
        </p:blipFill>
        <p:spPr>
          <a:xfrm>
            <a:off x="1023347" y="863503"/>
            <a:ext cx="1081900" cy="384976"/>
          </a:xfrm>
          <a:prstGeom prst="rect">
            <a:avLst/>
          </a:prstGeom>
        </p:spPr>
      </p:pic>
      <p:pic>
        <p:nvPicPr>
          <p:cNvPr id="4" name="Picture 3" descr="Logo&#10;&#10;Description automatically generated">
            <a:extLst>
              <a:ext uri="{FF2B5EF4-FFF2-40B4-BE49-F238E27FC236}">
                <a16:creationId xmlns:a16="http://schemas.microsoft.com/office/drawing/2014/main" id="{A15F8884-41A9-AE65-D04C-11549A0D69D2}"/>
              </a:ext>
            </a:extLst>
          </p:cNvPr>
          <p:cNvPicPr>
            <a:picLocks noChangeAspect="1"/>
          </p:cNvPicPr>
          <p:nvPr/>
        </p:nvPicPr>
        <p:blipFill>
          <a:blip r:embed="rId4"/>
          <a:stretch>
            <a:fillRect/>
          </a:stretch>
        </p:blipFill>
        <p:spPr>
          <a:xfrm>
            <a:off x="1023347" y="1798465"/>
            <a:ext cx="803060" cy="608569"/>
          </a:xfrm>
          <a:prstGeom prst="rect">
            <a:avLst/>
          </a:prstGeom>
        </p:spPr>
      </p:pic>
      <p:pic>
        <p:nvPicPr>
          <p:cNvPr id="5" name="Picture 4" descr="A picture containing night sky&#10;&#10;Description automatically generated">
            <a:extLst>
              <a:ext uri="{FF2B5EF4-FFF2-40B4-BE49-F238E27FC236}">
                <a16:creationId xmlns:a16="http://schemas.microsoft.com/office/drawing/2014/main" id="{FE136699-9FEE-8462-021B-B260FBF8F543}"/>
              </a:ext>
            </a:extLst>
          </p:cNvPr>
          <p:cNvPicPr>
            <a:picLocks noChangeAspect="1"/>
          </p:cNvPicPr>
          <p:nvPr/>
        </p:nvPicPr>
        <p:blipFill>
          <a:blip r:embed="rId5"/>
          <a:stretch>
            <a:fillRect/>
          </a:stretch>
        </p:blipFill>
        <p:spPr>
          <a:xfrm>
            <a:off x="929563" y="2904743"/>
            <a:ext cx="1081900" cy="608569"/>
          </a:xfrm>
          <a:prstGeom prst="rect">
            <a:avLst/>
          </a:prstGeom>
        </p:spPr>
      </p:pic>
      <p:sp>
        <p:nvSpPr>
          <p:cNvPr id="6" name="TextBox 5">
            <a:extLst>
              <a:ext uri="{FF2B5EF4-FFF2-40B4-BE49-F238E27FC236}">
                <a16:creationId xmlns:a16="http://schemas.microsoft.com/office/drawing/2014/main" id="{CE0AD39F-6757-117B-D931-8B130FBB4E7C}"/>
              </a:ext>
            </a:extLst>
          </p:cNvPr>
          <p:cNvSpPr txBox="1"/>
          <p:nvPr/>
        </p:nvSpPr>
        <p:spPr>
          <a:xfrm>
            <a:off x="2514599" y="603679"/>
            <a:ext cx="6489700" cy="3936142"/>
          </a:xfrm>
          <a:prstGeom prst="rect">
            <a:avLst/>
          </a:prstGeom>
          <a:noFill/>
        </p:spPr>
        <p:txBody>
          <a:bodyPr wrap="square" rtlCol="0">
            <a:spAutoFit/>
          </a:bodyPr>
          <a:lstStyle/>
          <a:p>
            <a:pPr marL="171450" indent="-171450">
              <a:lnSpc>
                <a:spcPct val="150000"/>
              </a:lnSpc>
              <a:buFont typeface="Courier New" panose="02070309020205020404" pitchFamily="49" charset="0"/>
              <a:buChar char="o"/>
            </a:pPr>
            <a:r>
              <a:rPr lang="en-US" sz="1200" b="1" dirty="0"/>
              <a:t>Nike: </a:t>
            </a:r>
            <a:r>
              <a:rPr lang="en-US" sz="1200" dirty="0"/>
              <a:t>Brands like Nike target various dermographias based on age and gender with their merchandise through demographic segmentation. It also employs psychographic segmentation, focusing on customers who lead active lifestyles and have a strong interest in fitness.</a:t>
            </a:r>
          </a:p>
          <a:p>
            <a:pPr marL="171450" indent="-171450">
              <a:lnSpc>
                <a:spcPct val="150000"/>
              </a:lnSpc>
              <a:buFont typeface="Courier New" panose="02070309020205020404" pitchFamily="49" charset="0"/>
              <a:buChar char="o"/>
            </a:pPr>
            <a:endParaRPr lang="en-US" sz="1200" dirty="0"/>
          </a:p>
          <a:p>
            <a:pPr marL="171450" indent="-171450">
              <a:lnSpc>
                <a:spcPct val="150000"/>
              </a:lnSpc>
              <a:buFont typeface="Courier New" panose="02070309020205020404" pitchFamily="49" charset="0"/>
              <a:buChar char="o"/>
            </a:pPr>
            <a:r>
              <a:rPr lang="en-US" sz="1200" b="1" dirty="0"/>
              <a:t>McDonald’s</a:t>
            </a:r>
            <a:r>
              <a:rPr lang="en-US" sz="1200" dirty="0"/>
              <a:t>: Fast food Industries develop menus and promotions tailored to the interests and preferences of customers in various areas and nations, McDonald's makes advantage of geographic segmentation.</a:t>
            </a:r>
          </a:p>
          <a:p>
            <a:pPr marL="171450" indent="-171450">
              <a:lnSpc>
                <a:spcPct val="150000"/>
              </a:lnSpc>
              <a:buFont typeface="Courier New" panose="02070309020205020404" pitchFamily="49" charset="0"/>
              <a:buChar char="o"/>
            </a:pPr>
            <a:endParaRPr lang="en-US" sz="1200" dirty="0"/>
          </a:p>
          <a:p>
            <a:pPr marL="171450" indent="-171450">
              <a:lnSpc>
                <a:spcPct val="150000"/>
              </a:lnSpc>
              <a:buFont typeface="Courier New" panose="02070309020205020404" pitchFamily="49" charset="0"/>
              <a:buChar char="o"/>
            </a:pPr>
            <a:r>
              <a:rPr lang="en-US" sz="1200" b="1" dirty="0"/>
              <a:t>Sephora</a:t>
            </a:r>
            <a:r>
              <a:rPr lang="en-US" sz="1200" dirty="0"/>
              <a:t>: Sephora uses psychographic segmentation by targeting makeup enthusiasts and beauty influencers who are passionate about experimenting with new products. </a:t>
            </a:r>
            <a:br>
              <a:rPr lang="en-US" sz="1200" dirty="0"/>
            </a:br>
            <a:endParaRPr lang="en-US" sz="1200" dirty="0"/>
          </a:p>
          <a:p>
            <a:pPr marL="171450" indent="-171450">
              <a:lnSpc>
                <a:spcPct val="150000"/>
              </a:lnSpc>
              <a:buFont typeface="Courier New" panose="02070309020205020404" pitchFamily="49" charset="0"/>
              <a:buChar char="o"/>
            </a:pPr>
            <a:r>
              <a:rPr lang="en-US" sz="1200" b="1" dirty="0"/>
              <a:t>Amazon</a:t>
            </a:r>
            <a:r>
              <a:rPr lang="en-US" sz="1200" dirty="0"/>
              <a:t>: To provide </a:t>
            </a:r>
            <a:r>
              <a:rPr lang="en-US" sz="1200" dirty="0" err="1"/>
              <a:t>customised</a:t>
            </a:r>
            <a:r>
              <a:rPr lang="en-US" sz="1200" dirty="0"/>
              <a:t> product suggestions, Amazon employs </a:t>
            </a:r>
            <a:r>
              <a:rPr lang="en-US" sz="1200" dirty="0" err="1"/>
              <a:t>behavioural</a:t>
            </a:r>
            <a:r>
              <a:rPr lang="en-US" sz="1200" dirty="0"/>
              <a:t> segmentation to examine prior purchases and browsing activity of users. </a:t>
            </a:r>
          </a:p>
        </p:txBody>
      </p:sp>
    </p:spTree>
    <p:extLst>
      <p:ext uri="{BB962C8B-B14F-4D97-AF65-F5344CB8AC3E}">
        <p14:creationId xmlns:p14="http://schemas.microsoft.com/office/powerpoint/2010/main" val="2208205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application&#10;&#10;Description automatically generated">
            <a:extLst>
              <a:ext uri="{FF2B5EF4-FFF2-40B4-BE49-F238E27FC236}">
                <a16:creationId xmlns:a16="http://schemas.microsoft.com/office/drawing/2014/main" id="{15DBF3B1-567A-660F-1CA9-8722E876F143}"/>
              </a:ext>
            </a:extLst>
          </p:cNvPr>
          <p:cNvPicPr>
            <a:picLocks noChangeAspect="1"/>
          </p:cNvPicPr>
          <p:nvPr/>
        </p:nvPicPr>
        <p:blipFill>
          <a:blip r:embed="rId2"/>
          <a:stretch>
            <a:fillRect/>
          </a:stretch>
        </p:blipFill>
        <p:spPr>
          <a:xfrm>
            <a:off x="4411134" y="552450"/>
            <a:ext cx="5384800" cy="4038600"/>
          </a:xfrm>
          <a:prstGeom prst="rect">
            <a:avLst/>
          </a:prstGeom>
        </p:spPr>
      </p:pic>
      <p:sp>
        <p:nvSpPr>
          <p:cNvPr id="4" name="Google Shape;810;p35">
            <a:extLst>
              <a:ext uri="{FF2B5EF4-FFF2-40B4-BE49-F238E27FC236}">
                <a16:creationId xmlns:a16="http://schemas.microsoft.com/office/drawing/2014/main" id="{AEC96B8D-EA75-519D-6FF6-F1F6BDF2EB40}"/>
              </a:ext>
            </a:extLst>
          </p:cNvPr>
          <p:cNvSpPr/>
          <p:nvPr/>
        </p:nvSpPr>
        <p:spPr>
          <a:xfrm>
            <a:off x="797916" y="329752"/>
            <a:ext cx="1012500" cy="819600"/>
          </a:xfrm>
          <a:prstGeom prst="homePlate">
            <a:avLst>
              <a:gd name="adj" fmla="val 31917"/>
            </a:avLst>
          </a:prstGeom>
          <a:ln>
            <a:noFill/>
          </a:ln>
        </p:spPr>
        <p:style>
          <a:lnRef idx="2">
            <a:schemeClr val="dk1"/>
          </a:lnRef>
          <a:fillRef idx="1">
            <a:schemeClr val="lt1"/>
          </a:fillRef>
          <a:effectRef idx="0">
            <a:schemeClr val="dk1"/>
          </a:effectRef>
          <a:fontRef idx="minor">
            <a:schemeClr val="dk1"/>
          </a:fontRef>
        </p:style>
        <p:txBody>
          <a:bodyPr spcFirstLastPara="1" wrap="square" lIns="91425" tIns="91425" rIns="91425" bIns="91425" anchor="ctr" anchorCtr="0">
            <a:noAutofit/>
          </a:bodyPr>
          <a:lstStyle/>
          <a:p>
            <a:pPr marL="0" lvl="0" indent="0" algn="l" rtl="0">
              <a:spcBef>
                <a:spcPts val="0"/>
              </a:spcBef>
              <a:spcAft>
                <a:spcPts val="0"/>
              </a:spcAft>
              <a:buNone/>
            </a:pPr>
            <a:endParaRPr dirty="0">
              <a:solidFill>
                <a:schemeClr val="lt2"/>
              </a:solidFill>
            </a:endParaRPr>
          </a:p>
        </p:txBody>
      </p:sp>
      <p:sp>
        <p:nvSpPr>
          <p:cNvPr id="5" name="Google Shape;830;p36">
            <a:extLst>
              <a:ext uri="{FF2B5EF4-FFF2-40B4-BE49-F238E27FC236}">
                <a16:creationId xmlns:a16="http://schemas.microsoft.com/office/drawing/2014/main" id="{6B4644EC-94D4-7AD9-A3E4-D7C57B46D808}"/>
              </a:ext>
            </a:extLst>
          </p:cNvPr>
          <p:cNvSpPr txBox="1">
            <a:spLocks/>
          </p:cNvSpPr>
          <p:nvPr/>
        </p:nvSpPr>
        <p:spPr>
          <a:xfrm>
            <a:off x="759791" y="425602"/>
            <a:ext cx="928800" cy="627900"/>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 sz="3600" b="1" dirty="0">
                <a:solidFill>
                  <a:schemeClr val="accent1"/>
                </a:solidFill>
                <a:latin typeface="Roboto" panose="02000000000000000000" pitchFamily="2" charset="0"/>
                <a:ea typeface="Roboto" panose="02000000000000000000" pitchFamily="2" charset="0"/>
                <a:cs typeface="Roboto" panose="02000000000000000000" pitchFamily="2" charset="0"/>
              </a:rPr>
              <a:t>3</a:t>
            </a:r>
          </a:p>
        </p:txBody>
      </p:sp>
      <p:sp>
        <p:nvSpPr>
          <p:cNvPr id="6" name="Google Shape;2098;p57">
            <a:extLst>
              <a:ext uri="{FF2B5EF4-FFF2-40B4-BE49-F238E27FC236}">
                <a16:creationId xmlns:a16="http://schemas.microsoft.com/office/drawing/2014/main" id="{37718A3D-CCC6-DD63-3F87-843911C61C96}"/>
              </a:ext>
            </a:extLst>
          </p:cNvPr>
          <p:cNvSpPr txBox="1">
            <a:spLocks/>
          </p:cNvSpPr>
          <p:nvPr/>
        </p:nvSpPr>
        <p:spPr>
          <a:xfrm>
            <a:off x="690467" y="937717"/>
            <a:ext cx="3430800" cy="1032900"/>
          </a:xfrm>
          <a:prstGeom prst="rect">
            <a:avLst/>
          </a:prstGeom>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nSpc>
                <a:spcPct val="107000"/>
              </a:lnSpc>
              <a:spcAft>
                <a:spcPts val="800"/>
              </a:spcAft>
            </a:pPr>
            <a:r>
              <a:rPr lang="en-US" sz="1800" b="1" dirty="0">
                <a:latin typeface="Times New Roman" panose="02020603050405020304" pitchFamily="18" charset="0"/>
                <a:ea typeface="Times New Roman" panose="02020603050405020304" pitchFamily="18" charset="0"/>
                <a:cs typeface="Times New Roman" panose="02020603050405020304" pitchFamily="18" charset="0"/>
              </a:rPr>
              <a:t>SWOT ANALYSIS</a:t>
            </a:r>
            <a:endParaRPr lang="en-US" sz="1800"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89EA806-1B03-E349-88EB-D9135D1966B3}"/>
              </a:ext>
            </a:extLst>
          </p:cNvPr>
          <p:cNvSpPr txBox="1"/>
          <p:nvPr/>
        </p:nvSpPr>
        <p:spPr>
          <a:xfrm>
            <a:off x="690467" y="1661467"/>
            <a:ext cx="3594100" cy="3520644"/>
          </a:xfrm>
          <a:prstGeom prst="rect">
            <a:avLst/>
          </a:prstGeom>
          <a:noFill/>
        </p:spPr>
        <p:txBody>
          <a:bodyPr wrap="square" rtlCol="0">
            <a:spAutoFit/>
          </a:bodyPr>
          <a:lstStyle/>
          <a:p>
            <a:pPr marL="0" marR="0">
              <a:lnSpc>
                <a:spcPct val="150000"/>
              </a:lnSpc>
            </a:pPr>
            <a:r>
              <a:rPr lang="en-US" sz="1200" dirty="0">
                <a:effectLst/>
                <a:latin typeface="+mj-lt"/>
                <a:ea typeface="Times New Roman" panose="02020603050405020304" pitchFamily="18" charset="0"/>
              </a:rPr>
              <a:t>It is a tool used in marketing management to evaluate a firms, product, or service's strengths, weaknesses, opportunities, and threats.</a:t>
            </a:r>
          </a:p>
          <a:p>
            <a:pPr marL="0" marR="0">
              <a:lnSpc>
                <a:spcPct val="150000"/>
              </a:lnSpc>
            </a:pPr>
            <a:r>
              <a:rPr lang="en-US" sz="1200" dirty="0">
                <a:effectLst/>
                <a:latin typeface="+mj-lt"/>
                <a:ea typeface="Times New Roman" panose="02020603050405020304" pitchFamily="18" charset="0"/>
              </a:rPr>
              <a:t>This analysis aids businesses in identifying the internal and external variables that may have an influence on their performance and in formulating plans that take advantage of their opportunities and strengths while </a:t>
            </a:r>
            <a:r>
              <a:rPr lang="en-US" sz="1200" dirty="0" err="1">
                <a:effectLst/>
                <a:latin typeface="+mj-lt"/>
                <a:ea typeface="Times New Roman" panose="02020603050405020304" pitchFamily="18" charset="0"/>
              </a:rPr>
              <a:t>minimising</a:t>
            </a:r>
            <a:r>
              <a:rPr lang="en-US" sz="1200" dirty="0">
                <a:effectLst/>
                <a:latin typeface="+mj-lt"/>
                <a:ea typeface="Times New Roman" panose="02020603050405020304" pitchFamily="18" charset="0"/>
              </a:rPr>
              <a:t> their threats and weaknesses. </a:t>
            </a:r>
          </a:p>
          <a:p>
            <a:pPr marL="0" marR="0">
              <a:lnSpc>
                <a:spcPct val="150000"/>
              </a:lnSpc>
            </a:pPr>
            <a:endParaRPr lang="en-US" sz="1200" dirty="0">
              <a:latin typeface="+mj-lt"/>
              <a:ea typeface="Times New Roman" panose="02020603050405020304" pitchFamily="18" charset="0"/>
            </a:endParaRPr>
          </a:p>
          <a:p>
            <a:pPr>
              <a:lnSpc>
                <a:spcPct val="150000"/>
              </a:lnSpc>
            </a:pPr>
            <a:r>
              <a:rPr lang="en-US" sz="600" i="1" dirty="0" err="1">
                <a:latin typeface="+mj-lt"/>
              </a:rPr>
              <a:t>Nyarku</a:t>
            </a:r>
            <a:r>
              <a:rPr lang="en-US" sz="600" i="1" dirty="0">
                <a:latin typeface="+mj-lt"/>
              </a:rPr>
              <a:t>, </a:t>
            </a:r>
            <a:r>
              <a:rPr lang="en-US" sz="600" i="1" dirty="0" err="1">
                <a:latin typeface="+mj-lt"/>
              </a:rPr>
              <a:t>Kwamena</a:t>
            </a:r>
            <a:r>
              <a:rPr lang="en-US" sz="600" i="1" dirty="0">
                <a:latin typeface="+mj-lt"/>
              </a:rPr>
              <a:t> and Agyapong, Gloria (2011) "Rediscovering SWOT Analysis: The Extended Version," Academic Leadership: The Online Journal: Vol. 9: </a:t>
            </a:r>
            <a:r>
              <a:rPr lang="en-US" sz="600" i="1" dirty="0" err="1">
                <a:latin typeface="+mj-lt"/>
              </a:rPr>
              <a:t>Iss</a:t>
            </a:r>
            <a:r>
              <a:rPr lang="en-US" sz="600" i="1" dirty="0">
                <a:latin typeface="+mj-lt"/>
              </a:rPr>
              <a:t>. 2, Article 28. </a:t>
            </a:r>
            <a:r>
              <a:rPr lang="en-US" sz="600" i="1" dirty="0">
                <a:latin typeface="+mj-lt"/>
                <a:hlinkClick r:id="rId3"/>
              </a:rPr>
              <a:t>https://scholars.fhsu.edu/alj/vol9/iss2/28</a:t>
            </a:r>
            <a:r>
              <a:rPr lang="en-US" sz="600" i="1" dirty="0">
                <a:latin typeface="+mj-lt"/>
              </a:rPr>
              <a:t> </a:t>
            </a:r>
          </a:p>
          <a:p>
            <a:pPr marL="0" marR="0">
              <a:lnSpc>
                <a:spcPct val="150000"/>
              </a:lnSpc>
            </a:pPr>
            <a:endParaRPr lang="en-US" sz="1200" dirty="0">
              <a:effectLst/>
              <a:latin typeface="+mj-lt"/>
              <a:ea typeface="Times New Roman" panose="02020603050405020304" pitchFamily="18" charset="0"/>
            </a:endParaRPr>
          </a:p>
        </p:txBody>
      </p:sp>
    </p:spTree>
    <p:extLst>
      <p:ext uri="{BB962C8B-B14F-4D97-AF65-F5344CB8AC3E}">
        <p14:creationId xmlns:p14="http://schemas.microsoft.com/office/powerpoint/2010/main" val="169178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45"/>
        <p:cNvGrpSpPr/>
        <p:nvPr/>
      </p:nvGrpSpPr>
      <p:grpSpPr>
        <a:xfrm>
          <a:off x="0" y="0"/>
          <a:ext cx="0" cy="0"/>
          <a:chOff x="0" y="0"/>
          <a:chExt cx="0" cy="0"/>
        </a:xfrm>
      </p:grpSpPr>
      <p:sp>
        <p:nvSpPr>
          <p:cNvPr id="1546" name="Google Shape;1546;p51"/>
          <p:cNvSpPr txBox="1">
            <a:spLocks noGrp="1"/>
          </p:cNvSpPr>
          <p:nvPr>
            <p:ph type="title"/>
          </p:nvPr>
        </p:nvSpPr>
        <p:spPr>
          <a:xfrm>
            <a:off x="679383" y="745236"/>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SWOT ANALYSIS</a:t>
            </a:r>
            <a:endParaRPr dirty="0"/>
          </a:p>
        </p:txBody>
      </p:sp>
      <p:sp>
        <p:nvSpPr>
          <p:cNvPr id="1547" name="Google Shape;1547;p51"/>
          <p:cNvSpPr txBox="1">
            <a:spLocks noGrp="1"/>
          </p:cNvSpPr>
          <p:nvPr>
            <p:ph type="subTitle" idx="1"/>
          </p:nvPr>
        </p:nvSpPr>
        <p:spPr>
          <a:xfrm>
            <a:off x="679895" y="2909148"/>
            <a:ext cx="16473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US" sz="1400" dirty="0">
                <a:effectLst/>
                <a:latin typeface="+mj-lt"/>
                <a:ea typeface="Times New Roman" panose="02020603050405020304" pitchFamily="18" charset="0"/>
                <a:cs typeface="Times New Roman" panose="02020603050405020304" pitchFamily="18" charset="0"/>
              </a:rPr>
              <a:t>STRENGTH</a:t>
            </a:r>
            <a:endParaRPr lang="en-US" sz="1400" dirty="0">
              <a:latin typeface="+mj-lt"/>
            </a:endParaRPr>
          </a:p>
        </p:txBody>
      </p:sp>
      <p:sp>
        <p:nvSpPr>
          <p:cNvPr id="1548" name="Google Shape;1548;p51"/>
          <p:cNvSpPr txBox="1">
            <a:spLocks noGrp="1"/>
          </p:cNvSpPr>
          <p:nvPr>
            <p:ph type="subTitle" idx="2"/>
          </p:nvPr>
        </p:nvSpPr>
        <p:spPr>
          <a:xfrm>
            <a:off x="2699760" y="2909148"/>
            <a:ext cx="16473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sz="1400" dirty="0">
                <a:latin typeface="+mj-lt"/>
              </a:rPr>
              <a:t>WEAKNESS</a:t>
            </a:r>
            <a:endParaRPr sz="1400" dirty="0">
              <a:latin typeface="+mj-lt"/>
            </a:endParaRPr>
          </a:p>
        </p:txBody>
      </p:sp>
      <p:sp>
        <p:nvSpPr>
          <p:cNvPr id="1549" name="Google Shape;1549;p51"/>
          <p:cNvSpPr txBox="1">
            <a:spLocks noGrp="1"/>
          </p:cNvSpPr>
          <p:nvPr>
            <p:ph type="subTitle" idx="3"/>
          </p:nvPr>
        </p:nvSpPr>
        <p:spPr>
          <a:xfrm>
            <a:off x="4727102" y="2909148"/>
            <a:ext cx="16473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 sz="1400" dirty="0">
                <a:latin typeface="+mj-lt"/>
              </a:rPr>
              <a:t>OPPORTUNITIES</a:t>
            </a:r>
            <a:endParaRPr sz="1400" dirty="0">
              <a:latin typeface="+mj-lt"/>
            </a:endParaRPr>
          </a:p>
        </p:txBody>
      </p:sp>
      <p:sp>
        <p:nvSpPr>
          <p:cNvPr id="1550" name="Google Shape;1550;p51"/>
          <p:cNvSpPr txBox="1">
            <a:spLocks noGrp="1"/>
          </p:cNvSpPr>
          <p:nvPr>
            <p:ph type="subTitle" idx="4"/>
          </p:nvPr>
        </p:nvSpPr>
        <p:spPr>
          <a:xfrm>
            <a:off x="6749583" y="2909148"/>
            <a:ext cx="16473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US" sz="1400" dirty="0">
                <a:latin typeface="+mj-lt"/>
              </a:rPr>
              <a:t>THREAT</a:t>
            </a:r>
          </a:p>
        </p:txBody>
      </p:sp>
      <p:sp>
        <p:nvSpPr>
          <p:cNvPr id="1551" name="Google Shape;1551;p51"/>
          <p:cNvSpPr txBox="1">
            <a:spLocks noGrp="1"/>
          </p:cNvSpPr>
          <p:nvPr>
            <p:ph type="subTitle" idx="5"/>
          </p:nvPr>
        </p:nvSpPr>
        <p:spPr>
          <a:xfrm>
            <a:off x="680645" y="3327907"/>
            <a:ext cx="1645800" cy="1146300"/>
          </a:xfrm>
          <a:prstGeom prst="rect">
            <a:avLst/>
          </a:prstGeom>
        </p:spPr>
        <p:txBody>
          <a:bodyPr spcFirstLastPara="1" wrap="square" lIns="91425" tIns="91425" rIns="91425" bIns="91425" anchor="t" anchorCtr="0">
            <a:noAutofit/>
          </a:bodyPr>
          <a:lstStyle/>
          <a:p>
            <a:pPr marL="0" marR="0" lvl="0" indent="0">
              <a:tabLst>
                <a:tab pos="457200" algn="l"/>
              </a:tabLst>
            </a:pPr>
            <a:r>
              <a:rPr lang="en-US" sz="1200" dirty="0">
                <a:effectLst/>
                <a:latin typeface="+mj-lt"/>
                <a:ea typeface="Times New Roman" panose="02020603050405020304" pitchFamily="18" charset="0"/>
                <a:cs typeface="Times New Roman" panose="02020603050405020304" pitchFamily="18" charset="0"/>
              </a:rPr>
              <a:t>Unique selling proposition, its strong brand reputation, or its skilled workforce.</a:t>
            </a:r>
          </a:p>
        </p:txBody>
      </p:sp>
      <p:sp>
        <p:nvSpPr>
          <p:cNvPr id="1552" name="Google Shape;1552;p51"/>
          <p:cNvSpPr txBox="1">
            <a:spLocks noGrp="1"/>
          </p:cNvSpPr>
          <p:nvPr>
            <p:ph type="subTitle" idx="6"/>
          </p:nvPr>
        </p:nvSpPr>
        <p:spPr>
          <a:xfrm>
            <a:off x="2700510" y="3327907"/>
            <a:ext cx="1645800" cy="1146300"/>
          </a:xfrm>
          <a:prstGeom prst="rect">
            <a:avLst/>
          </a:prstGeom>
        </p:spPr>
        <p:txBody>
          <a:bodyPr spcFirstLastPara="1" wrap="square" lIns="91425" tIns="91425" rIns="91425" bIns="91425" anchor="t" anchorCtr="0">
            <a:noAutofit/>
          </a:bodyPr>
          <a:lstStyle/>
          <a:p>
            <a:pPr marL="0" marR="0" lvl="0" indent="0">
              <a:tabLst>
                <a:tab pos="457200" algn="l"/>
              </a:tabLst>
            </a:pPr>
            <a:r>
              <a:rPr lang="en-US" sz="1200" dirty="0">
                <a:latin typeface="+mj-lt"/>
                <a:ea typeface="Times New Roman" panose="02020603050405020304" pitchFamily="18" charset="0"/>
                <a:cs typeface="Times New Roman" panose="02020603050405020304" pitchFamily="18" charset="0"/>
              </a:rPr>
              <a:t>L</a:t>
            </a:r>
            <a:r>
              <a:rPr lang="en-US" sz="1200" dirty="0">
                <a:effectLst/>
                <a:latin typeface="+mj-lt"/>
                <a:ea typeface="Times New Roman" panose="02020603050405020304" pitchFamily="18" charset="0"/>
                <a:cs typeface="Times New Roman" panose="02020603050405020304" pitchFamily="18" charset="0"/>
              </a:rPr>
              <a:t>ack of resources, poor financial performance, or an outdated product line.</a:t>
            </a:r>
          </a:p>
        </p:txBody>
      </p:sp>
      <p:sp>
        <p:nvSpPr>
          <p:cNvPr id="1553" name="Google Shape;1553;p51"/>
          <p:cNvSpPr txBox="1">
            <a:spLocks noGrp="1"/>
          </p:cNvSpPr>
          <p:nvPr>
            <p:ph type="subTitle" idx="7"/>
          </p:nvPr>
        </p:nvSpPr>
        <p:spPr>
          <a:xfrm>
            <a:off x="4727852" y="3327907"/>
            <a:ext cx="1645800" cy="11463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US" sz="1200" dirty="0">
                <a:latin typeface="+mj-lt"/>
                <a:ea typeface="Times New Roman" panose="02020603050405020304" pitchFamily="18" charset="0"/>
                <a:cs typeface="Times New Roman" panose="02020603050405020304" pitchFamily="18" charset="0"/>
              </a:rPr>
              <a:t>E</a:t>
            </a:r>
            <a:r>
              <a:rPr lang="en-US" sz="1200" dirty="0">
                <a:effectLst/>
                <a:latin typeface="+mj-lt"/>
                <a:ea typeface="Times New Roman" panose="02020603050405020304" pitchFamily="18" charset="0"/>
                <a:cs typeface="Times New Roman" panose="02020603050405020304" pitchFamily="18" charset="0"/>
              </a:rPr>
              <a:t>merging markets, new technologies, or changes in consumer behavior</a:t>
            </a:r>
            <a:endParaRPr sz="1200" dirty="0">
              <a:latin typeface="+mj-lt"/>
            </a:endParaRPr>
          </a:p>
        </p:txBody>
      </p:sp>
      <p:sp>
        <p:nvSpPr>
          <p:cNvPr id="1554" name="Google Shape;1554;p51"/>
          <p:cNvSpPr txBox="1">
            <a:spLocks noGrp="1"/>
          </p:cNvSpPr>
          <p:nvPr>
            <p:ph type="subTitle" idx="8"/>
          </p:nvPr>
        </p:nvSpPr>
        <p:spPr>
          <a:xfrm>
            <a:off x="6750333" y="3327907"/>
            <a:ext cx="1645800" cy="11463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US" sz="1200" dirty="0">
                <a:latin typeface="+mj-lt"/>
                <a:ea typeface="Times New Roman" panose="02020603050405020304" pitchFamily="18" charset="0"/>
                <a:cs typeface="Times New Roman" panose="02020603050405020304" pitchFamily="18" charset="0"/>
              </a:rPr>
              <a:t>C</a:t>
            </a:r>
            <a:r>
              <a:rPr lang="en-US" sz="1200" dirty="0">
                <a:effectLst/>
                <a:latin typeface="+mj-lt"/>
                <a:ea typeface="Times New Roman" panose="02020603050405020304" pitchFamily="18" charset="0"/>
                <a:cs typeface="Times New Roman" panose="02020603050405020304" pitchFamily="18" charset="0"/>
              </a:rPr>
              <a:t>ompetition, economic downturns, or changes in government regulations</a:t>
            </a:r>
            <a:endParaRPr sz="1200" dirty="0">
              <a:latin typeface="+mj-lt"/>
            </a:endParaRPr>
          </a:p>
        </p:txBody>
      </p:sp>
      <p:sp>
        <p:nvSpPr>
          <p:cNvPr id="1555" name="Google Shape;1555;p51"/>
          <p:cNvSpPr/>
          <p:nvPr/>
        </p:nvSpPr>
        <p:spPr>
          <a:xfrm rot="5400000">
            <a:off x="921383" y="1564560"/>
            <a:ext cx="1164300" cy="10881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51"/>
          <p:cNvSpPr/>
          <p:nvPr/>
        </p:nvSpPr>
        <p:spPr>
          <a:xfrm rot="5400000">
            <a:off x="2941258" y="1564560"/>
            <a:ext cx="1164300" cy="10881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51"/>
          <p:cNvSpPr/>
          <p:nvPr/>
        </p:nvSpPr>
        <p:spPr>
          <a:xfrm rot="5400000">
            <a:off x="4961133" y="1564560"/>
            <a:ext cx="1164300" cy="10881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51"/>
          <p:cNvSpPr/>
          <p:nvPr/>
        </p:nvSpPr>
        <p:spPr>
          <a:xfrm rot="5400000">
            <a:off x="6981008" y="1564560"/>
            <a:ext cx="1164300" cy="10881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4" name="Picture 3" descr="Shape&#10;&#10;Description automatically generated with low confidence">
            <a:extLst>
              <a:ext uri="{FF2B5EF4-FFF2-40B4-BE49-F238E27FC236}">
                <a16:creationId xmlns:a16="http://schemas.microsoft.com/office/drawing/2014/main" id="{C9DCFAE5-F781-8B48-DEF6-46BF07C3D6B3}"/>
              </a:ext>
            </a:extLst>
          </p:cNvPr>
          <p:cNvPicPr>
            <a:picLocks noChangeAspect="1"/>
          </p:cNvPicPr>
          <p:nvPr/>
        </p:nvPicPr>
        <p:blipFill>
          <a:blip r:embed="rId3"/>
          <a:stretch>
            <a:fillRect/>
          </a:stretch>
        </p:blipFill>
        <p:spPr>
          <a:xfrm>
            <a:off x="1014277" y="1520664"/>
            <a:ext cx="997746" cy="997746"/>
          </a:xfrm>
          <a:prstGeom prst="rect">
            <a:avLst/>
          </a:prstGeom>
        </p:spPr>
      </p:pic>
      <p:pic>
        <p:nvPicPr>
          <p:cNvPr id="5" name="Picture 4" descr="Shape&#10;&#10;Description automatically generated with low confidence">
            <a:extLst>
              <a:ext uri="{FF2B5EF4-FFF2-40B4-BE49-F238E27FC236}">
                <a16:creationId xmlns:a16="http://schemas.microsoft.com/office/drawing/2014/main" id="{511B0216-D5BD-7044-CB28-D239B6DCABE7}"/>
              </a:ext>
            </a:extLst>
          </p:cNvPr>
          <p:cNvPicPr>
            <a:picLocks noChangeAspect="1"/>
          </p:cNvPicPr>
          <p:nvPr/>
        </p:nvPicPr>
        <p:blipFill>
          <a:blip r:embed="rId4"/>
          <a:stretch>
            <a:fillRect/>
          </a:stretch>
        </p:blipFill>
        <p:spPr>
          <a:xfrm>
            <a:off x="5168575" y="1632932"/>
            <a:ext cx="751594" cy="751594"/>
          </a:xfrm>
          <a:prstGeom prst="rect">
            <a:avLst/>
          </a:prstGeom>
        </p:spPr>
      </p:pic>
      <p:pic>
        <p:nvPicPr>
          <p:cNvPr id="6" name="Picture 5" descr="Shape&#10;&#10;Description automatically generated with low confidence">
            <a:extLst>
              <a:ext uri="{FF2B5EF4-FFF2-40B4-BE49-F238E27FC236}">
                <a16:creationId xmlns:a16="http://schemas.microsoft.com/office/drawing/2014/main" id="{9AC2EF31-665A-0554-C395-724B0274664A}"/>
              </a:ext>
            </a:extLst>
          </p:cNvPr>
          <p:cNvPicPr>
            <a:picLocks noChangeAspect="1"/>
          </p:cNvPicPr>
          <p:nvPr/>
        </p:nvPicPr>
        <p:blipFill>
          <a:blip r:embed="rId5"/>
          <a:stretch>
            <a:fillRect/>
          </a:stretch>
        </p:blipFill>
        <p:spPr>
          <a:xfrm>
            <a:off x="7173200" y="1542813"/>
            <a:ext cx="934008" cy="934008"/>
          </a:xfrm>
          <a:prstGeom prst="rect">
            <a:avLst/>
          </a:prstGeom>
        </p:spPr>
      </p:pic>
      <p:pic>
        <p:nvPicPr>
          <p:cNvPr id="7" name="Picture 6" descr="Shape&#10;&#10;Description automatically generated with low confidence">
            <a:extLst>
              <a:ext uri="{FF2B5EF4-FFF2-40B4-BE49-F238E27FC236}">
                <a16:creationId xmlns:a16="http://schemas.microsoft.com/office/drawing/2014/main" id="{C7AE359D-1E56-B918-C9A4-C5D99324FA65}"/>
              </a:ext>
            </a:extLst>
          </p:cNvPr>
          <p:cNvPicPr>
            <a:picLocks noChangeAspect="1"/>
          </p:cNvPicPr>
          <p:nvPr/>
        </p:nvPicPr>
        <p:blipFill>
          <a:blip r:embed="rId6"/>
          <a:stretch>
            <a:fillRect/>
          </a:stretch>
        </p:blipFill>
        <p:spPr>
          <a:xfrm>
            <a:off x="3168912" y="1632932"/>
            <a:ext cx="764976" cy="76497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F9521-3E8C-7519-8025-85C6AB3E5EBB}"/>
              </a:ext>
            </a:extLst>
          </p:cNvPr>
          <p:cNvSpPr>
            <a:spLocks noGrp="1"/>
          </p:cNvSpPr>
          <p:nvPr>
            <p:ph type="title"/>
          </p:nvPr>
        </p:nvSpPr>
        <p:spPr>
          <a:xfrm>
            <a:off x="713250" y="485633"/>
            <a:ext cx="7717500" cy="572700"/>
          </a:xfrm>
        </p:spPr>
        <p:txBody>
          <a:bodyPr/>
          <a:lstStyle/>
          <a:p>
            <a:r>
              <a:rPr lang="en-US" sz="1400" dirty="0">
                <a:latin typeface="+mj-lt"/>
              </a:rPr>
              <a:t>Examples</a:t>
            </a:r>
          </a:p>
        </p:txBody>
      </p:sp>
      <p:pic>
        <p:nvPicPr>
          <p:cNvPr id="4" name="Picture 3" descr="Logo&#10;&#10;Description automatically generated">
            <a:extLst>
              <a:ext uri="{FF2B5EF4-FFF2-40B4-BE49-F238E27FC236}">
                <a16:creationId xmlns:a16="http://schemas.microsoft.com/office/drawing/2014/main" id="{8FEEDAE2-7AF8-27FD-A3DE-64C935349C9B}"/>
              </a:ext>
            </a:extLst>
          </p:cNvPr>
          <p:cNvPicPr>
            <a:picLocks noChangeAspect="1"/>
          </p:cNvPicPr>
          <p:nvPr/>
        </p:nvPicPr>
        <p:blipFill>
          <a:blip r:embed="rId2"/>
          <a:stretch>
            <a:fillRect/>
          </a:stretch>
        </p:blipFill>
        <p:spPr>
          <a:xfrm>
            <a:off x="7372631" y="1577132"/>
            <a:ext cx="1345104" cy="439786"/>
          </a:xfrm>
          <a:prstGeom prst="rect">
            <a:avLst/>
          </a:prstGeom>
        </p:spPr>
      </p:pic>
      <p:sp>
        <p:nvSpPr>
          <p:cNvPr id="7" name="TextBox 6">
            <a:extLst>
              <a:ext uri="{FF2B5EF4-FFF2-40B4-BE49-F238E27FC236}">
                <a16:creationId xmlns:a16="http://schemas.microsoft.com/office/drawing/2014/main" id="{9604C85B-4CF3-83BF-785E-E662EF1380BA}"/>
              </a:ext>
            </a:extLst>
          </p:cNvPr>
          <p:cNvSpPr txBox="1"/>
          <p:nvPr/>
        </p:nvSpPr>
        <p:spPr>
          <a:xfrm>
            <a:off x="516463" y="1138766"/>
            <a:ext cx="6718303" cy="4034694"/>
          </a:xfrm>
          <a:prstGeom prst="rect">
            <a:avLst/>
          </a:prstGeom>
          <a:noFill/>
        </p:spPr>
        <p:txBody>
          <a:bodyPr wrap="square" rtlCol="0">
            <a:spAutoFit/>
          </a:bodyPr>
          <a:lstStyle/>
          <a:p>
            <a:pPr marL="171450" marR="0" lvl="0" indent="-171450">
              <a:lnSpc>
                <a:spcPct val="150000"/>
              </a:lnSpc>
              <a:spcBef>
                <a:spcPts val="0"/>
              </a:spcBef>
              <a:spcAft>
                <a:spcPts val="800"/>
              </a:spcAft>
              <a:buFont typeface="Arial" panose="020B0604020202020204" pitchFamily="34" charset="0"/>
              <a:buChar char="•"/>
              <a:tabLst>
                <a:tab pos="457200" algn="l"/>
              </a:tabLst>
            </a:pPr>
            <a:r>
              <a:rPr lang="en-US" sz="1200" dirty="0">
                <a:effectLst/>
                <a:latin typeface="+mj-lt"/>
                <a:ea typeface="Times New Roman" panose="02020603050405020304" pitchFamily="18" charset="0"/>
                <a:cs typeface="Times New Roman" panose="02020603050405020304" pitchFamily="18" charset="0"/>
              </a:rPr>
              <a:t>Coca-Cola: The company's greatest strengths include its well-known brand name across the world, huge distribution system, and effective marketing initiatives. Its weaknesses include the negative health impacts of sugary drinks and its reliance on a single product. Despite all the risks including ever growing competition and shifting customer tastes, the corporation sees potential in new countries.</a:t>
            </a:r>
          </a:p>
          <a:p>
            <a:pPr marL="171450" marR="0" lvl="0" indent="-171450">
              <a:lnSpc>
                <a:spcPct val="150000"/>
              </a:lnSpc>
              <a:spcBef>
                <a:spcPts val="0"/>
              </a:spcBef>
              <a:spcAft>
                <a:spcPts val="800"/>
              </a:spcAft>
              <a:buFont typeface="Arial" panose="020B0604020202020204" pitchFamily="34" charset="0"/>
              <a:buChar char="•"/>
              <a:tabLst>
                <a:tab pos="457200" algn="l"/>
              </a:tabLst>
            </a:pPr>
            <a:r>
              <a:rPr lang="en-US" sz="1200" dirty="0">
                <a:effectLst/>
                <a:latin typeface="+mj-lt"/>
                <a:ea typeface="Times New Roman" panose="02020603050405020304" pitchFamily="18" charset="0"/>
                <a:cs typeface="Times New Roman" panose="02020603050405020304" pitchFamily="18" charset="0"/>
              </a:rPr>
              <a:t>Tesla: The company's breakthrough technology, great brand awareness, and dedication to sustainability are among its assets. High pricing and production difficulties are some of its weaknesses. Although addressing risks like greater competition and shifting governmental laws, Tesla sees possibilities in growing its product range, accessing new markets, and lowering costs via manufacturing efficiency. </a:t>
            </a:r>
          </a:p>
          <a:p>
            <a:pPr marR="0" lvl="0">
              <a:lnSpc>
                <a:spcPct val="150000"/>
              </a:lnSpc>
              <a:spcBef>
                <a:spcPts val="0"/>
              </a:spcBef>
              <a:spcAft>
                <a:spcPts val="800"/>
              </a:spcAft>
              <a:tabLst>
                <a:tab pos="457200" algn="l"/>
              </a:tabLst>
            </a:pPr>
            <a:endParaRPr lang="en-US" sz="1200" dirty="0">
              <a:latin typeface="+mj-lt"/>
            </a:endParaRPr>
          </a:p>
          <a:p>
            <a:pPr marR="0" lvl="0">
              <a:lnSpc>
                <a:spcPct val="150000"/>
              </a:lnSpc>
              <a:spcBef>
                <a:spcPts val="0"/>
              </a:spcBef>
              <a:spcAft>
                <a:spcPts val="800"/>
              </a:spcAft>
              <a:tabLst>
                <a:tab pos="457200" algn="l"/>
              </a:tabLst>
            </a:pPr>
            <a:r>
              <a:rPr lang="en-US" sz="700" i="1" dirty="0" err="1">
                <a:latin typeface="+mj-lt"/>
              </a:rPr>
              <a:t>Baah</a:t>
            </a:r>
            <a:r>
              <a:rPr lang="en-US" sz="700" i="1" dirty="0">
                <a:latin typeface="+mj-lt"/>
              </a:rPr>
              <a:t>, S., &amp; </a:t>
            </a:r>
            <a:r>
              <a:rPr lang="en-US" sz="700" i="1" dirty="0" err="1">
                <a:latin typeface="+mj-lt"/>
              </a:rPr>
              <a:t>Bohaker</a:t>
            </a:r>
            <a:r>
              <a:rPr lang="en-US" sz="700" i="1" dirty="0">
                <a:latin typeface="+mj-lt"/>
              </a:rPr>
              <a:t>, L. (2015). The Coca-Cola Company. Culture, 16, 17. </a:t>
            </a:r>
            <a:br>
              <a:rPr lang="en-US" sz="700" i="1" dirty="0">
                <a:latin typeface="+mj-lt"/>
              </a:rPr>
            </a:br>
            <a:r>
              <a:rPr lang="en-US" sz="700" i="1" dirty="0">
                <a:effectLst/>
              </a:rPr>
              <a:t>Jiang, T. (2022, March 26). A business model to analyze the Tesla based on SWOT analysis and POCD. A Business Model to Analyze the Tesla Based on SWOT</a:t>
            </a:r>
            <a:endParaRPr lang="en-US" sz="700" i="1" dirty="0">
              <a:latin typeface="+mj-lt"/>
            </a:endParaRPr>
          </a:p>
          <a:p>
            <a:pPr marR="0" lvl="0">
              <a:lnSpc>
                <a:spcPct val="150000"/>
              </a:lnSpc>
              <a:spcBef>
                <a:spcPts val="0"/>
              </a:spcBef>
              <a:spcAft>
                <a:spcPts val="800"/>
              </a:spcAft>
              <a:tabLst>
                <a:tab pos="457200" algn="l"/>
              </a:tabLst>
            </a:pPr>
            <a:endParaRPr lang="en-US" sz="800" i="1" dirty="0">
              <a:latin typeface="+mj-lt"/>
            </a:endParaRPr>
          </a:p>
        </p:txBody>
      </p:sp>
      <p:pic>
        <p:nvPicPr>
          <p:cNvPr id="5" name="Picture 4" descr="Logo&#10;&#10;Description automatically generated">
            <a:extLst>
              <a:ext uri="{FF2B5EF4-FFF2-40B4-BE49-F238E27FC236}">
                <a16:creationId xmlns:a16="http://schemas.microsoft.com/office/drawing/2014/main" id="{2B982C1B-D9EC-45B8-93A8-A92F43F8BCC6}"/>
              </a:ext>
            </a:extLst>
          </p:cNvPr>
          <p:cNvPicPr>
            <a:picLocks noChangeAspect="1"/>
          </p:cNvPicPr>
          <p:nvPr/>
        </p:nvPicPr>
        <p:blipFill>
          <a:blip r:embed="rId3"/>
          <a:stretch>
            <a:fillRect/>
          </a:stretch>
        </p:blipFill>
        <p:spPr>
          <a:xfrm>
            <a:off x="7464870" y="2682865"/>
            <a:ext cx="1160625" cy="1160625"/>
          </a:xfrm>
          <a:prstGeom prst="rect">
            <a:avLst/>
          </a:prstGeom>
        </p:spPr>
      </p:pic>
    </p:spTree>
    <p:extLst>
      <p:ext uri="{BB962C8B-B14F-4D97-AF65-F5344CB8AC3E}">
        <p14:creationId xmlns:p14="http://schemas.microsoft.com/office/powerpoint/2010/main" val="2004934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12"/>
        <p:cNvGrpSpPr/>
        <p:nvPr/>
      </p:nvGrpSpPr>
      <p:grpSpPr>
        <a:xfrm>
          <a:off x="0" y="0"/>
          <a:ext cx="0" cy="0"/>
          <a:chOff x="0" y="0"/>
          <a:chExt cx="0" cy="0"/>
        </a:xfrm>
      </p:grpSpPr>
      <p:sp>
        <p:nvSpPr>
          <p:cNvPr id="1613" name="Google Shape;1613;p55"/>
          <p:cNvSpPr txBox="1">
            <a:spLocks noGrp="1"/>
          </p:cNvSpPr>
          <p:nvPr>
            <p:ph type="title"/>
          </p:nvPr>
        </p:nvSpPr>
        <p:spPr>
          <a:xfrm>
            <a:off x="793200" y="1018062"/>
            <a:ext cx="7717500" cy="572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US" sz="1600" dirty="0"/>
              <a:t>REFERENCES</a:t>
            </a:r>
          </a:p>
        </p:txBody>
      </p:sp>
      <p:sp>
        <p:nvSpPr>
          <p:cNvPr id="2072" name="Google Shape;2072;p55"/>
          <p:cNvSpPr txBox="1">
            <a:spLocks noGrp="1"/>
          </p:cNvSpPr>
          <p:nvPr>
            <p:ph type="subTitle" idx="1"/>
          </p:nvPr>
        </p:nvSpPr>
        <p:spPr>
          <a:xfrm>
            <a:off x="743889" y="1438736"/>
            <a:ext cx="6559642" cy="2582400"/>
          </a:xfrm>
          <a:prstGeom prst="rect">
            <a:avLst/>
          </a:prstGeom>
        </p:spPr>
        <p:txBody>
          <a:bodyPr spcFirstLastPara="1" wrap="square" lIns="91425" tIns="91425" rIns="91425" bIns="91425" anchor="t" anchorCtr="0">
            <a:noAutofit/>
          </a:bodyPr>
          <a:lstStyle/>
          <a:p>
            <a:pPr marL="171450" indent="-171450">
              <a:lnSpc>
                <a:spcPct val="150000"/>
              </a:lnSpc>
              <a:buClr>
                <a:schemeClr val="dk1"/>
              </a:buClr>
              <a:buSzPts val="1100"/>
            </a:pPr>
            <a:r>
              <a:rPr lang="en-US" sz="1100" dirty="0">
                <a:latin typeface="+mj-lt"/>
              </a:rPr>
              <a:t>Kotler, P., &amp; Armstrong, G. (2011). Principles of marketing. Pearson Education.</a:t>
            </a:r>
          </a:p>
          <a:p>
            <a:pPr marL="171450" indent="-171450">
              <a:lnSpc>
                <a:spcPct val="150000"/>
              </a:lnSpc>
              <a:buClr>
                <a:schemeClr val="dk1"/>
              </a:buClr>
              <a:buSzPts val="1100"/>
            </a:pPr>
            <a:r>
              <a:rPr lang="en-US" sz="1100" dirty="0">
                <a:latin typeface="+mj-lt"/>
              </a:rPr>
              <a:t>Kotler, P., &amp; Keller, K. L. (2016). Marketing management. Pearson Education.</a:t>
            </a:r>
          </a:p>
          <a:p>
            <a:pPr marL="171450" indent="-171450">
              <a:lnSpc>
                <a:spcPct val="150000"/>
              </a:lnSpc>
              <a:buClr>
                <a:schemeClr val="dk1"/>
              </a:buClr>
              <a:buSzPts val="1100"/>
            </a:pPr>
            <a:r>
              <a:rPr lang="en-US" sz="1100" dirty="0">
                <a:latin typeface="+mj-lt"/>
              </a:rPr>
              <a:t>A. Caroline Tynan &amp; Jennifer Drayton (1987) Market segmentation, Journal of Marketing Management, 2:3, 301-335, </a:t>
            </a:r>
            <a:r>
              <a:rPr lang="en-US" sz="1100" dirty="0">
                <a:latin typeface="+mj-lt"/>
                <a:hlinkClick r:id="rId3" invalidUrl="https:///"/>
              </a:rPr>
              <a:t>https://</a:t>
            </a:r>
            <a:r>
              <a:rPr lang="en-US" sz="1100" dirty="0">
                <a:latin typeface="+mj-lt"/>
                <a:hlinkClick r:id="rId4"/>
              </a:rPr>
              <a:t>doi.org/10.1080/0267257X.1987.9964020</a:t>
            </a:r>
            <a:r>
              <a:rPr lang="en-US" sz="1100" dirty="0">
                <a:latin typeface="+mj-lt"/>
              </a:rPr>
              <a:t> </a:t>
            </a:r>
          </a:p>
          <a:p>
            <a:pPr marL="171450" indent="-171450">
              <a:lnSpc>
                <a:spcPct val="150000"/>
              </a:lnSpc>
              <a:buClr>
                <a:schemeClr val="dk1"/>
              </a:buClr>
              <a:buSzPts val="1100"/>
            </a:pPr>
            <a:r>
              <a:rPr lang="en-US" sz="1100" dirty="0" err="1">
                <a:latin typeface="+mj-lt"/>
              </a:rPr>
              <a:t>Nyarku</a:t>
            </a:r>
            <a:r>
              <a:rPr lang="en-US" sz="1100" dirty="0">
                <a:latin typeface="+mj-lt"/>
              </a:rPr>
              <a:t>, </a:t>
            </a:r>
            <a:r>
              <a:rPr lang="en-US" sz="1100" dirty="0" err="1">
                <a:latin typeface="+mj-lt"/>
              </a:rPr>
              <a:t>Kwamena</a:t>
            </a:r>
            <a:r>
              <a:rPr lang="en-US" sz="1100" dirty="0">
                <a:latin typeface="+mj-lt"/>
              </a:rPr>
              <a:t> and Agyapong, Gloria (2011) "Rediscovering SWOT Analysis: The Extended Version," </a:t>
            </a:r>
            <a:r>
              <a:rPr lang="en-US" sz="1100" i="1" dirty="0">
                <a:latin typeface="+mj-lt"/>
              </a:rPr>
              <a:t>Academic Leadership: The Online Journal</a:t>
            </a:r>
            <a:r>
              <a:rPr lang="en-US" sz="1100" dirty="0">
                <a:latin typeface="+mj-lt"/>
              </a:rPr>
              <a:t>: Vol. 9: </a:t>
            </a:r>
            <a:r>
              <a:rPr lang="en-US" sz="1100" dirty="0" err="1">
                <a:latin typeface="+mj-lt"/>
              </a:rPr>
              <a:t>Iss</a:t>
            </a:r>
            <a:r>
              <a:rPr lang="en-US" sz="1100" dirty="0">
                <a:latin typeface="+mj-lt"/>
              </a:rPr>
              <a:t>. 2, Article 28. </a:t>
            </a:r>
            <a:r>
              <a:rPr lang="en-US" sz="1100" dirty="0">
                <a:latin typeface="+mj-lt"/>
                <a:hlinkClick r:id="rId5"/>
              </a:rPr>
              <a:t>https://scholars.fhsu.edu/alj/vol9/iss2/28</a:t>
            </a:r>
            <a:r>
              <a:rPr lang="en-US" sz="1100" dirty="0">
                <a:latin typeface="+mj-lt"/>
              </a:rPr>
              <a:t> </a:t>
            </a:r>
          </a:p>
          <a:p>
            <a:pPr marL="171450" indent="-171450">
              <a:lnSpc>
                <a:spcPct val="150000"/>
              </a:lnSpc>
              <a:buClr>
                <a:schemeClr val="dk1"/>
              </a:buClr>
              <a:buSzPts val="1100"/>
            </a:pPr>
            <a:r>
              <a:rPr lang="en-US" sz="1100" i="1" dirty="0" err="1">
                <a:latin typeface="+mj-lt"/>
              </a:rPr>
              <a:t>Baah</a:t>
            </a:r>
            <a:r>
              <a:rPr lang="en-US" sz="1100" i="1" dirty="0">
                <a:latin typeface="+mj-lt"/>
              </a:rPr>
              <a:t>, S., &amp; </a:t>
            </a:r>
            <a:r>
              <a:rPr lang="en-US" sz="1100" i="1" dirty="0" err="1">
                <a:latin typeface="+mj-lt"/>
              </a:rPr>
              <a:t>Bohaker</a:t>
            </a:r>
            <a:r>
              <a:rPr lang="en-US" sz="1100" i="1" dirty="0">
                <a:latin typeface="+mj-lt"/>
              </a:rPr>
              <a:t>, L. (2015). The Coca-Cola Company. Culture, 16, 17. </a:t>
            </a:r>
          </a:p>
          <a:p>
            <a:pPr marL="171450" indent="-171450">
              <a:lnSpc>
                <a:spcPct val="150000"/>
              </a:lnSpc>
              <a:buClr>
                <a:schemeClr val="dk1"/>
              </a:buClr>
              <a:buSzPts val="1100"/>
            </a:pPr>
            <a:r>
              <a:rPr lang="en-US" sz="1100" i="1" dirty="0">
                <a:effectLst/>
                <a:latin typeface="+mj-lt"/>
              </a:rPr>
              <a:t>Jiang, T. (2022, March 26). A business model to analyze the Tesla based on SWOT analysis and POCD. A Business Model to Analyze the Tesla Based on SWOT Analysis and POCD | Atlantis Press. Retrieved March 19, 2023, from </a:t>
            </a:r>
            <a:r>
              <a:rPr lang="en-US" sz="1100" i="1" dirty="0">
                <a:effectLst/>
                <a:latin typeface="+mj-lt"/>
                <a:hlinkClick r:id="rId6"/>
              </a:rPr>
              <a:t>https://www.atlantis-press.com/proceedings/icfied-22/125971646</a:t>
            </a:r>
            <a:r>
              <a:rPr lang="en-US" sz="1100" i="1" dirty="0">
                <a:effectLst/>
                <a:latin typeface="+mj-lt"/>
              </a:rPr>
              <a:t> </a:t>
            </a:r>
          </a:p>
          <a:p>
            <a:pPr marL="0" indent="0">
              <a:lnSpc>
                <a:spcPct val="150000"/>
              </a:lnSpc>
              <a:buClr>
                <a:schemeClr val="dk1"/>
              </a:buClr>
              <a:buSzPts val="1100"/>
              <a:buNone/>
            </a:pPr>
            <a:endParaRPr lang="en-US" sz="1100" i="1" dirty="0">
              <a:effectLst/>
              <a:latin typeface="+mj-lt"/>
            </a:endParaRPr>
          </a:p>
          <a:p>
            <a:pPr marL="171450" indent="-171450">
              <a:lnSpc>
                <a:spcPct val="150000"/>
              </a:lnSpc>
              <a:buClr>
                <a:schemeClr val="dk1"/>
              </a:buClr>
              <a:buSzPts val="1100"/>
            </a:pPr>
            <a:endParaRPr lang="en-US" sz="1100" dirty="0">
              <a:latin typeface="+mj-lt"/>
            </a:endParaRPr>
          </a:p>
          <a:p>
            <a:pPr marL="171450" indent="-171450">
              <a:lnSpc>
                <a:spcPct val="150000"/>
              </a:lnSpc>
              <a:buClr>
                <a:schemeClr val="dk1"/>
              </a:buClr>
              <a:buSzPts val="1100"/>
            </a:pPr>
            <a:endParaRPr lang="en-US" sz="1100" dirty="0">
              <a:latin typeface="+mj-lt"/>
            </a:endParaRPr>
          </a:p>
          <a:p>
            <a:pPr marL="171450" indent="-171450">
              <a:lnSpc>
                <a:spcPct val="150000"/>
              </a:lnSpc>
              <a:buClr>
                <a:schemeClr val="dk1"/>
              </a:buClr>
              <a:buSzPts val="1100"/>
            </a:pPr>
            <a:endParaRPr sz="1100" dirty="0">
              <a:latin typeface="+mj-l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oogle Shape;3155;p61">
            <a:extLst>
              <a:ext uri="{FF2B5EF4-FFF2-40B4-BE49-F238E27FC236}">
                <a16:creationId xmlns:a16="http://schemas.microsoft.com/office/drawing/2014/main" id="{399E9ACC-437D-D578-1D74-0A36E7DF5731}"/>
              </a:ext>
            </a:extLst>
          </p:cNvPr>
          <p:cNvGrpSpPr/>
          <p:nvPr/>
        </p:nvGrpSpPr>
        <p:grpSpPr>
          <a:xfrm>
            <a:off x="2182460" y="2357522"/>
            <a:ext cx="4491276" cy="2677083"/>
            <a:chOff x="238125" y="728425"/>
            <a:chExt cx="7143750" cy="4258125"/>
          </a:xfrm>
        </p:grpSpPr>
        <p:sp>
          <p:nvSpPr>
            <p:cNvPr id="3" name="Google Shape;3156;p61">
              <a:extLst>
                <a:ext uri="{FF2B5EF4-FFF2-40B4-BE49-F238E27FC236}">
                  <a16:creationId xmlns:a16="http://schemas.microsoft.com/office/drawing/2014/main" id="{A7DAD731-E0B6-A539-B8A5-947B0017703E}"/>
                </a:ext>
              </a:extLst>
            </p:cNvPr>
            <p:cNvSpPr/>
            <p:nvPr/>
          </p:nvSpPr>
          <p:spPr>
            <a:xfrm>
              <a:off x="6886100" y="3425850"/>
              <a:ext cx="302950" cy="135100"/>
            </a:xfrm>
            <a:custGeom>
              <a:avLst/>
              <a:gdLst/>
              <a:ahLst/>
              <a:cxnLst/>
              <a:rect l="l" t="t" r="r" b="b"/>
              <a:pathLst>
                <a:path w="12118" h="5404" extrusionOk="0">
                  <a:moveTo>
                    <a:pt x="0" y="0"/>
                  </a:moveTo>
                  <a:lnTo>
                    <a:pt x="0" y="219"/>
                  </a:lnTo>
                  <a:lnTo>
                    <a:pt x="0" y="5216"/>
                  </a:lnTo>
                  <a:lnTo>
                    <a:pt x="0" y="5403"/>
                  </a:lnTo>
                  <a:lnTo>
                    <a:pt x="1687" y="5403"/>
                  </a:lnTo>
                  <a:lnTo>
                    <a:pt x="3154" y="5372"/>
                  </a:lnTo>
                  <a:lnTo>
                    <a:pt x="6152" y="5341"/>
                  </a:lnTo>
                  <a:lnTo>
                    <a:pt x="11992" y="5216"/>
                  </a:lnTo>
                  <a:lnTo>
                    <a:pt x="6028" y="5091"/>
                  </a:lnTo>
                  <a:lnTo>
                    <a:pt x="3092" y="5028"/>
                  </a:lnTo>
                  <a:lnTo>
                    <a:pt x="376" y="5028"/>
                  </a:lnTo>
                  <a:lnTo>
                    <a:pt x="405" y="437"/>
                  </a:lnTo>
                  <a:lnTo>
                    <a:pt x="405" y="437"/>
                  </a:lnTo>
                  <a:lnTo>
                    <a:pt x="6090" y="406"/>
                  </a:lnTo>
                  <a:lnTo>
                    <a:pt x="9057" y="375"/>
                  </a:lnTo>
                  <a:lnTo>
                    <a:pt x="11871" y="345"/>
                  </a:lnTo>
                  <a:lnTo>
                    <a:pt x="11871" y="345"/>
                  </a:lnTo>
                  <a:lnTo>
                    <a:pt x="11930" y="2686"/>
                  </a:lnTo>
                  <a:lnTo>
                    <a:pt x="11992" y="5216"/>
                  </a:lnTo>
                  <a:lnTo>
                    <a:pt x="12055" y="2749"/>
                  </a:lnTo>
                  <a:lnTo>
                    <a:pt x="12086" y="1500"/>
                  </a:lnTo>
                  <a:lnTo>
                    <a:pt x="12117" y="219"/>
                  </a:lnTo>
                  <a:lnTo>
                    <a:pt x="12117" y="94"/>
                  </a:lnTo>
                  <a:lnTo>
                    <a:pt x="12024" y="94"/>
                  </a:lnTo>
                  <a:lnTo>
                    <a:pt x="9057" y="63"/>
                  </a:lnTo>
                  <a:lnTo>
                    <a:pt x="6121" y="32"/>
                  </a:lnTo>
                  <a:lnTo>
                    <a:pt x="21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 name="Google Shape;3157;p61">
              <a:extLst>
                <a:ext uri="{FF2B5EF4-FFF2-40B4-BE49-F238E27FC236}">
                  <a16:creationId xmlns:a16="http://schemas.microsoft.com/office/drawing/2014/main" id="{F0A1C575-A1E9-5000-42B5-D62DADC05E64}"/>
                </a:ext>
              </a:extLst>
            </p:cNvPr>
            <p:cNvSpPr/>
            <p:nvPr/>
          </p:nvSpPr>
          <p:spPr>
            <a:xfrm>
              <a:off x="6720575" y="3582775"/>
              <a:ext cx="303725" cy="135875"/>
            </a:xfrm>
            <a:custGeom>
              <a:avLst/>
              <a:gdLst/>
              <a:ahLst/>
              <a:cxnLst/>
              <a:rect l="l" t="t" r="r" b="b"/>
              <a:pathLst>
                <a:path w="12149" h="5435" extrusionOk="0">
                  <a:moveTo>
                    <a:pt x="1" y="1"/>
                  </a:moveTo>
                  <a:lnTo>
                    <a:pt x="1" y="250"/>
                  </a:lnTo>
                  <a:lnTo>
                    <a:pt x="1" y="5216"/>
                  </a:lnTo>
                  <a:lnTo>
                    <a:pt x="1" y="5435"/>
                  </a:lnTo>
                  <a:lnTo>
                    <a:pt x="219" y="5435"/>
                  </a:lnTo>
                  <a:lnTo>
                    <a:pt x="1718" y="5403"/>
                  </a:lnTo>
                  <a:lnTo>
                    <a:pt x="3217" y="5403"/>
                  </a:lnTo>
                  <a:lnTo>
                    <a:pt x="6184" y="5341"/>
                  </a:lnTo>
                  <a:lnTo>
                    <a:pt x="12055" y="5216"/>
                  </a:lnTo>
                  <a:lnTo>
                    <a:pt x="6090" y="5091"/>
                  </a:lnTo>
                  <a:lnTo>
                    <a:pt x="3155" y="5060"/>
                  </a:lnTo>
                  <a:lnTo>
                    <a:pt x="1687" y="5029"/>
                  </a:lnTo>
                  <a:lnTo>
                    <a:pt x="438" y="5029"/>
                  </a:lnTo>
                  <a:lnTo>
                    <a:pt x="438" y="468"/>
                  </a:lnTo>
                  <a:lnTo>
                    <a:pt x="438" y="468"/>
                  </a:lnTo>
                  <a:lnTo>
                    <a:pt x="6122" y="438"/>
                  </a:lnTo>
                  <a:lnTo>
                    <a:pt x="9088" y="407"/>
                  </a:lnTo>
                  <a:lnTo>
                    <a:pt x="11930" y="377"/>
                  </a:lnTo>
                  <a:lnTo>
                    <a:pt x="11930" y="377"/>
                  </a:lnTo>
                  <a:lnTo>
                    <a:pt x="11930" y="1468"/>
                  </a:lnTo>
                  <a:lnTo>
                    <a:pt x="11993" y="2718"/>
                  </a:lnTo>
                  <a:lnTo>
                    <a:pt x="12055" y="5216"/>
                  </a:lnTo>
                  <a:lnTo>
                    <a:pt x="12086" y="2749"/>
                  </a:lnTo>
                  <a:lnTo>
                    <a:pt x="12118" y="1500"/>
                  </a:lnTo>
                  <a:lnTo>
                    <a:pt x="12149" y="250"/>
                  </a:lnTo>
                  <a:lnTo>
                    <a:pt x="12149" y="126"/>
                  </a:lnTo>
                  <a:lnTo>
                    <a:pt x="12024" y="126"/>
                  </a:lnTo>
                  <a:lnTo>
                    <a:pt x="9088" y="63"/>
                  </a:lnTo>
                  <a:lnTo>
                    <a:pt x="6122" y="32"/>
                  </a:lnTo>
                  <a:lnTo>
                    <a:pt x="21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 name="Google Shape;3158;p61">
              <a:extLst>
                <a:ext uri="{FF2B5EF4-FFF2-40B4-BE49-F238E27FC236}">
                  <a16:creationId xmlns:a16="http://schemas.microsoft.com/office/drawing/2014/main" id="{F2352B47-DE9C-8102-816F-643549D520A8}"/>
                </a:ext>
              </a:extLst>
            </p:cNvPr>
            <p:cNvSpPr/>
            <p:nvPr/>
          </p:nvSpPr>
          <p:spPr>
            <a:xfrm>
              <a:off x="7050050" y="3582775"/>
              <a:ext cx="303725" cy="135875"/>
            </a:xfrm>
            <a:custGeom>
              <a:avLst/>
              <a:gdLst/>
              <a:ahLst/>
              <a:cxnLst/>
              <a:rect l="l" t="t" r="r" b="b"/>
              <a:pathLst>
                <a:path w="12149" h="5435" extrusionOk="0">
                  <a:moveTo>
                    <a:pt x="0" y="1"/>
                  </a:moveTo>
                  <a:lnTo>
                    <a:pt x="0" y="250"/>
                  </a:lnTo>
                  <a:lnTo>
                    <a:pt x="32" y="5216"/>
                  </a:lnTo>
                  <a:lnTo>
                    <a:pt x="32" y="5435"/>
                  </a:lnTo>
                  <a:lnTo>
                    <a:pt x="219" y="5435"/>
                  </a:lnTo>
                  <a:lnTo>
                    <a:pt x="1718" y="5403"/>
                  </a:lnTo>
                  <a:lnTo>
                    <a:pt x="3217" y="5403"/>
                  </a:lnTo>
                  <a:lnTo>
                    <a:pt x="6184" y="5341"/>
                  </a:lnTo>
                  <a:lnTo>
                    <a:pt x="12024" y="5216"/>
                  </a:lnTo>
                  <a:lnTo>
                    <a:pt x="6090" y="5091"/>
                  </a:lnTo>
                  <a:lnTo>
                    <a:pt x="3155" y="5060"/>
                  </a:lnTo>
                  <a:lnTo>
                    <a:pt x="1687" y="5029"/>
                  </a:lnTo>
                  <a:lnTo>
                    <a:pt x="438" y="5029"/>
                  </a:lnTo>
                  <a:lnTo>
                    <a:pt x="438" y="468"/>
                  </a:lnTo>
                  <a:lnTo>
                    <a:pt x="438" y="468"/>
                  </a:lnTo>
                  <a:lnTo>
                    <a:pt x="6121" y="438"/>
                  </a:lnTo>
                  <a:lnTo>
                    <a:pt x="9057" y="407"/>
                  </a:lnTo>
                  <a:lnTo>
                    <a:pt x="11902" y="377"/>
                  </a:lnTo>
                  <a:lnTo>
                    <a:pt x="11902" y="377"/>
                  </a:lnTo>
                  <a:lnTo>
                    <a:pt x="11930" y="1468"/>
                  </a:lnTo>
                  <a:lnTo>
                    <a:pt x="11961" y="2718"/>
                  </a:lnTo>
                  <a:lnTo>
                    <a:pt x="12024" y="5216"/>
                  </a:lnTo>
                  <a:lnTo>
                    <a:pt x="12086" y="2749"/>
                  </a:lnTo>
                  <a:lnTo>
                    <a:pt x="12118" y="1500"/>
                  </a:lnTo>
                  <a:lnTo>
                    <a:pt x="12149" y="250"/>
                  </a:lnTo>
                  <a:lnTo>
                    <a:pt x="12149" y="126"/>
                  </a:lnTo>
                  <a:lnTo>
                    <a:pt x="12024" y="126"/>
                  </a:lnTo>
                  <a:lnTo>
                    <a:pt x="9057" y="63"/>
                  </a:lnTo>
                  <a:lnTo>
                    <a:pt x="6121" y="32"/>
                  </a:lnTo>
                  <a:lnTo>
                    <a:pt x="21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 name="Google Shape;3159;p61">
              <a:extLst>
                <a:ext uri="{FF2B5EF4-FFF2-40B4-BE49-F238E27FC236}">
                  <a16:creationId xmlns:a16="http://schemas.microsoft.com/office/drawing/2014/main" id="{44BF1269-5802-90B1-F558-19FDB2A0FB01}"/>
                </a:ext>
              </a:extLst>
            </p:cNvPr>
            <p:cNvSpPr/>
            <p:nvPr/>
          </p:nvSpPr>
          <p:spPr>
            <a:xfrm>
              <a:off x="2674025" y="2051750"/>
              <a:ext cx="303725" cy="135100"/>
            </a:xfrm>
            <a:custGeom>
              <a:avLst/>
              <a:gdLst/>
              <a:ahLst/>
              <a:cxnLst/>
              <a:rect l="l" t="t" r="r" b="b"/>
              <a:pathLst>
                <a:path w="12149" h="5404" extrusionOk="0">
                  <a:moveTo>
                    <a:pt x="0" y="1"/>
                  </a:moveTo>
                  <a:lnTo>
                    <a:pt x="0" y="219"/>
                  </a:lnTo>
                  <a:lnTo>
                    <a:pt x="31" y="5216"/>
                  </a:lnTo>
                  <a:lnTo>
                    <a:pt x="31" y="5403"/>
                  </a:lnTo>
                  <a:lnTo>
                    <a:pt x="3185" y="5403"/>
                  </a:lnTo>
                  <a:lnTo>
                    <a:pt x="6184" y="5372"/>
                  </a:lnTo>
                  <a:lnTo>
                    <a:pt x="12055" y="5247"/>
                  </a:lnTo>
                  <a:lnTo>
                    <a:pt x="6090" y="5122"/>
                  </a:lnTo>
                  <a:lnTo>
                    <a:pt x="3154" y="5091"/>
                  </a:lnTo>
                  <a:lnTo>
                    <a:pt x="1686" y="5060"/>
                  </a:lnTo>
                  <a:lnTo>
                    <a:pt x="437" y="5060"/>
                  </a:lnTo>
                  <a:lnTo>
                    <a:pt x="437" y="468"/>
                  </a:lnTo>
                  <a:lnTo>
                    <a:pt x="437" y="468"/>
                  </a:lnTo>
                  <a:lnTo>
                    <a:pt x="6121" y="438"/>
                  </a:lnTo>
                  <a:lnTo>
                    <a:pt x="9088" y="407"/>
                  </a:lnTo>
                  <a:lnTo>
                    <a:pt x="11933" y="377"/>
                  </a:lnTo>
                  <a:lnTo>
                    <a:pt x="11933" y="377"/>
                  </a:lnTo>
                  <a:lnTo>
                    <a:pt x="11961" y="1500"/>
                  </a:lnTo>
                  <a:lnTo>
                    <a:pt x="11961" y="2718"/>
                  </a:lnTo>
                  <a:lnTo>
                    <a:pt x="12055" y="5247"/>
                  </a:lnTo>
                  <a:lnTo>
                    <a:pt x="12086" y="2718"/>
                  </a:lnTo>
                  <a:lnTo>
                    <a:pt x="12148" y="1469"/>
                  </a:lnTo>
                  <a:lnTo>
                    <a:pt x="12148" y="219"/>
                  </a:lnTo>
                  <a:lnTo>
                    <a:pt x="12148" y="94"/>
                  </a:lnTo>
                  <a:lnTo>
                    <a:pt x="12023" y="94"/>
                  </a:lnTo>
                  <a:lnTo>
                    <a:pt x="9088" y="32"/>
                  </a:lnTo>
                  <a:lnTo>
                    <a:pt x="6121" y="32"/>
                  </a:lnTo>
                  <a:lnTo>
                    <a:pt x="21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3160;p61">
              <a:extLst>
                <a:ext uri="{FF2B5EF4-FFF2-40B4-BE49-F238E27FC236}">
                  <a16:creationId xmlns:a16="http://schemas.microsoft.com/office/drawing/2014/main" id="{4A982FFA-960E-9C5F-28CF-2931C447190E}"/>
                </a:ext>
              </a:extLst>
            </p:cNvPr>
            <p:cNvSpPr/>
            <p:nvPr/>
          </p:nvSpPr>
          <p:spPr>
            <a:xfrm>
              <a:off x="2510050" y="2209475"/>
              <a:ext cx="303750" cy="135875"/>
            </a:xfrm>
            <a:custGeom>
              <a:avLst/>
              <a:gdLst/>
              <a:ahLst/>
              <a:cxnLst/>
              <a:rect l="l" t="t" r="r" b="b"/>
              <a:pathLst>
                <a:path w="12150" h="5435" extrusionOk="0">
                  <a:moveTo>
                    <a:pt x="1" y="0"/>
                  </a:moveTo>
                  <a:lnTo>
                    <a:pt x="1" y="219"/>
                  </a:lnTo>
                  <a:lnTo>
                    <a:pt x="1" y="5215"/>
                  </a:lnTo>
                  <a:lnTo>
                    <a:pt x="1" y="5434"/>
                  </a:lnTo>
                  <a:lnTo>
                    <a:pt x="188" y="5434"/>
                  </a:lnTo>
                  <a:lnTo>
                    <a:pt x="1687" y="5403"/>
                  </a:lnTo>
                  <a:lnTo>
                    <a:pt x="3186" y="5403"/>
                  </a:lnTo>
                  <a:lnTo>
                    <a:pt x="6153" y="5340"/>
                  </a:lnTo>
                  <a:lnTo>
                    <a:pt x="12024" y="5215"/>
                  </a:lnTo>
                  <a:lnTo>
                    <a:pt x="12024" y="5215"/>
                  </a:lnTo>
                  <a:lnTo>
                    <a:pt x="12024" y="5215"/>
                  </a:lnTo>
                  <a:lnTo>
                    <a:pt x="6059" y="5091"/>
                  </a:lnTo>
                  <a:lnTo>
                    <a:pt x="3124" y="5059"/>
                  </a:lnTo>
                  <a:lnTo>
                    <a:pt x="1656" y="5028"/>
                  </a:lnTo>
                  <a:lnTo>
                    <a:pt x="408" y="5028"/>
                  </a:lnTo>
                  <a:lnTo>
                    <a:pt x="437" y="467"/>
                  </a:lnTo>
                  <a:lnTo>
                    <a:pt x="437" y="467"/>
                  </a:lnTo>
                  <a:lnTo>
                    <a:pt x="6122" y="437"/>
                  </a:lnTo>
                  <a:lnTo>
                    <a:pt x="9057" y="406"/>
                  </a:lnTo>
                  <a:lnTo>
                    <a:pt x="11903" y="346"/>
                  </a:lnTo>
                  <a:lnTo>
                    <a:pt x="11903" y="346"/>
                  </a:lnTo>
                  <a:lnTo>
                    <a:pt x="11931" y="1468"/>
                  </a:lnTo>
                  <a:lnTo>
                    <a:pt x="11962" y="2686"/>
                  </a:lnTo>
                  <a:lnTo>
                    <a:pt x="12024" y="5215"/>
                  </a:lnTo>
                  <a:lnTo>
                    <a:pt x="12087" y="2717"/>
                  </a:lnTo>
                  <a:lnTo>
                    <a:pt x="12149" y="1468"/>
                  </a:lnTo>
                  <a:lnTo>
                    <a:pt x="12149" y="219"/>
                  </a:lnTo>
                  <a:lnTo>
                    <a:pt x="12149" y="94"/>
                  </a:lnTo>
                  <a:lnTo>
                    <a:pt x="12024" y="94"/>
                  </a:lnTo>
                  <a:lnTo>
                    <a:pt x="9089" y="31"/>
                  </a:lnTo>
                  <a:lnTo>
                    <a:pt x="61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3161;p61">
              <a:extLst>
                <a:ext uri="{FF2B5EF4-FFF2-40B4-BE49-F238E27FC236}">
                  <a16:creationId xmlns:a16="http://schemas.microsoft.com/office/drawing/2014/main" id="{2AB871AF-B92D-55D3-018A-B3F27A83F30D}"/>
                </a:ext>
              </a:extLst>
            </p:cNvPr>
            <p:cNvSpPr/>
            <p:nvPr/>
          </p:nvSpPr>
          <p:spPr>
            <a:xfrm>
              <a:off x="2839525" y="2209475"/>
              <a:ext cx="303725" cy="135875"/>
            </a:xfrm>
            <a:custGeom>
              <a:avLst/>
              <a:gdLst/>
              <a:ahLst/>
              <a:cxnLst/>
              <a:rect l="l" t="t" r="r" b="b"/>
              <a:pathLst>
                <a:path w="12149" h="5435" extrusionOk="0">
                  <a:moveTo>
                    <a:pt x="1" y="0"/>
                  </a:moveTo>
                  <a:lnTo>
                    <a:pt x="1" y="219"/>
                  </a:lnTo>
                  <a:lnTo>
                    <a:pt x="1" y="5215"/>
                  </a:lnTo>
                  <a:lnTo>
                    <a:pt x="1" y="5434"/>
                  </a:lnTo>
                  <a:lnTo>
                    <a:pt x="188" y="5434"/>
                  </a:lnTo>
                  <a:lnTo>
                    <a:pt x="1687" y="5403"/>
                  </a:lnTo>
                  <a:lnTo>
                    <a:pt x="3186" y="5403"/>
                  </a:lnTo>
                  <a:lnTo>
                    <a:pt x="6153" y="5340"/>
                  </a:lnTo>
                  <a:lnTo>
                    <a:pt x="12024" y="5215"/>
                  </a:lnTo>
                  <a:lnTo>
                    <a:pt x="6059" y="5091"/>
                  </a:lnTo>
                  <a:lnTo>
                    <a:pt x="3124" y="5059"/>
                  </a:lnTo>
                  <a:lnTo>
                    <a:pt x="1656" y="5028"/>
                  </a:lnTo>
                  <a:lnTo>
                    <a:pt x="408" y="5028"/>
                  </a:lnTo>
                  <a:lnTo>
                    <a:pt x="436" y="467"/>
                  </a:lnTo>
                  <a:lnTo>
                    <a:pt x="436" y="467"/>
                  </a:lnTo>
                  <a:lnTo>
                    <a:pt x="6122" y="437"/>
                  </a:lnTo>
                  <a:lnTo>
                    <a:pt x="9057" y="406"/>
                  </a:lnTo>
                  <a:lnTo>
                    <a:pt x="11902" y="346"/>
                  </a:lnTo>
                  <a:lnTo>
                    <a:pt x="11902" y="346"/>
                  </a:lnTo>
                  <a:lnTo>
                    <a:pt x="11962" y="2686"/>
                  </a:lnTo>
                  <a:lnTo>
                    <a:pt x="12024" y="5215"/>
                  </a:lnTo>
                  <a:lnTo>
                    <a:pt x="12087" y="2717"/>
                  </a:lnTo>
                  <a:lnTo>
                    <a:pt x="12149" y="1468"/>
                  </a:lnTo>
                  <a:lnTo>
                    <a:pt x="12149" y="219"/>
                  </a:lnTo>
                  <a:lnTo>
                    <a:pt x="12149" y="94"/>
                  </a:lnTo>
                  <a:lnTo>
                    <a:pt x="12024" y="94"/>
                  </a:lnTo>
                  <a:lnTo>
                    <a:pt x="9089" y="31"/>
                  </a:lnTo>
                  <a:lnTo>
                    <a:pt x="61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3162;p61">
              <a:extLst>
                <a:ext uri="{FF2B5EF4-FFF2-40B4-BE49-F238E27FC236}">
                  <a16:creationId xmlns:a16="http://schemas.microsoft.com/office/drawing/2014/main" id="{DBCE7FC0-53B1-F42C-A018-262EBF010E58}"/>
                </a:ext>
              </a:extLst>
            </p:cNvPr>
            <p:cNvSpPr/>
            <p:nvPr/>
          </p:nvSpPr>
          <p:spPr>
            <a:xfrm>
              <a:off x="712800" y="2989425"/>
              <a:ext cx="303725" cy="135075"/>
            </a:xfrm>
            <a:custGeom>
              <a:avLst/>
              <a:gdLst/>
              <a:ahLst/>
              <a:cxnLst/>
              <a:rect l="l" t="t" r="r" b="b"/>
              <a:pathLst>
                <a:path w="12149" h="5403" extrusionOk="0">
                  <a:moveTo>
                    <a:pt x="1" y="0"/>
                  </a:moveTo>
                  <a:lnTo>
                    <a:pt x="1" y="219"/>
                  </a:lnTo>
                  <a:lnTo>
                    <a:pt x="1" y="5216"/>
                  </a:lnTo>
                  <a:lnTo>
                    <a:pt x="1" y="5403"/>
                  </a:lnTo>
                  <a:lnTo>
                    <a:pt x="3186" y="5403"/>
                  </a:lnTo>
                  <a:lnTo>
                    <a:pt x="6153" y="5340"/>
                  </a:lnTo>
                  <a:lnTo>
                    <a:pt x="12024" y="5216"/>
                  </a:lnTo>
                  <a:lnTo>
                    <a:pt x="6059" y="5091"/>
                  </a:lnTo>
                  <a:lnTo>
                    <a:pt x="3123" y="5059"/>
                  </a:lnTo>
                  <a:lnTo>
                    <a:pt x="1656" y="5028"/>
                  </a:lnTo>
                  <a:lnTo>
                    <a:pt x="408" y="5028"/>
                  </a:lnTo>
                  <a:lnTo>
                    <a:pt x="436" y="466"/>
                  </a:lnTo>
                  <a:lnTo>
                    <a:pt x="436" y="466"/>
                  </a:lnTo>
                  <a:lnTo>
                    <a:pt x="6122" y="406"/>
                  </a:lnTo>
                  <a:lnTo>
                    <a:pt x="9057" y="406"/>
                  </a:lnTo>
                  <a:lnTo>
                    <a:pt x="11902" y="346"/>
                  </a:lnTo>
                  <a:lnTo>
                    <a:pt x="11902" y="346"/>
                  </a:lnTo>
                  <a:lnTo>
                    <a:pt x="11930" y="1468"/>
                  </a:lnTo>
                  <a:lnTo>
                    <a:pt x="11961" y="2686"/>
                  </a:lnTo>
                  <a:lnTo>
                    <a:pt x="12024" y="5216"/>
                  </a:lnTo>
                  <a:lnTo>
                    <a:pt x="12086" y="2717"/>
                  </a:lnTo>
                  <a:lnTo>
                    <a:pt x="12118" y="1468"/>
                  </a:lnTo>
                  <a:lnTo>
                    <a:pt x="12149" y="219"/>
                  </a:lnTo>
                  <a:lnTo>
                    <a:pt x="12149" y="94"/>
                  </a:lnTo>
                  <a:lnTo>
                    <a:pt x="12024" y="94"/>
                  </a:lnTo>
                  <a:lnTo>
                    <a:pt x="9057" y="31"/>
                  </a:lnTo>
                  <a:lnTo>
                    <a:pt x="612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3163;p61">
              <a:extLst>
                <a:ext uri="{FF2B5EF4-FFF2-40B4-BE49-F238E27FC236}">
                  <a16:creationId xmlns:a16="http://schemas.microsoft.com/office/drawing/2014/main" id="{180E7073-083E-7D77-B82A-B6E010ED4B1B}"/>
                </a:ext>
              </a:extLst>
            </p:cNvPr>
            <p:cNvSpPr/>
            <p:nvPr/>
          </p:nvSpPr>
          <p:spPr>
            <a:xfrm>
              <a:off x="712800" y="2989425"/>
              <a:ext cx="303725" cy="135075"/>
            </a:xfrm>
            <a:custGeom>
              <a:avLst/>
              <a:gdLst/>
              <a:ahLst/>
              <a:cxnLst/>
              <a:rect l="l" t="t" r="r" b="b"/>
              <a:pathLst>
                <a:path w="12149" h="5403" fill="none" extrusionOk="0">
                  <a:moveTo>
                    <a:pt x="12024" y="5216"/>
                  </a:moveTo>
                  <a:lnTo>
                    <a:pt x="6153" y="5340"/>
                  </a:lnTo>
                  <a:lnTo>
                    <a:pt x="3186" y="5403"/>
                  </a:lnTo>
                  <a:lnTo>
                    <a:pt x="3186" y="5403"/>
                  </a:lnTo>
                  <a:lnTo>
                    <a:pt x="1718" y="5403"/>
                  </a:lnTo>
                  <a:lnTo>
                    <a:pt x="219" y="5403"/>
                  </a:lnTo>
                  <a:lnTo>
                    <a:pt x="1" y="5403"/>
                  </a:lnTo>
                  <a:lnTo>
                    <a:pt x="1" y="5216"/>
                  </a:lnTo>
                  <a:lnTo>
                    <a:pt x="1" y="219"/>
                  </a:lnTo>
                  <a:lnTo>
                    <a:pt x="1" y="0"/>
                  </a:lnTo>
                  <a:lnTo>
                    <a:pt x="219" y="0"/>
                  </a:lnTo>
                  <a:lnTo>
                    <a:pt x="6122" y="0"/>
                  </a:lnTo>
                  <a:lnTo>
                    <a:pt x="6122" y="0"/>
                  </a:lnTo>
                  <a:lnTo>
                    <a:pt x="9057" y="31"/>
                  </a:lnTo>
                  <a:lnTo>
                    <a:pt x="12024" y="94"/>
                  </a:lnTo>
                  <a:lnTo>
                    <a:pt x="12149" y="94"/>
                  </a:lnTo>
                  <a:lnTo>
                    <a:pt x="12149" y="219"/>
                  </a:lnTo>
                  <a:lnTo>
                    <a:pt x="12149" y="219"/>
                  </a:lnTo>
                  <a:lnTo>
                    <a:pt x="12118" y="1468"/>
                  </a:lnTo>
                  <a:lnTo>
                    <a:pt x="12086" y="2717"/>
                  </a:lnTo>
                  <a:lnTo>
                    <a:pt x="12024" y="521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3164;p61">
              <a:extLst>
                <a:ext uri="{FF2B5EF4-FFF2-40B4-BE49-F238E27FC236}">
                  <a16:creationId xmlns:a16="http://schemas.microsoft.com/office/drawing/2014/main" id="{272FADC4-D2EC-75B6-1721-B67E73F43869}"/>
                </a:ext>
              </a:extLst>
            </p:cNvPr>
            <p:cNvSpPr/>
            <p:nvPr/>
          </p:nvSpPr>
          <p:spPr>
            <a:xfrm>
              <a:off x="718275" y="2994875"/>
              <a:ext cx="295125" cy="124950"/>
            </a:xfrm>
            <a:custGeom>
              <a:avLst/>
              <a:gdLst/>
              <a:ahLst/>
              <a:cxnLst/>
              <a:rect l="l" t="t" r="r" b="b"/>
              <a:pathLst>
                <a:path w="11805" h="4998" fill="none" extrusionOk="0">
                  <a:moveTo>
                    <a:pt x="11805" y="4998"/>
                  </a:moveTo>
                  <a:lnTo>
                    <a:pt x="11742" y="2468"/>
                  </a:lnTo>
                  <a:lnTo>
                    <a:pt x="11742" y="2468"/>
                  </a:lnTo>
                  <a:lnTo>
                    <a:pt x="11711" y="1250"/>
                  </a:lnTo>
                  <a:lnTo>
                    <a:pt x="11680" y="1"/>
                  </a:lnTo>
                  <a:lnTo>
                    <a:pt x="11805" y="126"/>
                  </a:lnTo>
                  <a:lnTo>
                    <a:pt x="11805" y="126"/>
                  </a:lnTo>
                  <a:lnTo>
                    <a:pt x="8838" y="188"/>
                  </a:lnTo>
                  <a:lnTo>
                    <a:pt x="5903" y="188"/>
                  </a:lnTo>
                  <a:lnTo>
                    <a:pt x="0" y="251"/>
                  </a:lnTo>
                  <a:lnTo>
                    <a:pt x="219" y="32"/>
                  </a:lnTo>
                  <a:lnTo>
                    <a:pt x="188" y="4998"/>
                  </a:lnTo>
                  <a:lnTo>
                    <a:pt x="0" y="4810"/>
                  </a:lnTo>
                  <a:lnTo>
                    <a:pt x="0" y="4810"/>
                  </a:lnTo>
                  <a:lnTo>
                    <a:pt x="1437" y="4810"/>
                  </a:lnTo>
                  <a:lnTo>
                    <a:pt x="2904" y="4841"/>
                  </a:lnTo>
                  <a:lnTo>
                    <a:pt x="5840" y="4873"/>
                  </a:lnTo>
                  <a:lnTo>
                    <a:pt x="11805" y="499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3165;p61">
              <a:extLst>
                <a:ext uri="{FF2B5EF4-FFF2-40B4-BE49-F238E27FC236}">
                  <a16:creationId xmlns:a16="http://schemas.microsoft.com/office/drawing/2014/main" id="{71F931C8-40C7-63C1-1F1D-9C9D125EB4B7}"/>
                </a:ext>
              </a:extLst>
            </p:cNvPr>
            <p:cNvSpPr/>
            <p:nvPr/>
          </p:nvSpPr>
          <p:spPr>
            <a:xfrm>
              <a:off x="6868925" y="1940900"/>
              <a:ext cx="302950" cy="135075"/>
            </a:xfrm>
            <a:custGeom>
              <a:avLst/>
              <a:gdLst/>
              <a:ahLst/>
              <a:cxnLst/>
              <a:rect l="l" t="t" r="r" b="b"/>
              <a:pathLst>
                <a:path w="12118" h="5403" extrusionOk="0">
                  <a:moveTo>
                    <a:pt x="0" y="0"/>
                  </a:moveTo>
                  <a:lnTo>
                    <a:pt x="0" y="219"/>
                  </a:lnTo>
                  <a:lnTo>
                    <a:pt x="0" y="5216"/>
                  </a:lnTo>
                  <a:lnTo>
                    <a:pt x="0" y="5403"/>
                  </a:lnTo>
                  <a:lnTo>
                    <a:pt x="1687" y="5403"/>
                  </a:lnTo>
                  <a:lnTo>
                    <a:pt x="3186" y="5372"/>
                  </a:lnTo>
                  <a:lnTo>
                    <a:pt x="6152" y="5340"/>
                  </a:lnTo>
                  <a:lnTo>
                    <a:pt x="11992" y="5216"/>
                  </a:lnTo>
                  <a:lnTo>
                    <a:pt x="11992" y="5216"/>
                  </a:lnTo>
                  <a:lnTo>
                    <a:pt x="11992" y="5216"/>
                  </a:lnTo>
                  <a:lnTo>
                    <a:pt x="6028" y="5091"/>
                  </a:lnTo>
                  <a:lnTo>
                    <a:pt x="3092" y="5028"/>
                  </a:lnTo>
                  <a:lnTo>
                    <a:pt x="1655" y="4997"/>
                  </a:lnTo>
                  <a:lnTo>
                    <a:pt x="376" y="4997"/>
                  </a:lnTo>
                  <a:lnTo>
                    <a:pt x="405" y="436"/>
                  </a:lnTo>
                  <a:lnTo>
                    <a:pt x="405" y="436"/>
                  </a:lnTo>
                  <a:lnTo>
                    <a:pt x="6090" y="406"/>
                  </a:lnTo>
                  <a:lnTo>
                    <a:pt x="9057" y="375"/>
                  </a:lnTo>
                  <a:lnTo>
                    <a:pt x="11871" y="345"/>
                  </a:lnTo>
                  <a:lnTo>
                    <a:pt x="11899" y="1437"/>
                  </a:lnTo>
                  <a:lnTo>
                    <a:pt x="11930" y="2686"/>
                  </a:lnTo>
                  <a:lnTo>
                    <a:pt x="11992" y="5216"/>
                  </a:lnTo>
                  <a:lnTo>
                    <a:pt x="12086" y="2748"/>
                  </a:lnTo>
                  <a:lnTo>
                    <a:pt x="12117" y="1499"/>
                  </a:lnTo>
                  <a:lnTo>
                    <a:pt x="12117" y="219"/>
                  </a:lnTo>
                  <a:lnTo>
                    <a:pt x="12117" y="94"/>
                  </a:lnTo>
                  <a:lnTo>
                    <a:pt x="12024" y="94"/>
                  </a:lnTo>
                  <a:lnTo>
                    <a:pt x="9057" y="63"/>
                  </a:lnTo>
                  <a:lnTo>
                    <a:pt x="6121" y="31"/>
                  </a:lnTo>
                  <a:lnTo>
                    <a:pt x="21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3166;p61">
              <a:extLst>
                <a:ext uri="{FF2B5EF4-FFF2-40B4-BE49-F238E27FC236}">
                  <a16:creationId xmlns:a16="http://schemas.microsoft.com/office/drawing/2014/main" id="{D2816F7B-0A57-2A8F-9CBC-2EB1AA4E6260}"/>
                </a:ext>
              </a:extLst>
            </p:cNvPr>
            <p:cNvSpPr/>
            <p:nvPr/>
          </p:nvSpPr>
          <p:spPr>
            <a:xfrm>
              <a:off x="6868925" y="728425"/>
              <a:ext cx="303725" cy="135075"/>
            </a:xfrm>
            <a:custGeom>
              <a:avLst/>
              <a:gdLst/>
              <a:ahLst/>
              <a:cxnLst/>
              <a:rect l="l" t="t" r="r" b="b"/>
              <a:pathLst>
                <a:path w="12149" h="5403" extrusionOk="0">
                  <a:moveTo>
                    <a:pt x="0" y="0"/>
                  </a:moveTo>
                  <a:lnTo>
                    <a:pt x="0" y="219"/>
                  </a:lnTo>
                  <a:lnTo>
                    <a:pt x="0" y="5215"/>
                  </a:lnTo>
                  <a:lnTo>
                    <a:pt x="0" y="5403"/>
                  </a:lnTo>
                  <a:lnTo>
                    <a:pt x="3186" y="5403"/>
                  </a:lnTo>
                  <a:lnTo>
                    <a:pt x="6152" y="5340"/>
                  </a:lnTo>
                  <a:lnTo>
                    <a:pt x="11992" y="5215"/>
                  </a:lnTo>
                  <a:lnTo>
                    <a:pt x="6028" y="5090"/>
                  </a:lnTo>
                  <a:lnTo>
                    <a:pt x="3092" y="5059"/>
                  </a:lnTo>
                  <a:lnTo>
                    <a:pt x="1655" y="5028"/>
                  </a:lnTo>
                  <a:lnTo>
                    <a:pt x="376" y="5028"/>
                  </a:lnTo>
                  <a:lnTo>
                    <a:pt x="405" y="467"/>
                  </a:lnTo>
                  <a:lnTo>
                    <a:pt x="405" y="467"/>
                  </a:lnTo>
                  <a:lnTo>
                    <a:pt x="6090" y="437"/>
                  </a:lnTo>
                  <a:lnTo>
                    <a:pt x="9057" y="406"/>
                  </a:lnTo>
                  <a:lnTo>
                    <a:pt x="11870" y="346"/>
                  </a:lnTo>
                  <a:lnTo>
                    <a:pt x="11870" y="346"/>
                  </a:lnTo>
                  <a:lnTo>
                    <a:pt x="11899" y="1468"/>
                  </a:lnTo>
                  <a:lnTo>
                    <a:pt x="11930" y="2717"/>
                  </a:lnTo>
                  <a:lnTo>
                    <a:pt x="11992" y="5215"/>
                  </a:lnTo>
                  <a:lnTo>
                    <a:pt x="12086" y="2717"/>
                  </a:lnTo>
                  <a:lnTo>
                    <a:pt x="12117" y="1468"/>
                  </a:lnTo>
                  <a:lnTo>
                    <a:pt x="12149" y="219"/>
                  </a:lnTo>
                  <a:lnTo>
                    <a:pt x="12149" y="94"/>
                  </a:lnTo>
                  <a:lnTo>
                    <a:pt x="12024" y="94"/>
                  </a:lnTo>
                  <a:lnTo>
                    <a:pt x="9057" y="31"/>
                  </a:lnTo>
                  <a:lnTo>
                    <a:pt x="612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3167;p61">
              <a:extLst>
                <a:ext uri="{FF2B5EF4-FFF2-40B4-BE49-F238E27FC236}">
                  <a16:creationId xmlns:a16="http://schemas.microsoft.com/office/drawing/2014/main" id="{C6F1344F-AD93-DB48-ED8E-F4DFA8E7243F}"/>
                </a:ext>
              </a:extLst>
            </p:cNvPr>
            <p:cNvSpPr/>
            <p:nvPr/>
          </p:nvSpPr>
          <p:spPr>
            <a:xfrm>
              <a:off x="7033650" y="885350"/>
              <a:ext cx="303725" cy="135075"/>
            </a:xfrm>
            <a:custGeom>
              <a:avLst/>
              <a:gdLst/>
              <a:ahLst/>
              <a:cxnLst/>
              <a:rect l="l" t="t" r="r" b="b"/>
              <a:pathLst>
                <a:path w="12149" h="5403" extrusionOk="0">
                  <a:moveTo>
                    <a:pt x="1" y="0"/>
                  </a:moveTo>
                  <a:lnTo>
                    <a:pt x="1" y="219"/>
                  </a:lnTo>
                  <a:lnTo>
                    <a:pt x="1" y="5215"/>
                  </a:lnTo>
                  <a:lnTo>
                    <a:pt x="1" y="5403"/>
                  </a:lnTo>
                  <a:lnTo>
                    <a:pt x="3186" y="5403"/>
                  </a:lnTo>
                  <a:lnTo>
                    <a:pt x="6153" y="5372"/>
                  </a:lnTo>
                  <a:lnTo>
                    <a:pt x="11993" y="5247"/>
                  </a:lnTo>
                  <a:lnTo>
                    <a:pt x="6059" y="5122"/>
                  </a:lnTo>
                  <a:lnTo>
                    <a:pt x="3124" y="5059"/>
                  </a:lnTo>
                  <a:lnTo>
                    <a:pt x="1656" y="5059"/>
                  </a:lnTo>
                  <a:lnTo>
                    <a:pt x="407" y="5033"/>
                  </a:lnTo>
                  <a:lnTo>
                    <a:pt x="407" y="5033"/>
                  </a:lnTo>
                  <a:lnTo>
                    <a:pt x="407" y="467"/>
                  </a:lnTo>
                  <a:lnTo>
                    <a:pt x="407" y="467"/>
                  </a:lnTo>
                  <a:lnTo>
                    <a:pt x="6090" y="437"/>
                  </a:lnTo>
                  <a:lnTo>
                    <a:pt x="9057" y="406"/>
                  </a:lnTo>
                  <a:lnTo>
                    <a:pt x="11901" y="376"/>
                  </a:lnTo>
                  <a:lnTo>
                    <a:pt x="11901" y="376"/>
                  </a:lnTo>
                  <a:lnTo>
                    <a:pt x="11930" y="2717"/>
                  </a:lnTo>
                  <a:lnTo>
                    <a:pt x="11993" y="5247"/>
                  </a:lnTo>
                  <a:lnTo>
                    <a:pt x="12086" y="2748"/>
                  </a:lnTo>
                  <a:lnTo>
                    <a:pt x="12149" y="1499"/>
                  </a:lnTo>
                  <a:lnTo>
                    <a:pt x="12149" y="219"/>
                  </a:lnTo>
                  <a:lnTo>
                    <a:pt x="12149" y="94"/>
                  </a:lnTo>
                  <a:lnTo>
                    <a:pt x="12024" y="94"/>
                  </a:lnTo>
                  <a:lnTo>
                    <a:pt x="9088" y="63"/>
                  </a:lnTo>
                  <a:lnTo>
                    <a:pt x="6122" y="31"/>
                  </a:lnTo>
                  <a:lnTo>
                    <a:pt x="21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3168;p61">
              <a:extLst>
                <a:ext uri="{FF2B5EF4-FFF2-40B4-BE49-F238E27FC236}">
                  <a16:creationId xmlns:a16="http://schemas.microsoft.com/office/drawing/2014/main" id="{7740559B-641B-BC0D-747C-47C6DA4C11AB}"/>
                </a:ext>
              </a:extLst>
            </p:cNvPr>
            <p:cNvSpPr/>
            <p:nvPr/>
          </p:nvSpPr>
          <p:spPr>
            <a:xfrm>
              <a:off x="382550" y="729200"/>
              <a:ext cx="304500" cy="135875"/>
            </a:xfrm>
            <a:custGeom>
              <a:avLst/>
              <a:gdLst/>
              <a:ahLst/>
              <a:cxnLst/>
              <a:rect l="l" t="t" r="r" b="b"/>
              <a:pathLst>
                <a:path w="12180" h="5435" extrusionOk="0">
                  <a:moveTo>
                    <a:pt x="0" y="0"/>
                  </a:moveTo>
                  <a:lnTo>
                    <a:pt x="0" y="219"/>
                  </a:lnTo>
                  <a:lnTo>
                    <a:pt x="32" y="5216"/>
                  </a:lnTo>
                  <a:lnTo>
                    <a:pt x="32" y="5434"/>
                  </a:lnTo>
                  <a:lnTo>
                    <a:pt x="250" y="5434"/>
                  </a:lnTo>
                  <a:lnTo>
                    <a:pt x="1718" y="5403"/>
                  </a:lnTo>
                  <a:lnTo>
                    <a:pt x="3217" y="5403"/>
                  </a:lnTo>
                  <a:lnTo>
                    <a:pt x="6184" y="5340"/>
                  </a:lnTo>
                  <a:lnTo>
                    <a:pt x="12055" y="5216"/>
                  </a:lnTo>
                  <a:lnTo>
                    <a:pt x="6121" y="5091"/>
                  </a:lnTo>
                  <a:lnTo>
                    <a:pt x="3186" y="5028"/>
                  </a:lnTo>
                  <a:lnTo>
                    <a:pt x="469" y="5028"/>
                  </a:lnTo>
                  <a:lnTo>
                    <a:pt x="469" y="468"/>
                  </a:lnTo>
                  <a:lnTo>
                    <a:pt x="469" y="468"/>
                  </a:lnTo>
                  <a:lnTo>
                    <a:pt x="6153" y="437"/>
                  </a:lnTo>
                  <a:lnTo>
                    <a:pt x="9088" y="406"/>
                  </a:lnTo>
                  <a:lnTo>
                    <a:pt x="11933" y="346"/>
                  </a:lnTo>
                  <a:lnTo>
                    <a:pt x="11933" y="346"/>
                  </a:lnTo>
                  <a:lnTo>
                    <a:pt x="11961" y="1468"/>
                  </a:lnTo>
                  <a:lnTo>
                    <a:pt x="11993" y="2717"/>
                  </a:lnTo>
                  <a:lnTo>
                    <a:pt x="12055" y="5216"/>
                  </a:lnTo>
                  <a:lnTo>
                    <a:pt x="12118" y="2748"/>
                  </a:lnTo>
                  <a:lnTo>
                    <a:pt x="12149" y="1499"/>
                  </a:lnTo>
                  <a:lnTo>
                    <a:pt x="12180" y="219"/>
                  </a:lnTo>
                  <a:lnTo>
                    <a:pt x="12180" y="125"/>
                  </a:lnTo>
                  <a:lnTo>
                    <a:pt x="12055" y="125"/>
                  </a:lnTo>
                  <a:lnTo>
                    <a:pt x="9088" y="63"/>
                  </a:lnTo>
                  <a:lnTo>
                    <a:pt x="6153" y="31"/>
                  </a:lnTo>
                  <a:lnTo>
                    <a:pt x="25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3169;p61">
              <a:extLst>
                <a:ext uri="{FF2B5EF4-FFF2-40B4-BE49-F238E27FC236}">
                  <a16:creationId xmlns:a16="http://schemas.microsoft.com/office/drawing/2014/main" id="{62888754-C948-EB59-F0E9-B7DB7CC994F1}"/>
                </a:ext>
              </a:extLst>
            </p:cNvPr>
            <p:cNvSpPr/>
            <p:nvPr/>
          </p:nvSpPr>
          <p:spPr>
            <a:xfrm>
              <a:off x="3388400" y="837725"/>
              <a:ext cx="3089400" cy="1706700"/>
            </a:xfrm>
            <a:custGeom>
              <a:avLst/>
              <a:gdLst/>
              <a:ahLst/>
              <a:cxnLst/>
              <a:rect l="l" t="t" r="r" b="b"/>
              <a:pathLst>
                <a:path w="123576" h="68268" extrusionOk="0">
                  <a:moveTo>
                    <a:pt x="0" y="0"/>
                  </a:moveTo>
                  <a:lnTo>
                    <a:pt x="0" y="68268"/>
                  </a:lnTo>
                  <a:lnTo>
                    <a:pt x="123575" y="68268"/>
                  </a:lnTo>
                  <a:lnTo>
                    <a:pt x="12357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3170;p61">
              <a:extLst>
                <a:ext uri="{FF2B5EF4-FFF2-40B4-BE49-F238E27FC236}">
                  <a16:creationId xmlns:a16="http://schemas.microsoft.com/office/drawing/2014/main" id="{88EC65FE-01DD-8C25-B6D4-3547949760B2}"/>
                </a:ext>
              </a:extLst>
            </p:cNvPr>
            <p:cNvSpPr/>
            <p:nvPr/>
          </p:nvSpPr>
          <p:spPr>
            <a:xfrm>
              <a:off x="3388400" y="837725"/>
              <a:ext cx="3089400" cy="1706700"/>
            </a:xfrm>
            <a:custGeom>
              <a:avLst/>
              <a:gdLst/>
              <a:ahLst/>
              <a:cxnLst/>
              <a:rect l="l" t="t" r="r" b="b"/>
              <a:pathLst>
                <a:path w="123576" h="68268" fill="none" extrusionOk="0">
                  <a:moveTo>
                    <a:pt x="0" y="0"/>
                  </a:moveTo>
                  <a:lnTo>
                    <a:pt x="123575" y="0"/>
                  </a:lnTo>
                  <a:lnTo>
                    <a:pt x="123575" y="68268"/>
                  </a:lnTo>
                  <a:lnTo>
                    <a:pt x="0" y="68268"/>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3171;p61">
              <a:extLst>
                <a:ext uri="{FF2B5EF4-FFF2-40B4-BE49-F238E27FC236}">
                  <a16:creationId xmlns:a16="http://schemas.microsoft.com/office/drawing/2014/main" id="{6C31EA70-CD01-2D7E-AE87-A5341FB6B031}"/>
                </a:ext>
              </a:extLst>
            </p:cNvPr>
            <p:cNvSpPr/>
            <p:nvPr/>
          </p:nvSpPr>
          <p:spPr>
            <a:xfrm>
              <a:off x="3388400" y="1089100"/>
              <a:ext cx="3089400" cy="1455325"/>
            </a:xfrm>
            <a:custGeom>
              <a:avLst/>
              <a:gdLst/>
              <a:ahLst/>
              <a:cxnLst/>
              <a:rect l="l" t="t" r="r" b="b"/>
              <a:pathLst>
                <a:path w="123576" h="58213" extrusionOk="0">
                  <a:moveTo>
                    <a:pt x="79167" y="1"/>
                  </a:moveTo>
                  <a:lnTo>
                    <a:pt x="79167" y="6184"/>
                  </a:lnTo>
                  <a:lnTo>
                    <a:pt x="72453" y="6184"/>
                  </a:lnTo>
                  <a:lnTo>
                    <a:pt x="72453" y="17021"/>
                  </a:lnTo>
                  <a:lnTo>
                    <a:pt x="62615" y="17021"/>
                  </a:lnTo>
                  <a:lnTo>
                    <a:pt x="62615" y="31293"/>
                  </a:lnTo>
                  <a:lnTo>
                    <a:pt x="59461" y="31293"/>
                  </a:lnTo>
                  <a:lnTo>
                    <a:pt x="59461" y="13742"/>
                  </a:lnTo>
                  <a:lnTo>
                    <a:pt x="48687" y="13742"/>
                  </a:lnTo>
                  <a:lnTo>
                    <a:pt x="48687" y="19613"/>
                  </a:lnTo>
                  <a:lnTo>
                    <a:pt x="46844" y="19613"/>
                  </a:lnTo>
                  <a:lnTo>
                    <a:pt x="46844" y="10275"/>
                  </a:lnTo>
                  <a:lnTo>
                    <a:pt x="40786" y="10275"/>
                  </a:lnTo>
                  <a:lnTo>
                    <a:pt x="40786" y="2749"/>
                  </a:lnTo>
                  <a:lnTo>
                    <a:pt x="28919" y="2749"/>
                  </a:lnTo>
                  <a:lnTo>
                    <a:pt x="28919" y="30137"/>
                  </a:lnTo>
                  <a:lnTo>
                    <a:pt x="27107" y="30137"/>
                  </a:lnTo>
                  <a:lnTo>
                    <a:pt x="27107" y="18489"/>
                  </a:lnTo>
                  <a:lnTo>
                    <a:pt x="13491" y="18489"/>
                  </a:lnTo>
                  <a:lnTo>
                    <a:pt x="13491" y="25859"/>
                  </a:lnTo>
                  <a:lnTo>
                    <a:pt x="10743" y="25859"/>
                  </a:lnTo>
                  <a:lnTo>
                    <a:pt x="10743" y="12836"/>
                  </a:lnTo>
                  <a:lnTo>
                    <a:pt x="0" y="12836"/>
                  </a:lnTo>
                  <a:lnTo>
                    <a:pt x="0" y="58213"/>
                  </a:lnTo>
                  <a:lnTo>
                    <a:pt x="123575" y="58213"/>
                  </a:lnTo>
                  <a:lnTo>
                    <a:pt x="123575" y="6934"/>
                  </a:lnTo>
                  <a:lnTo>
                    <a:pt x="116986" y="6934"/>
                  </a:lnTo>
                  <a:lnTo>
                    <a:pt x="116986" y="18988"/>
                  </a:lnTo>
                  <a:lnTo>
                    <a:pt x="104026" y="18988"/>
                  </a:lnTo>
                  <a:lnTo>
                    <a:pt x="104026" y="32323"/>
                  </a:lnTo>
                  <a:lnTo>
                    <a:pt x="102277" y="32323"/>
                  </a:lnTo>
                  <a:lnTo>
                    <a:pt x="102277" y="15959"/>
                  </a:lnTo>
                  <a:lnTo>
                    <a:pt x="89504" y="15959"/>
                  </a:lnTo>
                  <a:lnTo>
                    <a:pt x="89504" y="27389"/>
                  </a:lnTo>
                  <a:lnTo>
                    <a:pt x="86912" y="27389"/>
                  </a:lnTo>
                  <a:lnTo>
                    <a:pt x="869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3172;p61">
              <a:extLst>
                <a:ext uri="{FF2B5EF4-FFF2-40B4-BE49-F238E27FC236}">
                  <a16:creationId xmlns:a16="http://schemas.microsoft.com/office/drawing/2014/main" id="{3B6937CA-246E-7835-862D-7C2AA86D932E}"/>
                </a:ext>
              </a:extLst>
            </p:cNvPr>
            <p:cNvSpPr/>
            <p:nvPr/>
          </p:nvSpPr>
          <p:spPr>
            <a:xfrm>
              <a:off x="3388400" y="1089100"/>
              <a:ext cx="3089400" cy="1455325"/>
            </a:xfrm>
            <a:custGeom>
              <a:avLst/>
              <a:gdLst/>
              <a:ahLst/>
              <a:cxnLst/>
              <a:rect l="l" t="t" r="r" b="b"/>
              <a:pathLst>
                <a:path w="123576" h="58213" fill="none" extrusionOk="0">
                  <a:moveTo>
                    <a:pt x="123575" y="6934"/>
                  </a:moveTo>
                  <a:lnTo>
                    <a:pt x="123575" y="58213"/>
                  </a:lnTo>
                  <a:lnTo>
                    <a:pt x="0" y="58213"/>
                  </a:lnTo>
                  <a:lnTo>
                    <a:pt x="0" y="12836"/>
                  </a:lnTo>
                  <a:lnTo>
                    <a:pt x="10743" y="12836"/>
                  </a:lnTo>
                  <a:lnTo>
                    <a:pt x="10743" y="25859"/>
                  </a:lnTo>
                  <a:lnTo>
                    <a:pt x="13491" y="25859"/>
                  </a:lnTo>
                  <a:lnTo>
                    <a:pt x="13491" y="18489"/>
                  </a:lnTo>
                  <a:lnTo>
                    <a:pt x="27107" y="18489"/>
                  </a:lnTo>
                  <a:lnTo>
                    <a:pt x="27107" y="30137"/>
                  </a:lnTo>
                  <a:lnTo>
                    <a:pt x="28919" y="30137"/>
                  </a:lnTo>
                  <a:lnTo>
                    <a:pt x="28919" y="2749"/>
                  </a:lnTo>
                  <a:lnTo>
                    <a:pt x="40786" y="2749"/>
                  </a:lnTo>
                  <a:lnTo>
                    <a:pt x="40786" y="10275"/>
                  </a:lnTo>
                  <a:lnTo>
                    <a:pt x="46844" y="10275"/>
                  </a:lnTo>
                  <a:lnTo>
                    <a:pt x="46844" y="19613"/>
                  </a:lnTo>
                  <a:lnTo>
                    <a:pt x="48687" y="19613"/>
                  </a:lnTo>
                  <a:lnTo>
                    <a:pt x="48687" y="13742"/>
                  </a:lnTo>
                  <a:lnTo>
                    <a:pt x="59461" y="13742"/>
                  </a:lnTo>
                  <a:lnTo>
                    <a:pt x="59461" y="31293"/>
                  </a:lnTo>
                  <a:lnTo>
                    <a:pt x="62615" y="31293"/>
                  </a:lnTo>
                  <a:lnTo>
                    <a:pt x="62615" y="17021"/>
                  </a:lnTo>
                  <a:lnTo>
                    <a:pt x="72453" y="17021"/>
                  </a:lnTo>
                  <a:lnTo>
                    <a:pt x="72453" y="6184"/>
                  </a:lnTo>
                  <a:lnTo>
                    <a:pt x="79167" y="6184"/>
                  </a:lnTo>
                  <a:lnTo>
                    <a:pt x="79167" y="1"/>
                  </a:lnTo>
                  <a:lnTo>
                    <a:pt x="86912" y="1"/>
                  </a:lnTo>
                  <a:lnTo>
                    <a:pt x="86912" y="27389"/>
                  </a:lnTo>
                  <a:lnTo>
                    <a:pt x="89504" y="27389"/>
                  </a:lnTo>
                  <a:lnTo>
                    <a:pt x="89504" y="15959"/>
                  </a:lnTo>
                  <a:lnTo>
                    <a:pt x="102277" y="15959"/>
                  </a:lnTo>
                  <a:lnTo>
                    <a:pt x="102277" y="32323"/>
                  </a:lnTo>
                  <a:lnTo>
                    <a:pt x="104026" y="32323"/>
                  </a:lnTo>
                  <a:lnTo>
                    <a:pt x="104026" y="18988"/>
                  </a:lnTo>
                  <a:lnTo>
                    <a:pt x="116986" y="18988"/>
                  </a:lnTo>
                  <a:lnTo>
                    <a:pt x="116986" y="6934"/>
                  </a:lnTo>
                  <a:lnTo>
                    <a:pt x="123575" y="693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3173;p61">
              <a:extLst>
                <a:ext uri="{FF2B5EF4-FFF2-40B4-BE49-F238E27FC236}">
                  <a16:creationId xmlns:a16="http://schemas.microsoft.com/office/drawing/2014/main" id="{838EAFBD-308B-E471-647E-DA7325BC29E6}"/>
                </a:ext>
              </a:extLst>
            </p:cNvPr>
            <p:cNvSpPr/>
            <p:nvPr/>
          </p:nvSpPr>
          <p:spPr>
            <a:xfrm>
              <a:off x="3421175" y="1450600"/>
              <a:ext cx="46100" cy="62475"/>
            </a:xfrm>
            <a:custGeom>
              <a:avLst/>
              <a:gdLst/>
              <a:ahLst/>
              <a:cxnLst/>
              <a:rect l="l" t="t" r="r" b="b"/>
              <a:pathLst>
                <a:path w="1844" h="2499" extrusionOk="0">
                  <a:moveTo>
                    <a:pt x="1" y="0"/>
                  </a:moveTo>
                  <a:lnTo>
                    <a:pt x="1" y="2499"/>
                  </a:lnTo>
                  <a:lnTo>
                    <a:pt x="1843" y="2499"/>
                  </a:lnTo>
                  <a:lnTo>
                    <a:pt x="184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3174;p61">
              <a:extLst>
                <a:ext uri="{FF2B5EF4-FFF2-40B4-BE49-F238E27FC236}">
                  <a16:creationId xmlns:a16="http://schemas.microsoft.com/office/drawing/2014/main" id="{B65E1CDB-4650-5578-0DE8-8384E71DFC61}"/>
                </a:ext>
              </a:extLst>
            </p:cNvPr>
            <p:cNvSpPr/>
            <p:nvPr/>
          </p:nvSpPr>
          <p:spPr>
            <a:xfrm>
              <a:off x="3500025" y="1450600"/>
              <a:ext cx="45325" cy="62475"/>
            </a:xfrm>
            <a:custGeom>
              <a:avLst/>
              <a:gdLst/>
              <a:ahLst/>
              <a:cxnLst/>
              <a:rect l="l" t="t" r="r" b="b"/>
              <a:pathLst>
                <a:path w="1813" h="2499" extrusionOk="0">
                  <a:moveTo>
                    <a:pt x="1" y="0"/>
                  </a:moveTo>
                  <a:lnTo>
                    <a:pt x="1" y="2499"/>
                  </a:lnTo>
                  <a:lnTo>
                    <a:pt x="1812" y="2499"/>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3175;p61">
              <a:extLst>
                <a:ext uri="{FF2B5EF4-FFF2-40B4-BE49-F238E27FC236}">
                  <a16:creationId xmlns:a16="http://schemas.microsoft.com/office/drawing/2014/main" id="{C214D282-0BB7-D408-5ADA-DB60B4F7E082}"/>
                </a:ext>
              </a:extLst>
            </p:cNvPr>
            <p:cNvSpPr/>
            <p:nvPr/>
          </p:nvSpPr>
          <p:spPr>
            <a:xfrm>
              <a:off x="3578900" y="1450600"/>
              <a:ext cx="45300" cy="62475"/>
            </a:xfrm>
            <a:custGeom>
              <a:avLst/>
              <a:gdLst/>
              <a:ahLst/>
              <a:cxnLst/>
              <a:rect l="l" t="t" r="r" b="b"/>
              <a:pathLst>
                <a:path w="1812" h="2499" extrusionOk="0">
                  <a:moveTo>
                    <a:pt x="0" y="0"/>
                  </a:moveTo>
                  <a:lnTo>
                    <a:pt x="0" y="2499"/>
                  </a:lnTo>
                  <a:lnTo>
                    <a:pt x="1811" y="2499"/>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3176;p61">
              <a:extLst>
                <a:ext uri="{FF2B5EF4-FFF2-40B4-BE49-F238E27FC236}">
                  <a16:creationId xmlns:a16="http://schemas.microsoft.com/office/drawing/2014/main" id="{64502C2F-ACEF-4673-3048-3558B2F28D32}"/>
                </a:ext>
              </a:extLst>
            </p:cNvPr>
            <p:cNvSpPr/>
            <p:nvPr/>
          </p:nvSpPr>
          <p:spPr>
            <a:xfrm>
              <a:off x="3421175" y="1544275"/>
              <a:ext cx="46100" cy="62500"/>
            </a:xfrm>
            <a:custGeom>
              <a:avLst/>
              <a:gdLst/>
              <a:ahLst/>
              <a:cxnLst/>
              <a:rect l="l" t="t" r="r" b="b"/>
              <a:pathLst>
                <a:path w="1844" h="2500" extrusionOk="0">
                  <a:moveTo>
                    <a:pt x="1" y="1"/>
                  </a:moveTo>
                  <a:lnTo>
                    <a:pt x="1" y="2499"/>
                  </a:lnTo>
                  <a:lnTo>
                    <a:pt x="1843" y="2499"/>
                  </a:lnTo>
                  <a:lnTo>
                    <a:pt x="184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3177;p61">
              <a:extLst>
                <a:ext uri="{FF2B5EF4-FFF2-40B4-BE49-F238E27FC236}">
                  <a16:creationId xmlns:a16="http://schemas.microsoft.com/office/drawing/2014/main" id="{03402482-5D94-CD26-A0DD-99D5A98DA73E}"/>
                </a:ext>
              </a:extLst>
            </p:cNvPr>
            <p:cNvSpPr/>
            <p:nvPr/>
          </p:nvSpPr>
          <p:spPr>
            <a:xfrm>
              <a:off x="3500025" y="1544275"/>
              <a:ext cx="45325" cy="62500"/>
            </a:xfrm>
            <a:custGeom>
              <a:avLst/>
              <a:gdLst/>
              <a:ahLst/>
              <a:cxnLst/>
              <a:rect l="l" t="t" r="r" b="b"/>
              <a:pathLst>
                <a:path w="1813" h="2500" extrusionOk="0">
                  <a:moveTo>
                    <a:pt x="1" y="1"/>
                  </a:moveTo>
                  <a:lnTo>
                    <a:pt x="1" y="2499"/>
                  </a:lnTo>
                  <a:lnTo>
                    <a:pt x="1812" y="2499"/>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3178;p61">
              <a:extLst>
                <a:ext uri="{FF2B5EF4-FFF2-40B4-BE49-F238E27FC236}">
                  <a16:creationId xmlns:a16="http://schemas.microsoft.com/office/drawing/2014/main" id="{D1B10924-76CE-4B2E-FEDA-D44A86713B25}"/>
                </a:ext>
              </a:extLst>
            </p:cNvPr>
            <p:cNvSpPr/>
            <p:nvPr/>
          </p:nvSpPr>
          <p:spPr>
            <a:xfrm>
              <a:off x="3578900" y="1544275"/>
              <a:ext cx="45300" cy="62500"/>
            </a:xfrm>
            <a:custGeom>
              <a:avLst/>
              <a:gdLst/>
              <a:ahLst/>
              <a:cxnLst/>
              <a:rect l="l" t="t" r="r" b="b"/>
              <a:pathLst>
                <a:path w="1812" h="2500" extrusionOk="0">
                  <a:moveTo>
                    <a:pt x="0" y="1"/>
                  </a:moveTo>
                  <a:lnTo>
                    <a:pt x="0" y="2499"/>
                  </a:lnTo>
                  <a:lnTo>
                    <a:pt x="1811" y="2499"/>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3179;p61">
              <a:extLst>
                <a:ext uri="{FF2B5EF4-FFF2-40B4-BE49-F238E27FC236}">
                  <a16:creationId xmlns:a16="http://schemas.microsoft.com/office/drawing/2014/main" id="{E2DF581E-AB12-6533-6C5F-BD4C1E7383C1}"/>
                </a:ext>
              </a:extLst>
            </p:cNvPr>
            <p:cNvSpPr/>
            <p:nvPr/>
          </p:nvSpPr>
          <p:spPr>
            <a:xfrm>
              <a:off x="3421175" y="1637975"/>
              <a:ext cx="46100" cy="62475"/>
            </a:xfrm>
            <a:custGeom>
              <a:avLst/>
              <a:gdLst/>
              <a:ahLst/>
              <a:cxnLst/>
              <a:rect l="l" t="t" r="r" b="b"/>
              <a:pathLst>
                <a:path w="1844" h="2499" extrusionOk="0">
                  <a:moveTo>
                    <a:pt x="1" y="0"/>
                  </a:moveTo>
                  <a:lnTo>
                    <a:pt x="1" y="2499"/>
                  </a:lnTo>
                  <a:lnTo>
                    <a:pt x="1843" y="2499"/>
                  </a:lnTo>
                  <a:lnTo>
                    <a:pt x="184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3180;p61">
              <a:extLst>
                <a:ext uri="{FF2B5EF4-FFF2-40B4-BE49-F238E27FC236}">
                  <a16:creationId xmlns:a16="http://schemas.microsoft.com/office/drawing/2014/main" id="{8777B838-545D-FDBD-1C84-8FED1A18FE37}"/>
                </a:ext>
              </a:extLst>
            </p:cNvPr>
            <p:cNvSpPr/>
            <p:nvPr/>
          </p:nvSpPr>
          <p:spPr>
            <a:xfrm>
              <a:off x="3500025" y="1637975"/>
              <a:ext cx="45325" cy="62475"/>
            </a:xfrm>
            <a:custGeom>
              <a:avLst/>
              <a:gdLst/>
              <a:ahLst/>
              <a:cxnLst/>
              <a:rect l="l" t="t" r="r" b="b"/>
              <a:pathLst>
                <a:path w="1813" h="2499" extrusionOk="0">
                  <a:moveTo>
                    <a:pt x="1" y="0"/>
                  </a:moveTo>
                  <a:lnTo>
                    <a:pt x="1" y="2499"/>
                  </a:lnTo>
                  <a:lnTo>
                    <a:pt x="1812" y="2499"/>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3181;p61">
              <a:extLst>
                <a:ext uri="{FF2B5EF4-FFF2-40B4-BE49-F238E27FC236}">
                  <a16:creationId xmlns:a16="http://schemas.microsoft.com/office/drawing/2014/main" id="{D949A179-3786-0F09-B360-58A5738D1B01}"/>
                </a:ext>
              </a:extLst>
            </p:cNvPr>
            <p:cNvSpPr/>
            <p:nvPr/>
          </p:nvSpPr>
          <p:spPr>
            <a:xfrm>
              <a:off x="3578900" y="1637975"/>
              <a:ext cx="45300" cy="62475"/>
            </a:xfrm>
            <a:custGeom>
              <a:avLst/>
              <a:gdLst/>
              <a:ahLst/>
              <a:cxnLst/>
              <a:rect l="l" t="t" r="r" b="b"/>
              <a:pathLst>
                <a:path w="1812" h="2499" extrusionOk="0">
                  <a:moveTo>
                    <a:pt x="0" y="0"/>
                  </a:moveTo>
                  <a:lnTo>
                    <a:pt x="0" y="2499"/>
                  </a:lnTo>
                  <a:lnTo>
                    <a:pt x="1811" y="2499"/>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3182;p61">
              <a:extLst>
                <a:ext uri="{FF2B5EF4-FFF2-40B4-BE49-F238E27FC236}">
                  <a16:creationId xmlns:a16="http://schemas.microsoft.com/office/drawing/2014/main" id="{0227E924-1C22-9D63-48B8-CF9EFE77CF97}"/>
                </a:ext>
              </a:extLst>
            </p:cNvPr>
            <p:cNvSpPr/>
            <p:nvPr/>
          </p:nvSpPr>
          <p:spPr>
            <a:xfrm>
              <a:off x="3421175" y="1731650"/>
              <a:ext cx="46100" cy="62500"/>
            </a:xfrm>
            <a:custGeom>
              <a:avLst/>
              <a:gdLst/>
              <a:ahLst/>
              <a:cxnLst/>
              <a:rect l="l" t="t" r="r" b="b"/>
              <a:pathLst>
                <a:path w="1844" h="2500" extrusionOk="0">
                  <a:moveTo>
                    <a:pt x="1" y="1"/>
                  </a:moveTo>
                  <a:lnTo>
                    <a:pt x="1" y="2499"/>
                  </a:lnTo>
                  <a:lnTo>
                    <a:pt x="1843" y="2499"/>
                  </a:lnTo>
                  <a:lnTo>
                    <a:pt x="184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183;p61">
              <a:extLst>
                <a:ext uri="{FF2B5EF4-FFF2-40B4-BE49-F238E27FC236}">
                  <a16:creationId xmlns:a16="http://schemas.microsoft.com/office/drawing/2014/main" id="{A2D53CB5-FF30-14CF-1D83-D24D2EC61B7D}"/>
                </a:ext>
              </a:extLst>
            </p:cNvPr>
            <p:cNvSpPr/>
            <p:nvPr/>
          </p:nvSpPr>
          <p:spPr>
            <a:xfrm>
              <a:off x="3500025" y="1731650"/>
              <a:ext cx="45325" cy="62500"/>
            </a:xfrm>
            <a:custGeom>
              <a:avLst/>
              <a:gdLst/>
              <a:ahLst/>
              <a:cxnLst/>
              <a:rect l="l" t="t" r="r" b="b"/>
              <a:pathLst>
                <a:path w="1813" h="2500" extrusionOk="0">
                  <a:moveTo>
                    <a:pt x="1" y="1"/>
                  </a:moveTo>
                  <a:lnTo>
                    <a:pt x="1" y="2499"/>
                  </a:lnTo>
                  <a:lnTo>
                    <a:pt x="1812" y="2499"/>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84;p61">
              <a:extLst>
                <a:ext uri="{FF2B5EF4-FFF2-40B4-BE49-F238E27FC236}">
                  <a16:creationId xmlns:a16="http://schemas.microsoft.com/office/drawing/2014/main" id="{AA13DB7F-3EAA-A35A-6B61-8130CCF52013}"/>
                </a:ext>
              </a:extLst>
            </p:cNvPr>
            <p:cNvSpPr/>
            <p:nvPr/>
          </p:nvSpPr>
          <p:spPr>
            <a:xfrm>
              <a:off x="3578900" y="1731650"/>
              <a:ext cx="45300" cy="62500"/>
            </a:xfrm>
            <a:custGeom>
              <a:avLst/>
              <a:gdLst/>
              <a:ahLst/>
              <a:cxnLst/>
              <a:rect l="l" t="t" r="r" b="b"/>
              <a:pathLst>
                <a:path w="1812" h="2500" extrusionOk="0">
                  <a:moveTo>
                    <a:pt x="0" y="1"/>
                  </a:moveTo>
                  <a:lnTo>
                    <a:pt x="0" y="2499"/>
                  </a:lnTo>
                  <a:lnTo>
                    <a:pt x="1811" y="2499"/>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185;p61">
              <a:extLst>
                <a:ext uri="{FF2B5EF4-FFF2-40B4-BE49-F238E27FC236}">
                  <a16:creationId xmlns:a16="http://schemas.microsoft.com/office/drawing/2014/main" id="{DC8AE30D-5457-2335-AFAE-8771B25C87CA}"/>
                </a:ext>
              </a:extLst>
            </p:cNvPr>
            <p:cNvSpPr/>
            <p:nvPr/>
          </p:nvSpPr>
          <p:spPr>
            <a:xfrm>
              <a:off x="4991250" y="1559125"/>
              <a:ext cx="45300" cy="52325"/>
            </a:xfrm>
            <a:custGeom>
              <a:avLst/>
              <a:gdLst/>
              <a:ahLst/>
              <a:cxnLst/>
              <a:rect l="l" t="t" r="r" b="b"/>
              <a:pathLst>
                <a:path w="1812" h="2093" extrusionOk="0">
                  <a:moveTo>
                    <a:pt x="0" y="0"/>
                  </a:moveTo>
                  <a:lnTo>
                    <a:pt x="0" y="2092"/>
                  </a:lnTo>
                  <a:lnTo>
                    <a:pt x="1812" y="2092"/>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186;p61">
              <a:extLst>
                <a:ext uri="{FF2B5EF4-FFF2-40B4-BE49-F238E27FC236}">
                  <a16:creationId xmlns:a16="http://schemas.microsoft.com/office/drawing/2014/main" id="{AFB8A777-6267-A970-A805-7AE6373E05BB}"/>
                </a:ext>
              </a:extLst>
            </p:cNvPr>
            <p:cNvSpPr/>
            <p:nvPr/>
          </p:nvSpPr>
          <p:spPr>
            <a:xfrm>
              <a:off x="5070100" y="1559125"/>
              <a:ext cx="45300" cy="52325"/>
            </a:xfrm>
            <a:custGeom>
              <a:avLst/>
              <a:gdLst/>
              <a:ahLst/>
              <a:cxnLst/>
              <a:rect l="l" t="t" r="r" b="b"/>
              <a:pathLst>
                <a:path w="1812" h="2093" extrusionOk="0">
                  <a:moveTo>
                    <a:pt x="0" y="0"/>
                  </a:moveTo>
                  <a:lnTo>
                    <a:pt x="0" y="2092"/>
                  </a:lnTo>
                  <a:lnTo>
                    <a:pt x="1812" y="2092"/>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187;p61">
              <a:extLst>
                <a:ext uri="{FF2B5EF4-FFF2-40B4-BE49-F238E27FC236}">
                  <a16:creationId xmlns:a16="http://schemas.microsoft.com/office/drawing/2014/main" id="{40FFE11A-A789-3738-F24E-10F83CDFE31C}"/>
                </a:ext>
              </a:extLst>
            </p:cNvPr>
            <p:cNvSpPr/>
            <p:nvPr/>
          </p:nvSpPr>
          <p:spPr>
            <a:xfrm>
              <a:off x="5148175" y="1559125"/>
              <a:ext cx="46075" cy="52325"/>
            </a:xfrm>
            <a:custGeom>
              <a:avLst/>
              <a:gdLst/>
              <a:ahLst/>
              <a:cxnLst/>
              <a:rect l="l" t="t" r="r" b="b"/>
              <a:pathLst>
                <a:path w="1843" h="2093" extrusionOk="0">
                  <a:moveTo>
                    <a:pt x="0" y="0"/>
                  </a:moveTo>
                  <a:lnTo>
                    <a:pt x="0" y="2092"/>
                  </a:lnTo>
                  <a:lnTo>
                    <a:pt x="1843" y="2092"/>
                  </a:lnTo>
                  <a:lnTo>
                    <a:pt x="184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188;p61">
              <a:extLst>
                <a:ext uri="{FF2B5EF4-FFF2-40B4-BE49-F238E27FC236}">
                  <a16:creationId xmlns:a16="http://schemas.microsoft.com/office/drawing/2014/main" id="{0AC47726-DCDC-EAE2-CD4E-37E0246F5709}"/>
                </a:ext>
              </a:extLst>
            </p:cNvPr>
            <p:cNvSpPr/>
            <p:nvPr/>
          </p:nvSpPr>
          <p:spPr>
            <a:xfrm>
              <a:off x="4991250" y="163717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189;p61">
              <a:extLst>
                <a:ext uri="{FF2B5EF4-FFF2-40B4-BE49-F238E27FC236}">
                  <a16:creationId xmlns:a16="http://schemas.microsoft.com/office/drawing/2014/main" id="{EC2E1FB9-8753-0423-F192-61F701C6B569}"/>
                </a:ext>
              </a:extLst>
            </p:cNvPr>
            <p:cNvSpPr/>
            <p:nvPr/>
          </p:nvSpPr>
          <p:spPr>
            <a:xfrm>
              <a:off x="5070100" y="163717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190;p61">
              <a:extLst>
                <a:ext uri="{FF2B5EF4-FFF2-40B4-BE49-F238E27FC236}">
                  <a16:creationId xmlns:a16="http://schemas.microsoft.com/office/drawing/2014/main" id="{5C49EC89-F1FA-CD36-80E5-A036F2B8BAEC}"/>
                </a:ext>
              </a:extLst>
            </p:cNvPr>
            <p:cNvSpPr/>
            <p:nvPr/>
          </p:nvSpPr>
          <p:spPr>
            <a:xfrm>
              <a:off x="5070100" y="1637175"/>
              <a:ext cx="45300" cy="52350"/>
            </a:xfrm>
            <a:custGeom>
              <a:avLst/>
              <a:gdLst/>
              <a:ahLst/>
              <a:cxnLst/>
              <a:rect l="l" t="t" r="r" b="b"/>
              <a:pathLst>
                <a:path w="1812" h="2094" fill="none" extrusionOk="0">
                  <a:moveTo>
                    <a:pt x="0" y="1"/>
                  </a:moveTo>
                  <a:lnTo>
                    <a:pt x="1812" y="1"/>
                  </a:lnTo>
                  <a:lnTo>
                    <a:pt x="1812" y="2093"/>
                  </a:lnTo>
                  <a:lnTo>
                    <a:pt x="0" y="2093"/>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191;p61">
              <a:extLst>
                <a:ext uri="{FF2B5EF4-FFF2-40B4-BE49-F238E27FC236}">
                  <a16:creationId xmlns:a16="http://schemas.microsoft.com/office/drawing/2014/main" id="{EF1A4C94-D469-DD88-2527-5269442125AA}"/>
                </a:ext>
              </a:extLst>
            </p:cNvPr>
            <p:cNvSpPr/>
            <p:nvPr/>
          </p:nvSpPr>
          <p:spPr>
            <a:xfrm>
              <a:off x="5148175" y="1637175"/>
              <a:ext cx="46075" cy="52350"/>
            </a:xfrm>
            <a:custGeom>
              <a:avLst/>
              <a:gdLst/>
              <a:ahLst/>
              <a:cxnLst/>
              <a:rect l="l" t="t" r="r" b="b"/>
              <a:pathLst>
                <a:path w="1843" h="2094" extrusionOk="0">
                  <a:moveTo>
                    <a:pt x="0" y="1"/>
                  </a:moveTo>
                  <a:lnTo>
                    <a:pt x="0" y="2093"/>
                  </a:lnTo>
                  <a:lnTo>
                    <a:pt x="1843" y="2093"/>
                  </a:lnTo>
                  <a:lnTo>
                    <a:pt x="184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192;p61">
              <a:extLst>
                <a:ext uri="{FF2B5EF4-FFF2-40B4-BE49-F238E27FC236}">
                  <a16:creationId xmlns:a16="http://schemas.microsoft.com/office/drawing/2014/main" id="{64DA7BAF-55C6-D44F-09F1-D302FA5A409A}"/>
                </a:ext>
              </a:extLst>
            </p:cNvPr>
            <p:cNvSpPr/>
            <p:nvPr/>
          </p:nvSpPr>
          <p:spPr>
            <a:xfrm>
              <a:off x="5148175" y="1637175"/>
              <a:ext cx="46075" cy="52350"/>
            </a:xfrm>
            <a:custGeom>
              <a:avLst/>
              <a:gdLst/>
              <a:ahLst/>
              <a:cxnLst/>
              <a:rect l="l" t="t" r="r" b="b"/>
              <a:pathLst>
                <a:path w="1843" h="2094" fill="none" extrusionOk="0">
                  <a:moveTo>
                    <a:pt x="0" y="1"/>
                  </a:moveTo>
                  <a:lnTo>
                    <a:pt x="1843" y="1"/>
                  </a:lnTo>
                  <a:lnTo>
                    <a:pt x="1843" y="2093"/>
                  </a:lnTo>
                  <a:lnTo>
                    <a:pt x="0" y="2093"/>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3193;p61">
              <a:extLst>
                <a:ext uri="{FF2B5EF4-FFF2-40B4-BE49-F238E27FC236}">
                  <a16:creationId xmlns:a16="http://schemas.microsoft.com/office/drawing/2014/main" id="{6922494B-1A07-AC79-1DCB-2E81B3B77F97}"/>
                </a:ext>
              </a:extLst>
            </p:cNvPr>
            <p:cNvSpPr/>
            <p:nvPr/>
          </p:nvSpPr>
          <p:spPr>
            <a:xfrm>
              <a:off x="4991250" y="1715250"/>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3194;p61">
              <a:extLst>
                <a:ext uri="{FF2B5EF4-FFF2-40B4-BE49-F238E27FC236}">
                  <a16:creationId xmlns:a16="http://schemas.microsoft.com/office/drawing/2014/main" id="{E1BB3793-DB18-AE8F-4633-D45D3A9C7EE1}"/>
                </a:ext>
              </a:extLst>
            </p:cNvPr>
            <p:cNvSpPr/>
            <p:nvPr/>
          </p:nvSpPr>
          <p:spPr>
            <a:xfrm>
              <a:off x="4991250" y="1715250"/>
              <a:ext cx="45300" cy="52350"/>
            </a:xfrm>
            <a:custGeom>
              <a:avLst/>
              <a:gdLst/>
              <a:ahLst/>
              <a:cxnLst/>
              <a:rect l="l" t="t" r="r" b="b"/>
              <a:pathLst>
                <a:path w="1812" h="2094" fill="none" extrusionOk="0">
                  <a:moveTo>
                    <a:pt x="0" y="1"/>
                  </a:moveTo>
                  <a:lnTo>
                    <a:pt x="1812" y="1"/>
                  </a:lnTo>
                  <a:lnTo>
                    <a:pt x="1812" y="2093"/>
                  </a:lnTo>
                  <a:lnTo>
                    <a:pt x="0" y="2093"/>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3195;p61">
              <a:extLst>
                <a:ext uri="{FF2B5EF4-FFF2-40B4-BE49-F238E27FC236}">
                  <a16:creationId xmlns:a16="http://schemas.microsoft.com/office/drawing/2014/main" id="{7901A633-2C16-59C5-D85C-ECCE6E1F0F89}"/>
                </a:ext>
              </a:extLst>
            </p:cNvPr>
            <p:cNvSpPr/>
            <p:nvPr/>
          </p:nvSpPr>
          <p:spPr>
            <a:xfrm>
              <a:off x="5070100" y="1715250"/>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3196;p61">
              <a:extLst>
                <a:ext uri="{FF2B5EF4-FFF2-40B4-BE49-F238E27FC236}">
                  <a16:creationId xmlns:a16="http://schemas.microsoft.com/office/drawing/2014/main" id="{0ACCCD5B-B68C-FBAF-98B7-B03B600B42B4}"/>
                </a:ext>
              </a:extLst>
            </p:cNvPr>
            <p:cNvSpPr/>
            <p:nvPr/>
          </p:nvSpPr>
          <p:spPr>
            <a:xfrm>
              <a:off x="5070100" y="1715250"/>
              <a:ext cx="45300" cy="52350"/>
            </a:xfrm>
            <a:custGeom>
              <a:avLst/>
              <a:gdLst/>
              <a:ahLst/>
              <a:cxnLst/>
              <a:rect l="l" t="t" r="r" b="b"/>
              <a:pathLst>
                <a:path w="1812" h="2094" fill="none" extrusionOk="0">
                  <a:moveTo>
                    <a:pt x="0" y="1"/>
                  </a:moveTo>
                  <a:lnTo>
                    <a:pt x="1812" y="1"/>
                  </a:lnTo>
                  <a:lnTo>
                    <a:pt x="1812" y="2093"/>
                  </a:lnTo>
                  <a:lnTo>
                    <a:pt x="0" y="2093"/>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3197;p61">
              <a:extLst>
                <a:ext uri="{FF2B5EF4-FFF2-40B4-BE49-F238E27FC236}">
                  <a16:creationId xmlns:a16="http://schemas.microsoft.com/office/drawing/2014/main" id="{7A784100-41BF-1F2D-A8D8-760AF5E11B5B}"/>
                </a:ext>
              </a:extLst>
            </p:cNvPr>
            <p:cNvSpPr/>
            <p:nvPr/>
          </p:nvSpPr>
          <p:spPr>
            <a:xfrm>
              <a:off x="5148175" y="1715250"/>
              <a:ext cx="46075" cy="52350"/>
            </a:xfrm>
            <a:custGeom>
              <a:avLst/>
              <a:gdLst/>
              <a:ahLst/>
              <a:cxnLst/>
              <a:rect l="l" t="t" r="r" b="b"/>
              <a:pathLst>
                <a:path w="1843" h="2094" extrusionOk="0">
                  <a:moveTo>
                    <a:pt x="0" y="1"/>
                  </a:moveTo>
                  <a:lnTo>
                    <a:pt x="0" y="2093"/>
                  </a:lnTo>
                  <a:lnTo>
                    <a:pt x="1843" y="2093"/>
                  </a:lnTo>
                  <a:lnTo>
                    <a:pt x="184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3198;p61">
              <a:extLst>
                <a:ext uri="{FF2B5EF4-FFF2-40B4-BE49-F238E27FC236}">
                  <a16:creationId xmlns:a16="http://schemas.microsoft.com/office/drawing/2014/main" id="{0E4A3D93-668D-98CB-E21F-DA6752A0CE42}"/>
                </a:ext>
              </a:extLst>
            </p:cNvPr>
            <p:cNvSpPr/>
            <p:nvPr/>
          </p:nvSpPr>
          <p:spPr>
            <a:xfrm>
              <a:off x="5148175" y="1715250"/>
              <a:ext cx="46075" cy="52350"/>
            </a:xfrm>
            <a:custGeom>
              <a:avLst/>
              <a:gdLst/>
              <a:ahLst/>
              <a:cxnLst/>
              <a:rect l="l" t="t" r="r" b="b"/>
              <a:pathLst>
                <a:path w="1843" h="2094" fill="none" extrusionOk="0">
                  <a:moveTo>
                    <a:pt x="0" y="1"/>
                  </a:moveTo>
                  <a:lnTo>
                    <a:pt x="1843" y="1"/>
                  </a:lnTo>
                  <a:lnTo>
                    <a:pt x="1843" y="2093"/>
                  </a:lnTo>
                  <a:lnTo>
                    <a:pt x="0" y="2093"/>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3199;p61">
              <a:extLst>
                <a:ext uri="{FF2B5EF4-FFF2-40B4-BE49-F238E27FC236}">
                  <a16:creationId xmlns:a16="http://schemas.microsoft.com/office/drawing/2014/main" id="{91B1E0D9-642C-B57A-3ABF-8B562610D3B4}"/>
                </a:ext>
              </a:extLst>
            </p:cNvPr>
            <p:cNvSpPr/>
            <p:nvPr/>
          </p:nvSpPr>
          <p:spPr>
            <a:xfrm>
              <a:off x="4991250" y="179332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3200;p61">
              <a:extLst>
                <a:ext uri="{FF2B5EF4-FFF2-40B4-BE49-F238E27FC236}">
                  <a16:creationId xmlns:a16="http://schemas.microsoft.com/office/drawing/2014/main" id="{994FC3D7-6305-9F03-A12B-489BA7E42079}"/>
                </a:ext>
              </a:extLst>
            </p:cNvPr>
            <p:cNvSpPr/>
            <p:nvPr/>
          </p:nvSpPr>
          <p:spPr>
            <a:xfrm>
              <a:off x="4991250" y="1793325"/>
              <a:ext cx="45300" cy="52350"/>
            </a:xfrm>
            <a:custGeom>
              <a:avLst/>
              <a:gdLst/>
              <a:ahLst/>
              <a:cxnLst/>
              <a:rect l="l" t="t" r="r" b="b"/>
              <a:pathLst>
                <a:path w="1812" h="2094" fill="none" extrusionOk="0">
                  <a:moveTo>
                    <a:pt x="0" y="1"/>
                  </a:moveTo>
                  <a:lnTo>
                    <a:pt x="1812" y="1"/>
                  </a:lnTo>
                  <a:lnTo>
                    <a:pt x="1812" y="2093"/>
                  </a:lnTo>
                  <a:lnTo>
                    <a:pt x="0" y="2093"/>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3201;p61">
              <a:extLst>
                <a:ext uri="{FF2B5EF4-FFF2-40B4-BE49-F238E27FC236}">
                  <a16:creationId xmlns:a16="http://schemas.microsoft.com/office/drawing/2014/main" id="{9338BE82-869D-AA2F-BF41-B99F2E10BAD5}"/>
                </a:ext>
              </a:extLst>
            </p:cNvPr>
            <p:cNvSpPr/>
            <p:nvPr/>
          </p:nvSpPr>
          <p:spPr>
            <a:xfrm>
              <a:off x="5070100" y="179332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3202;p61">
              <a:extLst>
                <a:ext uri="{FF2B5EF4-FFF2-40B4-BE49-F238E27FC236}">
                  <a16:creationId xmlns:a16="http://schemas.microsoft.com/office/drawing/2014/main" id="{55AC2C87-435F-8007-7E7E-B4091CC592E0}"/>
                </a:ext>
              </a:extLst>
            </p:cNvPr>
            <p:cNvSpPr/>
            <p:nvPr/>
          </p:nvSpPr>
          <p:spPr>
            <a:xfrm>
              <a:off x="5070100" y="1793325"/>
              <a:ext cx="45300" cy="52350"/>
            </a:xfrm>
            <a:custGeom>
              <a:avLst/>
              <a:gdLst/>
              <a:ahLst/>
              <a:cxnLst/>
              <a:rect l="l" t="t" r="r" b="b"/>
              <a:pathLst>
                <a:path w="1812" h="2094" fill="none" extrusionOk="0">
                  <a:moveTo>
                    <a:pt x="0" y="1"/>
                  </a:moveTo>
                  <a:lnTo>
                    <a:pt x="1812" y="1"/>
                  </a:lnTo>
                  <a:lnTo>
                    <a:pt x="1812" y="2093"/>
                  </a:lnTo>
                  <a:lnTo>
                    <a:pt x="0" y="2093"/>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3203;p61">
              <a:extLst>
                <a:ext uri="{FF2B5EF4-FFF2-40B4-BE49-F238E27FC236}">
                  <a16:creationId xmlns:a16="http://schemas.microsoft.com/office/drawing/2014/main" id="{6F6B30AC-873F-3F65-06A6-068B44621E7C}"/>
                </a:ext>
              </a:extLst>
            </p:cNvPr>
            <p:cNvSpPr/>
            <p:nvPr/>
          </p:nvSpPr>
          <p:spPr>
            <a:xfrm>
              <a:off x="5148175" y="1793325"/>
              <a:ext cx="46075" cy="52350"/>
            </a:xfrm>
            <a:custGeom>
              <a:avLst/>
              <a:gdLst/>
              <a:ahLst/>
              <a:cxnLst/>
              <a:rect l="l" t="t" r="r" b="b"/>
              <a:pathLst>
                <a:path w="1843" h="2094" extrusionOk="0">
                  <a:moveTo>
                    <a:pt x="0" y="1"/>
                  </a:moveTo>
                  <a:lnTo>
                    <a:pt x="0" y="2093"/>
                  </a:lnTo>
                  <a:lnTo>
                    <a:pt x="1843" y="2093"/>
                  </a:lnTo>
                  <a:lnTo>
                    <a:pt x="184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3204;p61">
              <a:extLst>
                <a:ext uri="{FF2B5EF4-FFF2-40B4-BE49-F238E27FC236}">
                  <a16:creationId xmlns:a16="http://schemas.microsoft.com/office/drawing/2014/main" id="{18BC22DA-866A-4ED1-5E3D-A055E9066465}"/>
                </a:ext>
              </a:extLst>
            </p:cNvPr>
            <p:cNvSpPr/>
            <p:nvPr/>
          </p:nvSpPr>
          <p:spPr>
            <a:xfrm>
              <a:off x="4991250" y="1873750"/>
              <a:ext cx="45300" cy="51550"/>
            </a:xfrm>
            <a:custGeom>
              <a:avLst/>
              <a:gdLst/>
              <a:ahLst/>
              <a:cxnLst/>
              <a:rect l="l" t="t" r="r" b="b"/>
              <a:pathLst>
                <a:path w="1812" h="2062" extrusionOk="0">
                  <a:moveTo>
                    <a:pt x="0" y="0"/>
                  </a:moveTo>
                  <a:lnTo>
                    <a:pt x="0" y="2062"/>
                  </a:lnTo>
                  <a:lnTo>
                    <a:pt x="1812" y="2062"/>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3205;p61">
              <a:extLst>
                <a:ext uri="{FF2B5EF4-FFF2-40B4-BE49-F238E27FC236}">
                  <a16:creationId xmlns:a16="http://schemas.microsoft.com/office/drawing/2014/main" id="{C0F981A7-BA66-EBD4-5A20-81F785C7651E}"/>
                </a:ext>
              </a:extLst>
            </p:cNvPr>
            <p:cNvSpPr/>
            <p:nvPr/>
          </p:nvSpPr>
          <p:spPr>
            <a:xfrm>
              <a:off x="4991250" y="1873750"/>
              <a:ext cx="45300" cy="51550"/>
            </a:xfrm>
            <a:custGeom>
              <a:avLst/>
              <a:gdLst/>
              <a:ahLst/>
              <a:cxnLst/>
              <a:rect l="l" t="t" r="r" b="b"/>
              <a:pathLst>
                <a:path w="1812" h="2062" fill="none" extrusionOk="0">
                  <a:moveTo>
                    <a:pt x="0" y="0"/>
                  </a:moveTo>
                  <a:lnTo>
                    <a:pt x="1812" y="0"/>
                  </a:lnTo>
                  <a:lnTo>
                    <a:pt x="1812" y="2062"/>
                  </a:lnTo>
                  <a:lnTo>
                    <a:pt x="0" y="2062"/>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3206;p61">
              <a:extLst>
                <a:ext uri="{FF2B5EF4-FFF2-40B4-BE49-F238E27FC236}">
                  <a16:creationId xmlns:a16="http://schemas.microsoft.com/office/drawing/2014/main" id="{7C6D8CEC-F31B-BD07-710F-2FE31716A830}"/>
                </a:ext>
              </a:extLst>
            </p:cNvPr>
            <p:cNvSpPr/>
            <p:nvPr/>
          </p:nvSpPr>
          <p:spPr>
            <a:xfrm>
              <a:off x="5070100" y="1873750"/>
              <a:ext cx="45300" cy="51550"/>
            </a:xfrm>
            <a:custGeom>
              <a:avLst/>
              <a:gdLst/>
              <a:ahLst/>
              <a:cxnLst/>
              <a:rect l="l" t="t" r="r" b="b"/>
              <a:pathLst>
                <a:path w="1812" h="2062" extrusionOk="0">
                  <a:moveTo>
                    <a:pt x="0" y="0"/>
                  </a:moveTo>
                  <a:lnTo>
                    <a:pt x="0" y="2062"/>
                  </a:lnTo>
                  <a:lnTo>
                    <a:pt x="1812" y="2062"/>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3207;p61">
              <a:extLst>
                <a:ext uri="{FF2B5EF4-FFF2-40B4-BE49-F238E27FC236}">
                  <a16:creationId xmlns:a16="http://schemas.microsoft.com/office/drawing/2014/main" id="{45F8CEA8-8A63-319B-8355-1B05AA45FBD3}"/>
                </a:ext>
              </a:extLst>
            </p:cNvPr>
            <p:cNvSpPr/>
            <p:nvPr/>
          </p:nvSpPr>
          <p:spPr>
            <a:xfrm>
              <a:off x="5148175" y="1873750"/>
              <a:ext cx="46075" cy="51550"/>
            </a:xfrm>
            <a:custGeom>
              <a:avLst/>
              <a:gdLst/>
              <a:ahLst/>
              <a:cxnLst/>
              <a:rect l="l" t="t" r="r" b="b"/>
              <a:pathLst>
                <a:path w="1843" h="2062" extrusionOk="0">
                  <a:moveTo>
                    <a:pt x="0" y="0"/>
                  </a:moveTo>
                  <a:lnTo>
                    <a:pt x="0" y="2062"/>
                  </a:lnTo>
                  <a:lnTo>
                    <a:pt x="1843" y="2062"/>
                  </a:lnTo>
                  <a:lnTo>
                    <a:pt x="184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3208;p61">
              <a:extLst>
                <a:ext uri="{FF2B5EF4-FFF2-40B4-BE49-F238E27FC236}">
                  <a16:creationId xmlns:a16="http://schemas.microsoft.com/office/drawing/2014/main" id="{D1BE7D4B-EAF2-1E1F-8E68-F54BE32EB7FF}"/>
                </a:ext>
              </a:extLst>
            </p:cNvPr>
            <p:cNvSpPr/>
            <p:nvPr/>
          </p:nvSpPr>
          <p:spPr>
            <a:xfrm>
              <a:off x="4991250" y="195337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3209;p61">
              <a:extLst>
                <a:ext uri="{FF2B5EF4-FFF2-40B4-BE49-F238E27FC236}">
                  <a16:creationId xmlns:a16="http://schemas.microsoft.com/office/drawing/2014/main" id="{44635E92-E77A-11A0-A843-B7B5BA4EC1EC}"/>
                </a:ext>
              </a:extLst>
            </p:cNvPr>
            <p:cNvSpPr/>
            <p:nvPr/>
          </p:nvSpPr>
          <p:spPr>
            <a:xfrm>
              <a:off x="5070100" y="195337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3210;p61">
              <a:extLst>
                <a:ext uri="{FF2B5EF4-FFF2-40B4-BE49-F238E27FC236}">
                  <a16:creationId xmlns:a16="http://schemas.microsoft.com/office/drawing/2014/main" id="{A1555605-72DA-D2CE-E75F-BE29F8AED4BE}"/>
                </a:ext>
              </a:extLst>
            </p:cNvPr>
            <p:cNvSpPr/>
            <p:nvPr/>
          </p:nvSpPr>
          <p:spPr>
            <a:xfrm>
              <a:off x="5148175" y="1953375"/>
              <a:ext cx="46075" cy="52350"/>
            </a:xfrm>
            <a:custGeom>
              <a:avLst/>
              <a:gdLst/>
              <a:ahLst/>
              <a:cxnLst/>
              <a:rect l="l" t="t" r="r" b="b"/>
              <a:pathLst>
                <a:path w="1843" h="2094" extrusionOk="0">
                  <a:moveTo>
                    <a:pt x="0" y="1"/>
                  </a:moveTo>
                  <a:lnTo>
                    <a:pt x="0" y="2093"/>
                  </a:lnTo>
                  <a:lnTo>
                    <a:pt x="1843" y="2093"/>
                  </a:lnTo>
                  <a:lnTo>
                    <a:pt x="184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3211;p61">
              <a:extLst>
                <a:ext uri="{FF2B5EF4-FFF2-40B4-BE49-F238E27FC236}">
                  <a16:creationId xmlns:a16="http://schemas.microsoft.com/office/drawing/2014/main" id="{EB471970-8DD6-CA7E-4F2C-109C0A789306}"/>
                </a:ext>
              </a:extLst>
            </p:cNvPr>
            <p:cNvSpPr/>
            <p:nvPr/>
          </p:nvSpPr>
          <p:spPr>
            <a:xfrm>
              <a:off x="4991250" y="2033800"/>
              <a:ext cx="45300" cy="51550"/>
            </a:xfrm>
            <a:custGeom>
              <a:avLst/>
              <a:gdLst/>
              <a:ahLst/>
              <a:cxnLst/>
              <a:rect l="l" t="t" r="r" b="b"/>
              <a:pathLst>
                <a:path w="1812" h="2062" extrusionOk="0">
                  <a:moveTo>
                    <a:pt x="0" y="1"/>
                  </a:moveTo>
                  <a:lnTo>
                    <a:pt x="0"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3212;p61">
              <a:extLst>
                <a:ext uri="{FF2B5EF4-FFF2-40B4-BE49-F238E27FC236}">
                  <a16:creationId xmlns:a16="http://schemas.microsoft.com/office/drawing/2014/main" id="{1C48F15A-6D52-D1F7-C8DC-572558FDEBF3}"/>
                </a:ext>
              </a:extLst>
            </p:cNvPr>
            <p:cNvSpPr/>
            <p:nvPr/>
          </p:nvSpPr>
          <p:spPr>
            <a:xfrm>
              <a:off x="5070100" y="2033800"/>
              <a:ext cx="45300" cy="51550"/>
            </a:xfrm>
            <a:custGeom>
              <a:avLst/>
              <a:gdLst/>
              <a:ahLst/>
              <a:cxnLst/>
              <a:rect l="l" t="t" r="r" b="b"/>
              <a:pathLst>
                <a:path w="1812" h="2062" extrusionOk="0">
                  <a:moveTo>
                    <a:pt x="0" y="1"/>
                  </a:moveTo>
                  <a:lnTo>
                    <a:pt x="0"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3213;p61">
              <a:extLst>
                <a:ext uri="{FF2B5EF4-FFF2-40B4-BE49-F238E27FC236}">
                  <a16:creationId xmlns:a16="http://schemas.microsoft.com/office/drawing/2014/main" id="{3FD3B3C9-34FB-CA31-7BB4-DA6ED4CC117C}"/>
                </a:ext>
              </a:extLst>
            </p:cNvPr>
            <p:cNvSpPr/>
            <p:nvPr/>
          </p:nvSpPr>
          <p:spPr>
            <a:xfrm>
              <a:off x="5148175" y="2033800"/>
              <a:ext cx="46075" cy="51550"/>
            </a:xfrm>
            <a:custGeom>
              <a:avLst/>
              <a:gdLst/>
              <a:ahLst/>
              <a:cxnLst/>
              <a:rect l="l" t="t" r="r" b="b"/>
              <a:pathLst>
                <a:path w="1843" h="2062" extrusionOk="0">
                  <a:moveTo>
                    <a:pt x="0" y="1"/>
                  </a:moveTo>
                  <a:lnTo>
                    <a:pt x="0" y="2062"/>
                  </a:lnTo>
                  <a:lnTo>
                    <a:pt x="1843" y="2062"/>
                  </a:lnTo>
                  <a:lnTo>
                    <a:pt x="184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3214;p61">
              <a:extLst>
                <a:ext uri="{FF2B5EF4-FFF2-40B4-BE49-F238E27FC236}">
                  <a16:creationId xmlns:a16="http://schemas.microsoft.com/office/drawing/2014/main" id="{9993755F-AF99-B9E1-66A0-DDE7C15F47C8}"/>
                </a:ext>
              </a:extLst>
            </p:cNvPr>
            <p:cNvSpPr/>
            <p:nvPr/>
          </p:nvSpPr>
          <p:spPr>
            <a:xfrm>
              <a:off x="4991250" y="211342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3215;p61">
              <a:extLst>
                <a:ext uri="{FF2B5EF4-FFF2-40B4-BE49-F238E27FC236}">
                  <a16:creationId xmlns:a16="http://schemas.microsoft.com/office/drawing/2014/main" id="{548C240D-477F-FA74-CC76-6CA9816F9FCC}"/>
                </a:ext>
              </a:extLst>
            </p:cNvPr>
            <p:cNvSpPr/>
            <p:nvPr/>
          </p:nvSpPr>
          <p:spPr>
            <a:xfrm>
              <a:off x="5070100" y="211342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3216;p61">
              <a:extLst>
                <a:ext uri="{FF2B5EF4-FFF2-40B4-BE49-F238E27FC236}">
                  <a16:creationId xmlns:a16="http://schemas.microsoft.com/office/drawing/2014/main" id="{46FB0818-8A07-033F-0CF0-D5BA5A3E1354}"/>
                </a:ext>
              </a:extLst>
            </p:cNvPr>
            <p:cNvSpPr/>
            <p:nvPr/>
          </p:nvSpPr>
          <p:spPr>
            <a:xfrm>
              <a:off x="5148175" y="2113425"/>
              <a:ext cx="46075" cy="52350"/>
            </a:xfrm>
            <a:custGeom>
              <a:avLst/>
              <a:gdLst/>
              <a:ahLst/>
              <a:cxnLst/>
              <a:rect l="l" t="t" r="r" b="b"/>
              <a:pathLst>
                <a:path w="1843" h="2094" extrusionOk="0">
                  <a:moveTo>
                    <a:pt x="0" y="1"/>
                  </a:moveTo>
                  <a:lnTo>
                    <a:pt x="0" y="2093"/>
                  </a:lnTo>
                  <a:lnTo>
                    <a:pt x="1843" y="2093"/>
                  </a:lnTo>
                  <a:lnTo>
                    <a:pt x="184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3217;p61">
              <a:extLst>
                <a:ext uri="{FF2B5EF4-FFF2-40B4-BE49-F238E27FC236}">
                  <a16:creationId xmlns:a16="http://schemas.microsoft.com/office/drawing/2014/main" id="{89E00396-F7D4-B15E-378B-1E195230D19F}"/>
                </a:ext>
              </a:extLst>
            </p:cNvPr>
            <p:cNvSpPr/>
            <p:nvPr/>
          </p:nvSpPr>
          <p:spPr>
            <a:xfrm>
              <a:off x="3764700" y="1591125"/>
              <a:ext cx="260800" cy="38275"/>
            </a:xfrm>
            <a:custGeom>
              <a:avLst/>
              <a:gdLst/>
              <a:ahLst/>
              <a:cxnLst/>
              <a:rect l="l" t="t" r="r" b="b"/>
              <a:pathLst>
                <a:path w="10432" h="1531" extrusionOk="0">
                  <a:moveTo>
                    <a:pt x="1" y="0"/>
                  </a:moveTo>
                  <a:lnTo>
                    <a:pt x="1" y="1531"/>
                  </a:lnTo>
                  <a:lnTo>
                    <a:pt x="10431" y="1531"/>
                  </a:lnTo>
                  <a:lnTo>
                    <a:pt x="1043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3218;p61">
              <a:extLst>
                <a:ext uri="{FF2B5EF4-FFF2-40B4-BE49-F238E27FC236}">
                  <a16:creationId xmlns:a16="http://schemas.microsoft.com/office/drawing/2014/main" id="{318E417D-F56B-E781-EC69-3910F8E93097}"/>
                </a:ext>
              </a:extLst>
            </p:cNvPr>
            <p:cNvSpPr/>
            <p:nvPr/>
          </p:nvSpPr>
          <p:spPr>
            <a:xfrm>
              <a:off x="3764700" y="1666075"/>
              <a:ext cx="260800" cy="39050"/>
            </a:xfrm>
            <a:custGeom>
              <a:avLst/>
              <a:gdLst/>
              <a:ahLst/>
              <a:cxnLst/>
              <a:rect l="l" t="t" r="r" b="b"/>
              <a:pathLst>
                <a:path w="10432" h="1562" extrusionOk="0">
                  <a:moveTo>
                    <a:pt x="1" y="0"/>
                  </a:moveTo>
                  <a:lnTo>
                    <a:pt x="1" y="1562"/>
                  </a:lnTo>
                  <a:lnTo>
                    <a:pt x="10431" y="1562"/>
                  </a:lnTo>
                  <a:lnTo>
                    <a:pt x="1043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3219;p61">
              <a:extLst>
                <a:ext uri="{FF2B5EF4-FFF2-40B4-BE49-F238E27FC236}">
                  <a16:creationId xmlns:a16="http://schemas.microsoft.com/office/drawing/2014/main" id="{95EA2069-B62A-0D84-B61F-5B96B7198A9C}"/>
                </a:ext>
              </a:extLst>
            </p:cNvPr>
            <p:cNvSpPr/>
            <p:nvPr/>
          </p:nvSpPr>
          <p:spPr>
            <a:xfrm>
              <a:off x="3764700" y="1741800"/>
              <a:ext cx="260800" cy="39075"/>
            </a:xfrm>
            <a:custGeom>
              <a:avLst/>
              <a:gdLst/>
              <a:ahLst/>
              <a:cxnLst/>
              <a:rect l="l" t="t" r="r" b="b"/>
              <a:pathLst>
                <a:path w="10432" h="1563" extrusionOk="0">
                  <a:moveTo>
                    <a:pt x="1" y="1"/>
                  </a:moveTo>
                  <a:lnTo>
                    <a:pt x="1" y="1562"/>
                  </a:lnTo>
                  <a:lnTo>
                    <a:pt x="10431" y="1562"/>
                  </a:lnTo>
                  <a:lnTo>
                    <a:pt x="104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3220;p61">
              <a:extLst>
                <a:ext uri="{FF2B5EF4-FFF2-40B4-BE49-F238E27FC236}">
                  <a16:creationId xmlns:a16="http://schemas.microsoft.com/office/drawing/2014/main" id="{E6DFE516-A550-B93A-D6F0-2E0A1F83E763}"/>
                </a:ext>
              </a:extLst>
            </p:cNvPr>
            <p:cNvSpPr/>
            <p:nvPr/>
          </p:nvSpPr>
          <p:spPr>
            <a:xfrm>
              <a:off x="3764700" y="1817525"/>
              <a:ext cx="260800" cy="39075"/>
            </a:xfrm>
            <a:custGeom>
              <a:avLst/>
              <a:gdLst/>
              <a:ahLst/>
              <a:cxnLst/>
              <a:rect l="l" t="t" r="r" b="b"/>
              <a:pathLst>
                <a:path w="10432" h="1563" extrusionOk="0">
                  <a:moveTo>
                    <a:pt x="1" y="1"/>
                  </a:moveTo>
                  <a:lnTo>
                    <a:pt x="1" y="1562"/>
                  </a:lnTo>
                  <a:lnTo>
                    <a:pt x="10431" y="1562"/>
                  </a:lnTo>
                  <a:lnTo>
                    <a:pt x="104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3221;p61">
              <a:extLst>
                <a:ext uri="{FF2B5EF4-FFF2-40B4-BE49-F238E27FC236}">
                  <a16:creationId xmlns:a16="http://schemas.microsoft.com/office/drawing/2014/main" id="{A4F327FE-10FA-43A8-CB68-2EFE64975A19}"/>
                </a:ext>
              </a:extLst>
            </p:cNvPr>
            <p:cNvSpPr/>
            <p:nvPr/>
          </p:nvSpPr>
          <p:spPr>
            <a:xfrm>
              <a:off x="3764700" y="1893275"/>
              <a:ext cx="260800" cy="38275"/>
            </a:xfrm>
            <a:custGeom>
              <a:avLst/>
              <a:gdLst/>
              <a:ahLst/>
              <a:cxnLst/>
              <a:rect l="l" t="t" r="r" b="b"/>
              <a:pathLst>
                <a:path w="10432" h="1531" extrusionOk="0">
                  <a:moveTo>
                    <a:pt x="1" y="0"/>
                  </a:moveTo>
                  <a:lnTo>
                    <a:pt x="1" y="1530"/>
                  </a:lnTo>
                  <a:lnTo>
                    <a:pt x="10431" y="1530"/>
                  </a:lnTo>
                  <a:lnTo>
                    <a:pt x="1043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3222;p61">
              <a:extLst>
                <a:ext uri="{FF2B5EF4-FFF2-40B4-BE49-F238E27FC236}">
                  <a16:creationId xmlns:a16="http://schemas.microsoft.com/office/drawing/2014/main" id="{6C939B0B-EC8C-5D73-319A-70A4EEF3966D}"/>
                </a:ext>
              </a:extLst>
            </p:cNvPr>
            <p:cNvSpPr/>
            <p:nvPr/>
          </p:nvSpPr>
          <p:spPr>
            <a:xfrm>
              <a:off x="3764700" y="1968225"/>
              <a:ext cx="260800" cy="39050"/>
            </a:xfrm>
            <a:custGeom>
              <a:avLst/>
              <a:gdLst/>
              <a:ahLst/>
              <a:cxnLst/>
              <a:rect l="l" t="t" r="r" b="b"/>
              <a:pathLst>
                <a:path w="10432" h="1562" extrusionOk="0">
                  <a:moveTo>
                    <a:pt x="1" y="0"/>
                  </a:moveTo>
                  <a:lnTo>
                    <a:pt x="1" y="1562"/>
                  </a:lnTo>
                  <a:lnTo>
                    <a:pt x="10431" y="1562"/>
                  </a:lnTo>
                  <a:lnTo>
                    <a:pt x="1043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3223;p61">
              <a:extLst>
                <a:ext uri="{FF2B5EF4-FFF2-40B4-BE49-F238E27FC236}">
                  <a16:creationId xmlns:a16="http://schemas.microsoft.com/office/drawing/2014/main" id="{D645CD87-2760-261A-4241-F9E197EB9650}"/>
                </a:ext>
              </a:extLst>
            </p:cNvPr>
            <p:cNvSpPr/>
            <p:nvPr/>
          </p:nvSpPr>
          <p:spPr>
            <a:xfrm>
              <a:off x="3764700" y="2043950"/>
              <a:ext cx="260800" cy="39050"/>
            </a:xfrm>
            <a:custGeom>
              <a:avLst/>
              <a:gdLst/>
              <a:ahLst/>
              <a:cxnLst/>
              <a:rect l="l" t="t" r="r" b="b"/>
              <a:pathLst>
                <a:path w="10432" h="1562" extrusionOk="0">
                  <a:moveTo>
                    <a:pt x="1" y="0"/>
                  </a:moveTo>
                  <a:lnTo>
                    <a:pt x="1" y="1562"/>
                  </a:lnTo>
                  <a:lnTo>
                    <a:pt x="10431" y="1562"/>
                  </a:lnTo>
                  <a:lnTo>
                    <a:pt x="1043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3224;p61">
              <a:extLst>
                <a:ext uri="{FF2B5EF4-FFF2-40B4-BE49-F238E27FC236}">
                  <a16:creationId xmlns:a16="http://schemas.microsoft.com/office/drawing/2014/main" id="{216CDEEC-72B5-6353-4A47-D96CF6D9EBE4}"/>
                </a:ext>
              </a:extLst>
            </p:cNvPr>
            <p:cNvSpPr/>
            <p:nvPr/>
          </p:nvSpPr>
          <p:spPr>
            <a:xfrm>
              <a:off x="3764700" y="2119675"/>
              <a:ext cx="260800" cy="38275"/>
            </a:xfrm>
            <a:custGeom>
              <a:avLst/>
              <a:gdLst/>
              <a:ahLst/>
              <a:cxnLst/>
              <a:rect l="l" t="t" r="r" b="b"/>
              <a:pathLst>
                <a:path w="10432" h="1531" extrusionOk="0">
                  <a:moveTo>
                    <a:pt x="1" y="1"/>
                  </a:moveTo>
                  <a:lnTo>
                    <a:pt x="1" y="1531"/>
                  </a:lnTo>
                  <a:lnTo>
                    <a:pt x="10431" y="1531"/>
                  </a:lnTo>
                  <a:lnTo>
                    <a:pt x="1043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3225;p61">
              <a:extLst>
                <a:ext uri="{FF2B5EF4-FFF2-40B4-BE49-F238E27FC236}">
                  <a16:creationId xmlns:a16="http://schemas.microsoft.com/office/drawing/2014/main" id="{FE74C4B8-5A2F-9B05-D374-560A363E0A31}"/>
                </a:ext>
              </a:extLst>
            </p:cNvPr>
            <p:cNvSpPr/>
            <p:nvPr/>
          </p:nvSpPr>
          <p:spPr>
            <a:xfrm>
              <a:off x="5665025" y="1524750"/>
              <a:ext cx="239700" cy="39075"/>
            </a:xfrm>
            <a:custGeom>
              <a:avLst/>
              <a:gdLst/>
              <a:ahLst/>
              <a:cxnLst/>
              <a:rect l="l" t="t" r="r" b="b"/>
              <a:pathLst>
                <a:path w="9588" h="1563" extrusionOk="0">
                  <a:moveTo>
                    <a:pt x="0" y="1"/>
                  </a:moveTo>
                  <a:lnTo>
                    <a:pt x="0" y="1562"/>
                  </a:lnTo>
                  <a:lnTo>
                    <a:pt x="9588" y="1562"/>
                  </a:lnTo>
                  <a:lnTo>
                    <a:pt x="95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3226;p61">
              <a:extLst>
                <a:ext uri="{FF2B5EF4-FFF2-40B4-BE49-F238E27FC236}">
                  <a16:creationId xmlns:a16="http://schemas.microsoft.com/office/drawing/2014/main" id="{DA12CF05-0EAD-D23D-35E9-B273A3625C6B}"/>
                </a:ext>
              </a:extLst>
            </p:cNvPr>
            <p:cNvSpPr/>
            <p:nvPr/>
          </p:nvSpPr>
          <p:spPr>
            <a:xfrm>
              <a:off x="5665025" y="1600500"/>
              <a:ext cx="239700" cy="38275"/>
            </a:xfrm>
            <a:custGeom>
              <a:avLst/>
              <a:gdLst/>
              <a:ahLst/>
              <a:cxnLst/>
              <a:rect l="l" t="t" r="r" b="b"/>
              <a:pathLst>
                <a:path w="9588" h="1531" extrusionOk="0">
                  <a:moveTo>
                    <a:pt x="0" y="0"/>
                  </a:moveTo>
                  <a:lnTo>
                    <a:pt x="0" y="1530"/>
                  </a:lnTo>
                  <a:lnTo>
                    <a:pt x="9588" y="1530"/>
                  </a:lnTo>
                  <a:lnTo>
                    <a:pt x="95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3227;p61">
              <a:extLst>
                <a:ext uri="{FF2B5EF4-FFF2-40B4-BE49-F238E27FC236}">
                  <a16:creationId xmlns:a16="http://schemas.microsoft.com/office/drawing/2014/main" id="{DFD070CE-04E7-E93A-ED12-EAFBC643BC0C}"/>
                </a:ext>
              </a:extLst>
            </p:cNvPr>
            <p:cNvSpPr/>
            <p:nvPr/>
          </p:nvSpPr>
          <p:spPr>
            <a:xfrm>
              <a:off x="5665025" y="1675450"/>
              <a:ext cx="239700" cy="39050"/>
            </a:xfrm>
            <a:custGeom>
              <a:avLst/>
              <a:gdLst/>
              <a:ahLst/>
              <a:cxnLst/>
              <a:rect l="l" t="t" r="r" b="b"/>
              <a:pathLst>
                <a:path w="9588" h="1562" extrusionOk="0">
                  <a:moveTo>
                    <a:pt x="0" y="0"/>
                  </a:moveTo>
                  <a:lnTo>
                    <a:pt x="0" y="1562"/>
                  </a:lnTo>
                  <a:lnTo>
                    <a:pt x="9588" y="1562"/>
                  </a:lnTo>
                  <a:lnTo>
                    <a:pt x="95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3228;p61">
              <a:extLst>
                <a:ext uri="{FF2B5EF4-FFF2-40B4-BE49-F238E27FC236}">
                  <a16:creationId xmlns:a16="http://schemas.microsoft.com/office/drawing/2014/main" id="{CED80D16-4153-58DA-4D0B-D965DF998889}"/>
                </a:ext>
              </a:extLst>
            </p:cNvPr>
            <p:cNvSpPr/>
            <p:nvPr/>
          </p:nvSpPr>
          <p:spPr>
            <a:xfrm>
              <a:off x="5665025" y="1751175"/>
              <a:ext cx="239700" cy="39050"/>
            </a:xfrm>
            <a:custGeom>
              <a:avLst/>
              <a:gdLst/>
              <a:ahLst/>
              <a:cxnLst/>
              <a:rect l="l" t="t" r="r" b="b"/>
              <a:pathLst>
                <a:path w="9588" h="1562" extrusionOk="0">
                  <a:moveTo>
                    <a:pt x="0" y="0"/>
                  </a:moveTo>
                  <a:lnTo>
                    <a:pt x="0" y="1562"/>
                  </a:lnTo>
                  <a:lnTo>
                    <a:pt x="9588" y="1562"/>
                  </a:lnTo>
                  <a:lnTo>
                    <a:pt x="95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3229;p61">
              <a:extLst>
                <a:ext uri="{FF2B5EF4-FFF2-40B4-BE49-F238E27FC236}">
                  <a16:creationId xmlns:a16="http://schemas.microsoft.com/office/drawing/2014/main" id="{722FDFEA-E120-8DE9-3AE3-183C34DCB11D}"/>
                </a:ext>
              </a:extLst>
            </p:cNvPr>
            <p:cNvSpPr/>
            <p:nvPr/>
          </p:nvSpPr>
          <p:spPr>
            <a:xfrm>
              <a:off x="5665025" y="1826900"/>
              <a:ext cx="239700" cy="39075"/>
            </a:xfrm>
            <a:custGeom>
              <a:avLst/>
              <a:gdLst/>
              <a:ahLst/>
              <a:cxnLst/>
              <a:rect l="l" t="t" r="r" b="b"/>
              <a:pathLst>
                <a:path w="9588" h="1563" extrusionOk="0">
                  <a:moveTo>
                    <a:pt x="0" y="1"/>
                  </a:moveTo>
                  <a:lnTo>
                    <a:pt x="0" y="1562"/>
                  </a:lnTo>
                  <a:lnTo>
                    <a:pt x="9588" y="1562"/>
                  </a:lnTo>
                  <a:lnTo>
                    <a:pt x="95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3230;p61">
              <a:extLst>
                <a:ext uri="{FF2B5EF4-FFF2-40B4-BE49-F238E27FC236}">
                  <a16:creationId xmlns:a16="http://schemas.microsoft.com/office/drawing/2014/main" id="{1912110B-47EC-32DB-EC87-905FAC49BE3F}"/>
                </a:ext>
              </a:extLst>
            </p:cNvPr>
            <p:cNvSpPr/>
            <p:nvPr/>
          </p:nvSpPr>
          <p:spPr>
            <a:xfrm>
              <a:off x="5665025" y="1901850"/>
              <a:ext cx="239700" cy="39075"/>
            </a:xfrm>
            <a:custGeom>
              <a:avLst/>
              <a:gdLst/>
              <a:ahLst/>
              <a:cxnLst/>
              <a:rect l="l" t="t" r="r" b="b"/>
              <a:pathLst>
                <a:path w="9588" h="1563" extrusionOk="0">
                  <a:moveTo>
                    <a:pt x="0" y="1"/>
                  </a:moveTo>
                  <a:lnTo>
                    <a:pt x="0" y="1562"/>
                  </a:lnTo>
                  <a:lnTo>
                    <a:pt x="9588" y="1562"/>
                  </a:lnTo>
                  <a:lnTo>
                    <a:pt x="95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3231;p61">
              <a:extLst>
                <a:ext uri="{FF2B5EF4-FFF2-40B4-BE49-F238E27FC236}">
                  <a16:creationId xmlns:a16="http://schemas.microsoft.com/office/drawing/2014/main" id="{4E6C5BCE-B605-83C4-A3D1-D59CFD2D2F63}"/>
                </a:ext>
              </a:extLst>
            </p:cNvPr>
            <p:cNvSpPr/>
            <p:nvPr/>
          </p:nvSpPr>
          <p:spPr>
            <a:xfrm>
              <a:off x="5665025" y="1977600"/>
              <a:ext cx="239700" cy="39050"/>
            </a:xfrm>
            <a:custGeom>
              <a:avLst/>
              <a:gdLst/>
              <a:ahLst/>
              <a:cxnLst/>
              <a:rect l="l" t="t" r="r" b="b"/>
              <a:pathLst>
                <a:path w="9588" h="1562" extrusionOk="0">
                  <a:moveTo>
                    <a:pt x="0" y="0"/>
                  </a:moveTo>
                  <a:lnTo>
                    <a:pt x="0" y="1561"/>
                  </a:lnTo>
                  <a:lnTo>
                    <a:pt x="9588" y="1561"/>
                  </a:lnTo>
                  <a:lnTo>
                    <a:pt x="95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3232;p61">
              <a:extLst>
                <a:ext uri="{FF2B5EF4-FFF2-40B4-BE49-F238E27FC236}">
                  <a16:creationId xmlns:a16="http://schemas.microsoft.com/office/drawing/2014/main" id="{53C845D8-25C2-244F-7778-D112BCB5623E}"/>
                </a:ext>
              </a:extLst>
            </p:cNvPr>
            <p:cNvSpPr/>
            <p:nvPr/>
          </p:nvSpPr>
          <p:spPr>
            <a:xfrm>
              <a:off x="5665025" y="2053325"/>
              <a:ext cx="239700" cy="39050"/>
            </a:xfrm>
            <a:custGeom>
              <a:avLst/>
              <a:gdLst/>
              <a:ahLst/>
              <a:cxnLst/>
              <a:rect l="l" t="t" r="r" b="b"/>
              <a:pathLst>
                <a:path w="9588" h="1562" extrusionOk="0">
                  <a:moveTo>
                    <a:pt x="0" y="0"/>
                  </a:moveTo>
                  <a:lnTo>
                    <a:pt x="0" y="1562"/>
                  </a:lnTo>
                  <a:lnTo>
                    <a:pt x="9588" y="1562"/>
                  </a:lnTo>
                  <a:lnTo>
                    <a:pt x="95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3233;p61">
              <a:extLst>
                <a:ext uri="{FF2B5EF4-FFF2-40B4-BE49-F238E27FC236}">
                  <a16:creationId xmlns:a16="http://schemas.microsoft.com/office/drawing/2014/main" id="{FECC6DE0-A58E-B4EB-3412-DEFB58590D92}"/>
                </a:ext>
              </a:extLst>
            </p:cNvPr>
            <p:cNvSpPr/>
            <p:nvPr/>
          </p:nvSpPr>
          <p:spPr>
            <a:xfrm>
              <a:off x="5665025" y="2125150"/>
              <a:ext cx="239700" cy="38275"/>
            </a:xfrm>
            <a:custGeom>
              <a:avLst/>
              <a:gdLst/>
              <a:ahLst/>
              <a:cxnLst/>
              <a:rect l="l" t="t" r="r" b="b"/>
              <a:pathLst>
                <a:path w="9588" h="1531" extrusionOk="0">
                  <a:moveTo>
                    <a:pt x="0" y="0"/>
                  </a:moveTo>
                  <a:lnTo>
                    <a:pt x="0" y="1531"/>
                  </a:lnTo>
                  <a:lnTo>
                    <a:pt x="9588" y="1531"/>
                  </a:lnTo>
                  <a:lnTo>
                    <a:pt x="95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3234;p61">
              <a:extLst>
                <a:ext uri="{FF2B5EF4-FFF2-40B4-BE49-F238E27FC236}">
                  <a16:creationId xmlns:a16="http://schemas.microsoft.com/office/drawing/2014/main" id="{A254E034-4051-6591-2255-8CD21E8EC462}"/>
                </a:ext>
              </a:extLst>
            </p:cNvPr>
            <p:cNvSpPr/>
            <p:nvPr/>
          </p:nvSpPr>
          <p:spPr>
            <a:xfrm>
              <a:off x="5665025" y="2196975"/>
              <a:ext cx="239700" cy="38275"/>
            </a:xfrm>
            <a:custGeom>
              <a:avLst/>
              <a:gdLst/>
              <a:ahLst/>
              <a:cxnLst/>
              <a:rect l="l" t="t" r="r" b="b"/>
              <a:pathLst>
                <a:path w="9588" h="1531" extrusionOk="0">
                  <a:moveTo>
                    <a:pt x="0" y="0"/>
                  </a:moveTo>
                  <a:lnTo>
                    <a:pt x="0" y="1531"/>
                  </a:lnTo>
                  <a:lnTo>
                    <a:pt x="9588" y="1531"/>
                  </a:lnTo>
                  <a:lnTo>
                    <a:pt x="95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3235;p61">
              <a:extLst>
                <a:ext uri="{FF2B5EF4-FFF2-40B4-BE49-F238E27FC236}">
                  <a16:creationId xmlns:a16="http://schemas.microsoft.com/office/drawing/2014/main" id="{262CD08E-B192-7933-AAE3-55EEE053CADC}"/>
                </a:ext>
              </a:extLst>
            </p:cNvPr>
            <p:cNvSpPr/>
            <p:nvPr/>
          </p:nvSpPr>
          <p:spPr>
            <a:xfrm>
              <a:off x="5665025" y="2268025"/>
              <a:ext cx="239700" cy="39050"/>
            </a:xfrm>
            <a:custGeom>
              <a:avLst/>
              <a:gdLst/>
              <a:ahLst/>
              <a:cxnLst/>
              <a:rect l="l" t="t" r="r" b="b"/>
              <a:pathLst>
                <a:path w="9588" h="1562" extrusionOk="0">
                  <a:moveTo>
                    <a:pt x="0" y="0"/>
                  </a:moveTo>
                  <a:lnTo>
                    <a:pt x="0" y="1562"/>
                  </a:lnTo>
                  <a:lnTo>
                    <a:pt x="9588" y="1562"/>
                  </a:lnTo>
                  <a:lnTo>
                    <a:pt x="95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3236;p61">
              <a:extLst>
                <a:ext uri="{FF2B5EF4-FFF2-40B4-BE49-F238E27FC236}">
                  <a16:creationId xmlns:a16="http://schemas.microsoft.com/office/drawing/2014/main" id="{B404ECF7-FF42-9572-70A1-7C72891C6742}"/>
                </a:ext>
              </a:extLst>
            </p:cNvPr>
            <p:cNvSpPr/>
            <p:nvPr/>
          </p:nvSpPr>
          <p:spPr>
            <a:xfrm>
              <a:off x="5665025" y="2339850"/>
              <a:ext cx="239700" cy="39050"/>
            </a:xfrm>
            <a:custGeom>
              <a:avLst/>
              <a:gdLst/>
              <a:ahLst/>
              <a:cxnLst/>
              <a:rect l="l" t="t" r="r" b="b"/>
              <a:pathLst>
                <a:path w="9588" h="1562" extrusionOk="0">
                  <a:moveTo>
                    <a:pt x="0" y="0"/>
                  </a:moveTo>
                  <a:lnTo>
                    <a:pt x="0" y="1562"/>
                  </a:lnTo>
                  <a:lnTo>
                    <a:pt x="9588" y="1562"/>
                  </a:lnTo>
                  <a:lnTo>
                    <a:pt x="95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3237;p61">
              <a:extLst>
                <a:ext uri="{FF2B5EF4-FFF2-40B4-BE49-F238E27FC236}">
                  <a16:creationId xmlns:a16="http://schemas.microsoft.com/office/drawing/2014/main" id="{C178E53D-4606-520C-872D-2F932377B8AE}"/>
                </a:ext>
              </a:extLst>
            </p:cNvPr>
            <p:cNvSpPr/>
            <p:nvPr/>
          </p:nvSpPr>
          <p:spPr>
            <a:xfrm>
              <a:off x="5665025" y="2411675"/>
              <a:ext cx="239700" cy="39050"/>
            </a:xfrm>
            <a:custGeom>
              <a:avLst/>
              <a:gdLst/>
              <a:ahLst/>
              <a:cxnLst/>
              <a:rect l="l" t="t" r="r" b="b"/>
              <a:pathLst>
                <a:path w="9588" h="1562" extrusionOk="0">
                  <a:moveTo>
                    <a:pt x="0" y="1"/>
                  </a:moveTo>
                  <a:lnTo>
                    <a:pt x="0" y="1562"/>
                  </a:lnTo>
                  <a:lnTo>
                    <a:pt x="9588" y="1562"/>
                  </a:lnTo>
                  <a:lnTo>
                    <a:pt x="958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3238;p61">
              <a:extLst>
                <a:ext uri="{FF2B5EF4-FFF2-40B4-BE49-F238E27FC236}">
                  <a16:creationId xmlns:a16="http://schemas.microsoft.com/office/drawing/2014/main" id="{BC37BC1D-D8FD-645D-1684-FB94748DA755}"/>
                </a:ext>
              </a:extLst>
            </p:cNvPr>
            <p:cNvSpPr/>
            <p:nvPr/>
          </p:nvSpPr>
          <p:spPr>
            <a:xfrm>
              <a:off x="6039000" y="1616100"/>
              <a:ext cx="253750" cy="38300"/>
            </a:xfrm>
            <a:custGeom>
              <a:avLst/>
              <a:gdLst/>
              <a:ahLst/>
              <a:cxnLst/>
              <a:rect l="l" t="t" r="r" b="b"/>
              <a:pathLst>
                <a:path w="10150" h="1532" extrusionOk="0">
                  <a:moveTo>
                    <a:pt x="0" y="1"/>
                  </a:moveTo>
                  <a:lnTo>
                    <a:pt x="0" y="1531"/>
                  </a:lnTo>
                  <a:lnTo>
                    <a:pt x="10150" y="1531"/>
                  </a:lnTo>
                  <a:lnTo>
                    <a:pt x="1015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3239;p61">
              <a:extLst>
                <a:ext uri="{FF2B5EF4-FFF2-40B4-BE49-F238E27FC236}">
                  <a16:creationId xmlns:a16="http://schemas.microsoft.com/office/drawing/2014/main" id="{0AEF6496-3D30-7871-68C4-588A71DEDE7F}"/>
                </a:ext>
              </a:extLst>
            </p:cNvPr>
            <p:cNvSpPr/>
            <p:nvPr/>
          </p:nvSpPr>
          <p:spPr>
            <a:xfrm>
              <a:off x="6039000" y="1691050"/>
              <a:ext cx="253750" cy="39075"/>
            </a:xfrm>
            <a:custGeom>
              <a:avLst/>
              <a:gdLst/>
              <a:ahLst/>
              <a:cxnLst/>
              <a:rect l="l" t="t" r="r" b="b"/>
              <a:pathLst>
                <a:path w="10150" h="1563" extrusionOk="0">
                  <a:moveTo>
                    <a:pt x="0" y="1"/>
                  </a:moveTo>
                  <a:lnTo>
                    <a:pt x="0" y="1562"/>
                  </a:lnTo>
                  <a:lnTo>
                    <a:pt x="10150" y="1562"/>
                  </a:lnTo>
                  <a:lnTo>
                    <a:pt x="1015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3240;p61">
              <a:extLst>
                <a:ext uri="{FF2B5EF4-FFF2-40B4-BE49-F238E27FC236}">
                  <a16:creationId xmlns:a16="http://schemas.microsoft.com/office/drawing/2014/main" id="{267FCB5C-260A-15DA-C889-85070EFCB65A}"/>
                </a:ext>
              </a:extLst>
            </p:cNvPr>
            <p:cNvSpPr/>
            <p:nvPr/>
          </p:nvSpPr>
          <p:spPr>
            <a:xfrm>
              <a:off x="6039000" y="1766800"/>
              <a:ext cx="253750" cy="39050"/>
            </a:xfrm>
            <a:custGeom>
              <a:avLst/>
              <a:gdLst/>
              <a:ahLst/>
              <a:cxnLst/>
              <a:rect l="l" t="t" r="r" b="b"/>
              <a:pathLst>
                <a:path w="10150" h="1562" extrusionOk="0">
                  <a:moveTo>
                    <a:pt x="0" y="0"/>
                  </a:moveTo>
                  <a:lnTo>
                    <a:pt x="0" y="1562"/>
                  </a:lnTo>
                  <a:lnTo>
                    <a:pt x="10150" y="1562"/>
                  </a:lnTo>
                  <a:lnTo>
                    <a:pt x="1015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3241;p61">
              <a:extLst>
                <a:ext uri="{FF2B5EF4-FFF2-40B4-BE49-F238E27FC236}">
                  <a16:creationId xmlns:a16="http://schemas.microsoft.com/office/drawing/2014/main" id="{DB3CA85E-85D1-F1C3-8DA9-62E5E66AD4AA}"/>
                </a:ext>
              </a:extLst>
            </p:cNvPr>
            <p:cNvSpPr/>
            <p:nvPr/>
          </p:nvSpPr>
          <p:spPr>
            <a:xfrm>
              <a:off x="6039000" y="1842525"/>
              <a:ext cx="253750" cy="39050"/>
            </a:xfrm>
            <a:custGeom>
              <a:avLst/>
              <a:gdLst/>
              <a:ahLst/>
              <a:cxnLst/>
              <a:rect l="l" t="t" r="r" b="b"/>
              <a:pathLst>
                <a:path w="10150" h="1562" extrusionOk="0">
                  <a:moveTo>
                    <a:pt x="0" y="0"/>
                  </a:moveTo>
                  <a:lnTo>
                    <a:pt x="0" y="1562"/>
                  </a:lnTo>
                  <a:lnTo>
                    <a:pt x="10150" y="1562"/>
                  </a:lnTo>
                  <a:lnTo>
                    <a:pt x="1015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3242;p61">
              <a:extLst>
                <a:ext uri="{FF2B5EF4-FFF2-40B4-BE49-F238E27FC236}">
                  <a16:creationId xmlns:a16="http://schemas.microsoft.com/office/drawing/2014/main" id="{8AF615EC-0145-14E4-F3DD-91B11B244122}"/>
                </a:ext>
              </a:extLst>
            </p:cNvPr>
            <p:cNvSpPr/>
            <p:nvPr/>
          </p:nvSpPr>
          <p:spPr>
            <a:xfrm>
              <a:off x="6039000" y="1917475"/>
              <a:ext cx="253750" cy="39050"/>
            </a:xfrm>
            <a:custGeom>
              <a:avLst/>
              <a:gdLst/>
              <a:ahLst/>
              <a:cxnLst/>
              <a:rect l="l" t="t" r="r" b="b"/>
              <a:pathLst>
                <a:path w="10150" h="1562" extrusionOk="0">
                  <a:moveTo>
                    <a:pt x="0" y="0"/>
                  </a:moveTo>
                  <a:lnTo>
                    <a:pt x="0" y="1562"/>
                  </a:lnTo>
                  <a:lnTo>
                    <a:pt x="10150" y="1562"/>
                  </a:lnTo>
                  <a:lnTo>
                    <a:pt x="1015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3243;p61">
              <a:extLst>
                <a:ext uri="{FF2B5EF4-FFF2-40B4-BE49-F238E27FC236}">
                  <a16:creationId xmlns:a16="http://schemas.microsoft.com/office/drawing/2014/main" id="{72089C1E-F8E9-2421-C245-D180F796BBCD}"/>
                </a:ext>
              </a:extLst>
            </p:cNvPr>
            <p:cNvSpPr/>
            <p:nvPr/>
          </p:nvSpPr>
          <p:spPr>
            <a:xfrm>
              <a:off x="6039000" y="1993200"/>
              <a:ext cx="253750" cy="39075"/>
            </a:xfrm>
            <a:custGeom>
              <a:avLst/>
              <a:gdLst/>
              <a:ahLst/>
              <a:cxnLst/>
              <a:rect l="l" t="t" r="r" b="b"/>
              <a:pathLst>
                <a:path w="10150" h="1563" extrusionOk="0">
                  <a:moveTo>
                    <a:pt x="0" y="1"/>
                  </a:moveTo>
                  <a:lnTo>
                    <a:pt x="0" y="1562"/>
                  </a:lnTo>
                  <a:lnTo>
                    <a:pt x="10150" y="1562"/>
                  </a:lnTo>
                  <a:lnTo>
                    <a:pt x="1015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3244;p61">
              <a:extLst>
                <a:ext uri="{FF2B5EF4-FFF2-40B4-BE49-F238E27FC236}">
                  <a16:creationId xmlns:a16="http://schemas.microsoft.com/office/drawing/2014/main" id="{EC3D364E-8B93-14EA-A5DB-75ABAF5BDB4E}"/>
                </a:ext>
              </a:extLst>
            </p:cNvPr>
            <p:cNvSpPr/>
            <p:nvPr/>
          </p:nvSpPr>
          <p:spPr>
            <a:xfrm>
              <a:off x="6039000" y="2068925"/>
              <a:ext cx="253750" cy="39075"/>
            </a:xfrm>
            <a:custGeom>
              <a:avLst/>
              <a:gdLst/>
              <a:ahLst/>
              <a:cxnLst/>
              <a:rect l="l" t="t" r="r" b="b"/>
              <a:pathLst>
                <a:path w="10150" h="1563" extrusionOk="0">
                  <a:moveTo>
                    <a:pt x="0" y="1"/>
                  </a:moveTo>
                  <a:lnTo>
                    <a:pt x="0" y="1562"/>
                  </a:lnTo>
                  <a:lnTo>
                    <a:pt x="10150" y="1562"/>
                  </a:lnTo>
                  <a:lnTo>
                    <a:pt x="1015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3245;p61">
              <a:extLst>
                <a:ext uri="{FF2B5EF4-FFF2-40B4-BE49-F238E27FC236}">
                  <a16:creationId xmlns:a16="http://schemas.microsoft.com/office/drawing/2014/main" id="{19489AAB-359C-0498-5985-F478D104C281}"/>
                </a:ext>
              </a:extLst>
            </p:cNvPr>
            <p:cNvSpPr/>
            <p:nvPr/>
          </p:nvSpPr>
          <p:spPr>
            <a:xfrm>
              <a:off x="6039000" y="2144675"/>
              <a:ext cx="253750" cy="38275"/>
            </a:xfrm>
            <a:custGeom>
              <a:avLst/>
              <a:gdLst/>
              <a:ahLst/>
              <a:cxnLst/>
              <a:rect l="l" t="t" r="r" b="b"/>
              <a:pathLst>
                <a:path w="10150" h="1531" extrusionOk="0">
                  <a:moveTo>
                    <a:pt x="0" y="0"/>
                  </a:moveTo>
                  <a:lnTo>
                    <a:pt x="0" y="1530"/>
                  </a:lnTo>
                  <a:lnTo>
                    <a:pt x="10150" y="1530"/>
                  </a:lnTo>
                  <a:lnTo>
                    <a:pt x="1015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3246;p61">
              <a:extLst>
                <a:ext uri="{FF2B5EF4-FFF2-40B4-BE49-F238E27FC236}">
                  <a16:creationId xmlns:a16="http://schemas.microsoft.com/office/drawing/2014/main" id="{8100A2F1-FB69-BF76-0C03-CE8F699A3EB2}"/>
                </a:ext>
              </a:extLst>
            </p:cNvPr>
            <p:cNvSpPr/>
            <p:nvPr/>
          </p:nvSpPr>
          <p:spPr>
            <a:xfrm>
              <a:off x="6039000" y="2211800"/>
              <a:ext cx="253750" cy="39075"/>
            </a:xfrm>
            <a:custGeom>
              <a:avLst/>
              <a:gdLst/>
              <a:ahLst/>
              <a:cxnLst/>
              <a:rect l="l" t="t" r="r" b="b"/>
              <a:pathLst>
                <a:path w="10150" h="1563" extrusionOk="0">
                  <a:moveTo>
                    <a:pt x="0" y="1"/>
                  </a:moveTo>
                  <a:lnTo>
                    <a:pt x="0" y="1562"/>
                  </a:lnTo>
                  <a:lnTo>
                    <a:pt x="10150" y="1562"/>
                  </a:lnTo>
                  <a:lnTo>
                    <a:pt x="1015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3247;p61">
              <a:extLst>
                <a:ext uri="{FF2B5EF4-FFF2-40B4-BE49-F238E27FC236}">
                  <a16:creationId xmlns:a16="http://schemas.microsoft.com/office/drawing/2014/main" id="{251EAC48-A4DF-1B9D-66C4-8067056C4D1A}"/>
                </a:ext>
              </a:extLst>
            </p:cNvPr>
            <p:cNvSpPr/>
            <p:nvPr/>
          </p:nvSpPr>
          <p:spPr>
            <a:xfrm>
              <a:off x="6039000" y="2279725"/>
              <a:ext cx="253750" cy="39075"/>
            </a:xfrm>
            <a:custGeom>
              <a:avLst/>
              <a:gdLst/>
              <a:ahLst/>
              <a:cxnLst/>
              <a:rect l="l" t="t" r="r" b="b"/>
              <a:pathLst>
                <a:path w="10150" h="1563" extrusionOk="0">
                  <a:moveTo>
                    <a:pt x="0" y="1"/>
                  </a:moveTo>
                  <a:lnTo>
                    <a:pt x="0" y="1562"/>
                  </a:lnTo>
                  <a:lnTo>
                    <a:pt x="10150" y="1562"/>
                  </a:lnTo>
                  <a:lnTo>
                    <a:pt x="1015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3248;p61">
              <a:extLst>
                <a:ext uri="{FF2B5EF4-FFF2-40B4-BE49-F238E27FC236}">
                  <a16:creationId xmlns:a16="http://schemas.microsoft.com/office/drawing/2014/main" id="{A9E1FAEB-6EB4-EF54-F92A-A1DBD16668A4}"/>
                </a:ext>
              </a:extLst>
            </p:cNvPr>
            <p:cNvSpPr/>
            <p:nvPr/>
          </p:nvSpPr>
          <p:spPr>
            <a:xfrm>
              <a:off x="6039000" y="2346875"/>
              <a:ext cx="253750" cy="39050"/>
            </a:xfrm>
            <a:custGeom>
              <a:avLst/>
              <a:gdLst/>
              <a:ahLst/>
              <a:cxnLst/>
              <a:rect l="l" t="t" r="r" b="b"/>
              <a:pathLst>
                <a:path w="10150" h="1562" extrusionOk="0">
                  <a:moveTo>
                    <a:pt x="0" y="0"/>
                  </a:moveTo>
                  <a:lnTo>
                    <a:pt x="0" y="1562"/>
                  </a:lnTo>
                  <a:lnTo>
                    <a:pt x="10150" y="1562"/>
                  </a:lnTo>
                  <a:lnTo>
                    <a:pt x="1015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3249;p61">
              <a:extLst>
                <a:ext uri="{FF2B5EF4-FFF2-40B4-BE49-F238E27FC236}">
                  <a16:creationId xmlns:a16="http://schemas.microsoft.com/office/drawing/2014/main" id="{8A3E01C6-A071-CD41-6F05-406129FFC97A}"/>
                </a:ext>
              </a:extLst>
            </p:cNvPr>
            <p:cNvSpPr/>
            <p:nvPr/>
          </p:nvSpPr>
          <p:spPr>
            <a:xfrm>
              <a:off x="4684425" y="1467775"/>
              <a:ext cx="80425" cy="37500"/>
            </a:xfrm>
            <a:custGeom>
              <a:avLst/>
              <a:gdLst/>
              <a:ahLst/>
              <a:cxnLst/>
              <a:rect l="l" t="t" r="r" b="b"/>
              <a:pathLst>
                <a:path w="3217" h="1500" extrusionOk="0">
                  <a:moveTo>
                    <a:pt x="0" y="0"/>
                  </a:moveTo>
                  <a:lnTo>
                    <a:pt x="0" y="1499"/>
                  </a:lnTo>
                  <a:lnTo>
                    <a:pt x="3217" y="1499"/>
                  </a:lnTo>
                  <a:lnTo>
                    <a:pt x="321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3250;p61">
              <a:extLst>
                <a:ext uri="{FF2B5EF4-FFF2-40B4-BE49-F238E27FC236}">
                  <a16:creationId xmlns:a16="http://schemas.microsoft.com/office/drawing/2014/main" id="{E11C995E-CDE6-B3D1-0C9F-9359EDAFA28A}"/>
                </a:ext>
              </a:extLst>
            </p:cNvPr>
            <p:cNvSpPr/>
            <p:nvPr/>
          </p:nvSpPr>
          <p:spPr>
            <a:xfrm>
              <a:off x="4684425" y="1541150"/>
              <a:ext cx="80425" cy="37500"/>
            </a:xfrm>
            <a:custGeom>
              <a:avLst/>
              <a:gdLst/>
              <a:ahLst/>
              <a:cxnLst/>
              <a:rect l="l" t="t" r="r" b="b"/>
              <a:pathLst>
                <a:path w="3217" h="1500" extrusionOk="0">
                  <a:moveTo>
                    <a:pt x="0" y="1"/>
                  </a:moveTo>
                  <a:lnTo>
                    <a:pt x="0" y="1500"/>
                  </a:lnTo>
                  <a:lnTo>
                    <a:pt x="3217" y="1500"/>
                  </a:lnTo>
                  <a:lnTo>
                    <a:pt x="321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3251;p61">
              <a:extLst>
                <a:ext uri="{FF2B5EF4-FFF2-40B4-BE49-F238E27FC236}">
                  <a16:creationId xmlns:a16="http://schemas.microsoft.com/office/drawing/2014/main" id="{370C0C74-B957-E067-D376-583F50FCCC3A}"/>
                </a:ext>
              </a:extLst>
            </p:cNvPr>
            <p:cNvSpPr/>
            <p:nvPr/>
          </p:nvSpPr>
          <p:spPr>
            <a:xfrm>
              <a:off x="4684425" y="1613775"/>
              <a:ext cx="80425" cy="37500"/>
            </a:xfrm>
            <a:custGeom>
              <a:avLst/>
              <a:gdLst/>
              <a:ahLst/>
              <a:cxnLst/>
              <a:rect l="l" t="t" r="r" b="b"/>
              <a:pathLst>
                <a:path w="3217" h="1500" extrusionOk="0">
                  <a:moveTo>
                    <a:pt x="0" y="0"/>
                  </a:moveTo>
                  <a:lnTo>
                    <a:pt x="0" y="1499"/>
                  </a:lnTo>
                  <a:lnTo>
                    <a:pt x="3217" y="1499"/>
                  </a:lnTo>
                  <a:lnTo>
                    <a:pt x="321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3252;p61">
              <a:extLst>
                <a:ext uri="{FF2B5EF4-FFF2-40B4-BE49-F238E27FC236}">
                  <a16:creationId xmlns:a16="http://schemas.microsoft.com/office/drawing/2014/main" id="{9AA289ED-0473-1CE9-3318-365E054D8045}"/>
                </a:ext>
              </a:extLst>
            </p:cNvPr>
            <p:cNvSpPr/>
            <p:nvPr/>
          </p:nvSpPr>
          <p:spPr>
            <a:xfrm>
              <a:off x="4684425" y="1686375"/>
              <a:ext cx="80425" cy="38275"/>
            </a:xfrm>
            <a:custGeom>
              <a:avLst/>
              <a:gdLst/>
              <a:ahLst/>
              <a:cxnLst/>
              <a:rect l="l" t="t" r="r" b="b"/>
              <a:pathLst>
                <a:path w="3217" h="1531" extrusionOk="0">
                  <a:moveTo>
                    <a:pt x="0" y="0"/>
                  </a:moveTo>
                  <a:lnTo>
                    <a:pt x="0" y="1531"/>
                  </a:lnTo>
                  <a:lnTo>
                    <a:pt x="3217" y="1531"/>
                  </a:lnTo>
                  <a:lnTo>
                    <a:pt x="321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3253;p61">
              <a:extLst>
                <a:ext uri="{FF2B5EF4-FFF2-40B4-BE49-F238E27FC236}">
                  <a16:creationId xmlns:a16="http://schemas.microsoft.com/office/drawing/2014/main" id="{309ACFDE-2B13-7F78-9E2A-D8530F545CCB}"/>
                </a:ext>
              </a:extLst>
            </p:cNvPr>
            <p:cNvSpPr/>
            <p:nvPr/>
          </p:nvSpPr>
          <p:spPr>
            <a:xfrm>
              <a:off x="4684425" y="1759775"/>
              <a:ext cx="80425" cy="37500"/>
            </a:xfrm>
            <a:custGeom>
              <a:avLst/>
              <a:gdLst/>
              <a:ahLst/>
              <a:cxnLst/>
              <a:rect l="l" t="t" r="r" b="b"/>
              <a:pathLst>
                <a:path w="3217" h="1500" extrusionOk="0">
                  <a:moveTo>
                    <a:pt x="0" y="0"/>
                  </a:moveTo>
                  <a:lnTo>
                    <a:pt x="0" y="1499"/>
                  </a:lnTo>
                  <a:lnTo>
                    <a:pt x="3217" y="1499"/>
                  </a:lnTo>
                  <a:lnTo>
                    <a:pt x="321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3254;p61">
              <a:extLst>
                <a:ext uri="{FF2B5EF4-FFF2-40B4-BE49-F238E27FC236}">
                  <a16:creationId xmlns:a16="http://schemas.microsoft.com/office/drawing/2014/main" id="{4A845E67-165C-0B10-BF96-BD5C21A42E30}"/>
                </a:ext>
              </a:extLst>
            </p:cNvPr>
            <p:cNvSpPr/>
            <p:nvPr/>
          </p:nvSpPr>
          <p:spPr>
            <a:xfrm>
              <a:off x="4684425" y="1832375"/>
              <a:ext cx="80425" cy="37500"/>
            </a:xfrm>
            <a:custGeom>
              <a:avLst/>
              <a:gdLst/>
              <a:ahLst/>
              <a:cxnLst/>
              <a:rect l="l" t="t" r="r" b="b"/>
              <a:pathLst>
                <a:path w="3217" h="1500" extrusionOk="0">
                  <a:moveTo>
                    <a:pt x="0" y="0"/>
                  </a:moveTo>
                  <a:lnTo>
                    <a:pt x="0" y="1499"/>
                  </a:lnTo>
                  <a:lnTo>
                    <a:pt x="3217" y="1499"/>
                  </a:lnTo>
                  <a:lnTo>
                    <a:pt x="321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3255;p61">
              <a:extLst>
                <a:ext uri="{FF2B5EF4-FFF2-40B4-BE49-F238E27FC236}">
                  <a16:creationId xmlns:a16="http://schemas.microsoft.com/office/drawing/2014/main" id="{1A2AE4BD-1ADD-4F69-BD94-E26841FA42C4}"/>
                </a:ext>
              </a:extLst>
            </p:cNvPr>
            <p:cNvSpPr/>
            <p:nvPr/>
          </p:nvSpPr>
          <p:spPr>
            <a:xfrm>
              <a:off x="4684425" y="1904975"/>
              <a:ext cx="80425" cy="38275"/>
            </a:xfrm>
            <a:custGeom>
              <a:avLst/>
              <a:gdLst/>
              <a:ahLst/>
              <a:cxnLst/>
              <a:rect l="l" t="t" r="r" b="b"/>
              <a:pathLst>
                <a:path w="3217" h="1531" extrusionOk="0">
                  <a:moveTo>
                    <a:pt x="0" y="1"/>
                  </a:moveTo>
                  <a:lnTo>
                    <a:pt x="0" y="1531"/>
                  </a:lnTo>
                  <a:lnTo>
                    <a:pt x="3217" y="1531"/>
                  </a:lnTo>
                  <a:lnTo>
                    <a:pt x="321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3256;p61">
              <a:extLst>
                <a:ext uri="{FF2B5EF4-FFF2-40B4-BE49-F238E27FC236}">
                  <a16:creationId xmlns:a16="http://schemas.microsoft.com/office/drawing/2014/main" id="{E664DAF4-8DEF-4CF0-C761-E6DB756C5C7F}"/>
                </a:ext>
              </a:extLst>
            </p:cNvPr>
            <p:cNvSpPr/>
            <p:nvPr/>
          </p:nvSpPr>
          <p:spPr>
            <a:xfrm>
              <a:off x="4684425" y="1978375"/>
              <a:ext cx="80425" cy="37500"/>
            </a:xfrm>
            <a:custGeom>
              <a:avLst/>
              <a:gdLst/>
              <a:ahLst/>
              <a:cxnLst/>
              <a:rect l="l" t="t" r="r" b="b"/>
              <a:pathLst>
                <a:path w="3217" h="1500" extrusionOk="0">
                  <a:moveTo>
                    <a:pt x="0" y="0"/>
                  </a:moveTo>
                  <a:lnTo>
                    <a:pt x="0" y="1499"/>
                  </a:lnTo>
                  <a:lnTo>
                    <a:pt x="3217" y="1499"/>
                  </a:lnTo>
                  <a:lnTo>
                    <a:pt x="321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3257;p61">
              <a:extLst>
                <a:ext uri="{FF2B5EF4-FFF2-40B4-BE49-F238E27FC236}">
                  <a16:creationId xmlns:a16="http://schemas.microsoft.com/office/drawing/2014/main" id="{692C9402-C967-74D3-3856-4BD13C46B1B2}"/>
                </a:ext>
              </a:extLst>
            </p:cNvPr>
            <p:cNvSpPr/>
            <p:nvPr/>
          </p:nvSpPr>
          <p:spPr>
            <a:xfrm>
              <a:off x="4793725" y="1467775"/>
              <a:ext cx="81225" cy="37500"/>
            </a:xfrm>
            <a:custGeom>
              <a:avLst/>
              <a:gdLst/>
              <a:ahLst/>
              <a:cxnLst/>
              <a:rect l="l" t="t" r="r" b="b"/>
              <a:pathLst>
                <a:path w="3249" h="1500" extrusionOk="0">
                  <a:moveTo>
                    <a:pt x="0" y="0"/>
                  </a:moveTo>
                  <a:lnTo>
                    <a:pt x="0" y="1499"/>
                  </a:lnTo>
                  <a:lnTo>
                    <a:pt x="3248" y="1499"/>
                  </a:lnTo>
                  <a:lnTo>
                    <a:pt x="32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3258;p61">
              <a:extLst>
                <a:ext uri="{FF2B5EF4-FFF2-40B4-BE49-F238E27FC236}">
                  <a16:creationId xmlns:a16="http://schemas.microsoft.com/office/drawing/2014/main" id="{9F36CE84-B450-2EAB-5DF6-6ADB0020CEB5}"/>
                </a:ext>
              </a:extLst>
            </p:cNvPr>
            <p:cNvSpPr/>
            <p:nvPr/>
          </p:nvSpPr>
          <p:spPr>
            <a:xfrm>
              <a:off x="4793725" y="1541150"/>
              <a:ext cx="81225" cy="37500"/>
            </a:xfrm>
            <a:custGeom>
              <a:avLst/>
              <a:gdLst/>
              <a:ahLst/>
              <a:cxnLst/>
              <a:rect l="l" t="t" r="r" b="b"/>
              <a:pathLst>
                <a:path w="3249" h="1500" extrusionOk="0">
                  <a:moveTo>
                    <a:pt x="0" y="1"/>
                  </a:moveTo>
                  <a:lnTo>
                    <a:pt x="0" y="1500"/>
                  </a:lnTo>
                  <a:lnTo>
                    <a:pt x="3248" y="1500"/>
                  </a:lnTo>
                  <a:lnTo>
                    <a:pt x="324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3259;p61">
              <a:extLst>
                <a:ext uri="{FF2B5EF4-FFF2-40B4-BE49-F238E27FC236}">
                  <a16:creationId xmlns:a16="http://schemas.microsoft.com/office/drawing/2014/main" id="{812F1908-3803-A1E3-C320-00920A604397}"/>
                </a:ext>
              </a:extLst>
            </p:cNvPr>
            <p:cNvSpPr/>
            <p:nvPr/>
          </p:nvSpPr>
          <p:spPr>
            <a:xfrm>
              <a:off x="4793725" y="1613775"/>
              <a:ext cx="81225" cy="37500"/>
            </a:xfrm>
            <a:custGeom>
              <a:avLst/>
              <a:gdLst/>
              <a:ahLst/>
              <a:cxnLst/>
              <a:rect l="l" t="t" r="r" b="b"/>
              <a:pathLst>
                <a:path w="3249" h="1500" extrusionOk="0">
                  <a:moveTo>
                    <a:pt x="0" y="0"/>
                  </a:moveTo>
                  <a:lnTo>
                    <a:pt x="0" y="1499"/>
                  </a:lnTo>
                  <a:lnTo>
                    <a:pt x="3248" y="1499"/>
                  </a:lnTo>
                  <a:lnTo>
                    <a:pt x="32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3260;p61">
              <a:extLst>
                <a:ext uri="{FF2B5EF4-FFF2-40B4-BE49-F238E27FC236}">
                  <a16:creationId xmlns:a16="http://schemas.microsoft.com/office/drawing/2014/main" id="{D7256FB2-6B50-382F-8972-8402C6D27060}"/>
                </a:ext>
              </a:extLst>
            </p:cNvPr>
            <p:cNvSpPr/>
            <p:nvPr/>
          </p:nvSpPr>
          <p:spPr>
            <a:xfrm>
              <a:off x="4793725" y="1686375"/>
              <a:ext cx="81225" cy="38275"/>
            </a:xfrm>
            <a:custGeom>
              <a:avLst/>
              <a:gdLst/>
              <a:ahLst/>
              <a:cxnLst/>
              <a:rect l="l" t="t" r="r" b="b"/>
              <a:pathLst>
                <a:path w="3249" h="1531" extrusionOk="0">
                  <a:moveTo>
                    <a:pt x="0" y="0"/>
                  </a:moveTo>
                  <a:lnTo>
                    <a:pt x="0" y="1531"/>
                  </a:lnTo>
                  <a:lnTo>
                    <a:pt x="3248" y="1531"/>
                  </a:lnTo>
                  <a:lnTo>
                    <a:pt x="32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3261;p61">
              <a:extLst>
                <a:ext uri="{FF2B5EF4-FFF2-40B4-BE49-F238E27FC236}">
                  <a16:creationId xmlns:a16="http://schemas.microsoft.com/office/drawing/2014/main" id="{AF7E43BD-D653-1864-72AD-5EB92D9E21D5}"/>
                </a:ext>
              </a:extLst>
            </p:cNvPr>
            <p:cNvSpPr/>
            <p:nvPr/>
          </p:nvSpPr>
          <p:spPr>
            <a:xfrm>
              <a:off x="4793725" y="1759775"/>
              <a:ext cx="81225" cy="37500"/>
            </a:xfrm>
            <a:custGeom>
              <a:avLst/>
              <a:gdLst/>
              <a:ahLst/>
              <a:cxnLst/>
              <a:rect l="l" t="t" r="r" b="b"/>
              <a:pathLst>
                <a:path w="3249" h="1500" extrusionOk="0">
                  <a:moveTo>
                    <a:pt x="0" y="0"/>
                  </a:moveTo>
                  <a:lnTo>
                    <a:pt x="0" y="1499"/>
                  </a:lnTo>
                  <a:lnTo>
                    <a:pt x="3248" y="1499"/>
                  </a:lnTo>
                  <a:lnTo>
                    <a:pt x="32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3262;p61">
              <a:extLst>
                <a:ext uri="{FF2B5EF4-FFF2-40B4-BE49-F238E27FC236}">
                  <a16:creationId xmlns:a16="http://schemas.microsoft.com/office/drawing/2014/main" id="{CFF3CB69-5228-3A97-405E-6EBE1BA11435}"/>
                </a:ext>
              </a:extLst>
            </p:cNvPr>
            <p:cNvSpPr/>
            <p:nvPr/>
          </p:nvSpPr>
          <p:spPr>
            <a:xfrm>
              <a:off x="4793725" y="1832375"/>
              <a:ext cx="81225" cy="37500"/>
            </a:xfrm>
            <a:custGeom>
              <a:avLst/>
              <a:gdLst/>
              <a:ahLst/>
              <a:cxnLst/>
              <a:rect l="l" t="t" r="r" b="b"/>
              <a:pathLst>
                <a:path w="3249" h="1500" extrusionOk="0">
                  <a:moveTo>
                    <a:pt x="0" y="0"/>
                  </a:moveTo>
                  <a:lnTo>
                    <a:pt x="0" y="1499"/>
                  </a:lnTo>
                  <a:lnTo>
                    <a:pt x="3248" y="1499"/>
                  </a:lnTo>
                  <a:lnTo>
                    <a:pt x="32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3263;p61">
              <a:extLst>
                <a:ext uri="{FF2B5EF4-FFF2-40B4-BE49-F238E27FC236}">
                  <a16:creationId xmlns:a16="http://schemas.microsoft.com/office/drawing/2014/main" id="{B9B084E5-16CE-D747-072D-E4508361492F}"/>
                </a:ext>
              </a:extLst>
            </p:cNvPr>
            <p:cNvSpPr/>
            <p:nvPr/>
          </p:nvSpPr>
          <p:spPr>
            <a:xfrm>
              <a:off x="4793725" y="1904975"/>
              <a:ext cx="81225" cy="38275"/>
            </a:xfrm>
            <a:custGeom>
              <a:avLst/>
              <a:gdLst/>
              <a:ahLst/>
              <a:cxnLst/>
              <a:rect l="l" t="t" r="r" b="b"/>
              <a:pathLst>
                <a:path w="3249" h="1531" extrusionOk="0">
                  <a:moveTo>
                    <a:pt x="0" y="1"/>
                  </a:moveTo>
                  <a:lnTo>
                    <a:pt x="0" y="1531"/>
                  </a:lnTo>
                  <a:lnTo>
                    <a:pt x="3248" y="1531"/>
                  </a:lnTo>
                  <a:lnTo>
                    <a:pt x="324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3264;p61">
              <a:extLst>
                <a:ext uri="{FF2B5EF4-FFF2-40B4-BE49-F238E27FC236}">
                  <a16:creationId xmlns:a16="http://schemas.microsoft.com/office/drawing/2014/main" id="{7195D93A-8D61-3E06-112E-83436A5FA20A}"/>
                </a:ext>
              </a:extLst>
            </p:cNvPr>
            <p:cNvSpPr/>
            <p:nvPr/>
          </p:nvSpPr>
          <p:spPr>
            <a:xfrm>
              <a:off x="4793725" y="1978375"/>
              <a:ext cx="81225" cy="37500"/>
            </a:xfrm>
            <a:custGeom>
              <a:avLst/>
              <a:gdLst/>
              <a:ahLst/>
              <a:cxnLst/>
              <a:rect l="l" t="t" r="r" b="b"/>
              <a:pathLst>
                <a:path w="3249" h="1500" extrusionOk="0">
                  <a:moveTo>
                    <a:pt x="0" y="0"/>
                  </a:moveTo>
                  <a:lnTo>
                    <a:pt x="0" y="1499"/>
                  </a:lnTo>
                  <a:lnTo>
                    <a:pt x="3248" y="1499"/>
                  </a:lnTo>
                  <a:lnTo>
                    <a:pt x="32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3265;p61">
              <a:extLst>
                <a:ext uri="{FF2B5EF4-FFF2-40B4-BE49-F238E27FC236}">
                  <a16:creationId xmlns:a16="http://schemas.microsoft.com/office/drawing/2014/main" id="{AEDC249F-184A-311D-218B-535561A9AA3B}"/>
                </a:ext>
              </a:extLst>
            </p:cNvPr>
            <p:cNvSpPr/>
            <p:nvPr/>
          </p:nvSpPr>
          <p:spPr>
            <a:xfrm>
              <a:off x="4156625" y="1197625"/>
              <a:ext cx="83575" cy="58600"/>
            </a:xfrm>
            <a:custGeom>
              <a:avLst/>
              <a:gdLst/>
              <a:ahLst/>
              <a:cxnLst/>
              <a:rect l="l" t="t" r="r" b="b"/>
              <a:pathLst>
                <a:path w="3343" h="2344" extrusionOk="0">
                  <a:moveTo>
                    <a:pt x="1" y="1"/>
                  </a:moveTo>
                  <a:lnTo>
                    <a:pt x="1" y="2343"/>
                  </a:lnTo>
                  <a:lnTo>
                    <a:pt x="3342" y="2343"/>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3266;p61">
              <a:extLst>
                <a:ext uri="{FF2B5EF4-FFF2-40B4-BE49-F238E27FC236}">
                  <a16:creationId xmlns:a16="http://schemas.microsoft.com/office/drawing/2014/main" id="{FE13D188-0127-6DC5-0D81-16C167F1E53D}"/>
                </a:ext>
              </a:extLst>
            </p:cNvPr>
            <p:cNvSpPr/>
            <p:nvPr/>
          </p:nvSpPr>
          <p:spPr>
            <a:xfrm>
              <a:off x="4281550" y="1197625"/>
              <a:ext cx="84350" cy="58600"/>
            </a:xfrm>
            <a:custGeom>
              <a:avLst/>
              <a:gdLst/>
              <a:ahLst/>
              <a:cxnLst/>
              <a:rect l="l" t="t" r="r" b="b"/>
              <a:pathLst>
                <a:path w="3374" h="2344" extrusionOk="0">
                  <a:moveTo>
                    <a:pt x="1" y="1"/>
                  </a:moveTo>
                  <a:lnTo>
                    <a:pt x="1" y="2343"/>
                  </a:lnTo>
                  <a:lnTo>
                    <a:pt x="3373" y="2343"/>
                  </a:lnTo>
                  <a:lnTo>
                    <a:pt x="337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3267;p61">
              <a:extLst>
                <a:ext uri="{FF2B5EF4-FFF2-40B4-BE49-F238E27FC236}">
                  <a16:creationId xmlns:a16="http://schemas.microsoft.com/office/drawing/2014/main" id="{944CE668-AC4C-EA34-13DE-0C58DCA861AD}"/>
                </a:ext>
              </a:extLst>
            </p:cNvPr>
            <p:cNvSpPr/>
            <p:nvPr/>
          </p:nvSpPr>
          <p:spPr>
            <a:xfrm>
              <a:off x="4156625" y="1284300"/>
              <a:ext cx="83575" cy="59350"/>
            </a:xfrm>
            <a:custGeom>
              <a:avLst/>
              <a:gdLst/>
              <a:ahLst/>
              <a:cxnLst/>
              <a:rect l="l" t="t" r="r" b="b"/>
              <a:pathLst>
                <a:path w="3343" h="2374" extrusionOk="0">
                  <a:moveTo>
                    <a:pt x="1" y="0"/>
                  </a:moveTo>
                  <a:lnTo>
                    <a:pt x="1"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3268;p61">
              <a:extLst>
                <a:ext uri="{FF2B5EF4-FFF2-40B4-BE49-F238E27FC236}">
                  <a16:creationId xmlns:a16="http://schemas.microsoft.com/office/drawing/2014/main" id="{7D3766A0-6824-A28F-0E73-079FDB53DCBB}"/>
                </a:ext>
              </a:extLst>
            </p:cNvPr>
            <p:cNvSpPr/>
            <p:nvPr/>
          </p:nvSpPr>
          <p:spPr>
            <a:xfrm>
              <a:off x="4281550" y="1284300"/>
              <a:ext cx="84350" cy="59350"/>
            </a:xfrm>
            <a:custGeom>
              <a:avLst/>
              <a:gdLst/>
              <a:ahLst/>
              <a:cxnLst/>
              <a:rect l="l" t="t" r="r" b="b"/>
              <a:pathLst>
                <a:path w="3374" h="2374" extrusionOk="0">
                  <a:moveTo>
                    <a:pt x="1" y="0"/>
                  </a:moveTo>
                  <a:lnTo>
                    <a:pt x="1" y="2374"/>
                  </a:lnTo>
                  <a:lnTo>
                    <a:pt x="3373" y="2374"/>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3269;p61">
              <a:extLst>
                <a:ext uri="{FF2B5EF4-FFF2-40B4-BE49-F238E27FC236}">
                  <a16:creationId xmlns:a16="http://schemas.microsoft.com/office/drawing/2014/main" id="{769C9DE1-953D-7F78-BCD0-32E8027272C9}"/>
                </a:ext>
              </a:extLst>
            </p:cNvPr>
            <p:cNvSpPr/>
            <p:nvPr/>
          </p:nvSpPr>
          <p:spPr>
            <a:xfrm>
              <a:off x="4156625" y="1371750"/>
              <a:ext cx="83575" cy="59350"/>
            </a:xfrm>
            <a:custGeom>
              <a:avLst/>
              <a:gdLst/>
              <a:ahLst/>
              <a:cxnLst/>
              <a:rect l="l" t="t" r="r" b="b"/>
              <a:pathLst>
                <a:path w="3343" h="2374" extrusionOk="0">
                  <a:moveTo>
                    <a:pt x="1" y="0"/>
                  </a:moveTo>
                  <a:lnTo>
                    <a:pt x="1" y="2373"/>
                  </a:lnTo>
                  <a:lnTo>
                    <a:pt x="3342" y="2373"/>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3270;p61">
              <a:extLst>
                <a:ext uri="{FF2B5EF4-FFF2-40B4-BE49-F238E27FC236}">
                  <a16:creationId xmlns:a16="http://schemas.microsoft.com/office/drawing/2014/main" id="{CA9BC3D6-5BE8-4BC6-020D-D1F871D50C86}"/>
                </a:ext>
              </a:extLst>
            </p:cNvPr>
            <p:cNvSpPr/>
            <p:nvPr/>
          </p:nvSpPr>
          <p:spPr>
            <a:xfrm>
              <a:off x="4281550" y="1371750"/>
              <a:ext cx="84350" cy="59350"/>
            </a:xfrm>
            <a:custGeom>
              <a:avLst/>
              <a:gdLst/>
              <a:ahLst/>
              <a:cxnLst/>
              <a:rect l="l" t="t" r="r" b="b"/>
              <a:pathLst>
                <a:path w="3374" h="2374" extrusionOk="0">
                  <a:moveTo>
                    <a:pt x="1" y="0"/>
                  </a:moveTo>
                  <a:lnTo>
                    <a:pt x="1" y="2373"/>
                  </a:lnTo>
                  <a:lnTo>
                    <a:pt x="3373" y="2373"/>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3271;p61">
              <a:extLst>
                <a:ext uri="{FF2B5EF4-FFF2-40B4-BE49-F238E27FC236}">
                  <a16:creationId xmlns:a16="http://schemas.microsoft.com/office/drawing/2014/main" id="{B3B17867-B235-924E-81CF-AC76B78E5CA2}"/>
                </a:ext>
              </a:extLst>
            </p:cNvPr>
            <p:cNvSpPr/>
            <p:nvPr/>
          </p:nvSpPr>
          <p:spPr>
            <a:xfrm>
              <a:off x="4156625" y="1458400"/>
              <a:ext cx="83575" cy="59350"/>
            </a:xfrm>
            <a:custGeom>
              <a:avLst/>
              <a:gdLst/>
              <a:ahLst/>
              <a:cxnLst/>
              <a:rect l="l" t="t" r="r" b="b"/>
              <a:pathLst>
                <a:path w="3343" h="2374" extrusionOk="0">
                  <a:moveTo>
                    <a:pt x="1" y="0"/>
                  </a:moveTo>
                  <a:lnTo>
                    <a:pt x="1"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3272;p61">
              <a:extLst>
                <a:ext uri="{FF2B5EF4-FFF2-40B4-BE49-F238E27FC236}">
                  <a16:creationId xmlns:a16="http://schemas.microsoft.com/office/drawing/2014/main" id="{221E8F96-F5CF-7D35-DD21-70E43FD2DEA2}"/>
                </a:ext>
              </a:extLst>
            </p:cNvPr>
            <p:cNvSpPr/>
            <p:nvPr/>
          </p:nvSpPr>
          <p:spPr>
            <a:xfrm>
              <a:off x="4281550" y="1458400"/>
              <a:ext cx="84350" cy="59350"/>
            </a:xfrm>
            <a:custGeom>
              <a:avLst/>
              <a:gdLst/>
              <a:ahLst/>
              <a:cxnLst/>
              <a:rect l="l" t="t" r="r" b="b"/>
              <a:pathLst>
                <a:path w="3374" h="2374" extrusionOk="0">
                  <a:moveTo>
                    <a:pt x="1" y="0"/>
                  </a:moveTo>
                  <a:lnTo>
                    <a:pt x="1" y="2374"/>
                  </a:lnTo>
                  <a:lnTo>
                    <a:pt x="3373" y="2374"/>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3273;p61">
              <a:extLst>
                <a:ext uri="{FF2B5EF4-FFF2-40B4-BE49-F238E27FC236}">
                  <a16:creationId xmlns:a16="http://schemas.microsoft.com/office/drawing/2014/main" id="{868E8749-F346-F801-B500-913647429043}"/>
                </a:ext>
              </a:extLst>
            </p:cNvPr>
            <p:cNvSpPr/>
            <p:nvPr/>
          </p:nvSpPr>
          <p:spPr>
            <a:xfrm>
              <a:off x="4156625" y="1545850"/>
              <a:ext cx="83575" cy="59350"/>
            </a:xfrm>
            <a:custGeom>
              <a:avLst/>
              <a:gdLst/>
              <a:ahLst/>
              <a:cxnLst/>
              <a:rect l="l" t="t" r="r" b="b"/>
              <a:pathLst>
                <a:path w="3343" h="2374" extrusionOk="0">
                  <a:moveTo>
                    <a:pt x="1" y="0"/>
                  </a:moveTo>
                  <a:lnTo>
                    <a:pt x="1"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3274;p61">
              <a:extLst>
                <a:ext uri="{FF2B5EF4-FFF2-40B4-BE49-F238E27FC236}">
                  <a16:creationId xmlns:a16="http://schemas.microsoft.com/office/drawing/2014/main" id="{63EFBFE0-3210-2BEB-8A10-DD22DE25CE4D}"/>
                </a:ext>
              </a:extLst>
            </p:cNvPr>
            <p:cNvSpPr/>
            <p:nvPr/>
          </p:nvSpPr>
          <p:spPr>
            <a:xfrm>
              <a:off x="4281550" y="1545850"/>
              <a:ext cx="84350" cy="59350"/>
            </a:xfrm>
            <a:custGeom>
              <a:avLst/>
              <a:gdLst/>
              <a:ahLst/>
              <a:cxnLst/>
              <a:rect l="l" t="t" r="r" b="b"/>
              <a:pathLst>
                <a:path w="3374" h="2374" extrusionOk="0">
                  <a:moveTo>
                    <a:pt x="1" y="0"/>
                  </a:moveTo>
                  <a:lnTo>
                    <a:pt x="1" y="2374"/>
                  </a:lnTo>
                  <a:lnTo>
                    <a:pt x="3373" y="2374"/>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3275;p61">
              <a:extLst>
                <a:ext uri="{FF2B5EF4-FFF2-40B4-BE49-F238E27FC236}">
                  <a16:creationId xmlns:a16="http://schemas.microsoft.com/office/drawing/2014/main" id="{897C4D83-F63E-FE03-AAC5-025E8CB55412}"/>
                </a:ext>
              </a:extLst>
            </p:cNvPr>
            <p:cNvSpPr/>
            <p:nvPr/>
          </p:nvSpPr>
          <p:spPr>
            <a:xfrm>
              <a:off x="4156625" y="1632500"/>
              <a:ext cx="83575" cy="59375"/>
            </a:xfrm>
            <a:custGeom>
              <a:avLst/>
              <a:gdLst/>
              <a:ahLst/>
              <a:cxnLst/>
              <a:rect l="l" t="t" r="r" b="b"/>
              <a:pathLst>
                <a:path w="3343" h="2375" extrusionOk="0">
                  <a:moveTo>
                    <a:pt x="1" y="1"/>
                  </a:moveTo>
                  <a:lnTo>
                    <a:pt x="1" y="2374"/>
                  </a:lnTo>
                  <a:lnTo>
                    <a:pt x="3342" y="2374"/>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3276;p61">
              <a:extLst>
                <a:ext uri="{FF2B5EF4-FFF2-40B4-BE49-F238E27FC236}">
                  <a16:creationId xmlns:a16="http://schemas.microsoft.com/office/drawing/2014/main" id="{79E70674-2335-960E-FA9E-A4C0183A7237}"/>
                </a:ext>
              </a:extLst>
            </p:cNvPr>
            <p:cNvSpPr/>
            <p:nvPr/>
          </p:nvSpPr>
          <p:spPr>
            <a:xfrm>
              <a:off x="4281550" y="1632500"/>
              <a:ext cx="84350" cy="59375"/>
            </a:xfrm>
            <a:custGeom>
              <a:avLst/>
              <a:gdLst/>
              <a:ahLst/>
              <a:cxnLst/>
              <a:rect l="l" t="t" r="r" b="b"/>
              <a:pathLst>
                <a:path w="3374" h="2375" extrusionOk="0">
                  <a:moveTo>
                    <a:pt x="1" y="1"/>
                  </a:moveTo>
                  <a:lnTo>
                    <a:pt x="1" y="2374"/>
                  </a:lnTo>
                  <a:lnTo>
                    <a:pt x="3373" y="2374"/>
                  </a:lnTo>
                  <a:lnTo>
                    <a:pt x="337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3277;p61">
              <a:extLst>
                <a:ext uri="{FF2B5EF4-FFF2-40B4-BE49-F238E27FC236}">
                  <a16:creationId xmlns:a16="http://schemas.microsoft.com/office/drawing/2014/main" id="{FFF985C1-1517-CD3E-C18C-E44A62EE5B63}"/>
                </a:ext>
              </a:extLst>
            </p:cNvPr>
            <p:cNvSpPr/>
            <p:nvPr/>
          </p:nvSpPr>
          <p:spPr>
            <a:xfrm>
              <a:off x="4156625" y="1719950"/>
              <a:ext cx="83575" cy="59350"/>
            </a:xfrm>
            <a:custGeom>
              <a:avLst/>
              <a:gdLst/>
              <a:ahLst/>
              <a:cxnLst/>
              <a:rect l="l" t="t" r="r" b="b"/>
              <a:pathLst>
                <a:path w="3343" h="2374" extrusionOk="0">
                  <a:moveTo>
                    <a:pt x="1" y="0"/>
                  </a:moveTo>
                  <a:lnTo>
                    <a:pt x="1"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3278;p61">
              <a:extLst>
                <a:ext uri="{FF2B5EF4-FFF2-40B4-BE49-F238E27FC236}">
                  <a16:creationId xmlns:a16="http://schemas.microsoft.com/office/drawing/2014/main" id="{3B8B61AD-C94C-9AF6-DB9C-CF3AA12B4B81}"/>
                </a:ext>
              </a:extLst>
            </p:cNvPr>
            <p:cNvSpPr/>
            <p:nvPr/>
          </p:nvSpPr>
          <p:spPr>
            <a:xfrm>
              <a:off x="4281550" y="1719950"/>
              <a:ext cx="84350" cy="59350"/>
            </a:xfrm>
            <a:custGeom>
              <a:avLst/>
              <a:gdLst/>
              <a:ahLst/>
              <a:cxnLst/>
              <a:rect l="l" t="t" r="r" b="b"/>
              <a:pathLst>
                <a:path w="3374" h="2374" extrusionOk="0">
                  <a:moveTo>
                    <a:pt x="1" y="0"/>
                  </a:moveTo>
                  <a:lnTo>
                    <a:pt x="1" y="2374"/>
                  </a:lnTo>
                  <a:lnTo>
                    <a:pt x="3373" y="2374"/>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3279;p61">
              <a:extLst>
                <a:ext uri="{FF2B5EF4-FFF2-40B4-BE49-F238E27FC236}">
                  <a16:creationId xmlns:a16="http://schemas.microsoft.com/office/drawing/2014/main" id="{44F0EB8C-5D13-1F98-6DCA-ACBF65FE5B8B}"/>
                </a:ext>
              </a:extLst>
            </p:cNvPr>
            <p:cNvSpPr/>
            <p:nvPr/>
          </p:nvSpPr>
          <p:spPr>
            <a:xfrm>
              <a:off x="4156625" y="1806600"/>
              <a:ext cx="83575" cy="59375"/>
            </a:xfrm>
            <a:custGeom>
              <a:avLst/>
              <a:gdLst/>
              <a:ahLst/>
              <a:cxnLst/>
              <a:rect l="l" t="t" r="r" b="b"/>
              <a:pathLst>
                <a:path w="3343" h="2375" extrusionOk="0">
                  <a:moveTo>
                    <a:pt x="1" y="1"/>
                  </a:moveTo>
                  <a:lnTo>
                    <a:pt x="1" y="2374"/>
                  </a:lnTo>
                  <a:lnTo>
                    <a:pt x="3342" y="2374"/>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3280;p61">
              <a:extLst>
                <a:ext uri="{FF2B5EF4-FFF2-40B4-BE49-F238E27FC236}">
                  <a16:creationId xmlns:a16="http://schemas.microsoft.com/office/drawing/2014/main" id="{7ED62431-3111-0B1D-5A08-686B33BA08DF}"/>
                </a:ext>
              </a:extLst>
            </p:cNvPr>
            <p:cNvSpPr/>
            <p:nvPr/>
          </p:nvSpPr>
          <p:spPr>
            <a:xfrm>
              <a:off x="4281550" y="1806600"/>
              <a:ext cx="84350" cy="59375"/>
            </a:xfrm>
            <a:custGeom>
              <a:avLst/>
              <a:gdLst/>
              <a:ahLst/>
              <a:cxnLst/>
              <a:rect l="l" t="t" r="r" b="b"/>
              <a:pathLst>
                <a:path w="3374" h="2375" extrusionOk="0">
                  <a:moveTo>
                    <a:pt x="1" y="1"/>
                  </a:moveTo>
                  <a:lnTo>
                    <a:pt x="1" y="2374"/>
                  </a:lnTo>
                  <a:lnTo>
                    <a:pt x="3373" y="2374"/>
                  </a:lnTo>
                  <a:lnTo>
                    <a:pt x="337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3281;p61">
              <a:extLst>
                <a:ext uri="{FF2B5EF4-FFF2-40B4-BE49-F238E27FC236}">
                  <a16:creationId xmlns:a16="http://schemas.microsoft.com/office/drawing/2014/main" id="{5A8B4C4C-A984-53B7-4AFC-79C7344B1CF5}"/>
                </a:ext>
              </a:extLst>
            </p:cNvPr>
            <p:cNvSpPr/>
            <p:nvPr/>
          </p:nvSpPr>
          <p:spPr>
            <a:xfrm>
              <a:off x="4436925" y="1371750"/>
              <a:ext cx="83550" cy="59350"/>
            </a:xfrm>
            <a:custGeom>
              <a:avLst/>
              <a:gdLst/>
              <a:ahLst/>
              <a:cxnLst/>
              <a:rect l="l" t="t" r="r" b="b"/>
              <a:pathLst>
                <a:path w="3342" h="2374" extrusionOk="0">
                  <a:moveTo>
                    <a:pt x="0" y="0"/>
                  </a:moveTo>
                  <a:lnTo>
                    <a:pt x="0" y="2373"/>
                  </a:lnTo>
                  <a:lnTo>
                    <a:pt x="3342" y="2373"/>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3282;p61">
              <a:extLst>
                <a:ext uri="{FF2B5EF4-FFF2-40B4-BE49-F238E27FC236}">
                  <a16:creationId xmlns:a16="http://schemas.microsoft.com/office/drawing/2014/main" id="{2D39E5DD-8FB7-5C2F-470A-78B1CE78F2B3}"/>
                </a:ext>
              </a:extLst>
            </p:cNvPr>
            <p:cNvSpPr/>
            <p:nvPr/>
          </p:nvSpPr>
          <p:spPr>
            <a:xfrm>
              <a:off x="4436925" y="1458400"/>
              <a:ext cx="83550" cy="59350"/>
            </a:xfrm>
            <a:custGeom>
              <a:avLst/>
              <a:gdLst/>
              <a:ahLst/>
              <a:cxnLst/>
              <a:rect l="l" t="t" r="r" b="b"/>
              <a:pathLst>
                <a:path w="3342" h="2374" extrusionOk="0">
                  <a:moveTo>
                    <a:pt x="0" y="0"/>
                  </a:moveTo>
                  <a:lnTo>
                    <a:pt x="0"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3283;p61">
              <a:extLst>
                <a:ext uri="{FF2B5EF4-FFF2-40B4-BE49-F238E27FC236}">
                  <a16:creationId xmlns:a16="http://schemas.microsoft.com/office/drawing/2014/main" id="{13D2F10E-275D-4A66-61A0-DE2E37DD87C8}"/>
                </a:ext>
              </a:extLst>
            </p:cNvPr>
            <p:cNvSpPr/>
            <p:nvPr/>
          </p:nvSpPr>
          <p:spPr>
            <a:xfrm>
              <a:off x="4436925" y="1545850"/>
              <a:ext cx="83550" cy="59350"/>
            </a:xfrm>
            <a:custGeom>
              <a:avLst/>
              <a:gdLst/>
              <a:ahLst/>
              <a:cxnLst/>
              <a:rect l="l" t="t" r="r" b="b"/>
              <a:pathLst>
                <a:path w="3342" h="2374" extrusionOk="0">
                  <a:moveTo>
                    <a:pt x="0" y="0"/>
                  </a:moveTo>
                  <a:lnTo>
                    <a:pt x="0"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3284;p61">
              <a:extLst>
                <a:ext uri="{FF2B5EF4-FFF2-40B4-BE49-F238E27FC236}">
                  <a16:creationId xmlns:a16="http://schemas.microsoft.com/office/drawing/2014/main" id="{18ECFCF1-D617-2D25-3251-FDE9BE134664}"/>
                </a:ext>
              </a:extLst>
            </p:cNvPr>
            <p:cNvSpPr/>
            <p:nvPr/>
          </p:nvSpPr>
          <p:spPr>
            <a:xfrm>
              <a:off x="4436925" y="1632500"/>
              <a:ext cx="83550" cy="59375"/>
            </a:xfrm>
            <a:custGeom>
              <a:avLst/>
              <a:gdLst/>
              <a:ahLst/>
              <a:cxnLst/>
              <a:rect l="l" t="t" r="r" b="b"/>
              <a:pathLst>
                <a:path w="3342" h="2375" extrusionOk="0">
                  <a:moveTo>
                    <a:pt x="0" y="1"/>
                  </a:moveTo>
                  <a:lnTo>
                    <a:pt x="0" y="2374"/>
                  </a:lnTo>
                  <a:lnTo>
                    <a:pt x="3342" y="2374"/>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3285;p61">
              <a:extLst>
                <a:ext uri="{FF2B5EF4-FFF2-40B4-BE49-F238E27FC236}">
                  <a16:creationId xmlns:a16="http://schemas.microsoft.com/office/drawing/2014/main" id="{46E86EC2-6654-531D-EBAE-BE7E2FDF4D0A}"/>
                </a:ext>
              </a:extLst>
            </p:cNvPr>
            <p:cNvSpPr/>
            <p:nvPr/>
          </p:nvSpPr>
          <p:spPr>
            <a:xfrm>
              <a:off x="4436925" y="1719950"/>
              <a:ext cx="83550" cy="59350"/>
            </a:xfrm>
            <a:custGeom>
              <a:avLst/>
              <a:gdLst/>
              <a:ahLst/>
              <a:cxnLst/>
              <a:rect l="l" t="t" r="r" b="b"/>
              <a:pathLst>
                <a:path w="3342" h="2374" extrusionOk="0">
                  <a:moveTo>
                    <a:pt x="0" y="0"/>
                  </a:moveTo>
                  <a:lnTo>
                    <a:pt x="0"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3286;p61">
              <a:extLst>
                <a:ext uri="{FF2B5EF4-FFF2-40B4-BE49-F238E27FC236}">
                  <a16:creationId xmlns:a16="http://schemas.microsoft.com/office/drawing/2014/main" id="{71C3EC20-C8BF-A07A-958B-130FAFF3AA47}"/>
                </a:ext>
              </a:extLst>
            </p:cNvPr>
            <p:cNvSpPr/>
            <p:nvPr/>
          </p:nvSpPr>
          <p:spPr>
            <a:xfrm>
              <a:off x="4436925" y="1806600"/>
              <a:ext cx="83550" cy="59375"/>
            </a:xfrm>
            <a:custGeom>
              <a:avLst/>
              <a:gdLst/>
              <a:ahLst/>
              <a:cxnLst/>
              <a:rect l="l" t="t" r="r" b="b"/>
              <a:pathLst>
                <a:path w="3342" h="2375" extrusionOk="0">
                  <a:moveTo>
                    <a:pt x="0" y="1"/>
                  </a:moveTo>
                  <a:lnTo>
                    <a:pt x="0" y="2374"/>
                  </a:lnTo>
                  <a:lnTo>
                    <a:pt x="3342" y="2374"/>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3287;p61">
              <a:extLst>
                <a:ext uri="{FF2B5EF4-FFF2-40B4-BE49-F238E27FC236}">
                  <a16:creationId xmlns:a16="http://schemas.microsoft.com/office/drawing/2014/main" id="{53C82F47-11B0-3515-DF6D-BE9CE134D752}"/>
                </a:ext>
              </a:extLst>
            </p:cNvPr>
            <p:cNvSpPr/>
            <p:nvPr/>
          </p:nvSpPr>
          <p:spPr>
            <a:xfrm>
              <a:off x="4156625" y="1893275"/>
              <a:ext cx="83575" cy="58575"/>
            </a:xfrm>
            <a:custGeom>
              <a:avLst/>
              <a:gdLst/>
              <a:ahLst/>
              <a:cxnLst/>
              <a:rect l="l" t="t" r="r" b="b"/>
              <a:pathLst>
                <a:path w="3343" h="2343" extrusionOk="0">
                  <a:moveTo>
                    <a:pt x="1" y="0"/>
                  </a:moveTo>
                  <a:lnTo>
                    <a:pt x="1" y="2342"/>
                  </a:lnTo>
                  <a:lnTo>
                    <a:pt x="3342" y="2342"/>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3288;p61">
              <a:extLst>
                <a:ext uri="{FF2B5EF4-FFF2-40B4-BE49-F238E27FC236}">
                  <a16:creationId xmlns:a16="http://schemas.microsoft.com/office/drawing/2014/main" id="{D5DF8293-67A8-0B28-A20B-582A9F87FC7A}"/>
                </a:ext>
              </a:extLst>
            </p:cNvPr>
            <p:cNvSpPr/>
            <p:nvPr/>
          </p:nvSpPr>
          <p:spPr>
            <a:xfrm>
              <a:off x="4281550" y="1893275"/>
              <a:ext cx="84350" cy="58575"/>
            </a:xfrm>
            <a:custGeom>
              <a:avLst/>
              <a:gdLst/>
              <a:ahLst/>
              <a:cxnLst/>
              <a:rect l="l" t="t" r="r" b="b"/>
              <a:pathLst>
                <a:path w="3374" h="2343" extrusionOk="0">
                  <a:moveTo>
                    <a:pt x="1" y="0"/>
                  </a:moveTo>
                  <a:lnTo>
                    <a:pt x="1" y="2342"/>
                  </a:lnTo>
                  <a:lnTo>
                    <a:pt x="3373" y="2342"/>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3289;p61">
              <a:extLst>
                <a:ext uri="{FF2B5EF4-FFF2-40B4-BE49-F238E27FC236}">
                  <a16:creationId xmlns:a16="http://schemas.microsoft.com/office/drawing/2014/main" id="{19FA45FE-6C1B-B449-0520-A0DDC29F0F26}"/>
                </a:ext>
              </a:extLst>
            </p:cNvPr>
            <p:cNvSpPr/>
            <p:nvPr/>
          </p:nvSpPr>
          <p:spPr>
            <a:xfrm>
              <a:off x="4436925" y="1893275"/>
              <a:ext cx="83550" cy="58575"/>
            </a:xfrm>
            <a:custGeom>
              <a:avLst/>
              <a:gdLst/>
              <a:ahLst/>
              <a:cxnLst/>
              <a:rect l="l" t="t" r="r" b="b"/>
              <a:pathLst>
                <a:path w="3342" h="2343" extrusionOk="0">
                  <a:moveTo>
                    <a:pt x="0" y="0"/>
                  </a:moveTo>
                  <a:lnTo>
                    <a:pt x="0" y="2342"/>
                  </a:lnTo>
                  <a:lnTo>
                    <a:pt x="3342" y="2342"/>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3290;p61">
              <a:extLst>
                <a:ext uri="{FF2B5EF4-FFF2-40B4-BE49-F238E27FC236}">
                  <a16:creationId xmlns:a16="http://schemas.microsoft.com/office/drawing/2014/main" id="{9E56042F-65B3-0821-088D-9A429D26AA78}"/>
                </a:ext>
              </a:extLst>
            </p:cNvPr>
            <p:cNvSpPr/>
            <p:nvPr/>
          </p:nvSpPr>
          <p:spPr>
            <a:xfrm>
              <a:off x="4156625" y="1979150"/>
              <a:ext cx="83575" cy="58575"/>
            </a:xfrm>
            <a:custGeom>
              <a:avLst/>
              <a:gdLst/>
              <a:ahLst/>
              <a:cxnLst/>
              <a:rect l="l" t="t" r="r" b="b"/>
              <a:pathLst>
                <a:path w="3343" h="2343" extrusionOk="0">
                  <a:moveTo>
                    <a:pt x="1" y="0"/>
                  </a:moveTo>
                  <a:lnTo>
                    <a:pt x="1" y="2343"/>
                  </a:lnTo>
                  <a:lnTo>
                    <a:pt x="3342" y="2343"/>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3291;p61">
              <a:extLst>
                <a:ext uri="{FF2B5EF4-FFF2-40B4-BE49-F238E27FC236}">
                  <a16:creationId xmlns:a16="http://schemas.microsoft.com/office/drawing/2014/main" id="{8544B13A-99FD-3BFF-CEBB-F8FA69AADB86}"/>
                </a:ext>
              </a:extLst>
            </p:cNvPr>
            <p:cNvSpPr/>
            <p:nvPr/>
          </p:nvSpPr>
          <p:spPr>
            <a:xfrm>
              <a:off x="4281550" y="1979150"/>
              <a:ext cx="84350" cy="58575"/>
            </a:xfrm>
            <a:custGeom>
              <a:avLst/>
              <a:gdLst/>
              <a:ahLst/>
              <a:cxnLst/>
              <a:rect l="l" t="t" r="r" b="b"/>
              <a:pathLst>
                <a:path w="3374" h="2343" extrusionOk="0">
                  <a:moveTo>
                    <a:pt x="1" y="0"/>
                  </a:moveTo>
                  <a:lnTo>
                    <a:pt x="1" y="2343"/>
                  </a:lnTo>
                  <a:lnTo>
                    <a:pt x="3373" y="2343"/>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3292;p61">
              <a:extLst>
                <a:ext uri="{FF2B5EF4-FFF2-40B4-BE49-F238E27FC236}">
                  <a16:creationId xmlns:a16="http://schemas.microsoft.com/office/drawing/2014/main" id="{9D42A480-C5C8-F6A4-30BB-E468251F267B}"/>
                </a:ext>
              </a:extLst>
            </p:cNvPr>
            <p:cNvSpPr/>
            <p:nvPr/>
          </p:nvSpPr>
          <p:spPr>
            <a:xfrm>
              <a:off x="4436925" y="1979150"/>
              <a:ext cx="83550" cy="58575"/>
            </a:xfrm>
            <a:custGeom>
              <a:avLst/>
              <a:gdLst/>
              <a:ahLst/>
              <a:cxnLst/>
              <a:rect l="l" t="t" r="r" b="b"/>
              <a:pathLst>
                <a:path w="3342" h="2343" extrusionOk="0">
                  <a:moveTo>
                    <a:pt x="0" y="0"/>
                  </a:moveTo>
                  <a:lnTo>
                    <a:pt x="0" y="2343"/>
                  </a:lnTo>
                  <a:lnTo>
                    <a:pt x="3342" y="2343"/>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3293;p61">
              <a:extLst>
                <a:ext uri="{FF2B5EF4-FFF2-40B4-BE49-F238E27FC236}">
                  <a16:creationId xmlns:a16="http://schemas.microsoft.com/office/drawing/2014/main" id="{0060FC0C-5B85-0B7B-7798-A628724AF73B}"/>
                </a:ext>
              </a:extLst>
            </p:cNvPr>
            <p:cNvSpPr/>
            <p:nvPr/>
          </p:nvSpPr>
          <p:spPr>
            <a:xfrm>
              <a:off x="4156625" y="2065025"/>
              <a:ext cx="83575" cy="59375"/>
            </a:xfrm>
            <a:custGeom>
              <a:avLst/>
              <a:gdLst/>
              <a:ahLst/>
              <a:cxnLst/>
              <a:rect l="l" t="t" r="r" b="b"/>
              <a:pathLst>
                <a:path w="3343" h="2375" extrusionOk="0">
                  <a:moveTo>
                    <a:pt x="1" y="1"/>
                  </a:moveTo>
                  <a:lnTo>
                    <a:pt x="1" y="2374"/>
                  </a:lnTo>
                  <a:lnTo>
                    <a:pt x="3342" y="2374"/>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3294;p61">
              <a:extLst>
                <a:ext uri="{FF2B5EF4-FFF2-40B4-BE49-F238E27FC236}">
                  <a16:creationId xmlns:a16="http://schemas.microsoft.com/office/drawing/2014/main" id="{060B766F-C40A-9620-7235-134D8CF31C77}"/>
                </a:ext>
              </a:extLst>
            </p:cNvPr>
            <p:cNvSpPr/>
            <p:nvPr/>
          </p:nvSpPr>
          <p:spPr>
            <a:xfrm>
              <a:off x="4281550" y="2065025"/>
              <a:ext cx="84350" cy="59375"/>
            </a:xfrm>
            <a:custGeom>
              <a:avLst/>
              <a:gdLst/>
              <a:ahLst/>
              <a:cxnLst/>
              <a:rect l="l" t="t" r="r" b="b"/>
              <a:pathLst>
                <a:path w="3374" h="2375" extrusionOk="0">
                  <a:moveTo>
                    <a:pt x="1" y="1"/>
                  </a:moveTo>
                  <a:lnTo>
                    <a:pt x="1" y="2374"/>
                  </a:lnTo>
                  <a:lnTo>
                    <a:pt x="3373" y="2374"/>
                  </a:lnTo>
                  <a:lnTo>
                    <a:pt x="337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3295;p61">
              <a:extLst>
                <a:ext uri="{FF2B5EF4-FFF2-40B4-BE49-F238E27FC236}">
                  <a16:creationId xmlns:a16="http://schemas.microsoft.com/office/drawing/2014/main" id="{C17A2502-9CCF-C033-2550-9EA600191966}"/>
                </a:ext>
              </a:extLst>
            </p:cNvPr>
            <p:cNvSpPr/>
            <p:nvPr/>
          </p:nvSpPr>
          <p:spPr>
            <a:xfrm>
              <a:off x="4436925" y="2065025"/>
              <a:ext cx="83550" cy="59375"/>
            </a:xfrm>
            <a:custGeom>
              <a:avLst/>
              <a:gdLst/>
              <a:ahLst/>
              <a:cxnLst/>
              <a:rect l="l" t="t" r="r" b="b"/>
              <a:pathLst>
                <a:path w="3342" h="2375" extrusionOk="0">
                  <a:moveTo>
                    <a:pt x="0" y="1"/>
                  </a:moveTo>
                  <a:lnTo>
                    <a:pt x="0" y="2374"/>
                  </a:lnTo>
                  <a:lnTo>
                    <a:pt x="3342" y="2374"/>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3296;p61">
              <a:extLst>
                <a:ext uri="{FF2B5EF4-FFF2-40B4-BE49-F238E27FC236}">
                  <a16:creationId xmlns:a16="http://schemas.microsoft.com/office/drawing/2014/main" id="{75744F70-0447-8685-4B40-A986968305CD}"/>
                </a:ext>
              </a:extLst>
            </p:cNvPr>
            <p:cNvSpPr/>
            <p:nvPr/>
          </p:nvSpPr>
          <p:spPr>
            <a:xfrm>
              <a:off x="4156625" y="2150900"/>
              <a:ext cx="83575" cy="59375"/>
            </a:xfrm>
            <a:custGeom>
              <a:avLst/>
              <a:gdLst/>
              <a:ahLst/>
              <a:cxnLst/>
              <a:rect l="l" t="t" r="r" b="b"/>
              <a:pathLst>
                <a:path w="3343" h="2375" extrusionOk="0">
                  <a:moveTo>
                    <a:pt x="1" y="1"/>
                  </a:moveTo>
                  <a:lnTo>
                    <a:pt x="1" y="2374"/>
                  </a:lnTo>
                  <a:lnTo>
                    <a:pt x="3342" y="2374"/>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3297;p61">
              <a:extLst>
                <a:ext uri="{FF2B5EF4-FFF2-40B4-BE49-F238E27FC236}">
                  <a16:creationId xmlns:a16="http://schemas.microsoft.com/office/drawing/2014/main" id="{11837C53-7B10-72C6-9FF4-F19B540D70FC}"/>
                </a:ext>
              </a:extLst>
            </p:cNvPr>
            <p:cNvSpPr/>
            <p:nvPr/>
          </p:nvSpPr>
          <p:spPr>
            <a:xfrm>
              <a:off x="4281550" y="2150900"/>
              <a:ext cx="84350" cy="59375"/>
            </a:xfrm>
            <a:custGeom>
              <a:avLst/>
              <a:gdLst/>
              <a:ahLst/>
              <a:cxnLst/>
              <a:rect l="l" t="t" r="r" b="b"/>
              <a:pathLst>
                <a:path w="3374" h="2375" extrusionOk="0">
                  <a:moveTo>
                    <a:pt x="1" y="1"/>
                  </a:moveTo>
                  <a:lnTo>
                    <a:pt x="1" y="2374"/>
                  </a:lnTo>
                  <a:lnTo>
                    <a:pt x="3373" y="2374"/>
                  </a:lnTo>
                  <a:lnTo>
                    <a:pt x="337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3298;p61">
              <a:extLst>
                <a:ext uri="{FF2B5EF4-FFF2-40B4-BE49-F238E27FC236}">
                  <a16:creationId xmlns:a16="http://schemas.microsoft.com/office/drawing/2014/main" id="{6642E8A4-388F-F1A1-8092-1B506238F256}"/>
                </a:ext>
              </a:extLst>
            </p:cNvPr>
            <p:cNvSpPr/>
            <p:nvPr/>
          </p:nvSpPr>
          <p:spPr>
            <a:xfrm>
              <a:off x="4436925" y="2150900"/>
              <a:ext cx="83550" cy="59375"/>
            </a:xfrm>
            <a:custGeom>
              <a:avLst/>
              <a:gdLst/>
              <a:ahLst/>
              <a:cxnLst/>
              <a:rect l="l" t="t" r="r" b="b"/>
              <a:pathLst>
                <a:path w="3342" h="2375" extrusionOk="0">
                  <a:moveTo>
                    <a:pt x="0" y="1"/>
                  </a:moveTo>
                  <a:lnTo>
                    <a:pt x="0" y="2374"/>
                  </a:lnTo>
                  <a:lnTo>
                    <a:pt x="3342" y="2374"/>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3299;p61">
              <a:extLst>
                <a:ext uri="{FF2B5EF4-FFF2-40B4-BE49-F238E27FC236}">
                  <a16:creationId xmlns:a16="http://schemas.microsoft.com/office/drawing/2014/main" id="{BDCC0722-C157-2751-FC89-ACD5BA205E1B}"/>
                </a:ext>
              </a:extLst>
            </p:cNvPr>
            <p:cNvSpPr/>
            <p:nvPr/>
          </p:nvSpPr>
          <p:spPr>
            <a:xfrm>
              <a:off x="4156625" y="2236800"/>
              <a:ext cx="83575" cy="59350"/>
            </a:xfrm>
            <a:custGeom>
              <a:avLst/>
              <a:gdLst/>
              <a:ahLst/>
              <a:cxnLst/>
              <a:rect l="l" t="t" r="r" b="b"/>
              <a:pathLst>
                <a:path w="3343" h="2374" extrusionOk="0">
                  <a:moveTo>
                    <a:pt x="1" y="0"/>
                  </a:moveTo>
                  <a:lnTo>
                    <a:pt x="1"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3300;p61">
              <a:extLst>
                <a:ext uri="{FF2B5EF4-FFF2-40B4-BE49-F238E27FC236}">
                  <a16:creationId xmlns:a16="http://schemas.microsoft.com/office/drawing/2014/main" id="{864EE1B7-2063-E130-866B-57A43A999607}"/>
                </a:ext>
              </a:extLst>
            </p:cNvPr>
            <p:cNvSpPr/>
            <p:nvPr/>
          </p:nvSpPr>
          <p:spPr>
            <a:xfrm>
              <a:off x="4281550" y="2236800"/>
              <a:ext cx="84350" cy="59350"/>
            </a:xfrm>
            <a:custGeom>
              <a:avLst/>
              <a:gdLst/>
              <a:ahLst/>
              <a:cxnLst/>
              <a:rect l="l" t="t" r="r" b="b"/>
              <a:pathLst>
                <a:path w="3374" h="2374" extrusionOk="0">
                  <a:moveTo>
                    <a:pt x="1" y="0"/>
                  </a:moveTo>
                  <a:lnTo>
                    <a:pt x="1" y="2374"/>
                  </a:lnTo>
                  <a:lnTo>
                    <a:pt x="3373" y="2374"/>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3301;p61">
              <a:extLst>
                <a:ext uri="{FF2B5EF4-FFF2-40B4-BE49-F238E27FC236}">
                  <a16:creationId xmlns:a16="http://schemas.microsoft.com/office/drawing/2014/main" id="{722C1EC2-F211-4614-E578-BAAE6D505859}"/>
                </a:ext>
              </a:extLst>
            </p:cNvPr>
            <p:cNvSpPr/>
            <p:nvPr/>
          </p:nvSpPr>
          <p:spPr>
            <a:xfrm>
              <a:off x="4436925" y="2236800"/>
              <a:ext cx="83550" cy="59350"/>
            </a:xfrm>
            <a:custGeom>
              <a:avLst/>
              <a:gdLst/>
              <a:ahLst/>
              <a:cxnLst/>
              <a:rect l="l" t="t" r="r" b="b"/>
              <a:pathLst>
                <a:path w="3342" h="2374" extrusionOk="0">
                  <a:moveTo>
                    <a:pt x="0" y="0"/>
                  </a:moveTo>
                  <a:lnTo>
                    <a:pt x="0"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3302;p61">
              <a:extLst>
                <a:ext uri="{FF2B5EF4-FFF2-40B4-BE49-F238E27FC236}">
                  <a16:creationId xmlns:a16="http://schemas.microsoft.com/office/drawing/2014/main" id="{3D7A053C-A5A8-F234-71AB-704800911CD3}"/>
                </a:ext>
              </a:extLst>
            </p:cNvPr>
            <p:cNvSpPr/>
            <p:nvPr/>
          </p:nvSpPr>
          <p:spPr>
            <a:xfrm>
              <a:off x="5234050" y="1281950"/>
              <a:ext cx="45300" cy="51550"/>
            </a:xfrm>
            <a:custGeom>
              <a:avLst/>
              <a:gdLst/>
              <a:ahLst/>
              <a:cxnLst/>
              <a:rect l="l" t="t" r="r" b="b"/>
              <a:pathLst>
                <a:path w="1812"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3303;p61">
              <a:extLst>
                <a:ext uri="{FF2B5EF4-FFF2-40B4-BE49-F238E27FC236}">
                  <a16:creationId xmlns:a16="http://schemas.microsoft.com/office/drawing/2014/main" id="{3FE10229-D7A0-E602-208E-842DE8819D22}"/>
                </a:ext>
              </a:extLst>
            </p:cNvPr>
            <p:cNvSpPr/>
            <p:nvPr/>
          </p:nvSpPr>
          <p:spPr>
            <a:xfrm>
              <a:off x="5312900" y="1281950"/>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3304;p61">
              <a:extLst>
                <a:ext uri="{FF2B5EF4-FFF2-40B4-BE49-F238E27FC236}">
                  <a16:creationId xmlns:a16="http://schemas.microsoft.com/office/drawing/2014/main" id="{8BFD0FFE-80B2-0F48-C695-EEB3BED5A74E}"/>
                </a:ext>
              </a:extLst>
            </p:cNvPr>
            <p:cNvSpPr/>
            <p:nvPr/>
          </p:nvSpPr>
          <p:spPr>
            <a:xfrm>
              <a:off x="5234050" y="1360025"/>
              <a:ext cx="45300" cy="51550"/>
            </a:xfrm>
            <a:custGeom>
              <a:avLst/>
              <a:gdLst/>
              <a:ahLst/>
              <a:cxnLst/>
              <a:rect l="l" t="t" r="r" b="b"/>
              <a:pathLst>
                <a:path w="1812"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3305;p61">
              <a:extLst>
                <a:ext uri="{FF2B5EF4-FFF2-40B4-BE49-F238E27FC236}">
                  <a16:creationId xmlns:a16="http://schemas.microsoft.com/office/drawing/2014/main" id="{8BCF8E3B-620B-8131-D3A0-D068328A51BA}"/>
                </a:ext>
              </a:extLst>
            </p:cNvPr>
            <p:cNvSpPr/>
            <p:nvPr/>
          </p:nvSpPr>
          <p:spPr>
            <a:xfrm>
              <a:off x="5312900" y="1360025"/>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3306;p61">
              <a:extLst>
                <a:ext uri="{FF2B5EF4-FFF2-40B4-BE49-F238E27FC236}">
                  <a16:creationId xmlns:a16="http://schemas.microsoft.com/office/drawing/2014/main" id="{E63BD423-A8DB-F3EF-0478-4458EC8DB0BB}"/>
                </a:ext>
              </a:extLst>
            </p:cNvPr>
            <p:cNvSpPr/>
            <p:nvPr/>
          </p:nvSpPr>
          <p:spPr>
            <a:xfrm>
              <a:off x="5234050" y="1438100"/>
              <a:ext cx="45300" cy="52325"/>
            </a:xfrm>
            <a:custGeom>
              <a:avLst/>
              <a:gdLst/>
              <a:ahLst/>
              <a:cxnLst/>
              <a:rect l="l" t="t" r="r" b="b"/>
              <a:pathLst>
                <a:path w="1812" h="2093"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3307;p61">
              <a:extLst>
                <a:ext uri="{FF2B5EF4-FFF2-40B4-BE49-F238E27FC236}">
                  <a16:creationId xmlns:a16="http://schemas.microsoft.com/office/drawing/2014/main" id="{6B73EC7D-F3B1-FC5C-D762-B335F95340CB}"/>
                </a:ext>
              </a:extLst>
            </p:cNvPr>
            <p:cNvSpPr/>
            <p:nvPr/>
          </p:nvSpPr>
          <p:spPr>
            <a:xfrm>
              <a:off x="5312900" y="1438100"/>
              <a:ext cx="45325" cy="52325"/>
            </a:xfrm>
            <a:custGeom>
              <a:avLst/>
              <a:gdLst/>
              <a:ahLst/>
              <a:cxnLst/>
              <a:rect l="l" t="t" r="r" b="b"/>
              <a:pathLst>
                <a:path w="1813" h="2093"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3308;p61">
              <a:extLst>
                <a:ext uri="{FF2B5EF4-FFF2-40B4-BE49-F238E27FC236}">
                  <a16:creationId xmlns:a16="http://schemas.microsoft.com/office/drawing/2014/main" id="{949E02EA-6A84-F743-74C5-857B9A241826}"/>
                </a:ext>
              </a:extLst>
            </p:cNvPr>
            <p:cNvSpPr/>
            <p:nvPr/>
          </p:nvSpPr>
          <p:spPr>
            <a:xfrm>
              <a:off x="5234050" y="1516175"/>
              <a:ext cx="45300" cy="52325"/>
            </a:xfrm>
            <a:custGeom>
              <a:avLst/>
              <a:gdLst/>
              <a:ahLst/>
              <a:cxnLst/>
              <a:rect l="l" t="t" r="r" b="b"/>
              <a:pathLst>
                <a:path w="1812" h="2093" extrusionOk="0">
                  <a:moveTo>
                    <a:pt x="1" y="0"/>
                  </a:moveTo>
                  <a:lnTo>
                    <a:pt x="1"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3309;p61">
              <a:extLst>
                <a:ext uri="{FF2B5EF4-FFF2-40B4-BE49-F238E27FC236}">
                  <a16:creationId xmlns:a16="http://schemas.microsoft.com/office/drawing/2014/main" id="{D4B14B15-0A33-4D82-B62A-E61E07DD9728}"/>
                </a:ext>
              </a:extLst>
            </p:cNvPr>
            <p:cNvSpPr/>
            <p:nvPr/>
          </p:nvSpPr>
          <p:spPr>
            <a:xfrm>
              <a:off x="5312900" y="1516175"/>
              <a:ext cx="45325" cy="52325"/>
            </a:xfrm>
            <a:custGeom>
              <a:avLst/>
              <a:gdLst/>
              <a:ahLst/>
              <a:cxnLst/>
              <a:rect l="l" t="t" r="r" b="b"/>
              <a:pathLst>
                <a:path w="1813" h="2093" extrusionOk="0">
                  <a:moveTo>
                    <a:pt x="1" y="0"/>
                  </a:moveTo>
                  <a:lnTo>
                    <a:pt x="1"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3310;p61">
              <a:extLst>
                <a:ext uri="{FF2B5EF4-FFF2-40B4-BE49-F238E27FC236}">
                  <a16:creationId xmlns:a16="http://schemas.microsoft.com/office/drawing/2014/main" id="{8B9C0532-45E1-2DA3-744D-7CC903A29B20}"/>
                </a:ext>
              </a:extLst>
            </p:cNvPr>
            <p:cNvSpPr/>
            <p:nvPr/>
          </p:nvSpPr>
          <p:spPr>
            <a:xfrm>
              <a:off x="5234050" y="1596600"/>
              <a:ext cx="45300" cy="51550"/>
            </a:xfrm>
            <a:custGeom>
              <a:avLst/>
              <a:gdLst/>
              <a:ahLst/>
              <a:cxnLst/>
              <a:rect l="l" t="t" r="r" b="b"/>
              <a:pathLst>
                <a:path w="1812" h="2062" extrusionOk="0">
                  <a:moveTo>
                    <a:pt x="1" y="0"/>
                  </a:moveTo>
                  <a:lnTo>
                    <a:pt x="1"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3311;p61">
              <a:extLst>
                <a:ext uri="{FF2B5EF4-FFF2-40B4-BE49-F238E27FC236}">
                  <a16:creationId xmlns:a16="http://schemas.microsoft.com/office/drawing/2014/main" id="{4CE778C1-C006-636D-AE30-C82CAEE42966}"/>
                </a:ext>
              </a:extLst>
            </p:cNvPr>
            <p:cNvSpPr/>
            <p:nvPr/>
          </p:nvSpPr>
          <p:spPr>
            <a:xfrm>
              <a:off x="5312900" y="1596600"/>
              <a:ext cx="45325" cy="51550"/>
            </a:xfrm>
            <a:custGeom>
              <a:avLst/>
              <a:gdLst/>
              <a:ahLst/>
              <a:cxnLst/>
              <a:rect l="l" t="t" r="r" b="b"/>
              <a:pathLst>
                <a:path w="1813" h="2062" extrusionOk="0">
                  <a:moveTo>
                    <a:pt x="1" y="0"/>
                  </a:moveTo>
                  <a:lnTo>
                    <a:pt x="1"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3312;p61">
              <a:extLst>
                <a:ext uri="{FF2B5EF4-FFF2-40B4-BE49-F238E27FC236}">
                  <a16:creationId xmlns:a16="http://schemas.microsoft.com/office/drawing/2014/main" id="{5305FE1C-9166-AA98-8D42-681CA2C17136}"/>
                </a:ext>
              </a:extLst>
            </p:cNvPr>
            <p:cNvSpPr/>
            <p:nvPr/>
          </p:nvSpPr>
          <p:spPr>
            <a:xfrm>
              <a:off x="5234050" y="1676225"/>
              <a:ext cx="45300" cy="52325"/>
            </a:xfrm>
            <a:custGeom>
              <a:avLst/>
              <a:gdLst/>
              <a:ahLst/>
              <a:cxnLst/>
              <a:rect l="l" t="t" r="r" b="b"/>
              <a:pathLst>
                <a:path w="1812" h="2093" extrusionOk="0">
                  <a:moveTo>
                    <a:pt x="1" y="0"/>
                  </a:moveTo>
                  <a:lnTo>
                    <a:pt x="1"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3313;p61">
              <a:extLst>
                <a:ext uri="{FF2B5EF4-FFF2-40B4-BE49-F238E27FC236}">
                  <a16:creationId xmlns:a16="http://schemas.microsoft.com/office/drawing/2014/main" id="{35C7BFEC-39B4-9730-0CF4-A8F1251F5409}"/>
                </a:ext>
              </a:extLst>
            </p:cNvPr>
            <p:cNvSpPr/>
            <p:nvPr/>
          </p:nvSpPr>
          <p:spPr>
            <a:xfrm>
              <a:off x="5234050" y="1676225"/>
              <a:ext cx="45300" cy="52325"/>
            </a:xfrm>
            <a:custGeom>
              <a:avLst/>
              <a:gdLst/>
              <a:ahLst/>
              <a:cxnLst/>
              <a:rect l="l" t="t" r="r" b="b"/>
              <a:pathLst>
                <a:path w="1812" h="2093" fill="none" extrusionOk="0">
                  <a:moveTo>
                    <a:pt x="1" y="0"/>
                  </a:moveTo>
                  <a:lnTo>
                    <a:pt x="1812" y="0"/>
                  </a:lnTo>
                  <a:lnTo>
                    <a:pt x="1812" y="2093"/>
                  </a:lnTo>
                  <a:lnTo>
                    <a:pt x="1" y="2093"/>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3314;p61">
              <a:extLst>
                <a:ext uri="{FF2B5EF4-FFF2-40B4-BE49-F238E27FC236}">
                  <a16:creationId xmlns:a16="http://schemas.microsoft.com/office/drawing/2014/main" id="{D6B4D587-2B3F-1690-EBB2-AD399BD0DFCB}"/>
                </a:ext>
              </a:extLst>
            </p:cNvPr>
            <p:cNvSpPr/>
            <p:nvPr/>
          </p:nvSpPr>
          <p:spPr>
            <a:xfrm>
              <a:off x="5312900" y="1676225"/>
              <a:ext cx="45325" cy="52325"/>
            </a:xfrm>
            <a:custGeom>
              <a:avLst/>
              <a:gdLst/>
              <a:ahLst/>
              <a:cxnLst/>
              <a:rect l="l" t="t" r="r" b="b"/>
              <a:pathLst>
                <a:path w="1813" h="2093" extrusionOk="0">
                  <a:moveTo>
                    <a:pt x="1" y="0"/>
                  </a:moveTo>
                  <a:lnTo>
                    <a:pt x="1"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3315;p61">
              <a:extLst>
                <a:ext uri="{FF2B5EF4-FFF2-40B4-BE49-F238E27FC236}">
                  <a16:creationId xmlns:a16="http://schemas.microsoft.com/office/drawing/2014/main" id="{6641C17C-DCF3-FBB5-1B76-090BDCAB4F7A}"/>
                </a:ext>
              </a:extLst>
            </p:cNvPr>
            <p:cNvSpPr/>
            <p:nvPr/>
          </p:nvSpPr>
          <p:spPr>
            <a:xfrm>
              <a:off x="5234050" y="1756650"/>
              <a:ext cx="45300" cy="51550"/>
            </a:xfrm>
            <a:custGeom>
              <a:avLst/>
              <a:gdLst/>
              <a:ahLst/>
              <a:cxnLst/>
              <a:rect l="l" t="t" r="r" b="b"/>
              <a:pathLst>
                <a:path w="1812" h="2062" extrusionOk="0">
                  <a:moveTo>
                    <a:pt x="1" y="0"/>
                  </a:moveTo>
                  <a:lnTo>
                    <a:pt x="1"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3316;p61">
              <a:extLst>
                <a:ext uri="{FF2B5EF4-FFF2-40B4-BE49-F238E27FC236}">
                  <a16:creationId xmlns:a16="http://schemas.microsoft.com/office/drawing/2014/main" id="{2CC38E34-195B-837A-47C9-5CBACB641B5D}"/>
                </a:ext>
              </a:extLst>
            </p:cNvPr>
            <p:cNvSpPr/>
            <p:nvPr/>
          </p:nvSpPr>
          <p:spPr>
            <a:xfrm>
              <a:off x="5312900" y="1756650"/>
              <a:ext cx="45325" cy="51550"/>
            </a:xfrm>
            <a:custGeom>
              <a:avLst/>
              <a:gdLst/>
              <a:ahLst/>
              <a:cxnLst/>
              <a:rect l="l" t="t" r="r" b="b"/>
              <a:pathLst>
                <a:path w="1813" h="2062" extrusionOk="0">
                  <a:moveTo>
                    <a:pt x="1" y="0"/>
                  </a:moveTo>
                  <a:lnTo>
                    <a:pt x="1"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3317;p61">
              <a:extLst>
                <a:ext uri="{FF2B5EF4-FFF2-40B4-BE49-F238E27FC236}">
                  <a16:creationId xmlns:a16="http://schemas.microsoft.com/office/drawing/2014/main" id="{D35932D5-8E6A-AB17-37E9-CA53EBEE6013}"/>
                </a:ext>
              </a:extLst>
            </p:cNvPr>
            <p:cNvSpPr/>
            <p:nvPr/>
          </p:nvSpPr>
          <p:spPr>
            <a:xfrm>
              <a:off x="5234050" y="1836275"/>
              <a:ext cx="45300" cy="52325"/>
            </a:xfrm>
            <a:custGeom>
              <a:avLst/>
              <a:gdLst/>
              <a:ahLst/>
              <a:cxnLst/>
              <a:rect l="l" t="t" r="r" b="b"/>
              <a:pathLst>
                <a:path w="1812" h="2093" extrusionOk="0">
                  <a:moveTo>
                    <a:pt x="1" y="0"/>
                  </a:moveTo>
                  <a:lnTo>
                    <a:pt x="1"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3318;p61">
              <a:extLst>
                <a:ext uri="{FF2B5EF4-FFF2-40B4-BE49-F238E27FC236}">
                  <a16:creationId xmlns:a16="http://schemas.microsoft.com/office/drawing/2014/main" id="{FE9A7E41-4515-3620-B075-6A5F86A032E3}"/>
                </a:ext>
              </a:extLst>
            </p:cNvPr>
            <p:cNvSpPr/>
            <p:nvPr/>
          </p:nvSpPr>
          <p:spPr>
            <a:xfrm>
              <a:off x="5312900" y="1836275"/>
              <a:ext cx="45325" cy="52325"/>
            </a:xfrm>
            <a:custGeom>
              <a:avLst/>
              <a:gdLst/>
              <a:ahLst/>
              <a:cxnLst/>
              <a:rect l="l" t="t" r="r" b="b"/>
              <a:pathLst>
                <a:path w="1813" h="2093" extrusionOk="0">
                  <a:moveTo>
                    <a:pt x="1" y="0"/>
                  </a:moveTo>
                  <a:lnTo>
                    <a:pt x="1"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3319;p61">
              <a:extLst>
                <a:ext uri="{FF2B5EF4-FFF2-40B4-BE49-F238E27FC236}">
                  <a16:creationId xmlns:a16="http://schemas.microsoft.com/office/drawing/2014/main" id="{C762AA1B-2781-42C5-EB90-F270B7611079}"/>
                </a:ext>
              </a:extLst>
            </p:cNvPr>
            <p:cNvSpPr/>
            <p:nvPr/>
          </p:nvSpPr>
          <p:spPr>
            <a:xfrm>
              <a:off x="5234050" y="1917475"/>
              <a:ext cx="45300" cy="51550"/>
            </a:xfrm>
            <a:custGeom>
              <a:avLst/>
              <a:gdLst/>
              <a:ahLst/>
              <a:cxnLst/>
              <a:rect l="l" t="t" r="r" b="b"/>
              <a:pathLst>
                <a:path w="1812" h="2062" extrusionOk="0">
                  <a:moveTo>
                    <a:pt x="1" y="0"/>
                  </a:moveTo>
                  <a:lnTo>
                    <a:pt x="1"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3320;p61">
              <a:extLst>
                <a:ext uri="{FF2B5EF4-FFF2-40B4-BE49-F238E27FC236}">
                  <a16:creationId xmlns:a16="http://schemas.microsoft.com/office/drawing/2014/main" id="{87852A75-1B8E-B481-6179-BC8C03B58521}"/>
                </a:ext>
              </a:extLst>
            </p:cNvPr>
            <p:cNvSpPr/>
            <p:nvPr/>
          </p:nvSpPr>
          <p:spPr>
            <a:xfrm>
              <a:off x="5312900" y="1917475"/>
              <a:ext cx="45325" cy="51550"/>
            </a:xfrm>
            <a:custGeom>
              <a:avLst/>
              <a:gdLst/>
              <a:ahLst/>
              <a:cxnLst/>
              <a:rect l="l" t="t" r="r" b="b"/>
              <a:pathLst>
                <a:path w="1813" h="2062" extrusionOk="0">
                  <a:moveTo>
                    <a:pt x="1" y="0"/>
                  </a:moveTo>
                  <a:lnTo>
                    <a:pt x="1"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3321;p61">
              <a:extLst>
                <a:ext uri="{FF2B5EF4-FFF2-40B4-BE49-F238E27FC236}">
                  <a16:creationId xmlns:a16="http://schemas.microsoft.com/office/drawing/2014/main" id="{25DCE227-AE11-7DB2-3E7A-E2D1FF114FB6}"/>
                </a:ext>
              </a:extLst>
            </p:cNvPr>
            <p:cNvSpPr/>
            <p:nvPr/>
          </p:nvSpPr>
          <p:spPr>
            <a:xfrm>
              <a:off x="5234050" y="1997875"/>
              <a:ext cx="45300" cy="52350"/>
            </a:xfrm>
            <a:custGeom>
              <a:avLst/>
              <a:gdLst/>
              <a:ahLst/>
              <a:cxnLst/>
              <a:rect l="l" t="t" r="r" b="b"/>
              <a:pathLst>
                <a:path w="1812"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3322;p61">
              <a:extLst>
                <a:ext uri="{FF2B5EF4-FFF2-40B4-BE49-F238E27FC236}">
                  <a16:creationId xmlns:a16="http://schemas.microsoft.com/office/drawing/2014/main" id="{E35FE4AB-F530-1DC7-2981-DA031557B948}"/>
                </a:ext>
              </a:extLst>
            </p:cNvPr>
            <p:cNvSpPr/>
            <p:nvPr/>
          </p:nvSpPr>
          <p:spPr>
            <a:xfrm>
              <a:off x="5312900" y="1997875"/>
              <a:ext cx="45325" cy="52350"/>
            </a:xfrm>
            <a:custGeom>
              <a:avLst/>
              <a:gdLst/>
              <a:ahLst/>
              <a:cxnLst/>
              <a:rect l="l" t="t" r="r" b="b"/>
              <a:pathLst>
                <a:path w="1813"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3323;p61">
              <a:extLst>
                <a:ext uri="{FF2B5EF4-FFF2-40B4-BE49-F238E27FC236}">
                  <a16:creationId xmlns:a16="http://schemas.microsoft.com/office/drawing/2014/main" id="{D0ECFF94-0E7C-38EB-D81F-05F82058C00A}"/>
                </a:ext>
              </a:extLst>
            </p:cNvPr>
            <p:cNvSpPr/>
            <p:nvPr/>
          </p:nvSpPr>
          <p:spPr>
            <a:xfrm>
              <a:off x="5234050" y="2079075"/>
              <a:ext cx="45300" cy="51550"/>
            </a:xfrm>
            <a:custGeom>
              <a:avLst/>
              <a:gdLst/>
              <a:ahLst/>
              <a:cxnLst/>
              <a:rect l="l" t="t" r="r" b="b"/>
              <a:pathLst>
                <a:path w="1812"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3324;p61">
              <a:extLst>
                <a:ext uri="{FF2B5EF4-FFF2-40B4-BE49-F238E27FC236}">
                  <a16:creationId xmlns:a16="http://schemas.microsoft.com/office/drawing/2014/main" id="{D9D243E4-8783-A608-613C-A0F935DF1CD2}"/>
                </a:ext>
              </a:extLst>
            </p:cNvPr>
            <p:cNvSpPr/>
            <p:nvPr/>
          </p:nvSpPr>
          <p:spPr>
            <a:xfrm>
              <a:off x="5312900" y="2079075"/>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3325;p61">
              <a:extLst>
                <a:ext uri="{FF2B5EF4-FFF2-40B4-BE49-F238E27FC236}">
                  <a16:creationId xmlns:a16="http://schemas.microsoft.com/office/drawing/2014/main" id="{207EF095-392C-719C-8192-77E48AF5A852}"/>
                </a:ext>
              </a:extLst>
            </p:cNvPr>
            <p:cNvSpPr/>
            <p:nvPr/>
          </p:nvSpPr>
          <p:spPr>
            <a:xfrm>
              <a:off x="5234050" y="2160275"/>
              <a:ext cx="45300" cy="51550"/>
            </a:xfrm>
            <a:custGeom>
              <a:avLst/>
              <a:gdLst/>
              <a:ahLst/>
              <a:cxnLst/>
              <a:rect l="l" t="t" r="r" b="b"/>
              <a:pathLst>
                <a:path w="1812"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3326;p61">
              <a:extLst>
                <a:ext uri="{FF2B5EF4-FFF2-40B4-BE49-F238E27FC236}">
                  <a16:creationId xmlns:a16="http://schemas.microsoft.com/office/drawing/2014/main" id="{E00F6782-5534-17E9-E158-9ADC6B5B76DF}"/>
                </a:ext>
              </a:extLst>
            </p:cNvPr>
            <p:cNvSpPr/>
            <p:nvPr/>
          </p:nvSpPr>
          <p:spPr>
            <a:xfrm>
              <a:off x="5234050" y="2160275"/>
              <a:ext cx="45300" cy="51550"/>
            </a:xfrm>
            <a:custGeom>
              <a:avLst/>
              <a:gdLst/>
              <a:ahLst/>
              <a:cxnLst/>
              <a:rect l="l" t="t" r="r" b="b"/>
              <a:pathLst>
                <a:path w="1812" h="2062" fill="none" extrusionOk="0">
                  <a:moveTo>
                    <a:pt x="1" y="1"/>
                  </a:moveTo>
                  <a:lnTo>
                    <a:pt x="1812" y="1"/>
                  </a:lnTo>
                  <a:lnTo>
                    <a:pt x="1812" y="2062"/>
                  </a:lnTo>
                  <a:lnTo>
                    <a:pt x="1" y="2062"/>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3327;p61">
              <a:extLst>
                <a:ext uri="{FF2B5EF4-FFF2-40B4-BE49-F238E27FC236}">
                  <a16:creationId xmlns:a16="http://schemas.microsoft.com/office/drawing/2014/main" id="{87811B18-1751-1EC8-1D81-867357E80C14}"/>
                </a:ext>
              </a:extLst>
            </p:cNvPr>
            <p:cNvSpPr/>
            <p:nvPr/>
          </p:nvSpPr>
          <p:spPr>
            <a:xfrm>
              <a:off x="5312900" y="2160275"/>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3328;p61">
              <a:extLst>
                <a:ext uri="{FF2B5EF4-FFF2-40B4-BE49-F238E27FC236}">
                  <a16:creationId xmlns:a16="http://schemas.microsoft.com/office/drawing/2014/main" id="{6C0A7FF7-39EE-E7B8-508B-BC4DDDC96C71}"/>
                </a:ext>
              </a:extLst>
            </p:cNvPr>
            <p:cNvSpPr/>
            <p:nvPr/>
          </p:nvSpPr>
          <p:spPr>
            <a:xfrm>
              <a:off x="5312900" y="2160275"/>
              <a:ext cx="45325" cy="51550"/>
            </a:xfrm>
            <a:custGeom>
              <a:avLst/>
              <a:gdLst/>
              <a:ahLst/>
              <a:cxnLst/>
              <a:rect l="l" t="t" r="r" b="b"/>
              <a:pathLst>
                <a:path w="1813" h="2062" fill="none" extrusionOk="0">
                  <a:moveTo>
                    <a:pt x="1" y="1"/>
                  </a:moveTo>
                  <a:lnTo>
                    <a:pt x="1812" y="1"/>
                  </a:lnTo>
                  <a:lnTo>
                    <a:pt x="1812" y="2062"/>
                  </a:lnTo>
                  <a:lnTo>
                    <a:pt x="1" y="2062"/>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3329;p61">
              <a:extLst>
                <a:ext uri="{FF2B5EF4-FFF2-40B4-BE49-F238E27FC236}">
                  <a16:creationId xmlns:a16="http://schemas.microsoft.com/office/drawing/2014/main" id="{ABC37C01-9ADF-B3D0-AA18-B269F4FA9228}"/>
                </a:ext>
              </a:extLst>
            </p:cNvPr>
            <p:cNvSpPr/>
            <p:nvPr/>
          </p:nvSpPr>
          <p:spPr>
            <a:xfrm>
              <a:off x="6341150" y="1290550"/>
              <a:ext cx="45300" cy="60925"/>
            </a:xfrm>
            <a:custGeom>
              <a:avLst/>
              <a:gdLst/>
              <a:ahLst/>
              <a:cxnLst/>
              <a:rect l="l" t="t" r="r" b="b"/>
              <a:pathLst>
                <a:path w="1812" h="2437" extrusionOk="0">
                  <a:moveTo>
                    <a:pt x="0" y="0"/>
                  </a:moveTo>
                  <a:lnTo>
                    <a:pt x="0" y="2436"/>
                  </a:lnTo>
                  <a:lnTo>
                    <a:pt x="1811" y="2436"/>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3330;p61">
              <a:extLst>
                <a:ext uri="{FF2B5EF4-FFF2-40B4-BE49-F238E27FC236}">
                  <a16:creationId xmlns:a16="http://schemas.microsoft.com/office/drawing/2014/main" id="{4C4759FD-F1D5-86D3-5887-64DAE72C9E0E}"/>
                </a:ext>
              </a:extLst>
            </p:cNvPr>
            <p:cNvSpPr/>
            <p:nvPr/>
          </p:nvSpPr>
          <p:spPr>
            <a:xfrm>
              <a:off x="6420000" y="1290550"/>
              <a:ext cx="45300" cy="60925"/>
            </a:xfrm>
            <a:custGeom>
              <a:avLst/>
              <a:gdLst/>
              <a:ahLst/>
              <a:cxnLst/>
              <a:rect l="l" t="t" r="r" b="b"/>
              <a:pathLst>
                <a:path w="1812" h="2437" extrusionOk="0">
                  <a:moveTo>
                    <a:pt x="0" y="0"/>
                  </a:moveTo>
                  <a:lnTo>
                    <a:pt x="0" y="2436"/>
                  </a:lnTo>
                  <a:lnTo>
                    <a:pt x="1812" y="2436"/>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3331;p61">
              <a:extLst>
                <a:ext uri="{FF2B5EF4-FFF2-40B4-BE49-F238E27FC236}">
                  <a16:creationId xmlns:a16="http://schemas.microsoft.com/office/drawing/2014/main" id="{82215F81-F9B1-02A0-3634-49653EA4C606}"/>
                </a:ext>
              </a:extLst>
            </p:cNvPr>
            <p:cNvSpPr/>
            <p:nvPr/>
          </p:nvSpPr>
          <p:spPr>
            <a:xfrm>
              <a:off x="6341150" y="1382675"/>
              <a:ext cx="45300" cy="60925"/>
            </a:xfrm>
            <a:custGeom>
              <a:avLst/>
              <a:gdLst/>
              <a:ahLst/>
              <a:cxnLst/>
              <a:rect l="l" t="t" r="r" b="b"/>
              <a:pathLst>
                <a:path w="1812" h="2437" extrusionOk="0">
                  <a:moveTo>
                    <a:pt x="0" y="0"/>
                  </a:moveTo>
                  <a:lnTo>
                    <a:pt x="0" y="2436"/>
                  </a:lnTo>
                  <a:lnTo>
                    <a:pt x="1811" y="2436"/>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3332;p61">
              <a:extLst>
                <a:ext uri="{FF2B5EF4-FFF2-40B4-BE49-F238E27FC236}">
                  <a16:creationId xmlns:a16="http://schemas.microsoft.com/office/drawing/2014/main" id="{67C948CE-183A-A0FE-9C21-F6A14407FCE4}"/>
                </a:ext>
              </a:extLst>
            </p:cNvPr>
            <p:cNvSpPr/>
            <p:nvPr/>
          </p:nvSpPr>
          <p:spPr>
            <a:xfrm>
              <a:off x="6420000" y="1382675"/>
              <a:ext cx="45300" cy="60925"/>
            </a:xfrm>
            <a:custGeom>
              <a:avLst/>
              <a:gdLst/>
              <a:ahLst/>
              <a:cxnLst/>
              <a:rect l="l" t="t" r="r" b="b"/>
              <a:pathLst>
                <a:path w="1812" h="2437" extrusionOk="0">
                  <a:moveTo>
                    <a:pt x="0" y="0"/>
                  </a:moveTo>
                  <a:lnTo>
                    <a:pt x="0" y="2436"/>
                  </a:lnTo>
                  <a:lnTo>
                    <a:pt x="1812" y="2436"/>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3333;p61">
              <a:extLst>
                <a:ext uri="{FF2B5EF4-FFF2-40B4-BE49-F238E27FC236}">
                  <a16:creationId xmlns:a16="http://schemas.microsoft.com/office/drawing/2014/main" id="{3C6BB999-0975-51A6-26EE-E9585BB9D113}"/>
                </a:ext>
              </a:extLst>
            </p:cNvPr>
            <p:cNvSpPr/>
            <p:nvPr/>
          </p:nvSpPr>
          <p:spPr>
            <a:xfrm>
              <a:off x="6341150" y="1474800"/>
              <a:ext cx="45300" cy="60925"/>
            </a:xfrm>
            <a:custGeom>
              <a:avLst/>
              <a:gdLst/>
              <a:ahLst/>
              <a:cxnLst/>
              <a:rect l="l" t="t" r="r" b="b"/>
              <a:pathLst>
                <a:path w="1812" h="2437" extrusionOk="0">
                  <a:moveTo>
                    <a:pt x="0" y="0"/>
                  </a:moveTo>
                  <a:lnTo>
                    <a:pt x="0" y="2436"/>
                  </a:lnTo>
                  <a:lnTo>
                    <a:pt x="1811" y="2436"/>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3334;p61">
              <a:extLst>
                <a:ext uri="{FF2B5EF4-FFF2-40B4-BE49-F238E27FC236}">
                  <a16:creationId xmlns:a16="http://schemas.microsoft.com/office/drawing/2014/main" id="{CCC14572-3ECA-E2EC-AD1B-ACB0495A8C0A}"/>
                </a:ext>
              </a:extLst>
            </p:cNvPr>
            <p:cNvSpPr/>
            <p:nvPr/>
          </p:nvSpPr>
          <p:spPr>
            <a:xfrm>
              <a:off x="6420000" y="1474800"/>
              <a:ext cx="45300" cy="60925"/>
            </a:xfrm>
            <a:custGeom>
              <a:avLst/>
              <a:gdLst/>
              <a:ahLst/>
              <a:cxnLst/>
              <a:rect l="l" t="t" r="r" b="b"/>
              <a:pathLst>
                <a:path w="1812" h="2437" extrusionOk="0">
                  <a:moveTo>
                    <a:pt x="0" y="0"/>
                  </a:moveTo>
                  <a:lnTo>
                    <a:pt x="0" y="2436"/>
                  </a:lnTo>
                  <a:lnTo>
                    <a:pt x="1812" y="2436"/>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3335;p61">
              <a:extLst>
                <a:ext uri="{FF2B5EF4-FFF2-40B4-BE49-F238E27FC236}">
                  <a16:creationId xmlns:a16="http://schemas.microsoft.com/office/drawing/2014/main" id="{3942E369-E396-7135-1F47-C5B619ED3823}"/>
                </a:ext>
              </a:extLst>
            </p:cNvPr>
            <p:cNvSpPr/>
            <p:nvPr/>
          </p:nvSpPr>
          <p:spPr>
            <a:xfrm>
              <a:off x="6341150" y="1566150"/>
              <a:ext cx="45300" cy="61700"/>
            </a:xfrm>
            <a:custGeom>
              <a:avLst/>
              <a:gdLst/>
              <a:ahLst/>
              <a:cxnLst/>
              <a:rect l="l" t="t" r="r" b="b"/>
              <a:pathLst>
                <a:path w="1812" h="2468" extrusionOk="0">
                  <a:moveTo>
                    <a:pt x="0" y="0"/>
                  </a:moveTo>
                  <a:lnTo>
                    <a:pt x="0" y="2467"/>
                  </a:lnTo>
                  <a:lnTo>
                    <a:pt x="1811" y="2467"/>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3336;p61">
              <a:extLst>
                <a:ext uri="{FF2B5EF4-FFF2-40B4-BE49-F238E27FC236}">
                  <a16:creationId xmlns:a16="http://schemas.microsoft.com/office/drawing/2014/main" id="{E6232020-0106-8B58-F607-03E9B3F84B8A}"/>
                </a:ext>
              </a:extLst>
            </p:cNvPr>
            <p:cNvSpPr/>
            <p:nvPr/>
          </p:nvSpPr>
          <p:spPr>
            <a:xfrm>
              <a:off x="6420000" y="1566150"/>
              <a:ext cx="45300" cy="61700"/>
            </a:xfrm>
            <a:custGeom>
              <a:avLst/>
              <a:gdLst/>
              <a:ahLst/>
              <a:cxnLst/>
              <a:rect l="l" t="t" r="r" b="b"/>
              <a:pathLst>
                <a:path w="1812" h="2468" extrusionOk="0">
                  <a:moveTo>
                    <a:pt x="0" y="0"/>
                  </a:moveTo>
                  <a:lnTo>
                    <a:pt x="0" y="2467"/>
                  </a:lnTo>
                  <a:lnTo>
                    <a:pt x="1812" y="2467"/>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3337;p61">
              <a:extLst>
                <a:ext uri="{FF2B5EF4-FFF2-40B4-BE49-F238E27FC236}">
                  <a16:creationId xmlns:a16="http://schemas.microsoft.com/office/drawing/2014/main" id="{1DAD7CE8-41CF-05BC-74C8-56D83CF3AF25}"/>
                </a:ext>
              </a:extLst>
            </p:cNvPr>
            <p:cNvSpPr/>
            <p:nvPr/>
          </p:nvSpPr>
          <p:spPr>
            <a:xfrm>
              <a:off x="6341150" y="1660600"/>
              <a:ext cx="45300" cy="61700"/>
            </a:xfrm>
            <a:custGeom>
              <a:avLst/>
              <a:gdLst/>
              <a:ahLst/>
              <a:cxnLst/>
              <a:rect l="l" t="t" r="r" b="b"/>
              <a:pathLst>
                <a:path w="1812" h="2468" extrusionOk="0">
                  <a:moveTo>
                    <a:pt x="0" y="1"/>
                  </a:moveTo>
                  <a:lnTo>
                    <a:pt x="0" y="2468"/>
                  </a:lnTo>
                  <a:lnTo>
                    <a:pt x="1811" y="2468"/>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3338;p61">
              <a:extLst>
                <a:ext uri="{FF2B5EF4-FFF2-40B4-BE49-F238E27FC236}">
                  <a16:creationId xmlns:a16="http://schemas.microsoft.com/office/drawing/2014/main" id="{F478E11D-9975-C92B-2620-9C3ADD9A6BA7}"/>
                </a:ext>
              </a:extLst>
            </p:cNvPr>
            <p:cNvSpPr/>
            <p:nvPr/>
          </p:nvSpPr>
          <p:spPr>
            <a:xfrm>
              <a:off x="6420000" y="1660600"/>
              <a:ext cx="45300" cy="61700"/>
            </a:xfrm>
            <a:custGeom>
              <a:avLst/>
              <a:gdLst/>
              <a:ahLst/>
              <a:cxnLst/>
              <a:rect l="l" t="t" r="r" b="b"/>
              <a:pathLst>
                <a:path w="1812" h="2468" extrusionOk="0">
                  <a:moveTo>
                    <a:pt x="0" y="1"/>
                  </a:moveTo>
                  <a:lnTo>
                    <a:pt x="0" y="2468"/>
                  </a:lnTo>
                  <a:lnTo>
                    <a:pt x="1812" y="2468"/>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3339;p61">
              <a:extLst>
                <a:ext uri="{FF2B5EF4-FFF2-40B4-BE49-F238E27FC236}">
                  <a16:creationId xmlns:a16="http://schemas.microsoft.com/office/drawing/2014/main" id="{9AF36A8F-8953-F552-F85E-FF0384625FD2}"/>
                </a:ext>
              </a:extLst>
            </p:cNvPr>
            <p:cNvSpPr/>
            <p:nvPr/>
          </p:nvSpPr>
          <p:spPr>
            <a:xfrm>
              <a:off x="6341150" y="1755075"/>
              <a:ext cx="45300" cy="60925"/>
            </a:xfrm>
            <a:custGeom>
              <a:avLst/>
              <a:gdLst/>
              <a:ahLst/>
              <a:cxnLst/>
              <a:rect l="l" t="t" r="r" b="b"/>
              <a:pathLst>
                <a:path w="1812" h="2437" extrusionOk="0">
                  <a:moveTo>
                    <a:pt x="0" y="1"/>
                  </a:moveTo>
                  <a:lnTo>
                    <a:pt x="0" y="2437"/>
                  </a:lnTo>
                  <a:lnTo>
                    <a:pt x="1811" y="2437"/>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3340;p61">
              <a:extLst>
                <a:ext uri="{FF2B5EF4-FFF2-40B4-BE49-F238E27FC236}">
                  <a16:creationId xmlns:a16="http://schemas.microsoft.com/office/drawing/2014/main" id="{90B6EBF5-48E3-98F5-CC98-BD86BE67D913}"/>
                </a:ext>
              </a:extLst>
            </p:cNvPr>
            <p:cNvSpPr/>
            <p:nvPr/>
          </p:nvSpPr>
          <p:spPr>
            <a:xfrm>
              <a:off x="6420000" y="1755075"/>
              <a:ext cx="45300" cy="60925"/>
            </a:xfrm>
            <a:custGeom>
              <a:avLst/>
              <a:gdLst/>
              <a:ahLst/>
              <a:cxnLst/>
              <a:rect l="l" t="t" r="r" b="b"/>
              <a:pathLst>
                <a:path w="1812" h="2437" extrusionOk="0">
                  <a:moveTo>
                    <a:pt x="0" y="1"/>
                  </a:moveTo>
                  <a:lnTo>
                    <a:pt x="0" y="2437"/>
                  </a:lnTo>
                  <a:lnTo>
                    <a:pt x="1812" y="2437"/>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3341;p61">
              <a:extLst>
                <a:ext uri="{FF2B5EF4-FFF2-40B4-BE49-F238E27FC236}">
                  <a16:creationId xmlns:a16="http://schemas.microsoft.com/office/drawing/2014/main" id="{D545B80B-C323-8E4F-1E2F-FA5B52FD43BD}"/>
                </a:ext>
              </a:extLst>
            </p:cNvPr>
            <p:cNvSpPr/>
            <p:nvPr/>
          </p:nvSpPr>
          <p:spPr>
            <a:xfrm>
              <a:off x="6341150" y="1849550"/>
              <a:ext cx="45300" cy="60925"/>
            </a:xfrm>
            <a:custGeom>
              <a:avLst/>
              <a:gdLst/>
              <a:ahLst/>
              <a:cxnLst/>
              <a:rect l="l" t="t" r="r" b="b"/>
              <a:pathLst>
                <a:path w="1812" h="2437" extrusionOk="0">
                  <a:moveTo>
                    <a:pt x="0" y="0"/>
                  </a:moveTo>
                  <a:lnTo>
                    <a:pt x="0" y="2436"/>
                  </a:lnTo>
                  <a:lnTo>
                    <a:pt x="1811" y="2436"/>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3342;p61">
              <a:extLst>
                <a:ext uri="{FF2B5EF4-FFF2-40B4-BE49-F238E27FC236}">
                  <a16:creationId xmlns:a16="http://schemas.microsoft.com/office/drawing/2014/main" id="{50E60D6D-93CE-1C0E-29E4-C21772CC0389}"/>
                </a:ext>
              </a:extLst>
            </p:cNvPr>
            <p:cNvSpPr/>
            <p:nvPr/>
          </p:nvSpPr>
          <p:spPr>
            <a:xfrm>
              <a:off x="6420000" y="1849550"/>
              <a:ext cx="45300" cy="60925"/>
            </a:xfrm>
            <a:custGeom>
              <a:avLst/>
              <a:gdLst/>
              <a:ahLst/>
              <a:cxnLst/>
              <a:rect l="l" t="t" r="r" b="b"/>
              <a:pathLst>
                <a:path w="1812" h="2437" extrusionOk="0">
                  <a:moveTo>
                    <a:pt x="0" y="0"/>
                  </a:moveTo>
                  <a:lnTo>
                    <a:pt x="0" y="2436"/>
                  </a:lnTo>
                  <a:lnTo>
                    <a:pt x="1812" y="2436"/>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3343;p61">
              <a:extLst>
                <a:ext uri="{FF2B5EF4-FFF2-40B4-BE49-F238E27FC236}">
                  <a16:creationId xmlns:a16="http://schemas.microsoft.com/office/drawing/2014/main" id="{5036A181-3973-4B81-79F4-E47BEBCD7163}"/>
                </a:ext>
              </a:extLst>
            </p:cNvPr>
            <p:cNvSpPr/>
            <p:nvPr/>
          </p:nvSpPr>
          <p:spPr>
            <a:xfrm>
              <a:off x="6341150" y="1943225"/>
              <a:ext cx="45300" cy="61725"/>
            </a:xfrm>
            <a:custGeom>
              <a:avLst/>
              <a:gdLst/>
              <a:ahLst/>
              <a:cxnLst/>
              <a:rect l="l" t="t" r="r" b="b"/>
              <a:pathLst>
                <a:path w="1812" h="2469" extrusionOk="0">
                  <a:moveTo>
                    <a:pt x="0" y="1"/>
                  </a:moveTo>
                  <a:lnTo>
                    <a:pt x="0" y="2468"/>
                  </a:lnTo>
                  <a:lnTo>
                    <a:pt x="1811" y="2468"/>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3344;p61">
              <a:extLst>
                <a:ext uri="{FF2B5EF4-FFF2-40B4-BE49-F238E27FC236}">
                  <a16:creationId xmlns:a16="http://schemas.microsoft.com/office/drawing/2014/main" id="{14592065-1CFF-E6FA-20A7-FD67CD079BA8}"/>
                </a:ext>
              </a:extLst>
            </p:cNvPr>
            <p:cNvSpPr/>
            <p:nvPr/>
          </p:nvSpPr>
          <p:spPr>
            <a:xfrm>
              <a:off x="6420000" y="1943225"/>
              <a:ext cx="45300" cy="61725"/>
            </a:xfrm>
            <a:custGeom>
              <a:avLst/>
              <a:gdLst/>
              <a:ahLst/>
              <a:cxnLst/>
              <a:rect l="l" t="t" r="r" b="b"/>
              <a:pathLst>
                <a:path w="1812" h="2469" extrusionOk="0">
                  <a:moveTo>
                    <a:pt x="0" y="1"/>
                  </a:moveTo>
                  <a:lnTo>
                    <a:pt x="0" y="2468"/>
                  </a:lnTo>
                  <a:lnTo>
                    <a:pt x="1812" y="2468"/>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3345;p61">
              <a:extLst>
                <a:ext uri="{FF2B5EF4-FFF2-40B4-BE49-F238E27FC236}">
                  <a16:creationId xmlns:a16="http://schemas.microsoft.com/office/drawing/2014/main" id="{DD8FF9CC-6C97-8CB1-7CBD-E2C1B53288EE}"/>
                </a:ext>
              </a:extLst>
            </p:cNvPr>
            <p:cNvSpPr/>
            <p:nvPr/>
          </p:nvSpPr>
          <p:spPr>
            <a:xfrm>
              <a:off x="6341150" y="2039275"/>
              <a:ext cx="45300" cy="60925"/>
            </a:xfrm>
            <a:custGeom>
              <a:avLst/>
              <a:gdLst/>
              <a:ahLst/>
              <a:cxnLst/>
              <a:rect l="l" t="t" r="r" b="b"/>
              <a:pathLst>
                <a:path w="1812" h="2437" extrusionOk="0">
                  <a:moveTo>
                    <a:pt x="0" y="0"/>
                  </a:moveTo>
                  <a:lnTo>
                    <a:pt x="0" y="2436"/>
                  </a:lnTo>
                  <a:lnTo>
                    <a:pt x="1811" y="2436"/>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3346;p61">
              <a:extLst>
                <a:ext uri="{FF2B5EF4-FFF2-40B4-BE49-F238E27FC236}">
                  <a16:creationId xmlns:a16="http://schemas.microsoft.com/office/drawing/2014/main" id="{6E76B019-F3CA-05AE-335E-0153DF74D40F}"/>
                </a:ext>
              </a:extLst>
            </p:cNvPr>
            <p:cNvSpPr/>
            <p:nvPr/>
          </p:nvSpPr>
          <p:spPr>
            <a:xfrm>
              <a:off x="6420000" y="2039275"/>
              <a:ext cx="45300" cy="60925"/>
            </a:xfrm>
            <a:custGeom>
              <a:avLst/>
              <a:gdLst/>
              <a:ahLst/>
              <a:cxnLst/>
              <a:rect l="l" t="t" r="r" b="b"/>
              <a:pathLst>
                <a:path w="1812" h="2437" extrusionOk="0">
                  <a:moveTo>
                    <a:pt x="0" y="0"/>
                  </a:moveTo>
                  <a:lnTo>
                    <a:pt x="0" y="2436"/>
                  </a:lnTo>
                  <a:lnTo>
                    <a:pt x="1812" y="2436"/>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3347;p61">
              <a:extLst>
                <a:ext uri="{FF2B5EF4-FFF2-40B4-BE49-F238E27FC236}">
                  <a16:creationId xmlns:a16="http://schemas.microsoft.com/office/drawing/2014/main" id="{676ED1EA-EE27-B1B1-0C54-E9009FFDEAB3}"/>
                </a:ext>
              </a:extLst>
            </p:cNvPr>
            <p:cNvSpPr/>
            <p:nvPr/>
          </p:nvSpPr>
          <p:spPr>
            <a:xfrm>
              <a:off x="6341150" y="2134525"/>
              <a:ext cx="45300" cy="60900"/>
            </a:xfrm>
            <a:custGeom>
              <a:avLst/>
              <a:gdLst/>
              <a:ahLst/>
              <a:cxnLst/>
              <a:rect l="l" t="t" r="r" b="b"/>
              <a:pathLst>
                <a:path w="1812" h="2436" extrusionOk="0">
                  <a:moveTo>
                    <a:pt x="0" y="0"/>
                  </a:moveTo>
                  <a:lnTo>
                    <a:pt x="0" y="2436"/>
                  </a:lnTo>
                  <a:lnTo>
                    <a:pt x="1811" y="2436"/>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3348;p61">
              <a:extLst>
                <a:ext uri="{FF2B5EF4-FFF2-40B4-BE49-F238E27FC236}">
                  <a16:creationId xmlns:a16="http://schemas.microsoft.com/office/drawing/2014/main" id="{A9E187DB-01A7-9B40-8E35-DAE25D06EDE6}"/>
                </a:ext>
              </a:extLst>
            </p:cNvPr>
            <p:cNvSpPr/>
            <p:nvPr/>
          </p:nvSpPr>
          <p:spPr>
            <a:xfrm>
              <a:off x="6420000" y="2134525"/>
              <a:ext cx="45300" cy="60900"/>
            </a:xfrm>
            <a:custGeom>
              <a:avLst/>
              <a:gdLst/>
              <a:ahLst/>
              <a:cxnLst/>
              <a:rect l="l" t="t" r="r" b="b"/>
              <a:pathLst>
                <a:path w="1812" h="2436" extrusionOk="0">
                  <a:moveTo>
                    <a:pt x="0" y="0"/>
                  </a:moveTo>
                  <a:lnTo>
                    <a:pt x="0" y="2436"/>
                  </a:lnTo>
                  <a:lnTo>
                    <a:pt x="1812" y="2436"/>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3349;p61">
              <a:extLst>
                <a:ext uri="{FF2B5EF4-FFF2-40B4-BE49-F238E27FC236}">
                  <a16:creationId xmlns:a16="http://schemas.microsoft.com/office/drawing/2014/main" id="{0C3672D0-9B92-299A-B5EB-7B5CD24332E3}"/>
                </a:ext>
              </a:extLst>
            </p:cNvPr>
            <p:cNvSpPr/>
            <p:nvPr/>
          </p:nvSpPr>
          <p:spPr>
            <a:xfrm>
              <a:off x="6341150" y="2229775"/>
              <a:ext cx="45300" cy="60900"/>
            </a:xfrm>
            <a:custGeom>
              <a:avLst/>
              <a:gdLst/>
              <a:ahLst/>
              <a:cxnLst/>
              <a:rect l="l" t="t" r="r" b="b"/>
              <a:pathLst>
                <a:path w="1812" h="2436" extrusionOk="0">
                  <a:moveTo>
                    <a:pt x="0" y="0"/>
                  </a:moveTo>
                  <a:lnTo>
                    <a:pt x="0" y="2436"/>
                  </a:lnTo>
                  <a:lnTo>
                    <a:pt x="1811" y="2436"/>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3350;p61">
              <a:extLst>
                <a:ext uri="{FF2B5EF4-FFF2-40B4-BE49-F238E27FC236}">
                  <a16:creationId xmlns:a16="http://schemas.microsoft.com/office/drawing/2014/main" id="{D90EE110-0A97-4E7C-2427-EF0FB4C1CB8C}"/>
                </a:ext>
              </a:extLst>
            </p:cNvPr>
            <p:cNvSpPr/>
            <p:nvPr/>
          </p:nvSpPr>
          <p:spPr>
            <a:xfrm>
              <a:off x="6420000" y="2229775"/>
              <a:ext cx="45300" cy="60900"/>
            </a:xfrm>
            <a:custGeom>
              <a:avLst/>
              <a:gdLst/>
              <a:ahLst/>
              <a:cxnLst/>
              <a:rect l="l" t="t" r="r" b="b"/>
              <a:pathLst>
                <a:path w="1812" h="2436" extrusionOk="0">
                  <a:moveTo>
                    <a:pt x="0" y="0"/>
                  </a:moveTo>
                  <a:lnTo>
                    <a:pt x="0" y="2436"/>
                  </a:lnTo>
                  <a:lnTo>
                    <a:pt x="1812" y="2436"/>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3351;p61">
              <a:extLst>
                <a:ext uri="{FF2B5EF4-FFF2-40B4-BE49-F238E27FC236}">
                  <a16:creationId xmlns:a16="http://schemas.microsoft.com/office/drawing/2014/main" id="{AABA9845-CE9B-DE8D-5BC7-7D14712E08A2}"/>
                </a:ext>
              </a:extLst>
            </p:cNvPr>
            <p:cNvSpPr/>
            <p:nvPr/>
          </p:nvSpPr>
          <p:spPr>
            <a:xfrm>
              <a:off x="6341150" y="2325025"/>
              <a:ext cx="45300" cy="60900"/>
            </a:xfrm>
            <a:custGeom>
              <a:avLst/>
              <a:gdLst/>
              <a:ahLst/>
              <a:cxnLst/>
              <a:rect l="l" t="t" r="r" b="b"/>
              <a:pathLst>
                <a:path w="1812" h="2436" extrusionOk="0">
                  <a:moveTo>
                    <a:pt x="0" y="0"/>
                  </a:moveTo>
                  <a:lnTo>
                    <a:pt x="0" y="2436"/>
                  </a:lnTo>
                  <a:lnTo>
                    <a:pt x="1811" y="2436"/>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3352;p61">
              <a:extLst>
                <a:ext uri="{FF2B5EF4-FFF2-40B4-BE49-F238E27FC236}">
                  <a16:creationId xmlns:a16="http://schemas.microsoft.com/office/drawing/2014/main" id="{FAAD4A8C-CACE-4FD4-5FA1-391EA2807EEA}"/>
                </a:ext>
              </a:extLst>
            </p:cNvPr>
            <p:cNvSpPr/>
            <p:nvPr/>
          </p:nvSpPr>
          <p:spPr>
            <a:xfrm>
              <a:off x="6420000" y="2325025"/>
              <a:ext cx="45300" cy="60900"/>
            </a:xfrm>
            <a:custGeom>
              <a:avLst/>
              <a:gdLst/>
              <a:ahLst/>
              <a:cxnLst/>
              <a:rect l="l" t="t" r="r" b="b"/>
              <a:pathLst>
                <a:path w="1812" h="2436" extrusionOk="0">
                  <a:moveTo>
                    <a:pt x="0" y="0"/>
                  </a:moveTo>
                  <a:lnTo>
                    <a:pt x="0" y="2436"/>
                  </a:lnTo>
                  <a:lnTo>
                    <a:pt x="1812" y="2436"/>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3353;p61">
              <a:extLst>
                <a:ext uri="{FF2B5EF4-FFF2-40B4-BE49-F238E27FC236}">
                  <a16:creationId xmlns:a16="http://schemas.microsoft.com/office/drawing/2014/main" id="{B23D3B0E-7E0B-E07D-1DA8-3E6170B20F78}"/>
                </a:ext>
              </a:extLst>
            </p:cNvPr>
            <p:cNvSpPr/>
            <p:nvPr/>
          </p:nvSpPr>
          <p:spPr>
            <a:xfrm>
              <a:off x="5401900" y="1281950"/>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3354;p61">
              <a:extLst>
                <a:ext uri="{FF2B5EF4-FFF2-40B4-BE49-F238E27FC236}">
                  <a16:creationId xmlns:a16="http://schemas.microsoft.com/office/drawing/2014/main" id="{2B8EDEB0-8DA1-0C47-12DE-45D086BC771D}"/>
                </a:ext>
              </a:extLst>
            </p:cNvPr>
            <p:cNvSpPr/>
            <p:nvPr/>
          </p:nvSpPr>
          <p:spPr>
            <a:xfrm>
              <a:off x="5480775" y="1281950"/>
              <a:ext cx="45300" cy="51550"/>
            </a:xfrm>
            <a:custGeom>
              <a:avLst/>
              <a:gdLst/>
              <a:ahLst/>
              <a:cxnLst/>
              <a:rect l="l" t="t" r="r" b="b"/>
              <a:pathLst>
                <a:path w="1812" h="2062" extrusionOk="0">
                  <a:moveTo>
                    <a:pt x="0" y="1"/>
                  </a:moveTo>
                  <a:lnTo>
                    <a:pt x="0" y="2062"/>
                  </a:lnTo>
                  <a:lnTo>
                    <a:pt x="1811" y="2062"/>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3355;p61">
              <a:extLst>
                <a:ext uri="{FF2B5EF4-FFF2-40B4-BE49-F238E27FC236}">
                  <a16:creationId xmlns:a16="http://schemas.microsoft.com/office/drawing/2014/main" id="{A69C2B81-FC37-943F-AEF6-33F75D88F03E}"/>
                </a:ext>
              </a:extLst>
            </p:cNvPr>
            <p:cNvSpPr/>
            <p:nvPr/>
          </p:nvSpPr>
          <p:spPr>
            <a:xfrm>
              <a:off x="5401900" y="1201550"/>
              <a:ext cx="45325" cy="52325"/>
            </a:xfrm>
            <a:custGeom>
              <a:avLst/>
              <a:gdLst/>
              <a:ahLst/>
              <a:cxnLst/>
              <a:rect l="l" t="t" r="r" b="b"/>
              <a:pathLst>
                <a:path w="1813" h="2093" extrusionOk="0">
                  <a:moveTo>
                    <a:pt x="1" y="0"/>
                  </a:moveTo>
                  <a:lnTo>
                    <a:pt x="1" y="2092"/>
                  </a:lnTo>
                  <a:lnTo>
                    <a:pt x="1812" y="2092"/>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3356;p61">
              <a:extLst>
                <a:ext uri="{FF2B5EF4-FFF2-40B4-BE49-F238E27FC236}">
                  <a16:creationId xmlns:a16="http://schemas.microsoft.com/office/drawing/2014/main" id="{1E9E60C5-A32C-BF34-BCF9-8E2817463CE6}"/>
                </a:ext>
              </a:extLst>
            </p:cNvPr>
            <p:cNvSpPr/>
            <p:nvPr/>
          </p:nvSpPr>
          <p:spPr>
            <a:xfrm>
              <a:off x="5480775" y="1201550"/>
              <a:ext cx="45300" cy="52325"/>
            </a:xfrm>
            <a:custGeom>
              <a:avLst/>
              <a:gdLst/>
              <a:ahLst/>
              <a:cxnLst/>
              <a:rect l="l" t="t" r="r" b="b"/>
              <a:pathLst>
                <a:path w="1812" h="2093" extrusionOk="0">
                  <a:moveTo>
                    <a:pt x="0" y="0"/>
                  </a:moveTo>
                  <a:lnTo>
                    <a:pt x="0" y="2092"/>
                  </a:lnTo>
                  <a:lnTo>
                    <a:pt x="1811" y="2092"/>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3357;p61">
              <a:extLst>
                <a:ext uri="{FF2B5EF4-FFF2-40B4-BE49-F238E27FC236}">
                  <a16:creationId xmlns:a16="http://schemas.microsoft.com/office/drawing/2014/main" id="{C938DD6F-4776-A6FF-AB7A-20A71DBE1D2C}"/>
                </a:ext>
              </a:extLst>
            </p:cNvPr>
            <p:cNvSpPr/>
            <p:nvPr/>
          </p:nvSpPr>
          <p:spPr>
            <a:xfrm>
              <a:off x="5401900" y="1121900"/>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3358;p61">
              <a:extLst>
                <a:ext uri="{FF2B5EF4-FFF2-40B4-BE49-F238E27FC236}">
                  <a16:creationId xmlns:a16="http://schemas.microsoft.com/office/drawing/2014/main" id="{34CA4382-0E54-811F-C674-A6037D5F7DC5}"/>
                </a:ext>
              </a:extLst>
            </p:cNvPr>
            <p:cNvSpPr/>
            <p:nvPr/>
          </p:nvSpPr>
          <p:spPr>
            <a:xfrm>
              <a:off x="5480775" y="1121900"/>
              <a:ext cx="45300" cy="51550"/>
            </a:xfrm>
            <a:custGeom>
              <a:avLst/>
              <a:gdLst/>
              <a:ahLst/>
              <a:cxnLst/>
              <a:rect l="l" t="t" r="r" b="b"/>
              <a:pathLst>
                <a:path w="1812" h="2062" extrusionOk="0">
                  <a:moveTo>
                    <a:pt x="0" y="1"/>
                  </a:moveTo>
                  <a:lnTo>
                    <a:pt x="0" y="2062"/>
                  </a:lnTo>
                  <a:lnTo>
                    <a:pt x="1811" y="2062"/>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3359;p61">
              <a:extLst>
                <a:ext uri="{FF2B5EF4-FFF2-40B4-BE49-F238E27FC236}">
                  <a16:creationId xmlns:a16="http://schemas.microsoft.com/office/drawing/2014/main" id="{D0DF7963-5423-5802-FE98-0486E600014C}"/>
                </a:ext>
              </a:extLst>
            </p:cNvPr>
            <p:cNvSpPr/>
            <p:nvPr/>
          </p:nvSpPr>
          <p:spPr>
            <a:xfrm>
              <a:off x="5401900" y="1360025"/>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3360;p61">
              <a:extLst>
                <a:ext uri="{FF2B5EF4-FFF2-40B4-BE49-F238E27FC236}">
                  <a16:creationId xmlns:a16="http://schemas.microsoft.com/office/drawing/2014/main" id="{66C50D8D-5FB4-2A2F-8CE4-C89C3A0A63C4}"/>
                </a:ext>
              </a:extLst>
            </p:cNvPr>
            <p:cNvSpPr/>
            <p:nvPr/>
          </p:nvSpPr>
          <p:spPr>
            <a:xfrm>
              <a:off x="5480775" y="1360025"/>
              <a:ext cx="45300" cy="51550"/>
            </a:xfrm>
            <a:custGeom>
              <a:avLst/>
              <a:gdLst/>
              <a:ahLst/>
              <a:cxnLst/>
              <a:rect l="l" t="t" r="r" b="b"/>
              <a:pathLst>
                <a:path w="1812" h="2062" extrusionOk="0">
                  <a:moveTo>
                    <a:pt x="0" y="1"/>
                  </a:moveTo>
                  <a:lnTo>
                    <a:pt x="0" y="2062"/>
                  </a:lnTo>
                  <a:lnTo>
                    <a:pt x="1811" y="2062"/>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3361;p61">
              <a:extLst>
                <a:ext uri="{FF2B5EF4-FFF2-40B4-BE49-F238E27FC236}">
                  <a16:creationId xmlns:a16="http://schemas.microsoft.com/office/drawing/2014/main" id="{3A275E56-8B88-75B5-74C0-D6242212253B}"/>
                </a:ext>
              </a:extLst>
            </p:cNvPr>
            <p:cNvSpPr/>
            <p:nvPr/>
          </p:nvSpPr>
          <p:spPr>
            <a:xfrm>
              <a:off x="5401900" y="1438100"/>
              <a:ext cx="45325" cy="52325"/>
            </a:xfrm>
            <a:custGeom>
              <a:avLst/>
              <a:gdLst/>
              <a:ahLst/>
              <a:cxnLst/>
              <a:rect l="l" t="t" r="r" b="b"/>
              <a:pathLst>
                <a:path w="1813" h="2093"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3362;p61">
              <a:extLst>
                <a:ext uri="{FF2B5EF4-FFF2-40B4-BE49-F238E27FC236}">
                  <a16:creationId xmlns:a16="http://schemas.microsoft.com/office/drawing/2014/main" id="{3807B9E9-C720-3490-0E96-E931D35C0E63}"/>
                </a:ext>
              </a:extLst>
            </p:cNvPr>
            <p:cNvSpPr/>
            <p:nvPr/>
          </p:nvSpPr>
          <p:spPr>
            <a:xfrm>
              <a:off x="5480775" y="1438100"/>
              <a:ext cx="45300" cy="52325"/>
            </a:xfrm>
            <a:custGeom>
              <a:avLst/>
              <a:gdLst/>
              <a:ahLst/>
              <a:cxnLst/>
              <a:rect l="l" t="t" r="r" b="b"/>
              <a:pathLst>
                <a:path w="1812" h="2093" extrusionOk="0">
                  <a:moveTo>
                    <a:pt x="0" y="1"/>
                  </a:moveTo>
                  <a:lnTo>
                    <a:pt x="0" y="2093"/>
                  </a:lnTo>
                  <a:lnTo>
                    <a:pt x="1811" y="2093"/>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3363;p61">
              <a:extLst>
                <a:ext uri="{FF2B5EF4-FFF2-40B4-BE49-F238E27FC236}">
                  <a16:creationId xmlns:a16="http://schemas.microsoft.com/office/drawing/2014/main" id="{E5B7F966-2F85-8AA3-D312-178CDBDA2A01}"/>
                </a:ext>
              </a:extLst>
            </p:cNvPr>
            <p:cNvSpPr/>
            <p:nvPr/>
          </p:nvSpPr>
          <p:spPr>
            <a:xfrm>
              <a:off x="5401900" y="1516175"/>
              <a:ext cx="45325" cy="52325"/>
            </a:xfrm>
            <a:custGeom>
              <a:avLst/>
              <a:gdLst/>
              <a:ahLst/>
              <a:cxnLst/>
              <a:rect l="l" t="t" r="r" b="b"/>
              <a:pathLst>
                <a:path w="1813" h="2093" extrusionOk="0">
                  <a:moveTo>
                    <a:pt x="1" y="0"/>
                  </a:moveTo>
                  <a:lnTo>
                    <a:pt x="1"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3364;p61">
              <a:extLst>
                <a:ext uri="{FF2B5EF4-FFF2-40B4-BE49-F238E27FC236}">
                  <a16:creationId xmlns:a16="http://schemas.microsoft.com/office/drawing/2014/main" id="{6D8F7E8E-5803-1FA5-BC98-1195EBF58BA3}"/>
                </a:ext>
              </a:extLst>
            </p:cNvPr>
            <p:cNvSpPr/>
            <p:nvPr/>
          </p:nvSpPr>
          <p:spPr>
            <a:xfrm>
              <a:off x="5480775" y="1516175"/>
              <a:ext cx="45300" cy="52325"/>
            </a:xfrm>
            <a:custGeom>
              <a:avLst/>
              <a:gdLst/>
              <a:ahLst/>
              <a:cxnLst/>
              <a:rect l="l" t="t" r="r" b="b"/>
              <a:pathLst>
                <a:path w="1812" h="2093" extrusionOk="0">
                  <a:moveTo>
                    <a:pt x="0" y="0"/>
                  </a:moveTo>
                  <a:lnTo>
                    <a:pt x="0" y="2093"/>
                  </a:lnTo>
                  <a:lnTo>
                    <a:pt x="1811" y="2093"/>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3365;p61">
              <a:extLst>
                <a:ext uri="{FF2B5EF4-FFF2-40B4-BE49-F238E27FC236}">
                  <a16:creationId xmlns:a16="http://schemas.microsoft.com/office/drawing/2014/main" id="{72624150-3421-29ED-4369-D1042A4F5C45}"/>
                </a:ext>
              </a:extLst>
            </p:cNvPr>
            <p:cNvSpPr/>
            <p:nvPr/>
          </p:nvSpPr>
          <p:spPr>
            <a:xfrm>
              <a:off x="5401900" y="1596600"/>
              <a:ext cx="45325" cy="51550"/>
            </a:xfrm>
            <a:custGeom>
              <a:avLst/>
              <a:gdLst/>
              <a:ahLst/>
              <a:cxnLst/>
              <a:rect l="l" t="t" r="r" b="b"/>
              <a:pathLst>
                <a:path w="1813" h="2062" extrusionOk="0">
                  <a:moveTo>
                    <a:pt x="1" y="0"/>
                  </a:moveTo>
                  <a:lnTo>
                    <a:pt x="1"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3366;p61">
              <a:extLst>
                <a:ext uri="{FF2B5EF4-FFF2-40B4-BE49-F238E27FC236}">
                  <a16:creationId xmlns:a16="http://schemas.microsoft.com/office/drawing/2014/main" id="{5EDFD894-53EC-BEDD-A686-0708FF33EB3A}"/>
                </a:ext>
              </a:extLst>
            </p:cNvPr>
            <p:cNvSpPr/>
            <p:nvPr/>
          </p:nvSpPr>
          <p:spPr>
            <a:xfrm>
              <a:off x="5480775" y="1596600"/>
              <a:ext cx="45300" cy="51550"/>
            </a:xfrm>
            <a:custGeom>
              <a:avLst/>
              <a:gdLst/>
              <a:ahLst/>
              <a:cxnLst/>
              <a:rect l="l" t="t" r="r" b="b"/>
              <a:pathLst>
                <a:path w="1812" h="2062" extrusionOk="0">
                  <a:moveTo>
                    <a:pt x="0" y="0"/>
                  </a:moveTo>
                  <a:lnTo>
                    <a:pt x="0" y="2061"/>
                  </a:lnTo>
                  <a:lnTo>
                    <a:pt x="1811" y="2061"/>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3367;p61">
              <a:extLst>
                <a:ext uri="{FF2B5EF4-FFF2-40B4-BE49-F238E27FC236}">
                  <a16:creationId xmlns:a16="http://schemas.microsoft.com/office/drawing/2014/main" id="{4374F461-F47E-F3D9-4C81-F8EEB28FFE21}"/>
                </a:ext>
              </a:extLst>
            </p:cNvPr>
            <p:cNvSpPr/>
            <p:nvPr/>
          </p:nvSpPr>
          <p:spPr>
            <a:xfrm>
              <a:off x="5401900" y="1676225"/>
              <a:ext cx="45325" cy="52325"/>
            </a:xfrm>
            <a:custGeom>
              <a:avLst/>
              <a:gdLst/>
              <a:ahLst/>
              <a:cxnLst/>
              <a:rect l="l" t="t" r="r" b="b"/>
              <a:pathLst>
                <a:path w="1813" h="2093" extrusionOk="0">
                  <a:moveTo>
                    <a:pt x="1" y="0"/>
                  </a:moveTo>
                  <a:lnTo>
                    <a:pt x="1"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3368;p61">
              <a:extLst>
                <a:ext uri="{FF2B5EF4-FFF2-40B4-BE49-F238E27FC236}">
                  <a16:creationId xmlns:a16="http://schemas.microsoft.com/office/drawing/2014/main" id="{38CD1087-735B-4DDC-87DC-F0A00ACA6F18}"/>
                </a:ext>
              </a:extLst>
            </p:cNvPr>
            <p:cNvSpPr/>
            <p:nvPr/>
          </p:nvSpPr>
          <p:spPr>
            <a:xfrm>
              <a:off x="5480775" y="1676225"/>
              <a:ext cx="45300" cy="52325"/>
            </a:xfrm>
            <a:custGeom>
              <a:avLst/>
              <a:gdLst/>
              <a:ahLst/>
              <a:cxnLst/>
              <a:rect l="l" t="t" r="r" b="b"/>
              <a:pathLst>
                <a:path w="1812" h="2093" extrusionOk="0">
                  <a:moveTo>
                    <a:pt x="0" y="0"/>
                  </a:moveTo>
                  <a:lnTo>
                    <a:pt x="0" y="2093"/>
                  </a:lnTo>
                  <a:lnTo>
                    <a:pt x="1811" y="2093"/>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3369;p61">
              <a:extLst>
                <a:ext uri="{FF2B5EF4-FFF2-40B4-BE49-F238E27FC236}">
                  <a16:creationId xmlns:a16="http://schemas.microsoft.com/office/drawing/2014/main" id="{E985AA53-88C4-44CD-8137-9743585551C3}"/>
                </a:ext>
              </a:extLst>
            </p:cNvPr>
            <p:cNvSpPr/>
            <p:nvPr/>
          </p:nvSpPr>
          <p:spPr>
            <a:xfrm>
              <a:off x="5401900" y="1756650"/>
              <a:ext cx="45325" cy="51550"/>
            </a:xfrm>
            <a:custGeom>
              <a:avLst/>
              <a:gdLst/>
              <a:ahLst/>
              <a:cxnLst/>
              <a:rect l="l" t="t" r="r" b="b"/>
              <a:pathLst>
                <a:path w="1813" h="2062" extrusionOk="0">
                  <a:moveTo>
                    <a:pt x="1" y="0"/>
                  </a:moveTo>
                  <a:lnTo>
                    <a:pt x="1"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3370;p61">
              <a:extLst>
                <a:ext uri="{FF2B5EF4-FFF2-40B4-BE49-F238E27FC236}">
                  <a16:creationId xmlns:a16="http://schemas.microsoft.com/office/drawing/2014/main" id="{2C58C17C-5E48-500F-CBD0-ED01C3D0C7F0}"/>
                </a:ext>
              </a:extLst>
            </p:cNvPr>
            <p:cNvSpPr/>
            <p:nvPr/>
          </p:nvSpPr>
          <p:spPr>
            <a:xfrm>
              <a:off x="5480775" y="1756650"/>
              <a:ext cx="45300" cy="51550"/>
            </a:xfrm>
            <a:custGeom>
              <a:avLst/>
              <a:gdLst/>
              <a:ahLst/>
              <a:cxnLst/>
              <a:rect l="l" t="t" r="r" b="b"/>
              <a:pathLst>
                <a:path w="1812" h="2062" extrusionOk="0">
                  <a:moveTo>
                    <a:pt x="0" y="0"/>
                  </a:moveTo>
                  <a:lnTo>
                    <a:pt x="0" y="2061"/>
                  </a:lnTo>
                  <a:lnTo>
                    <a:pt x="1811" y="2061"/>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3371;p61">
              <a:extLst>
                <a:ext uri="{FF2B5EF4-FFF2-40B4-BE49-F238E27FC236}">
                  <a16:creationId xmlns:a16="http://schemas.microsoft.com/office/drawing/2014/main" id="{0F5EBE4D-1285-10BA-ECD9-F37867641B32}"/>
                </a:ext>
              </a:extLst>
            </p:cNvPr>
            <p:cNvSpPr/>
            <p:nvPr/>
          </p:nvSpPr>
          <p:spPr>
            <a:xfrm>
              <a:off x="5401900" y="1836275"/>
              <a:ext cx="45325" cy="52325"/>
            </a:xfrm>
            <a:custGeom>
              <a:avLst/>
              <a:gdLst/>
              <a:ahLst/>
              <a:cxnLst/>
              <a:rect l="l" t="t" r="r" b="b"/>
              <a:pathLst>
                <a:path w="1813" h="2093" extrusionOk="0">
                  <a:moveTo>
                    <a:pt x="1" y="0"/>
                  </a:moveTo>
                  <a:lnTo>
                    <a:pt x="1"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3372;p61">
              <a:extLst>
                <a:ext uri="{FF2B5EF4-FFF2-40B4-BE49-F238E27FC236}">
                  <a16:creationId xmlns:a16="http://schemas.microsoft.com/office/drawing/2014/main" id="{7379F72E-3438-7DAD-8E89-9B9F0B899B39}"/>
                </a:ext>
              </a:extLst>
            </p:cNvPr>
            <p:cNvSpPr/>
            <p:nvPr/>
          </p:nvSpPr>
          <p:spPr>
            <a:xfrm>
              <a:off x="5480775" y="1836275"/>
              <a:ext cx="45300" cy="52325"/>
            </a:xfrm>
            <a:custGeom>
              <a:avLst/>
              <a:gdLst/>
              <a:ahLst/>
              <a:cxnLst/>
              <a:rect l="l" t="t" r="r" b="b"/>
              <a:pathLst>
                <a:path w="1812" h="2093" extrusionOk="0">
                  <a:moveTo>
                    <a:pt x="0" y="0"/>
                  </a:moveTo>
                  <a:lnTo>
                    <a:pt x="0" y="2093"/>
                  </a:lnTo>
                  <a:lnTo>
                    <a:pt x="1811" y="2093"/>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3373;p61">
              <a:extLst>
                <a:ext uri="{FF2B5EF4-FFF2-40B4-BE49-F238E27FC236}">
                  <a16:creationId xmlns:a16="http://schemas.microsoft.com/office/drawing/2014/main" id="{F8A1E11A-750A-A0C0-B3CC-97240209A638}"/>
                </a:ext>
              </a:extLst>
            </p:cNvPr>
            <p:cNvSpPr/>
            <p:nvPr/>
          </p:nvSpPr>
          <p:spPr>
            <a:xfrm>
              <a:off x="5401900" y="1917475"/>
              <a:ext cx="45325" cy="51550"/>
            </a:xfrm>
            <a:custGeom>
              <a:avLst/>
              <a:gdLst/>
              <a:ahLst/>
              <a:cxnLst/>
              <a:rect l="l" t="t" r="r" b="b"/>
              <a:pathLst>
                <a:path w="1813" h="2062" extrusionOk="0">
                  <a:moveTo>
                    <a:pt x="1" y="0"/>
                  </a:moveTo>
                  <a:lnTo>
                    <a:pt x="1"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3374;p61">
              <a:extLst>
                <a:ext uri="{FF2B5EF4-FFF2-40B4-BE49-F238E27FC236}">
                  <a16:creationId xmlns:a16="http://schemas.microsoft.com/office/drawing/2014/main" id="{87C1EA73-59BF-D7C6-F58F-C97B29D25C41}"/>
                </a:ext>
              </a:extLst>
            </p:cNvPr>
            <p:cNvSpPr/>
            <p:nvPr/>
          </p:nvSpPr>
          <p:spPr>
            <a:xfrm>
              <a:off x="5480775" y="1917475"/>
              <a:ext cx="45300" cy="51550"/>
            </a:xfrm>
            <a:custGeom>
              <a:avLst/>
              <a:gdLst/>
              <a:ahLst/>
              <a:cxnLst/>
              <a:rect l="l" t="t" r="r" b="b"/>
              <a:pathLst>
                <a:path w="1812" h="2062" extrusionOk="0">
                  <a:moveTo>
                    <a:pt x="0" y="0"/>
                  </a:moveTo>
                  <a:lnTo>
                    <a:pt x="0" y="2061"/>
                  </a:lnTo>
                  <a:lnTo>
                    <a:pt x="1811" y="2061"/>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3375;p61">
              <a:extLst>
                <a:ext uri="{FF2B5EF4-FFF2-40B4-BE49-F238E27FC236}">
                  <a16:creationId xmlns:a16="http://schemas.microsoft.com/office/drawing/2014/main" id="{90A2928B-9A6B-D065-7AAC-E9F79DC682DE}"/>
                </a:ext>
              </a:extLst>
            </p:cNvPr>
            <p:cNvSpPr/>
            <p:nvPr/>
          </p:nvSpPr>
          <p:spPr>
            <a:xfrm>
              <a:off x="5401900" y="1997875"/>
              <a:ext cx="45325" cy="52350"/>
            </a:xfrm>
            <a:custGeom>
              <a:avLst/>
              <a:gdLst/>
              <a:ahLst/>
              <a:cxnLst/>
              <a:rect l="l" t="t" r="r" b="b"/>
              <a:pathLst>
                <a:path w="1813"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3376;p61">
              <a:extLst>
                <a:ext uri="{FF2B5EF4-FFF2-40B4-BE49-F238E27FC236}">
                  <a16:creationId xmlns:a16="http://schemas.microsoft.com/office/drawing/2014/main" id="{E56E4F09-6FA9-74FC-1AD0-F4B4E19602E2}"/>
                </a:ext>
              </a:extLst>
            </p:cNvPr>
            <p:cNvSpPr/>
            <p:nvPr/>
          </p:nvSpPr>
          <p:spPr>
            <a:xfrm>
              <a:off x="5480775" y="1997875"/>
              <a:ext cx="45300" cy="52350"/>
            </a:xfrm>
            <a:custGeom>
              <a:avLst/>
              <a:gdLst/>
              <a:ahLst/>
              <a:cxnLst/>
              <a:rect l="l" t="t" r="r" b="b"/>
              <a:pathLst>
                <a:path w="1812" h="2094" extrusionOk="0">
                  <a:moveTo>
                    <a:pt x="0" y="1"/>
                  </a:moveTo>
                  <a:lnTo>
                    <a:pt x="0" y="2093"/>
                  </a:lnTo>
                  <a:lnTo>
                    <a:pt x="1811" y="2093"/>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3377;p61">
              <a:extLst>
                <a:ext uri="{FF2B5EF4-FFF2-40B4-BE49-F238E27FC236}">
                  <a16:creationId xmlns:a16="http://schemas.microsoft.com/office/drawing/2014/main" id="{C6012F49-C96C-5999-05EF-B6C8E80B7243}"/>
                </a:ext>
              </a:extLst>
            </p:cNvPr>
            <p:cNvSpPr/>
            <p:nvPr/>
          </p:nvSpPr>
          <p:spPr>
            <a:xfrm>
              <a:off x="5401900" y="2079075"/>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3378;p61">
              <a:extLst>
                <a:ext uri="{FF2B5EF4-FFF2-40B4-BE49-F238E27FC236}">
                  <a16:creationId xmlns:a16="http://schemas.microsoft.com/office/drawing/2014/main" id="{B1B84966-D671-B981-1FEF-FC49672F6194}"/>
                </a:ext>
              </a:extLst>
            </p:cNvPr>
            <p:cNvSpPr/>
            <p:nvPr/>
          </p:nvSpPr>
          <p:spPr>
            <a:xfrm>
              <a:off x="5480775" y="2079075"/>
              <a:ext cx="45300" cy="51550"/>
            </a:xfrm>
            <a:custGeom>
              <a:avLst/>
              <a:gdLst/>
              <a:ahLst/>
              <a:cxnLst/>
              <a:rect l="l" t="t" r="r" b="b"/>
              <a:pathLst>
                <a:path w="1812" h="2062" extrusionOk="0">
                  <a:moveTo>
                    <a:pt x="0" y="1"/>
                  </a:moveTo>
                  <a:lnTo>
                    <a:pt x="0" y="2062"/>
                  </a:lnTo>
                  <a:lnTo>
                    <a:pt x="1811" y="2062"/>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3379;p61">
              <a:extLst>
                <a:ext uri="{FF2B5EF4-FFF2-40B4-BE49-F238E27FC236}">
                  <a16:creationId xmlns:a16="http://schemas.microsoft.com/office/drawing/2014/main" id="{542E7012-A0FF-300B-E467-4A9CCF2B0464}"/>
                </a:ext>
              </a:extLst>
            </p:cNvPr>
            <p:cNvSpPr/>
            <p:nvPr/>
          </p:nvSpPr>
          <p:spPr>
            <a:xfrm>
              <a:off x="5401900" y="2160275"/>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3380;p61">
              <a:extLst>
                <a:ext uri="{FF2B5EF4-FFF2-40B4-BE49-F238E27FC236}">
                  <a16:creationId xmlns:a16="http://schemas.microsoft.com/office/drawing/2014/main" id="{07232110-820C-03D6-67E3-F28F772355C9}"/>
                </a:ext>
              </a:extLst>
            </p:cNvPr>
            <p:cNvSpPr/>
            <p:nvPr/>
          </p:nvSpPr>
          <p:spPr>
            <a:xfrm>
              <a:off x="5480775" y="2160275"/>
              <a:ext cx="45300" cy="51550"/>
            </a:xfrm>
            <a:custGeom>
              <a:avLst/>
              <a:gdLst/>
              <a:ahLst/>
              <a:cxnLst/>
              <a:rect l="l" t="t" r="r" b="b"/>
              <a:pathLst>
                <a:path w="1812" h="2062" extrusionOk="0">
                  <a:moveTo>
                    <a:pt x="0" y="1"/>
                  </a:moveTo>
                  <a:lnTo>
                    <a:pt x="0" y="2062"/>
                  </a:lnTo>
                  <a:lnTo>
                    <a:pt x="1811" y="2062"/>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3381;p61">
              <a:extLst>
                <a:ext uri="{FF2B5EF4-FFF2-40B4-BE49-F238E27FC236}">
                  <a16:creationId xmlns:a16="http://schemas.microsoft.com/office/drawing/2014/main" id="{FA92A1E8-052B-A6CB-2FEC-919700FDED41}"/>
                </a:ext>
              </a:extLst>
            </p:cNvPr>
            <p:cNvSpPr/>
            <p:nvPr/>
          </p:nvSpPr>
          <p:spPr>
            <a:xfrm>
              <a:off x="5480775" y="2160275"/>
              <a:ext cx="45300" cy="51550"/>
            </a:xfrm>
            <a:custGeom>
              <a:avLst/>
              <a:gdLst/>
              <a:ahLst/>
              <a:cxnLst/>
              <a:rect l="l" t="t" r="r" b="b"/>
              <a:pathLst>
                <a:path w="1812" h="2062" fill="none" extrusionOk="0">
                  <a:moveTo>
                    <a:pt x="0" y="1"/>
                  </a:moveTo>
                  <a:lnTo>
                    <a:pt x="1811" y="1"/>
                  </a:lnTo>
                  <a:lnTo>
                    <a:pt x="1811" y="2062"/>
                  </a:lnTo>
                  <a:lnTo>
                    <a:pt x="0" y="2062"/>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3382;p61">
              <a:extLst>
                <a:ext uri="{FF2B5EF4-FFF2-40B4-BE49-F238E27FC236}">
                  <a16:creationId xmlns:a16="http://schemas.microsoft.com/office/drawing/2014/main" id="{A1D5FCA2-CF78-E9DF-C935-1D99771258EB}"/>
                </a:ext>
              </a:extLst>
            </p:cNvPr>
            <p:cNvSpPr/>
            <p:nvPr/>
          </p:nvSpPr>
          <p:spPr>
            <a:xfrm>
              <a:off x="1150800" y="1157825"/>
              <a:ext cx="2237625" cy="1386600"/>
            </a:xfrm>
            <a:custGeom>
              <a:avLst/>
              <a:gdLst/>
              <a:ahLst/>
              <a:cxnLst/>
              <a:rect l="l" t="t" r="r" b="b"/>
              <a:pathLst>
                <a:path w="89505" h="55464" extrusionOk="0">
                  <a:moveTo>
                    <a:pt x="28919" y="0"/>
                  </a:moveTo>
                  <a:lnTo>
                    <a:pt x="28919" y="27388"/>
                  </a:lnTo>
                  <a:lnTo>
                    <a:pt x="27139" y="27388"/>
                  </a:lnTo>
                  <a:lnTo>
                    <a:pt x="27139" y="15740"/>
                  </a:lnTo>
                  <a:lnTo>
                    <a:pt x="13491" y="15740"/>
                  </a:lnTo>
                  <a:lnTo>
                    <a:pt x="13491" y="23110"/>
                  </a:lnTo>
                  <a:lnTo>
                    <a:pt x="10743" y="23110"/>
                  </a:lnTo>
                  <a:lnTo>
                    <a:pt x="10743" y="10087"/>
                  </a:lnTo>
                  <a:lnTo>
                    <a:pt x="0" y="10087"/>
                  </a:lnTo>
                  <a:lnTo>
                    <a:pt x="0" y="55464"/>
                  </a:lnTo>
                  <a:lnTo>
                    <a:pt x="89504" y="55464"/>
                  </a:lnTo>
                  <a:lnTo>
                    <a:pt x="89504" y="24640"/>
                  </a:lnTo>
                  <a:lnTo>
                    <a:pt x="86912" y="24640"/>
                  </a:lnTo>
                  <a:lnTo>
                    <a:pt x="86912" y="3467"/>
                  </a:lnTo>
                  <a:lnTo>
                    <a:pt x="79167" y="3435"/>
                  </a:lnTo>
                  <a:lnTo>
                    <a:pt x="72453" y="3435"/>
                  </a:lnTo>
                  <a:lnTo>
                    <a:pt x="72453" y="14272"/>
                  </a:lnTo>
                  <a:lnTo>
                    <a:pt x="62615" y="14272"/>
                  </a:lnTo>
                  <a:lnTo>
                    <a:pt x="62615" y="28544"/>
                  </a:lnTo>
                  <a:lnTo>
                    <a:pt x="59461" y="28544"/>
                  </a:lnTo>
                  <a:lnTo>
                    <a:pt x="59461" y="10993"/>
                  </a:lnTo>
                  <a:lnTo>
                    <a:pt x="48687" y="10993"/>
                  </a:lnTo>
                  <a:lnTo>
                    <a:pt x="48687" y="16864"/>
                  </a:lnTo>
                  <a:lnTo>
                    <a:pt x="46845" y="16864"/>
                  </a:lnTo>
                  <a:lnTo>
                    <a:pt x="46845" y="7526"/>
                  </a:lnTo>
                  <a:lnTo>
                    <a:pt x="40786" y="7526"/>
                  </a:lnTo>
                  <a:lnTo>
                    <a:pt x="4078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3383;p61">
              <a:extLst>
                <a:ext uri="{FF2B5EF4-FFF2-40B4-BE49-F238E27FC236}">
                  <a16:creationId xmlns:a16="http://schemas.microsoft.com/office/drawing/2014/main" id="{9BA265B7-BD5A-EC32-AB2C-4D29976BFAB1}"/>
                </a:ext>
              </a:extLst>
            </p:cNvPr>
            <p:cNvSpPr/>
            <p:nvPr/>
          </p:nvSpPr>
          <p:spPr>
            <a:xfrm>
              <a:off x="1183575" y="1450600"/>
              <a:ext cx="46100" cy="62475"/>
            </a:xfrm>
            <a:custGeom>
              <a:avLst/>
              <a:gdLst/>
              <a:ahLst/>
              <a:cxnLst/>
              <a:rect l="l" t="t" r="r" b="b"/>
              <a:pathLst>
                <a:path w="1844" h="2499" extrusionOk="0">
                  <a:moveTo>
                    <a:pt x="1" y="0"/>
                  </a:moveTo>
                  <a:lnTo>
                    <a:pt x="1" y="2499"/>
                  </a:lnTo>
                  <a:lnTo>
                    <a:pt x="1843" y="2499"/>
                  </a:lnTo>
                  <a:lnTo>
                    <a:pt x="184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3384;p61">
              <a:extLst>
                <a:ext uri="{FF2B5EF4-FFF2-40B4-BE49-F238E27FC236}">
                  <a16:creationId xmlns:a16="http://schemas.microsoft.com/office/drawing/2014/main" id="{37F56307-786E-902D-3050-B4A3A24590AC}"/>
                </a:ext>
              </a:extLst>
            </p:cNvPr>
            <p:cNvSpPr/>
            <p:nvPr/>
          </p:nvSpPr>
          <p:spPr>
            <a:xfrm>
              <a:off x="1262450" y="1450600"/>
              <a:ext cx="45300" cy="62475"/>
            </a:xfrm>
            <a:custGeom>
              <a:avLst/>
              <a:gdLst/>
              <a:ahLst/>
              <a:cxnLst/>
              <a:rect l="l" t="t" r="r" b="b"/>
              <a:pathLst>
                <a:path w="1812" h="2499" extrusionOk="0">
                  <a:moveTo>
                    <a:pt x="0" y="0"/>
                  </a:moveTo>
                  <a:lnTo>
                    <a:pt x="0" y="2499"/>
                  </a:lnTo>
                  <a:lnTo>
                    <a:pt x="1811" y="2499"/>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3385;p61">
              <a:extLst>
                <a:ext uri="{FF2B5EF4-FFF2-40B4-BE49-F238E27FC236}">
                  <a16:creationId xmlns:a16="http://schemas.microsoft.com/office/drawing/2014/main" id="{D24913CF-76A3-F15C-F0AD-69DC459EBA81}"/>
                </a:ext>
              </a:extLst>
            </p:cNvPr>
            <p:cNvSpPr/>
            <p:nvPr/>
          </p:nvSpPr>
          <p:spPr>
            <a:xfrm>
              <a:off x="1341300" y="1450600"/>
              <a:ext cx="45300" cy="62475"/>
            </a:xfrm>
            <a:custGeom>
              <a:avLst/>
              <a:gdLst/>
              <a:ahLst/>
              <a:cxnLst/>
              <a:rect l="l" t="t" r="r" b="b"/>
              <a:pathLst>
                <a:path w="1812" h="2499" extrusionOk="0">
                  <a:moveTo>
                    <a:pt x="0" y="0"/>
                  </a:moveTo>
                  <a:lnTo>
                    <a:pt x="0" y="2499"/>
                  </a:lnTo>
                  <a:lnTo>
                    <a:pt x="1812" y="2499"/>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3386;p61">
              <a:extLst>
                <a:ext uri="{FF2B5EF4-FFF2-40B4-BE49-F238E27FC236}">
                  <a16:creationId xmlns:a16="http://schemas.microsoft.com/office/drawing/2014/main" id="{8C041886-6DE2-BFF3-22A7-994BB214D443}"/>
                </a:ext>
              </a:extLst>
            </p:cNvPr>
            <p:cNvSpPr/>
            <p:nvPr/>
          </p:nvSpPr>
          <p:spPr>
            <a:xfrm>
              <a:off x="1183575" y="1544275"/>
              <a:ext cx="46100" cy="62500"/>
            </a:xfrm>
            <a:custGeom>
              <a:avLst/>
              <a:gdLst/>
              <a:ahLst/>
              <a:cxnLst/>
              <a:rect l="l" t="t" r="r" b="b"/>
              <a:pathLst>
                <a:path w="1844" h="2500" extrusionOk="0">
                  <a:moveTo>
                    <a:pt x="1" y="1"/>
                  </a:moveTo>
                  <a:lnTo>
                    <a:pt x="1" y="2499"/>
                  </a:lnTo>
                  <a:lnTo>
                    <a:pt x="1843" y="2499"/>
                  </a:lnTo>
                  <a:lnTo>
                    <a:pt x="184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3387;p61">
              <a:extLst>
                <a:ext uri="{FF2B5EF4-FFF2-40B4-BE49-F238E27FC236}">
                  <a16:creationId xmlns:a16="http://schemas.microsoft.com/office/drawing/2014/main" id="{DEC9D491-5A09-668B-D5C3-21AB63466AC4}"/>
                </a:ext>
              </a:extLst>
            </p:cNvPr>
            <p:cNvSpPr/>
            <p:nvPr/>
          </p:nvSpPr>
          <p:spPr>
            <a:xfrm>
              <a:off x="1262450" y="1544275"/>
              <a:ext cx="45300" cy="62500"/>
            </a:xfrm>
            <a:custGeom>
              <a:avLst/>
              <a:gdLst/>
              <a:ahLst/>
              <a:cxnLst/>
              <a:rect l="l" t="t" r="r" b="b"/>
              <a:pathLst>
                <a:path w="1812" h="2500" extrusionOk="0">
                  <a:moveTo>
                    <a:pt x="0" y="1"/>
                  </a:moveTo>
                  <a:lnTo>
                    <a:pt x="0" y="2499"/>
                  </a:lnTo>
                  <a:lnTo>
                    <a:pt x="1811" y="2499"/>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3388;p61">
              <a:extLst>
                <a:ext uri="{FF2B5EF4-FFF2-40B4-BE49-F238E27FC236}">
                  <a16:creationId xmlns:a16="http://schemas.microsoft.com/office/drawing/2014/main" id="{255E16B0-A384-F5FF-9DD8-027FCC15CDC1}"/>
                </a:ext>
              </a:extLst>
            </p:cNvPr>
            <p:cNvSpPr/>
            <p:nvPr/>
          </p:nvSpPr>
          <p:spPr>
            <a:xfrm>
              <a:off x="1341300" y="1544275"/>
              <a:ext cx="45300" cy="62500"/>
            </a:xfrm>
            <a:custGeom>
              <a:avLst/>
              <a:gdLst/>
              <a:ahLst/>
              <a:cxnLst/>
              <a:rect l="l" t="t" r="r" b="b"/>
              <a:pathLst>
                <a:path w="1812" h="2500" extrusionOk="0">
                  <a:moveTo>
                    <a:pt x="0" y="1"/>
                  </a:moveTo>
                  <a:lnTo>
                    <a:pt x="0" y="2499"/>
                  </a:lnTo>
                  <a:lnTo>
                    <a:pt x="1812" y="2499"/>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3389;p61">
              <a:extLst>
                <a:ext uri="{FF2B5EF4-FFF2-40B4-BE49-F238E27FC236}">
                  <a16:creationId xmlns:a16="http://schemas.microsoft.com/office/drawing/2014/main" id="{5F583365-CA74-8CEF-BADB-BA86A6129849}"/>
                </a:ext>
              </a:extLst>
            </p:cNvPr>
            <p:cNvSpPr/>
            <p:nvPr/>
          </p:nvSpPr>
          <p:spPr>
            <a:xfrm>
              <a:off x="1183575" y="1637975"/>
              <a:ext cx="46100" cy="62475"/>
            </a:xfrm>
            <a:custGeom>
              <a:avLst/>
              <a:gdLst/>
              <a:ahLst/>
              <a:cxnLst/>
              <a:rect l="l" t="t" r="r" b="b"/>
              <a:pathLst>
                <a:path w="1844" h="2499" extrusionOk="0">
                  <a:moveTo>
                    <a:pt x="1" y="0"/>
                  </a:moveTo>
                  <a:lnTo>
                    <a:pt x="1" y="2499"/>
                  </a:lnTo>
                  <a:lnTo>
                    <a:pt x="1843" y="2499"/>
                  </a:lnTo>
                  <a:lnTo>
                    <a:pt x="184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3390;p61">
              <a:extLst>
                <a:ext uri="{FF2B5EF4-FFF2-40B4-BE49-F238E27FC236}">
                  <a16:creationId xmlns:a16="http://schemas.microsoft.com/office/drawing/2014/main" id="{0BFABD11-C03A-5CEA-634E-713AEBCD7636}"/>
                </a:ext>
              </a:extLst>
            </p:cNvPr>
            <p:cNvSpPr/>
            <p:nvPr/>
          </p:nvSpPr>
          <p:spPr>
            <a:xfrm>
              <a:off x="1262450" y="1637975"/>
              <a:ext cx="45300" cy="62475"/>
            </a:xfrm>
            <a:custGeom>
              <a:avLst/>
              <a:gdLst/>
              <a:ahLst/>
              <a:cxnLst/>
              <a:rect l="l" t="t" r="r" b="b"/>
              <a:pathLst>
                <a:path w="1812" h="2499" extrusionOk="0">
                  <a:moveTo>
                    <a:pt x="0" y="0"/>
                  </a:moveTo>
                  <a:lnTo>
                    <a:pt x="0" y="2499"/>
                  </a:lnTo>
                  <a:lnTo>
                    <a:pt x="1811" y="2499"/>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3391;p61">
              <a:extLst>
                <a:ext uri="{FF2B5EF4-FFF2-40B4-BE49-F238E27FC236}">
                  <a16:creationId xmlns:a16="http://schemas.microsoft.com/office/drawing/2014/main" id="{5E6A319D-3E96-C9FE-2E14-5D163B3734F2}"/>
                </a:ext>
              </a:extLst>
            </p:cNvPr>
            <p:cNvSpPr/>
            <p:nvPr/>
          </p:nvSpPr>
          <p:spPr>
            <a:xfrm>
              <a:off x="1341300" y="1637975"/>
              <a:ext cx="45300" cy="62475"/>
            </a:xfrm>
            <a:custGeom>
              <a:avLst/>
              <a:gdLst/>
              <a:ahLst/>
              <a:cxnLst/>
              <a:rect l="l" t="t" r="r" b="b"/>
              <a:pathLst>
                <a:path w="1812" h="2499" extrusionOk="0">
                  <a:moveTo>
                    <a:pt x="0" y="0"/>
                  </a:moveTo>
                  <a:lnTo>
                    <a:pt x="0" y="2499"/>
                  </a:lnTo>
                  <a:lnTo>
                    <a:pt x="1812" y="2499"/>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3392;p61">
              <a:extLst>
                <a:ext uri="{FF2B5EF4-FFF2-40B4-BE49-F238E27FC236}">
                  <a16:creationId xmlns:a16="http://schemas.microsoft.com/office/drawing/2014/main" id="{110E3746-AD48-CF16-033F-2608870FA52F}"/>
                </a:ext>
              </a:extLst>
            </p:cNvPr>
            <p:cNvSpPr/>
            <p:nvPr/>
          </p:nvSpPr>
          <p:spPr>
            <a:xfrm>
              <a:off x="1183575" y="1731650"/>
              <a:ext cx="46100" cy="62500"/>
            </a:xfrm>
            <a:custGeom>
              <a:avLst/>
              <a:gdLst/>
              <a:ahLst/>
              <a:cxnLst/>
              <a:rect l="l" t="t" r="r" b="b"/>
              <a:pathLst>
                <a:path w="1844" h="2500" extrusionOk="0">
                  <a:moveTo>
                    <a:pt x="1" y="1"/>
                  </a:moveTo>
                  <a:lnTo>
                    <a:pt x="1" y="2499"/>
                  </a:lnTo>
                  <a:lnTo>
                    <a:pt x="1843" y="2499"/>
                  </a:lnTo>
                  <a:lnTo>
                    <a:pt x="184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3393;p61">
              <a:extLst>
                <a:ext uri="{FF2B5EF4-FFF2-40B4-BE49-F238E27FC236}">
                  <a16:creationId xmlns:a16="http://schemas.microsoft.com/office/drawing/2014/main" id="{8E223C23-FF73-980E-C927-22CFC39AAE6C}"/>
                </a:ext>
              </a:extLst>
            </p:cNvPr>
            <p:cNvSpPr/>
            <p:nvPr/>
          </p:nvSpPr>
          <p:spPr>
            <a:xfrm>
              <a:off x="1262450" y="1731650"/>
              <a:ext cx="45300" cy="62500"/>
            </a:xfrm>
            <a:custGeom>
              <a:avLst/>
              <a:gdLst/>
              <a:ahLst/>
              <a:cxnLst/>
              <a:rect l="l" t="t" r="r" b="b"/>
              <a:pathLst>
                <a:path w="1812" h="2500" extrusionOk="0">
                  <a:moveTo>
                    <a:pt x="0" y="1"/>
                  </a:moveTo>
                  <a:lnTo>
                    <a:pt x="0" y="2499"/>
                  </a:lnTo>
                  <a:lnTo>
                    <a:pt x="1811" y="2499"/>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3394;p61">
              <a:extLst>
                <a:ext uri="{FF2B5EF4-FFF2-40B4-BE49-F238E27FC236}">
                  <a16:creationId xmlns:a16="http://schemas.microsoft.com/office/drawing/2014/main" id="{34ABC606-16E0-7FBD-6EE0-2240AC9B3D7C}"/>
                </a:ext>
              </a:extLst>
            </p:cNvPr>
            <p:cNvSpPr/>
            <p:nvPr/>
          </p:nvSpPr>
          <p:spPr>
            <a:xfrm>
              <a:off x="1341300" y="1731650"/>
              <a:ext cx="45300" cy="62500"/>
            </a:xfrm>
            <a:custGeom>
              <a:avLst/>
              <a:gdLst/>
              <a:ahLst/>
              <a:cxnLst/>
              <a:rect l="l" t="t" r="r" b="b"/>
              <a:pathLst>
                <a:path w="1812" h="2500" extrusionOk="0">
                  <a:moveTo>
                    <a:pt x="0" y="1"/>
                  </a:moveTo>
                  <a:lnTo>
                    <a:pt x="0" y="2499"/>
                  </a:lnTo>
                  <a:lnTo>
                    <a:pt x="1812" y="2499"/>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3395;p61">
              <a:extLst>
                <a:ext uri="{FF2B5EF4-FFF2-40B4-BE49-F238E27FC236}">
                  <a16:creationId xmlns:a16="http://schemas.microsoft.com/office/drawing/2014/main" id="{1D458F19-5111-8C70-5A15-9DDBA89EDADC}"/>
                </a:ext>
              </a:extLst>
            </p:cNvPr>
            <p:cNvSpPr/>
            <p:nvPr/>
          </p:nvSpPr>
          <p:spPr>
            <a:xfrm>
              <a:off x="2753650" y="1559125"/>
              <a:ext cx="45300" cy="52325"/>
            </a:xfrm>
            <a:custGeom>
              <a:avLst/>
              <a:gdLst/>
              <a:ahLst/>
              <a:cxnLst/>
              <a:rect l="l" t="t" r="r" b="b"/>
              <a:pathLst>
                <a:path w="1812" h="2093" extrusionOk="0">
                  <a:moveTo>
                    <a:pt x="0" y="0"/>
                  </a:moveTo>
                  <a:lnTo>
                    <a:pt x="0" y="2092"/>
                  </a:lnTo>
                  <a:lnTo>
                    <a:pt x="1812" y="2092"/>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3396;p61">
              <a:extLst>
                <a:ext uri="{FF2B5EF4-FFF2-40B4-BE49-F238E27FC236}">
                  <a16:creationId xmlns:a16="http://schemas.microsoft.com/office/drawing/2014/main" id="{E125AE2E-60C9-60FF-4636-ED00EB3A35C0}"/>
                </a:ext>
              </a:extLst>
            </p:cNvPr>
            <p:cNvSpPr/>
            <p:nvPr/>
          </p:nvSpPr>
          <p:spPr>
            <a:xfrm>
              <a:off x="2832500" y="1559125"/>
              <a:ext cx="45300" cy="52325"/>
            </a:xfrm>
            <a:custGeom>
              <a:avLst/>
              <a:gdLst/>
              <a:ahLst/>
              <a:cxnLst/>
              <a:rect l="l" t="t" r="r" b="b"/>
              <a:pathLst>
                <a:path w="1812" h="2093" extrusionOk="0">
                  <a:moveTo>
                    <a:pt x="1" y="0"/>
                  </a:moveTo>
                  <a:lnTo>
                    <a:pt x="1" y="2092"/>
                  </a:lnTo>
                  <a:lnTo>
                    <a:pt x="1812" y="2092"/>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3397;p61">
              <a:extLst>
                <a:ext uri="{FF2B5EF4-FFF2-40B4-BE49-F238E27FC236}">
                  <a16:creationId xmlns:a16="http://schemas.microsoft.com/office/drawing/2014/main" id="{7FF32A58-98D1-72A6-FA92-11786BBE5ED5}"/>
                </a:ext>
              </a:extLst>
            </p:cNvPr>
            <p:cNvSpPr/>
            <p:nvPr/>
          </p:nvSpPr>
          <p:spPr>
            <a:xfrm>
              <a:off x="2911350" y="1559125"/>
              <a:ext cx="45325" cy="52325"/>
            </a:xfrm>
            <a:custGeom>
              <a:avLst/>
              <a:gdLst/>
              <a:ahLst/>
              <a:cxnLst/>
              <a:rect l="l" t="t" r="r" b="b"/>
              <a:pathLst>
                <a:path w="1813" h="2093" extrusionOk="0">
                  <a:moveTo>
                    <a:pt x="1" y="0"/>
                  </a:moveTo>
                  <a:lnTo>
                    <a:pt x="1" y="2092"/>
                  </a:lnTo>
                  <a:lnTo>
                    <a:pt x="1812" y="2092"/>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3398;p61">
              <a:extLst>
                <a:ext uri="{FF2B5EF4-FFF2-40B4-BE49-F238E27FC236}">
                  <a16:creationId xmlns:a16="http://schemas.microsoft.com/office/drawing/2014/main" id="{0BE88CA0-9880-EC6A-2763-E426180615A3}"/>
                </a:ext>
              </a:extLst>
            </p:cNvPr>
            <p:cNvSpPr/>
            <p:nvPr/>
          </p:nvSpPr>
          <p:spPr>
            <a:xfrm>
              <a:off x="2753650" y="163717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3399;p61">
              <a:extLst>
                <a:ext uri="{FF2B5EF4-FFF2-40B4-BE49-F238E27FC236}">
                  <a16:creationId xmlns:a16="http://schemas.microsoft.com/office/drawing/2014/main" id="{B17C3CE5-D16A-F2FD-955E-9ABD83364488}"/>
                </a:ext>
              </a:extLst>
            </p:cNvPr>
            <p:cNvSpPr/>
            <p:nvPr/>
          </p:nvSpPr>
          <p:spPr>
            <a:xfrm>
              <a:off x="2832500" y="1637175"/>
              <a:ext cx="45300" cy="52350"/>
            </a:xfrm>
            <a:custGeom>
              <a:avLst/>
              <a:gdLst/>
              <a:ahLst/>
              <a:cxnLst/>
              <a:rect l="l" t="t" r="r" b="b"/>
              <a:pathLst>
                <a:path w="1812"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3400;p61">
              <a:extLst>
                <a:ext uri="{FF2B5EF4-FFF2-40B4-BE49-F238E27FC236}">
                  <a16:creationId xmlns:a16="http://schemas.microsoft.com/office/drawing/2014/main" id="{D3D22445-B016-72F6-553F-E3E6168DA6C7}"/>
                </a:ext>
              </a:extLst>
            </p:cNvPr>
            <p:cNvSpPr/>
            <p:nvPr/>
          </p:nvSpPr>
          <p:spPr>
            <a:xfrm>
              <a:off x="2911350" y="1637175"/>
              <a:ext cx="45325" cy="52350"/>
            </a:xfrm>
            <a:custGeom>
              <a:avLst/>
              <a:gdLst/>
              <a:ahLst/>
              <a:cxnLst/>
              <a:rect l="l" t="t" r="r" b="b"/>
              <a:pathLst>
                <a:path w="1813"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3401;p61">
              <a:extLst>
                <a:ext uri="{FF2B5EF4-FFF2-40B4-BE49-F238E27FC236}">
                  <a16:creationId xmlns:a16="http://schemas.microsoft.com/office/drawing/2014/main" id="{B119A658-0A07-A8C0-A6BB-DAA2B0C13E94}"/>
                </a:ext>
              </a:extLst>
            </p:cNvPr>
            <p:cNvSpPr/>
            <p:nvPr/>
          </p:nvSpPr>
          <p:spPr>
            <a:xfrm>
              <a:off x="2753650" y="1715250"/>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3402;p61">
              <a:extLst>
                <a:ext uri="{FF2B5EF4-FFF2-40B4-BE49-F238E27FC236}">
                  <a16:creationId xmlns:a16="http://schemas.microsoft.com/office/drawing/2014/main" id="{72BB11A8-CFBA-C877-C6A8-9A60117BA95C}"/>
                </a:ext>
              </a:extLst>
            </p:cNvPr>
            <p:cNvSpPr/>
            <p:nvPr/>
          </p:nvSpPr>
          <p:spPr>
            <a:xfrm>
              <a:off x="2832500" y="1715250"/>
              <a:ext cx="45300" cy="52350"/>
            </a:xfrm>
            <a:custGeom>
              <a:avLst/>
              <a:gdLst/>
              <a:ahLst/>
              <a:cxnLst/>
              <a:rect l="l" t="t" r="r" b="b"/>
              <a:pathLst>
                <a:path w="1812"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3403;p61">
              <a:extLst>
                <a:ext uri="{FF2B5EF4-FFF2-40B4-BE49-F238E27FC236}">
                  <a16:creationId xmlns:a16="http://schemas.microsoft.com/office/drawing/2014/main" id="{0E154BAE-772A-2010-C8B8-5865ACD0CBA9}"/>
                </a:ext>
              </a:extLst>
            </p:cNvPr>
            <p:cNvSpPr/>
            <p:nvPr/>
          </p:nvSpPr>
          <p:spPr>
            <a:xfrm>
              <a:off x="2911350" y="1715250"/>
              <a:ext cx="45325" cy="52350"/>
            </a:xfrm>
            <a:custGeom>
              <a:avLst/>
              <a:gdLst/>
              <a:ahLst/>
              <a:cxnLst/>
              <a:rect l="l" t="t" r="r" b="b"/>
              <a:pathLst>
                <a:path w="1813"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3404;p61">
              <a:extLst>
                <a:ext uri="{FF2B5EF4-FFF2-40B4-BE49-F238E27FC236}">
                  <a16:creationId xmlns:a16="http://schemas.microsoft.com/office/drawing/2014/main" id="{6F976D72-52D0-2EB5-6467-94B93AAF0116}"/>
                </a:ext>
              </a:extLst>
            </p:cNvPr>
            <p:cNvSpPr/>
            <p:nvPr/>
          </p:nvSpPr>
          <p:spPr>
            <a:xfrm>
              <a:off x="2753650" y="179332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3405;p61">
              <a:extLst>
                <a:ext uri="{FF2B5EF4-FFF2-40B4-BE49-F238E27FC236}">
                  <a16:creationId xmlns:a16="http://schemas.microsoft.com/office/drawing/2014/main" id="{5B55EBBB-89B7-62DD-5F64-6704274AEF1E}"/>
                </a:ext>
              </a:extLst>
            </p:cNvPr>
            <p:cNvSpPr/>
            <p:nvPr/>
          </p:nvSpPr>
          <p:spPr>
            <a:xfrm>
              <a:off x="2832500" y="1793325"/>
              <a:ext cx="45300" cy="52350"/>
            </a:xfrm>
            <a:custGeom>
              <a:avLst/>
              <a:gdLst/>
              <a:ahLst/>
              <a:cxnLst/>
              <a:rect l="l" t="t" r="r" b="b"/>
              <a:pathLst>
                <a:path w="1812"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3406;p61">
              <a:extLst>
                <a:ext uri="{FF2B5EF4-FFF2-40B4-BE49-F238E27FC236}">
                  <a16:creationId xmlns:a16="http://schemas.microsoft.com/office/drawing/2014/main" id="{4A460C8C-C94D-4F2F-A9F8-3654D3174FD4}"/>
                </a:ext>
              </a:extLst>
            </p:cNvPr>
            <p:cNvSpPr/>
            <p:nvPr/>
          </p:nvSpPr>
          <p:spPr>
            <a:xfrm>
              <a:off x="2911350" y="1793325"/>
              <a:ext cx="45325" cy="52350"/>
            </a:xfrm>
            <a:custGeom>
              <a:avLst/>
              <a:gdLst/>
              <a:ahLst/>
              <a:cxnLst/>
              <a:rect l="l" t="t" r="r" b="b"/>
              <a:pathLst>
                <a:path w="1813"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3407;p61">
              <a:extLst>
                <a:ext uri="{FF2B5EF4-FFF2-40B4-BE49-F238E27FC236}">
                  <a16:creationId xmlns:a16="http://schemas.microsoft.com/office/drawing/2014/main" id="{CB94CAC7-67BE-5C12-365C-1152FE0440B3}"/>
                </a:ext>
              </a:extLst>
            </p:cNvPr>
            <p:cNvSpPr/>
            <p:nvPr/>
          </p:nvSpPr>
          <p:spPr>
            <a:xfrm>
              <a:off x="2753650" y="1873750"/>
              <a:ext cx="45300" cy="51550"/>
            </a:xfrm>
            <a:custGeom>
              <a:avLst/>
              <a:gdLst/>
              <a:ahLst/>
              <a:cxnLst/>
              <a:rect l="l" t="t" r="r" b="b"/>
              <a:pathLst>
                <a:path w="1812" h="2062" extrusionOk="0">
                  <a:moveTo>
                    <a:pt x="0" y="0"/>
                  </a:moveTo>
                  <a:lnTo>
                    <a:pt x="0" y="2062"/>
                  </a:lnTo>
                  <a:lnTo>
                    <a:pt x="1812" y="2062"/>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3408;p61">
              <a:extLst>
                <a:ext uri="{FF2B5EF4-FFF2-40B4-BE49-F238E27FC236}">
                  <a16:creationId xmlns:a16="http://schemas.microsoft.com/office/drawing/2014/main" id="{92431C38-C740-A4BC-4610-B0C35C68FA16}"/>
                </a:ext>
              </a:extLst>
            </p:cNvPr>
            <p:cNvSpPr/>
            <p:nvPr/>
          </p:nvSpPr>
          <p:spPr>
            <a:xfrm>
              <a:off x="2832500" y="1873750"/>
              <a:ext cx="45300" cy="51550"/>
            </a:xfrm>
            <a:custGeom>
              <a:avLst/>
              <a:gdLst/>
              <a:ahLst/>
              <a:cxnLst/>
              <a:rect l="l" t="t" r="r" b="b"/>
              <a:pathLst>
                <a:path w="1812" h="2062" extrusionOk="0">
                  <a:moveTo>
                    <a:pt x="1" y="0"/>
                  </a:moveTo>
                  <a:lnTo>
                    <a:pt x="1" y="2062"/>
                  </a:lnTo>
                  <a:lnTo>
                    <a:pt x="1812" y="2062"/>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3409;p61">
              <a:extLst>
                <a:ext uri="{FF2B5EF4-FFF2-40B4-BE49-F238E27FC236}">
                  <a16:creationId xmlns:a16="http://schemas.microsoft.com/office/drawing/2014/main" id="{1697874A-8558-6141-398E-1C943CD79BE0}"/>
                </a:ext>
              </a:extLst>
            </p:cNvPr>
            <p:cNvSpPr/>
            <p:nvPr/>
          </p:nvSpPr>
          <p:spPr>
            <a:xfrm>
              <a:off x="2911350" y="1873750"/>
              <a:ext cx="45325" cy="51550"/>
            </a:xfrm>
            <a:custGeom>
              <a:avLst/>
              <a:gdLst/>
              <a:ahLst/>
              <a:cxnLst/>
              <a:rect l="l" t="t" r="r" b="b"/>
              <a:pathLst>
                <a:path w="1813" h="2062" extrusionOk="0">
                  <a:moveTo>
                    <a:pt x="1" y="0"/>
                  </a:moveTo>
                  <a:lnTo>
                    <a:pt x="1" y="2062"/>
                  </a:lnTo>
                  <a:lnTo>
                    <a:pt x="1812" y="2062"/>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3410;p61">
              <a:extLst>
                <a:ext uri="{FF2B5EF4-FFF2-40B4-BE49-F238E27FC236}">
                  <a16:creationId xmlns:a16="http://schemas.microsoft.com/office/drawing/2014/main" id="{C3ECC9E0-10F6-B7F2-89CC-CBD5EEC56ECC}"/>
                </a:ext>
              </a:extLst>
            </p:cNvPr>
            <p:cNvSpPr/>
            <p:nvPr/>
          </p:nvSpPr>
          <p:spPr>
            <a:xfrm>
              <a:off x="2753650" y="195337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3411;p61">
              <a:extLst>
                <a:ext uri="{FF2B5EF4-FFF2-40B4-BE49-F238E27FC236}">
                  <a16:creationId xmlns:a16="http://schemas.microsoft.com/office/drawing/2014/main" id="{10B43F89-5AEB-1476-8304-DED4462139B6}"/>
                </a:ext>
              </a:extLst>
            </p:cNvPr>
            <p:cNvSpPr/>
            <p:nvPr/>
          </p:nvSpPr>
          <p:spPr>
            <a:xfrm>
              <a:off x="2832500" y="1953375"/>
              <a:ext cx="45300" cy="52350"/>
            </a:xfrm>
            <a:custGeom>
              <a:avLst/>
              <a:gdLst/>
              <a:ahLst/>
              <a:cxnLst/>
              <a:rect l="l" t="t" r="r" b="b"/>
              <a:pathLst>
                <a:path w="1812"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3412;p61">
              <a:extLst>
                <a:ext uri="{FF2B5EF4-FFF2-40B4-BE49-F238E27FC236}">
                  <a16:creationId xmlns:a16="http://schemas.microsoft.com/office/drawing/2014/main" id="{4A4F18F4-0E97-2A75-5A69-D633BB853E23}"/>
                </a:ext>
              </a:extLst>
            </p:cNvPr>
            <p:cNvSpPr/>
            <p:nvPr/>
          </p:nvSpPr>
          <p:spPr>
            <a:xfrm>
              <a:off x="2911350" y="1953375"/>
              <a:ext cx="45325" cy="52350"/>
            </a:xfrm>
            <a:custGeom>
              <a:avLst/>
              <a:gdLst/>
              <a:ahLst/>
              <a:cxnLst/>
              <a:rect l="l" t="t" r="r" b="b"/>
              <a:pathLst>
                <a:path w="1813"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3413;p61">
              <a:extLst>
                <a:ext uri="{FF2B5EF4-FFF2-40B4-BE49-F238E27FC236}">
                  <a16:creationId xmlns:a16="http://schemas.microsoft.com/office/drawing/2014/main" id="{06CEA1CC-FF51-91F0-1054-9408868C4B71}"/>
                </a:ext>
              </a:extLst>
            </p:cNvPr>
            <p:cNvSpPr/>
            <p:nvPr/>
          </p:nvSpPr>
          <p:spPr>
            <a:xfrm>
              <a:off x="2753650" y="2033800"/>
              <a:ext cx="45300" cy="51550"/>
            </a:xfrm>
            <a:custGeom>
              <a:avLst/>
              <a:gdLst/>
              <a:ahLst/>
              <a:cxnLst/>
              <a:rect l="l" t="t" r="r" b="b"/>
              <a:pathLst>
                <a:path w="1812" h="2062" extrusionOk="0">
                  <a:moveTo>
                    <a:pt x="0" y="1"/>
                  </a:moveTo>
                  <a:lnTo>
                    <a:pt x="0"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3414;p61">
              <a:extLst>
                <a:ext uri="{FF2B5EF4-FFF2-40B4-BE49-F238E27FC236}">
                  <a16:creationId xmlns:a16="http://schemas.microsoft.com/office/drawing/2014/main" id="{09B38109-5254-802A-BF45-DFD566E16DC1}"/>
                </a:ext>
              </a:extLst>
            </p:cNvPr>
            <p:cNvSpPr/>
            <p:nvPr/>
          </p:nvSpPr>
          <p:spPr>
            <a:xfrm>
              <a:off x="2832500" y="2033800"/>
              <a:ext cx="45300" cy="51550"/>
            </a:xfrm>
            <a:custGeom>
              <a:avLst/>
              <a:gdLst/>
              <a:ahLst/>
              <a:cxnLst/>
              <a:rect l="l" t="t" r="r" b="b"/>
              <a:pathLst>
                <a:path w="1812"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3415;p61">
              <a:extLst>
                <a:ext uri="{FF2B5EF4-FFF2-40B4-BE49-F238E27FC236}">
                  <a16:creationId xmlns:a16="http://schemas.microsoft.com/office/drawing/2014/main" id="{AF600F4E-5285-20FD-0B53-64175E95607B}"/>
                </a:ext>
              </a:extLst>
            </p:cNvPr>
            <p:cNvSpPr/>
            <p:nvPr/>
          </p:nvSpPr>
          <p:spPr>
            <a:xfrm>
              <a:off x="2911350" y="2033800"/>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3416;p61">
              <a:extLst>
                <a:ext uri="{FF2B5EF4-FFF2-40B4-BE49-F238E27FC236}">
                  <a16:creationId xmlns:a16="http://schemas.microsoft.com/office/drawing/2014/main" id="{56355B5A-726B-E764-FC43-B324FA9F1CD7}"/>
                </a:ext>
              </a:extLst>
            </p:cNvPr>
            <p:cNvSpPr/>
            <p:nvPr/>
          </p:nvSpPr>
          <p:spPr>
            <a:xfrm>
              <a:off x="2753650" y="211342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3417;p61">
              <a:extLst>
                <a:ext uri="{FF2B5EF4-FFF2-40B4-BE49-F238E27FC236}">
                  <a16:creationId xmlns:a16="http://schemas.microsoft.com/office/drawing/2014/main" id="{EF8DE7B7-EB32-D572-3273-DEEC267E5A89}"/>
                </a:ext>
              </a:extLst>
            </p:cNvPr>
            <p:cNvSpPr/>
            <p:nvPr/>
          </p:nvSpPr>
          <p:spPr>
            <a:xfrm>
              <a:off x="2832500" y="2113425"/>
              <a:ext cx="45300" cy="52350"/>
            </a:xfrm>
            <a:custGeom>
              <a:avLst/>
              <a:gdLst/>
              <a:ahLst/>
              <a:cxnLst/>
              <a:rect l="l" t="t" r="r" b="b"/>
              <a:pathLst>
                <a:path w="1812"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3418;p61">
              <a:extLst>
                <a:ext uri="{FF2B5EF4-FFF2-40B4-BE49-F238E27FC236}">
                  <a16:creationId xmlns:a16="http://schemas.microsoft.com/office/drawing/2014/main" id="{9C0F18DC-E5CB-FC5B-17D1-AC3487B69D7D}"/>
                </a:ext>
              </a:extLst>
            </p:cNvPr>
            <p:cNvSpPr/>
            <p:nvPr/>
          </p:nvSpPr>
          <p:spPr>
            <a:xfrm>
              <a:off x="2911350" y="2113425"/>
              <a:ext cx="45325" cy="52350"/>
            </a:xfrm>
            <a:custGeom>
              <a:avLst/>
              <a:gdLst/>
              <a:ahLst/>
              <a:cxnLst/>
              <a:rect l="l" t="t" r="r" b="b"/>
              <a:pathLst>
                <a:path w="1813"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3419;p61">
              <a:extLst>
                <a:ext uri="{FF2B5EF4-FFF2-40B4-BE49-F238E27FC236}">
                  <a16:creationId xmlns:a16="http://schemas.microsoft.com/office/drawing/2014/main" id="{9E0C4096-7F7C-9299-1229-C08CD816E78C}"/>
                </a:ext>
              </a:extLst>
            </p:cNvPr>
            <p:cNvSpPr/>
            <p:nvPr/>
          </p:nvSpPr>
          <p:spPr>
            <a:xfrm>
              <a:off x="1527100" y="1591125"/>
              <a:ext cx="260800" cy="38275"/>
            </a:xfrm>
            <a:custGeom>
              <a:avLst/>
              <a:gdLst/>
              <a:ahLst/>
              <a:cxnLst/>
              <a:rect l="l" t="t" r="r" b="b"/>
              <a:pathLst>
                <a:path w="10432" h="1531" extrusionOk="0">
                  <a:moveTo>
                    <a:pt x="1" y="0"/>
                  </a:moveTo>
                  <a:lnTo>
                    <a:pt x="1" y="1531"/>
                  </a:lnTo>
                  <a:lnTo>
                    <a:pt x="10432" y="1531"/>
                  </a:lnTo>
                  <a:lnTo>
                    <a:pt x="1043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3420;p61">
              <a:extLst>
                <a:ext uri="{FF2B5EF4-FFF2-40B4-BE49-F238E27FC236}">
                  <a16:creationId xmlns:a16="http://schemas.microsoft.com/office/drawing/2014/main" id="{4541E494-4AE8-30C0-9973-3AE1FDBA4E6B}"/>
                </a:ext>
              </a:extLst>
            </p:cNvPr>
            <p:cNvSpPr/>
            <p:nvPr/>
          </p:nvSpPr>
          <p:spPr>
            <a:xfrm>
              <a:off x="1527100" y="1666075"/>
              <a:ext cx="260800" cy="39050"/>
            </a:xfrm>
            <a:custGeom>
              <a:avLst/>
              <a:gdLst/>
              <a:ahLst/>
              <a:cxnLst/>
              <a:rect l="l" t="t" r="r" b="b"/>
              <a:pathLst>
                <a:path w="10432" h="1562" extrusionOk="0">
                  <a:moveTo>
                    <a:pt x="1" y="0"/>
                  </a:moveTo>
                  <a:lnTo>
                    <a:pt x="1" y="1562"/>
                  </a:lnTo>
                  <a:lnTo>
                    <a:pt x="10432" y="1562"/>
                  </a:lnTo>
                  <a:lnTo>
                    <a:pt x="1043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3421;p61">
              <a:extLst>
                <a:ext uri="{FF2B5EF4-FFF2-40B4-BE49-F238E27FC236}">
                  <a16:creationId xmlns:a16="http://schemas.microsoft.com/office/drawing/2014/main" id="{D28B1C72-5E18-5379-6495-FE11E09FF64B}"/>
                </a:ext>
              </a:extLst>
            </p:cNvPr>
            <p:cNvSpPr/>
            <p:nvPr/>
          </p:nvSpPr>
          <p:spPr>
            <a:xfrm>
              <a:off x="1527100" y="1741800"/>
              <a:ext cx="260800" cy="39075"/>
            </a:xfrm>
            <a:custGeom>
              <a:avLst/>
              <a:gdLst/>
              <a:ahLst/>
              <a:cxnLst/>
              <a:rect l="l" t="t" r="r" b="b"/>
              <a:pathLst>
                <a:path w="10432" h="1563" extrusionOk="0">
                  <a:moveTo>
                    <a:pt x="1" y="1"/>
                  </a:moveTo>
                  <a:lnTo>
                    <a:pt x="1" y="1562"/>
                  </a:lnTo>
                  <a:lnTo>
                    <a:pt x="10432" y="1562"/>
                  </a:lnTo>
                  <a:lnTo>
                    <a:pt x="1043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3422;p61">
              <a:extLst>
                <a:ext uri="{FF2B5EF4-FFF2-40B4-BE49-F238E27FC236}">
                  <a16:creationId xmlns:a16="http://schemas.microsoft.com/office/drawing/2014/main" id="{887866E1-91F2-A8FF-3721-669037721A37}"/>
                </a:ext>
              </a:extLst>
            </p:cNvPr>
            <p:cNvSpPr/>
            <p:nvPr/>
          </p:nvSpPr>
          <p:spPr>
            <a:xfrm>
              <a:off x="1527100" y="1817525"/>
              <a:ext cx="260800" cy="39075"/>
            </a:xfrm>
            <a:custGeom>
              <a:avLst/>
              <a:gdLst/>
              <a:ahLst/>
              <a:cxnLst/>
              <a:rect l="l" t="t" r="r" b="b"/>
              <a:pathLst>
                <a:path w="10432" h="1563" extrusionOk="0">
                  <a:moveTo>
                    <a:pt x="1" y="1"/>
                  </a:moveTo>
                  <a:lnTo>
                    <a:pt x="1" y="1562"/>
                  </a:lnTo>
                  <a:lnTo>
                    <a:pt x="10432" y="1562"/>
                  </a:lnTo>
                  <a:lnTo>
                    <a:pt x="1043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3423;p61">
              <a:extLst>
                <a:ext uri="{FF2B5EF4-FFF2-40B4-BE49-F238E27FC236}">
                  <a16:creationId xmlns:a16="http://schemas.microsoft.com/office/drawing/2014/main" id="{62491D65-AB59-97C2-4CA7-D8F2B70CE096}"/>
                </a:ext>
              </a:extLst>
            </p:cNvPr>
            <p:cNvSpPr/>
            <p:nvPr/>
          </p:nvSpPr>
          <p:spPr>
            <a:xfrm>
              <a:off x="1527100" y="1893275"/>
              <a:ext cx="260800" cy="38275"/>
            </a:xfrm>
            <a:custGeom>
              <a:avLst/>
              <a:gdLst/>
              <a:ahLst/>
              <a:cxnLst/>
              <a:rect l="l" t="t" r="r" b="b"/>
              <a:pathLst>
                <a:path w="10432" h="1531" extrusionOk="0">
                  <a:moveTo>
                    <a:pt x="1" y="0"/>
                  </a:moveTo>
                  <a:lnTo>
                    <a:pt x="1" y="1530"/>
                  </a:lnTo>
                  <a:lnTo>
                    <a:pt x="10432" y="1530"/>
                  </a:lnTo>
                  <a:lnTo>
                    <a:pt x="1043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3424;p61">
              <a:extLst>
                <a:ext uri="{FF2B5EF4-FFF2-40B4-BE49-F238E27FC236}">
                  <a16:creationId xmlns:a16="http://schemas.microsoft.com/office/drawing/2014/main" id="{61F4A3D6-1060-4B24-7E98-DBDFAB139E37}"/>
                </a:ext>
              </a:extLst>
            </p:cNvPr>
            <p:cNvSpPr/>
            <p:nvPr/>
          </p:nvSpPr>
          <p:spPr>
            <a:xfrm>
              <a:off x="1527100" y="1968225"/>
              <a:ext cx="260800" cy="39050"/>
            </a:xfrm>
            <a:custGeom>
              <a:avLst/>
              <a:gdLst/>
              <a:ahLst/>
              <a:cxnLst/>
              <a:rect l="l" t="t" r="r" b="b"/>
              <a:pathLst>
                <a:path w="10432" h="1562" extrusionOk="0">
                  <a:moveTo>
                    <a:pt x="1" y="0"/>
                  </a:moveTo>
                  <a:lnTo>
                    <a:pt x="1" y="1562"/>
                  </a:lnTo>
                  <a:lnTo>
                    <a:pt x="10432" y="1562"/>
                  </a:lnTo>
                  <a:lnTo>
                    <a:pt x="1043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3425;p61">
              <a:extLst>
                <a:ext uri="{FF2B5EF4-FFF2-40B4-BE49-F238E27FC236}">
                  <a16:creationId xmlns:a16="http://schemas.microsoft.com/office/drawing/2014/main" id="{05BDAC9C-992C-9E24-37CB-4DC77C2E8D85}"/>
                </a:ext>
              </a:extLst>
            </p:cNvPr>
            <p:cNvSpPr/>
            <p:nvPr/>
          </p:nvSpPr>
          <p:spPr>
            <a:xfrm>
              <a:off x="1527100" y="2043950"/>
              <a:ext cx="260800" cy="39050"/>
            </a:xfrm>
            <a:custGeom>
              <a:avLst/>
              <a:gdLst/>
              <a:ahLst/>
              <a:cxnLst/>
              <a:rect l="l" t="t" r="r" b="b"/>
              <a:pathLst>
                <a:path w="10432" h="1562" extrusionOk="0">
                  <a:moveTo>
                    <a:pt x="1" y="0"/>
                  </a:moveTo>
                  <a:lnTo>
                    <a:pt x="1" y="1562"/>
                  </a:lnTo>
                  <a:lnTo>
                    <a:pt x="10432" y="1562"/>
                  </a:lnTo>
                  <a:lnTo>
                    <a:pt x="1043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3426;p61">
              <a:extLst>
                <a:ext uri="{FF2B5EF4-FFF2-40B4-BE49-F238E27FC236}">
                  <a16:creationId xmlns:a16="http://schemas.microsoft.com/office/drawing/2014/main" id="{95660A36-B567-9FB3-D99D-E03514967250}"/>
                </a:ext>
              </a:extLst>
            </p:cNvPr>
            <p:cNvSpPr/>
            <p:nvPr/>
          </p:nvSpPr>
          <p:spPr>
            <a:xfrm>
              <a:off x="1527100" y="2119675"/>
              <a:ext cx="260800" cy="38275"/>
            </a:xfrm>
            <a:custGeom>
              <a:avLst/>
              <a:gdLst/>
              <a:ahLst/>
              <a:cxnLst/>
              <a:rect l="l" t="t" r="r" b="b"/>
              <a:pathLst>
                <a:path w="10432" h="1531" extrusionOk="0">
                  <a:moveTo>
                    <a:pt x="1" y="1"/>
                  </a:moveTo>
                  <a:lnTo>
                    <a:pt x="1" y="1531"/>
                  </a:lnTo>
                  <a:lnTo>
                    <a:pt x="10432" y="1531"/>
                  </a:lnTo>
                  <a:lnTo>
                    <a:pt x="1043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3427;p61">
              <a:extLst>
                <a:ext uri="{FF2B5EF4-FFF2-40B4-BE49-F238E27FC236}">
                  <a16:creationId xmlns:a16="http://schemas.microsoft.com/office/drawing/2014/main" id="{ACF1BD22-61E8-3267-A5EA-9583E1D82D9B}"/>
                </a:ext>
              </a:extLst>
            </p:cNvPr>
            <p:cNvSpPr/>
            <p:nvPr/>
          </p:nvSpPr>
          <p:spPr>
            <a:xfrm>
              <a:off x="2446825" y="1467775"/>
              <a:ext cx="80425" cy="37500"/>
            </a:xfrm>
            <a:custGeom>
              <a:avLst/>
              <a:gdLst/>
              <a:ahLst/>
              <a:cxnLst/>
              <a:rect l="l" t="t" r="r" b="b"/>
              <a:pathLst>
                <a:path w="3217" h="1500" extrusionOk="0">
                  <a:moveTo>
                    <a:pt x="0" y="0"/>
                  </a:moveTo>
                  <a:lnTo>
                    <a:pt x="0" y="1499"/>
                  </a:lnTo>
                  <a:lnTo>
                    <a:pt x="3217" y="1499"/>
                  </a:lnTo>
                  <a:lnTo>
                    <a:pt x="321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3428;p61">
              <a:extLst>
                <a:ext uri="{FF2B5EF4-FFF2-40B4-BE49-F238E27FC236}">
                  <a16:creationId xmlns:a16="http://schemas.microsoft.com/office/drawing/2014/main" id="{BE4AD475-9037-AA71-7B46-1EEA823F7F3F}"/>
                </a:ext>
              </a:extLst>
            </p:cNvPr>
            <p:cNvSpPr/>
            <p:nvPr/>
          </p:nvSpPr>
          <p:spPr>
            <a:xfrm>
              <a:off x="2446825" y="1541150"/>
              <a:ext cx="80425" cy="37500"/>
            </a:xfrm>
            <a:custGeom>
              <a:avLst/>
              <a:gdLst/>
              <a:ahLst/>
              <a:cxnLst/>
              <a:rect l="l" t="t" r="r" b="b"/>
              <a:pathLst>
                <a:path w="3217" h="1500" extrusionOk="0">
                  <a:moveTo>
                    <a:pt x="0" y="1"/>
                  </a:moveTo>
                  <a:lnTo>
                    <a:pt x="0" y="1500"/>
                  </a:lnTo>
                  <a:lnTo>
                    <a:pt x="3217" y="1500"/>
                  </a:lnTo>
                  <a:lnTo>
                    <a:pt x="321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3429;p61">
              <a:extLst>
                <a:ext uri="{FF2B5EF4-FFF2-40B4-BE49-F238E27FC236}">
                  <a16:creationId xmlns:a16="http://schemas.microsoft.com/office/drawing/2014/main" id="{2B1091C5-0C98-E5FF-0921-9D8EB79F0280}"/>
                </a:ext>
              </a:extLst>
            </p:cNvPr>
            <p:cNvSpPr/>
            <p:nvPr/>
          </p:nvSpPr>
          <p:spPr>
            <a:xfrm>
              <a:off x="2446825" y="1613775"/>
              <a:ext cx="80425" cy="37500"/>
            </a:xfrm>
            <a:custGeom>
              <a:avLst/>
              <a:gdLst/>
              <a:ahLst/>
              <a:cxnLst/>
              <a:rect l="l" t="t" r="r" b="b"/>
              <a:pathLst>
                <a:path w="3217" h="1500" extrusionOk="0">
                  <a:moveTo>
                    <a:pt x="0" y="0"/>
                  </a:moveTo>
                  <a:lnTo>
                    <a:pt x="0" y="1499"/>
                  </a:lnTo>
                  <a:lnTo>
                    <a:pt x="3217" y="1499"/>
                  </a:lnTo>
                  <a:lnTo>
                    <a:pt x="321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3430;p61">
              <a:extLst>
                <a:ext uri="{FF2B5EF4-FFF2-40B4-BE49-F238E27FC236}">
                  <a16:creationId xmlns:a16="http://schemas.microsoft.com/office/drawing/2014/main" id="{F6AE537C-F19D-A529-F4E0-0DE446301742}"/>
                </a:ext>
              </a:extLst>
            </p:cNvPr>
            <p:cNvSpPr/>
            <p:nvPr/>
          </p:nvSpPr>
          <p:spPr>
            <a:xfrm>
              <a:off x="2446825" y="1686375"/>
              <a:ext cx="80425" cy="38275"/>
            </a:xfrm>
            <a:custGeom>
              <a:avLst/>
              <a:gdLst/>
              <a:ahLst/>
              <a:cxnLst/>
              <a:rect l="l" t="t" r="r" b="b"/>
              <a:pathLst>
                <a:path w="3217" h="1531" extrusionOk="0">
                  <a:moveTo>
                    <a:pt x="0" y="0"/>
                  </a:moveTo>
                  <a:lnTo>
                    <a:pt x="0" y="1531"/>
                  </a:lnTo>
                  <a:lnTo>
                    <a:pt x="3217" y="1531"/>
                  </a:lnTo>
                  <a:lnTo>
                    <a:pt x="321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3431;p61">
              <a:extLst>
                <a:ext uri="{FF2B5EF4-FFF2-40B4-BE49-F238E27FC236}">
                  <a16:creationId xmlns:a16="http://schemas.microsoft.com/office/drawing/2014/main" id="{DBC9994A-AE27-FE13-C3CA-1A149342635A}"/>
                </a:ext>
              </a:extLst>
            </p:cNvPr>
            <p:cNvSpPr/>
            <p:nvPr/>
          </p:nvSpPr>
          <p:spPr>
            <a:xfrm>
              <a:off x="2446825" y="1759775"/>
              <a:ext cx="80425" cy="37500"/>
            </a:xfrm>
            <a:custGeom>
              <a:avLst/>
              <a:gdLst/>
              <a:ahLst/>
              <a:cxnLst/>
              <a:rect l="l" t="t" r="r" b="b"/>
              <a:pathLst>
                <a:path w="3217" h="1500" extrusionOk="0">
                  <a:moveTo>
                    <a:pt x="0" y="0"/>
                  </a:moveTo>
                  <a:lnTo>
                    <a:pt x="0" y="1499"/>
                  </a:lnTo>
                  <a:lnTo>
                    <a:pt x="3217" y="1499"/>
                  </a:lnTo>
                  <a:lnTo>
                    <a:pt x="321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3432;p61">
              <a:extLst>
                <a:ext uri="{FF2B5EF4-FFF2-40B4-BE49-F238E27FC236}">
                  <a16:creationId xmlns:a16="http://schemas.microsoft.com/office/drawing/2014/main" id="{6EF55B28-5BA7-61DC-57E4-05F31DE3746E}"/>
                </a:ext>
              </a:extLst>
            </p:cNvPr>
            <p:cNvSpPr/>
            <p:nvPr/>
          </p:nvSpPr>
          <p:spPr>
            <a:xfrm>
              <a:off x="2446825" y="1832375"/>
              <a:ext cx="80425" cy="37500"/>
            </a:xfrm>
            <a:custGeom>
              <a:avLst/>
              <a:gdLst/>
              <a:ahLst/>
              <a:cxnLst/>
              <a:rect l="l" t="t" r="r" b="b"/>
              <a:pathLst>
                <a:path w="3217" h="1500" extrusionOk="0">
                  <a:moveTo>
                    <a:pt x="0" y="0"/>
                  </a:moveTo>
                  <a:lnTo>
                    <a:pt x="0" y="1499"/>
                  </a:lnTo>
                  <a:lnTo>
                    <a:pt x="3217" y="1499"/>
                  </a:lnTo>
                  <a:lnTo>
                    <a:pt x="321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3433;p61">
              <a:extLst>
                <a:ext uri="{FF2B5EF4-FFF2-40B4-BE49-F238E27FC236}">
                  <a16:creationId xmlns:a16="http://schemas.microsoft.com/office/drawing/2014/main" id="{47F11330-9C8E-3F9D-C116-589B327F7213}"/>
                </a:ext>
              </a:extLst>
            </p:cNvPr>
            <p:cNvSpPr/>
            <p:nvPr/>
          </p:nvSpPr>
          <p:spPr>
            <a:xfrm>
              <a:off x="2446825" y="1904975"/>
              <a:ext cx="80425" cy="38275"/>
            </a:xfrm>
            <a:custGeom>
              <a:avLst/>
              <a:gdLst/>
              <a:ahLst/>
              <a:cxnLst/>
              <a:rect l="l" t="t" r="r" b="b"/>
              <a:pathLst>
                <a:path w="3217" h="1531" extrusionOk="0">
                  <a:moveTo>
                    <a:pt x="0" y="1"/>
                  </a:moveTo>
                  <a:lnTo>
                    <a:pt x="0" y="1531"/>
                  </a:lnTo>
                  <a:lnTo>
                    <a:pt x="3217" y="1531"/>
                  </a:lnTo>
                  <a:lnTo>
                    <a:pt x="321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3434;p61">
              <a:extLst>
                <a:ext uri="{FF2B5EF4-FFF2-40B4-BE49-F238E27FC236}">
                  <a16:creationId xmlns:a16="http://schemas.microsoft.com/office/drawing/2014/main" id="{5C041CE5-196F-6110-73D9-3F74D5E21760}"/>
                </a:ext>
              </a:extLst>
            </p:cNvPr>
            <p:cNvSpPr/>
            <p:nvPr/>
          </p:nvSpPr>
          <p:spPr>
            <a:xfrm>
              <a:off x="2446825" y="1978375"/>
              <a:ext cx="80425" cy="37500"/>
            </a:xfrm>
            <a:custGeom>
              <a:avLst/>
              <a:gdLst/>
              <a:ahLst/>
              <a:cxnLst/>
              <a:rect l="l" t="t" r="r" b="b"/>
              <a:pathLst>
                <a:path w="3217" h="1500" extrusionOk="0">
                  <a:moveTo>
                    <a:pt x="0" y="0"/>
                  </a:moveTo>
                  <a:lnTo>
                    <a:pt x="0" y="1499"/>
                  </a:lnTo>
                  <a:lnTo>
                    <a:pt x="3217" y="1499"/>
                  </a:lnTo>
                  <a:lnTo>
                    <a:pt x="321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3435;p61">
              <a:extLst>
                <a:ext uri="{FF2B5EF4-FFF2-40B4-BE49-F238E27FC236}">
                  <a16:creationId xmlns:a16="http://schemas.microsoft.com/office/drawing/2014/main" id="{5CB3768F-3200-88A4-EBA1-B0218A215954}"/>
                </a:ext>
              </a:extLst>
            </p:cNvPr>
            <p:cNvSpPr/>
            <p:nvPr/>
          </p:nvSpPr>
          <p:spPr>
            <a:xfrm>
              <a:off x="2556125" y="1467775"/>
              <a:ext cx="81225" cy="37500"/>
            </a:xfrm>
            <a:custGeom>
              <a:avLst/>
              <a:gdLst/>
              <a:ahLst/>
              <a:cxnLst/>
              <a:rect l="l" t="t" r="r" b="b"/>
              <a:pathLst>
                <a:path w="3249" h="1500" extrusionOk="0">
                  <a:moveTo>
                    <a:pt x="0" y="0"/>
                  </a:moveTo>
                  <a:lnTo>
                    <a:pt x="0" y="1499"/>
                  </a:lnTo>
                  <a:lnTo>
                    <a:pt x="3248" y="1499"/>
                  </a:lnTo>
                  <a:lnTo>
                    <a:pt x="32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3436;p61">
              <a:extLst>
                <a:ext uri="{FF2B5EF4-FFF2-40B4-BE49-F238E27FC236}">
                  <a16:creationId xmlns:a16="http://schemas.microsoft.com/office/drawing/2014/main" id="{43A1C902-8E9C-B47A-D741-2ED8E70EEE1E}"/>
                </a:ext>
              </a:extLst>
            </p:cNvPr>
            <p:cNvSpPr/>
            <p:nvPr/>
          </p:nvSpPr>
          <p:spPr>
            <a:xfrm>
              <a:off x="2556125" y="1541150"/>
              <a:ext cx="81225" cy="37500"/>
            </a:xfrm>
            <a:custGeom>
              <a:avLst/>
              <a:gdLst/>
              <a:ahLst/>
              <a:cxnLst/>
              <a:rect l="l" t="t" r="r" b="b"/>
              <a:pathLst>
                <a:path w="3249" h="1500" extrusionOk="0">
                  <a:moveTo>
                    <a:pt x="0" y="1"/>
                  </a:moveTo>
                  <a:lnTo>
                    <a:pt x="0" y="1500"/>
                  </a:lnTo>
                  <a:lnTo>
                    <a:pt x="3248" y="1500"/>
                  </a:lnTo>
                  <a:lnTo>
                    <a:pt x="324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3437;p61">
              <a:extLst>
                <a:ext uri="{FF2B5EF4-FFF2-40B4-BE49-F238E27FC236}">
                  <a16:creationId xmlns:a16="http://schemas.microsoft.com/office/drawing/2014/main" id="{6F970440-31FE-1536-1484-3156314FC262}"/>
                </a:ext>
              </a:extLst>
            </p:cNvPr>
            <p:cNvSpPr/>
            <p:nvPr/>
          </p:nvSpPr>
          <p:spPr>
            <a:xfrm>
              <a:off x="2556125" y="1613775"/>
              <a:ext cx="81225" cy="37500"/>
            </a:xfrm>
            <a:custGeom>
              <a:avLst/>
              <a:gdLst/>
              <a:ahLst/>
              <a:cxnLst/>
              <a:rect l="l" t="t" r="r" b="b"/>
              <a:pathLst>
                <a:path w="3249" h="1500" extrusionOk="0">
                  <a:moveTo>
                    <a:pt x="0" y="0"/>
                  </a:moveTo>
                  <a:lnTo>
                    <a:pt x="0" y="1499"/>
                  </a:lnTo>
                  <a:lnTo>
                    <a:pt x="3248" y="1499"/>
                  </a:lnTo>
                  <a:lnTo>
                    <a:pt x="32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3438;p61">
              <a:extLst>
                <a:ext uri="{FF2B5EF4-FFF2-40B4-BE49-F238E27FC236}">
                  <a16:creationId xmlns:a16="http://schemas.microsoft.com/office/drawing/2014/main" id="{7E0EC98F-25BC-3243-C58B-393ABB8F5299}"/>
                </a:ext>
              </a:extLst>
            </p:cNvPr>
            <p:cNvSpPr/>
            <p:nvPr/>
          </p:nvSpPr>
          <p:spPr>
            <a:xfrm>
              <a:off x="2556125" y="1686375"/>
              <a:ext cx="81225" cy="38275"/>
            </a:xfrm>
            <a:custGeom>
              <a:avLst/>
              <a:gdLst/>
              <a:ahLst/>
              <a:cxnLst/>
              <a:rect l="l" t="t" r="r" b="b"/>
              <a:pathLst>
                <a:path w="3249" h="1531" extrusionOk="0">
                  <a:moveTo>
                    <a:pt x="0" y="0"/>
                  </a:moveTo>
                  <a:lnTo>
                    <a:pt x="0" y="1531"/>
                  </a:lnTo>
                  <a:lnTo>
                    <a:pt x="3248" y="1531"/>
                  </a:lnTo>
                  <a:lnTo>
                    <a:pt x="32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3439;p61">
              <a:extLst>
                <a:ext uri="{FF2B5EF4-FFF2-40B4-BE49-F238E27FC236}">
                  <a16:creationId xmlns:a16="http://schemas.microsoft.com/office/drawing/2014/main" id="{5EAE0D60-E2DF-A3B8-0AEA-107C51BAA053}"/>
                </a:ext>
              </a:extLst>
            </p:cNvPr>
            <p:cNvSpPr/>
            <p:nvPr/>
          </p:nvSpPr>
          <p:spPr>
            <a:xfrm>
              <a:off x="2556125" y="1759775"/>
              <a:ext cx="81225" cy="37500"/>
            </a:xfrm>
            <a:custGeom>
              <a:avLst/>
              <a:gdLst/>
              <a:ahLst/>
              <a:cxnLst/>
              <a:rect l="l" t="t" r="r" b="b"/>
              <a:pathLst>
                <a:path w="3249" h="1500" extrusionOk="0">
                  <a:moveTo>
                    <a:pt x="0" y="0"/>
                  </a:moveTo>
                  <a:lnTo>
                    <a:pt x="0" y="1499"/>
                  </a:lnTo>
                  <a:lnTo>
                    <a:pt x="3248" y="1499"/>
                  </a:lnTo>
                  <a:lnTo>
                    <a:pt x="32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3440;p61">
              <a:extLst>
                <a:ext uri="{FF2B5EF4-FFF2-40B4-BE49-F238E27FC236}">
                  <a16:creationId xmlns:a16="http://schemas.microsoft.com/office/drawing/2014/main" id="{5D85AC4A-A7B4-128A-2E3D-B12B5FC9FBE8}"/>
                </a:ext>
              </a:extLst>
            </p:cNvPr>
            <p:cNvSpPr/>
            <p:nvPr/>
          </p:nvSpPr>
          <p:spPr>
            <a:xfrm>
              <a:off x="2556125" y="1832375"/>
              <a:ext cx="81225" cy="37500"/>
            </a:xfrm>
            <a:custGeom>
              <a:avLst/>
              <a:gdLst/>
              <a:ahLst/>
              <a:cxnLst/>
              <a:rect l="l" t="t" r="r" b="b"/>
              <a:pathLst>
                <a:path w="3249" h="1500" extrusionOk="0">
                  <a:moveTo>
                    <a:pt x="0" y="0"/>
                  </a:moveTo>
                  <a:lnTo>
                    <a:pt x="0" y="1499"/>
                  </a:lnTo>
                  <a:lnTo>
                    <a:pt x="3248" y="1499"/>
                  </a:lnTo>
                  <a:lnTo>
                    <a:pt x="32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3441;p61">
              <a:extLst>
                <a:ext uri="{FF2B5EF4-FFF2-40B4-BE49-F238E27FC236}">
                  <a16:creationId xmlns:a16="http://schemas.microsoft.com/office/drawing/2014/main" id="{8E4EDF99-411B-A592-49A1-FCF597380479}"/>
                </a:ext>
              </a:extLst>
            </p:cNvPr>
            <p:cNvSpPr/>
            <p:nvPr/>
          </p:nvSpPr>
          <p:spPr>
            <a:xfrm>
              <a:off x="2556125" y="1904975"/>
              <a:ext cx="81225" cy="38275"/>
            </a:xfrm>
            <a:custGeom>
              <a:avLst/>
              <a:gdLst/>
              <a:ahLst/>
              <a:cxnLst/>
              <a:rect l="l" t="t" r="r" b="b"/>
              <a:pathLst>
                <a:path w="3249" h="1531" extrusionOk="0">
                  <a:moveTo>
                    <a:pt x="0" y="1"/>
                  </a:moveTo>
                  <a:lnTo>
                    <a:pt x="0" y="1531"/>
                  </a:lnTo>
                  <a:lnTo>
                    <a:pt x="3248" y="1531"/>
                  </a:lnTo>
                  <a:lnTo>
                    <a:pt x="324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3442;p61">
              <a:extLst>
                <a:ext uri="{FF2B5EF4-FFF2-40B4-BE49-F238E27FC236}">
                  <a16:creationId xmlns:a16="http://schemas.microsoft.com/office/drawing/2014/main" id="{13E510FB-8519-0DC9-8266-61DFD0DDF540}"/>
                </a:ext>
              </a:extLst>
            </p:cNvPr>
            <p:cNvSpPr/>
            <p:nvPr/>
          </p:nvSpPr>
          <p:spPr>
            <a:xfrm>
              <a:off x="2556125" y="1978375"/>
              <a:ext cx="81225" cy="37500"/>
            </a:xfrm>
            <a:custGeom>
              <a:avLst/>
              <a:gdLst/>
              <a:ahLst/>
              <a:cxnLst/>
              <a:rect l="l" t="t" r="r" b="b"/>
              <a:pathLst>
                <a:path w="3249" h="1500" extrusionOk="0">
                  <a:moveTo>
                    <a:pt x="0" y="0"/>
                  </a:moveTo>
                  <a:lnTo>
                    <a:pt x="0" y="1499"/>
                  </a:lnTo>
                  <a:lnTo>
                    <a:pt x="3248" y="1499"/>
                  </a:lnTo>
                  <a:lnTo>
                    <a:pt x="32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3443;p61">
              <a:extLst>
                <a:ext uri="{FF2B5EF4-FFF2-40B4-BE49-F238E27FC236}">
                  <a16:creationId xmlns:a16="http://schemas.microsoft.com/office/drawing/2014/main" id="{4BE76DCB-7585-5BBC-DD8B-817F212314B6}"/>
                </a:ext>
              </a:extLst>
            </p:cNvPr>
            <p:cNvSpPr/>
            <p:nvPr/>
          </p:nvSpPr>
          <p:spPr>
            <a:xfrm>
              <a:off x="1919050" y="1197625"/>
              <a:ext cx="83550" cy="58600"/>
            </a:xfrm>
            <a:custGeom>
              <a:avLst/>
              <a:gdLst/>
              <a:ahLst/>
              <a:cxnLst/>
              <a:rect l="l" t="t" r="r" b="b"/>
              <a:pathLst>
                <a:path w="3342" h="2344" extrusionOk="0">
                  <a:moveTo>
                    <a:pt x="0" y="1"/>
                  </a:moveTo>
                  <a:lnTo>
                    <a:pt x="0" y="2343"/>
                  </a:lnTo>
                  <a:lnTo>
                    <a:pt x="3342" y="2343"/>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3444;p61">
              <a:extLst>
                <a:ext uri="{FF2B5EF4-FFF2-40B4-BE49-F238E27FC236}">
                  <a16:creationId xmlns:a16="http://schemas.microsoft.com/office/drawing/2014/main" id="{A8440291-CCAB-1928-1BE0-9BADD0AD8BDB}"/>
                </a:ext>
              </a:extLst>
            </p:cNvPr>
            <p:cNvSpPr/>
            <p:nvPr/>
          </p:nvSpPr>
          <p:spPr>
            <a:xfrm>
              <a:off x="2043950" y="1197625"/>
              <a:ext cx="84350" cy="58600"/>
            </a:xfrm>
            <a:custGeom>
              <a:avLst/>
              <a:gdLst/>
              <a:ahLst/>
              <a:cxnLst/>
              <a:rect l="l" t="t" r="r" b="b"/>
              <a:pathLst>
                <a:path w="3374" h="2344" extrusionOk="0">
                  <a:moveTo>
                    <a:pt x="1" y="1"/>
                  </a:moveTo>
                  <a:lnTo>
                    <a:pt x="1" y="2343"/>
                  </a:lnTo>
                  <a:lnTo>
                    <a:pt x="3374" y="2343"/>
                  </a:lnTo>
                  <a:lnTo>
                    <a:pt x="337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3445;p61">
              <a:extLst>
                <a:ext uri="{FF2B5EF4-FFF2-40B4-BE49-F238E27FC236}">
                  <a16:creationId xmlns:a16="http://schemas.microsoft.com/office/drawing/2014/main" id="{3788CB2A-347C-C942-6911-97CA0772E3A9}"/>
                </a:ext>
              </a:extLst>
            </p:cNvPr>
            <p:cNvSpPr/>
            <p:nvPr/>
          </p:nvSpPr>
          <p:spPr>
            <a:xfrm>
              <a:off x="1919050" y="1284300"/>
              <a:ext cx="83550" cy="59350"/>
            </a:xfrm>
            <a:custGeom>
              <a:avLst/>
              <a:gdLst/>
              <a:ahLst/>
              <a:cxnLst/>
              <a:rect l="l" t="t" r="r" b="b"/>
              <a:pathLst>
                <a:path w="3342" h="2374" extrusionOk="0">
                  <a:moveTo>
                    <a:pt x="0" y="0"/>
                  </a:moveTo>
                  <a:lnTo>
                    <a:pt x="0"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3446;p61">
              <a:extLst>
                <a:ext uri="{FF2B5EF4-FFF2-40B4-BE49-F238E27FC236}">
                  <a16:creationId xmlns:a16="http://schemas.microsoft.com/office/drawing/2014/main" id="{C797F799-7E6B-7926-0F7C-90FDDE05EA4A}"/>
                </a:ext>
              </a:extLst>
            </p:cNvPr>
            <p:cNvSpPr/>
            <p:nvPr/>
          </p:nvSpPr>
          <p:spPr>
            <a:xfrm>
              <a:off x="2043950" y="1284300"/>
              <a:ext cx="84350" cy="59350"/>
            </a:xfrm>
            <a:custGeom>
              <a:avLst/>
              <a:gdLst/>
              <a:ahLst/>
              <a:cxnLst/>
              <a:rect l="l" t="t" r="r" b="b"/>
              <a:pathLst>
                <a:path w="3374" h="2374" extrusionOk="0">
                  <a:moveTo>
                    <a:pt x="1" y="0"/>
                  </a:moveTo>
                  <a:lnTo>
                    <a:pt x="1" y="2374"/>
                  </a:lnTo>
                  <a:lnTo>
                    <a:pt x="3374" y="2374"/>
                  </a:lnTo>
                  <a:lnTo>
                    <a:pt x="337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3447;p61">
              <a:extLst>
                <a:ext uri="{FF2B5EF4-FFF2-40B4-BE49-F238E27FC236}">
                  <a16:creationId xmlns:a16="http://schemas.microsoft.com/office/drawing/2014/main" id="{35705979-3D8A-1B07-395C-652A59745E98}"/>
                </a:ext>
              </a:extLst>
            </p:cNvPr>
            <p:cNvSpPr/>
            <p:nvPr/>
          </p:nvSpPr>
          <p:spPr>
            <a:xfrm>
              <a:off x="1919050" y="1371750"/>
              <a:ext cx="83550" cy="59350"/>
            </a:xfrm>
            <a:custGeom>
              <a:avLst/>
              <a:gdLst/>
              <a:ahLst/>
              <a:cxnLst/>
              <a:rect l="l" t="t" r="r" b="b"/>
              <a:pathLst>
                <a:path w="3342" h="2374" extrusionOk="0">
                  <a:moveTo>
                    <a:pt x="0" y="0"/>
                  </a:moveTo>
                  <a:lnTo>
                    <a:pt x="0" y="2373"/>
                  </a:lnTo>
                  <a:lnTo>
                    <a:pt x="3342" y="2373"/>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3448;p61">
              <a:extLst>
                <a:ext uri="{FF2B5EF4-FFF2-40B4-BE49-F238E27FC236}">
                  <a16:creationId xmlns:a16="http://schemas.microsoft.com/office/drawing/2014/main" id="{B7D5EF52-6FE4-6168-83D0-780CD5801B1C}"/>
                </a:ext>
              </a:extLst>
            </p:cNvPr>
            <p:cNvSpPr/>
            <p:nvPr/>
          </p:nvSpPr>
          <p:spPr>
            <a:xfrm>
              <a:off x="2043950" y="1371750"/>
              <a:ext cx="84350" cy="59350"/>
            </a:xfrm>
            <a:custGeom>
              <a:avLst/>
              <a:gdLst/>
              <a:ahLst/>
              <a:cxnLst/>
              <a:rect l="l" t="t" r="r" b="b"/>
              <a:pathLst>
                <a:path w="3374" h="2374" extrusionOk="0">
                  <a:moveTo>
                    <a:pt x="1" y="0"/>
                  </a:moveTo>
                  <a:lnTo>
                    <a:pt x="1" y="2373"/>
                  </a:lnTo>
                  <a:lnTo>
                    <a:pt x="3374" y="2373"/>
                  </a:lnTo>
                  <a:lnTo>
                    <a:pt x="337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3449;p61">
              <a:extLst>
                <a:ext uri="{FF2B5EF4-FFF2-40B4-BE49-F238E27FC236}">
                  <a16:creationId xmlns:a16="http://schemas.microsoft.com/office/drawing/2014/main" id="{01D2C49C-772E-4489-E329-2DB42E1BF7B3}"/>
                </a:ext>
              </a:extLst>
            </p:cNvPr>
            <p:cNvSpPr/>
            <p:nvPr/>
          </p:nvSpPr>
          <p:spPr>
            <a:xfrm>
              <a:off x="1919050" y="1458400"/>
              <a:ext cx="83550" cy="59350"/>
            </a:xfrm>
            <a:custGeom>
              <a:avLst/>
              <a:gdLst/>
              <a:ahLst/>
              <a:cxnLst/>
              <a:rect l="l" t="t" r="r" b="b"/>
              <a:pathLst>
                <a:path w="3342" h="2374" extrusionOk="0">
                  <a:moveTo>
                    <a:pt x="0" y="0"/>
                  </a:moveTo>
                  <a:lnTo>
                    <a:pt x="0"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3450;p61">
              <a:extLst>
                <a:ext uri="{FF2B5EF4-FFF2-40B4-BE49-F238E27FC236}">
                  <a16:creationId xmlns:a16="http://schemas.microsoft.com/office/drawing/2014/main" id="{05297FCE-D631-3C35-BCF2-1F70C7746A08}"/>
                </a:ext>
              </a:extLst>
            </p:cNvPr>
            <p:cNvSpPr/>
            <p:nvPr/>
          </p:nvSpPr>
          <p:spPr>
            <a:xfrm>
              <a:off x="2043950" y="1458400"/>
              <a:ext cx="84350" cy="59350"/>
            </a:xfrm>
            <a:custGeom>
              <a:avLst/>
              <a:gdLst/>
              <a:ahLst/>
              <a:cxnLst/>
              <a:rect l="l" t="t" r="r" b="b"/>
              <a:pathLst>
                <a:path w="3374" h="2374" extrusionOk="0">
                  <a:moveTo>
                    <a:pt x="1" y="0"/>
                  </a:moveTo>
                  <a:lnTo>
                    <a:pt x="1" y="2374"/>
                  </a:lnTo>
                  <a:lnTo>
                    <a:pt x="3374" y="2374"/>
                  </a:lnTo>
                  <a:lnTo>
                    <a:pt x="337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3451;p61">
              <a:extLst>
                <a:ext uri="{FF2B5EF4-FFF2-40B4-BE49-F238E27FC236}">
                  <a16:creationId xmlns:a16="http://schemas.microsoft.com/office/drawing/2014/main" id="{9DB4953C-7E29-DCE9-B848-FDFF30990465}"/>
                </a:ext>
              </a:extLst>
            </p:cNvPr>
            <p:cNvSpPr/>
            <p:nvPr/>
          </p:nvSpPr>
          <p:spPr>
            <a:xfrm>
              <a:off x="1919050" y="1545850"/>
              <a:ext cx="83550" cy="59350"/>
            </a:xfrm>
            <a:custGeom>
              <a:avLst/>
              <a:gdLst/>
              <a:ahLst/>
              <a:cxnLst/>
              <a:rect l="l" t="t" r="r" b="b"/>
              <a:pathLst>
                <a:path w="3342" h="2374" extrusionOk="0">
                  <a:moveTo>
                    <a:pt x="0" y="0"/>
                  </a:moveTo>
                  <a:lnTo>
                    <a:pt x="0"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3452;p61">
              <a:extLst>
                <a:ext uri="{FF2B5EF4-FFF2-40B4-BE49-F238E27FC236}">
                  <a16:creationId xmlns:a16="http://schemas.microsoft.com/office/drawing/2014/main" id="{190BF48D-479D-943C-85D2-F7965FB59C6C}"/>
                </a:ext>
              </a:extLst>
            </p:cNvPr>
            <p:cNvSpPr/>
            <p:nvPr/>
          </p:nvSpPr>
          <p:spPr>
            <a:xfrm>
              <a:off x="2043950" y="1545850"/>
              <a:ext cx="84350" cy="59350"/>
            </a:xfrm>
            <a:custGeom>
              <a:avLst/>
              <a:gdLst/>
              <a:ahLst/>
              <a:cxnLst/>
              <a:rect l="l" t="t" r="r" b="b"/>
              <a:pathLst>
                <a:path w="3374" h="2374" extrusionOk="0">
                  <a:moveTo>
                    <a:pt x="1" y="0"/>
                  </a:moveTo>
                  <a:lnTo>
                    <a:pt x="1" y="2374"/>
                  </a:lnTo>
                  <a:lnTo>
                    <a:pt x="3374" y="2374"/>
                  </a:lnTo>
                  <a:lnTo>
                    <a:pt x="337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453;p61">
              <a:extLst>
                <a:ext uri="{FF2B5EF4-FFF2-40B4-BE49-F238E27FC236}">
                  <a16:creationId xmlns:a16="http://schemas.microsoft.com/office/drawing/2014/main" id="{F8CB74C7-ACAA-C2E5-62C6-1D4D6FD94C0F}"/>
                </a:ext>
              </a:extLst>
            </p:cNvPr>
            <p:cNvSpPr/>
            <p:nvPr/>
          </p:nvSpPr>
          <p:spPr>
            <a:xfrm>
              <a:off x="1919050" y="1632500"/>
              <a:ext cx="83550" cy="59375"/>
            </a:xfrm>
            <a:custGeom>
              <a:avLst/>
              <a:gdLst/>
              <a:ahLst/>
              <a:cxnLst/>
              <a:rect l="l" t="t" r="r" b="b"/>
              <a:pathLst>
                <a:path w="3342" h="2375" extrusionOk="0">
                  <a:moveTo>
                    <a:pt x="0" y="1"/>
                  </a:moveTo>
                  <a:lnTo>
                    <a:pt x="0" y="2374"/>
                  </a:lnTo>
                  <a:lnTo>
                    <a:pt x="3342" y="2374"/>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454;p61">
              <a:extLst>
                <a:ext uri="{FF2B5EF4-FFF2-40B4-BE49-F238E27FC236}">
                  <a16:creationId xmlns:a16="http://schemas.microsoft.com/office/drawing/2014/main" id="{73B38833-CE65-F88E-5248-C626D3F37D2D}"/>
                </a:ext>
              </a:extLst>
            </p:cNvPr>
            <p:cNvSpPr/>
            <p:nvPr/>
          </p:nvSpPr>
          <p:spPr>
            <a:xfrm>
              <a:off x="2043950" y="1632500"/>
              <a:ext cx="84350" cy="59375"/>
            </a:xfrm>
            <a:custGeom>
              <a:avLst/>
              <a:gdLst/>
              <a:ahLst/>
              <a:cxnLst/>
              <a:rect l="l" t="t" r="r" b="b"/>
              <a:pathLst>
                <a:path w="3374" h="2375" extrusionOk="0">
                  <a:moveTo>
                    <a:pt x="1" y="1"/>
                  </a:moveTo>
                  <a:lnTo>
                    <a:pt x="1" y="2374"/>
                  </a:lnTo>
                  <a:lnTo>
                    <a:pt x="3374" y="2374"/>
                  </a:lnTo>
                  <a:lnTo>
                    <a:pt x="337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455;p61">
              <a:extLst>
                <a:ext uri="{FF2B5EF4-FFF2-40B4-BE49-F238E27FC236}">
                  <a16:creationId xmlns:a16="http://schemas.microsoft.com/office/drawing/2014/main" id="{01B95329-6067-0FBD-6031-3051FF10B310}"/>
                </a:ext>
              </a:extLst>
            </p:cNvPr>
            <p:cNvSpPr/>
            <p:nvPr/>
          </p:nvSpPr>
          <p:spPr>
            <a:xfrm>
              <a:off x="1919050" y="1719950"/>
              <a:ext cx="83550" cy="59350"/>
            </a:xfrm>
            <a:custGeom>
              <a:avLst/>
              <a:gdLst/>
              <a:ahLst/>
              <a:cxnLst/>
              <a:rect l="l" t="t" r="r" b="b"/>
              <a:pathLst>
                <a:path w="3342" h="2374" extrusionOk="0">
                  <a:moveTo>
                    <a:pt x="0" y="0"/>
                  </a:moveTo>
                  <a:lnTo>
                    <a:pt x="0"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456;p61">
              <a:extLst>
                <a:ext uri="{FF2B5EF4-FFF2-40B4-BE49-F238E27FC236}">
                  <a16:creationId xmlns:a16="http://schemas.microsoft.com/office/drawing/2014/main" id="{C7BA0495-FD83-F96F-1020-C3AB2474F324}"/>
                </a:ext>
              </a:extLst>
            </p:cNvPr>
            <p:cNvSpPr/>
            <p:nvPr/>
          </p:nvSpPr>
          <p:spPr>
            <a:xfrm>
              <a:off x="2043950" y="1719950"/>
              <a:ext cx="84350" cy="59350"/>
            </a:xfrm>
            <a:custGeom>
              <a:avLst/>
              <a:gdLst/>
              <a:ahLst/>
              <a:cxnLst/>
              <a:rect l="l" t="t" r="r" b="b"/>
              <a:pathLst>
                <a:path w="3374" h="2374" extrusionOk="0">
                  <a:moveTo>
                    <a:pt x="1" y="0"/>
                  </a:moveTo>
                  <a:lnTo>
                    <a:pt x="1" y="2374"/>
                  </a:lnTo>
                  <a:lnTo>
                    <a:pt x="3374" y="2374"/>
                  </a:lnTo>
                  <a:lnTo>
                    <a:pt x="337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457;p61">
              <a:extLst>
                <a:ext uri="{FF2B5EF4-FFF2-40B4-BE49-F238E27FC236}">
                  <a16:creationId xmlns:a16="http://schemas.microsoft.com/office/drawing/2014/main" id="{F9EF2D3C-5723-BC72-4DEF-00AE7A987340}"/>
                </a:ext>
              </a:extLst>
            </p:cNvPr>
            <p:cNvSpPr/>
            <p:nvPr/>
          </p:nvSpPr>
          <p:spPr>
            <a:xfrm>
              <a:off x="1919050" y="1806600"/>
              <a:ext cx="83550" cy="59375"/>
            </a:xfrm>
            <a:custGeom>
              <a:avLst/>
              <a:gdLst/>
              <a:ahLst/>
              <a:cxnLst/>
              <a:rect l="l" t="t" r="r" b="b"/>
              <a:pathLst>
                <a:path w="3342" h="2375" extrusionOk="0">
                  <a:moveTo>
                    <a:pt x="0" y="1"/>
                  </a:moveTo>
                  <a:lnTo>
                    <a:pt x="0" y="2374"/>
                  </a:lnTo>
                  <a:lnTo>
                    <a:pt x="3342" y="2374"/>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458;p61">
              <a:extLst>
                <a:ext uri="{FF2B5EF4-FFF2-40B4-BE49-F238E27FC236}">
                  <a16:creationId xmlns:a16="http://schemas.microsoft.com/office/drawing/2014/main" id="{15F1A601-4787-6A92-7B67-663004FE3E28}"/>
                </a:ext>
              </a:extLst>
            </p:cNvPr>
            <p:cNvSpPr/>
            <p:nvPr/>
          </p:nvSpPr>
          <p:spPr>
            <a:xfrm>
              <a:off x="2043950" y="1806600"/>
              <a:ext cx="84350" cy="59375"/>
            </a:xfrm>
            <a:custGeom>
              <a:avLst/>
              <a:gdLst/>
              <a:ahLst/>
              <a:cxnLst/>
              <a:rect l="l" t="t" r="r" b="b"/>
              <a:pathLst>
                <a:path w="3374" h="2375" extrusionOk="0">
                  <a:moveTo>
                    <a:pt x="1" y="1"/>
                  </a:moveTo>
                  <a:lnTo>
                    <a:pt x="1" y="2374"/>
                  </a:lnTo>
                  <a:lnTo>
                    <a:pt x="3374" y="2374"/>
                  </a:lnTo>
                  <a:lnTo>
                    <a:pt x="337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459;p61">
              <a:extLst>
                <a:ext uri="{FF2B5EF4-FFF2-40B4-BE49-F238E27FC236}">
                  <a16:creationId xmlns:a16="http://schemas.microsoft.com/office/drawing/2014/main" id="{661EDEF9-FD99-1557-1063-13663EE88626}"/>
                </a:ext>
              </a:extLst>
            </p:cNvPr>
            <p:cNvSpPr/>
            <p:nvPr/>
          </p:nvSpPr>
          <p:spPr>
            <a:xfrm>
              <a:off x="2199325" y="1371750"/>
              <a:ext cx="84350" cy="59350"/>
            </a:xfrm>
            <a:custGeom>
              <a:avLst/>
              <a:gdLst/>
              <a:ahLst/>
              <a:cxnLst/>
              <a:rect l="l" t="t" r="r" b="b"/>
              <a:pathLst>
                <a:path w="3374" h="2374" extrusionOk="0">
                  <a:moveTo>
                    <a:pt x="1" y="0"/>
                  </a:moveTo>
                  <a:lnTo>
                    <a:pt x="1" y="2373"/>
                  </a:lnTo>
                  <a:lnTo>
                    <a:pt x="3373" y="2373"/>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460;p61">
              <a:extLst>
                <a:ext uri="{FF2B5EF4-FFF2-40B4-BE49-F238E27FC236}">
                  <a16:creationId xmlns:a16="http://schemas.microsoft.com/office/drawing/2014/main" id="{8879F558-FF10-A5FB-8D3D-356A53D71C75}"/>
                </a:ext>
              </a:extLst>
            </p:cNvPr>
            <p:cNvSpPr/>
            <p:nvPr/>
          </p:nvSpPr>
          <p:spPr>
            <a:xfrm>
              <a:off x="2199325" y="1458400"/>
              <a:ext cx="84350" cy="59350"/>
            </a:xfrm>
            <a:custGeom>
              <a:avLst/>
              <a:gdLst/>
              <a:ahLst/>
              <a:cxnLst/>
              <a:rect l="l" t="t" r="r" b="b"/>
              <a:pathLst>
                <a:path w="3374" h="2374" extrusionOk="0">
                  <a:moveTo>
                    <a:pt x="1" y="0"/>
                  </a:moveTo>
                  <a:lnTo>
                    <a:pt x="1" y="2374"/>
                  </a:lnTo>
                  <a:lnTo>
                    <a:pt x="3373" y="2374"/>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461;p61">
              <a:extLst>
                <a:ext uri="{FF2B5EF4-FFF2-40B4-BE49-F238E27FC236}">
                  <a16:creationId xmlns:a16="http://schemas.microsoft.com/office/drawing/2014/main" id="{A7EE93B7-B918-F74C-4A87-A63A9646EBEC}"/>
                </a:ext>
              </a:extLst>
            </p:cNvPr>
            <p:cNvSpPr/>
            <p:nvPr/>
          </p:nvSpPr>
          <p:spPr>
            <a:xfrm>
              <a:off x="2199325" y="1545850"/>
              <a:ext cx="84350" cy="59350"/>
            </a:xfrm>
            <a:custGeom>
              <a:avLst/>
              <a:gdLst/>
              <a:ahLst/>
              <a:cxnLst/>
              <a:rect l="l" t="t" r="r" b="b"/>
              <a:pathLst>
                <a:path w="3374" h="2374" extrusionOk="0">
                  <a:moveTo>
                    <a:pt x="1" y="0"/>
                  </a:moveTo>
                  <a:lnTo>
                    <a:pt x="1" y="2374"/>
                  </a:lnTo>
                  <a:lnTo>
                    <a:pt x="3373" y="2374"/>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462;p61">
              <a:extLst>
                <a:ext uri="{FF2B5EF4-FFF2-40B4-BE49-F238E27FC236}">
                  <a16:creationId xmlns:a16="http://schemas.microsoft.com/office/drawing/2014/main" id="{A6653221-8B81-917E-235C-60F3A2255945}"/>
                </a:ext>
              </a:extLst>
            </p:cNvPr>
            <p:cNvSpPr/>
            <p:nvPr/>
          </p:nvSpPr>
          <p:spPr>
            <a:xfrm>
              <a:off x="2199325" y="1632500"/>
              <a:ext cx="84350" cy="59375"/>
            </a:xfrm>
            <a:custGeom>
              <a:avLst/>
              <a:gdLst/>
              <a:ahLst/>
              <a:cxnLst/>
              <a:rect l="l" t="t" r="r" b="b"/>
              <a:pathLst>
                <a:path w="3374" h="2375" extrusionOk="0">
                  <a:moveTo>
                    <a:pt x="1" y="1"/>
                  </a:moveTo>
                  <a:lnTo>
                    <a:pt x="1" y="2374"/>
                  </a:lnTo>
                  <a:lnTo>
                    <a:pt x="3373" y="2374"/>
                  </a:lnTo>
                  <a:lnTo>
                    <a:pt x="337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463;p61">
              <a:extLst>
                <a:ext uri="{FF2B5EF4-FFF2-40B4-BE49-F238E27FC236}">
                  <a16:creationId xmlns:a16="http://schemas.microsoft.com/office/drawing/2014/main" id="{6AB64E6F-FEE4-EC72-5E34-A53DB711A1E3}"/>
                </a:ext>
              </a:extLst>
            </p:cNvPr>
            <p:cNvSpPr/>
            <p:nvPr/>
          </p:nvSpPr>
          <p:spPr>
            <a:xfrm>
              <a:off x="2199325" y="1719950"/>
              <a:ext cx="84350" cy="59350"/>
            </a:xfrm>
            <a:custGeom>
              <a:avLst/>
              <a:gdLst/>
              <a:ahLst/>
              <a:cxnLst/>
              <a:rect l="l" t="t" r="r" b="b"/>
              <a:pathLst>
                <a:path w="3374" h="2374" extrusionOk="0">
                  <a:moveTo>
                    <a:pt x="1" y="0"/>
                  </a:moveTo>
                  <a:lnTo>
                    <a:pt x="1" y="2374"/>
                  </a:lnTo>
                  <a:lnTo>
                    <a:pt x="3373" y="2374"/>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464;p61">
              <a:extLst>
                <a:ext uri="{FF2B5EF4-FFF2-40B4-BE49-F238E27FC236}">
                  <a16:creationId xmlns:a16="http://schemas.microsoft.com/office/drawing/2014/main" id="{9313F6F4-B189-81EF-72BA-82619580FCB7}"/>
                </a:ext>
              </a:extLst>
            </p:cNvPr>
            <p:cNvSpPr/>
            <p:nvPr/>
          </p:nvSpPr>
          <p:spPr>
            <a:xfrm>
              <a:off x="2199325" y="1806600"/>
              <a:ext cx="84350" cy="59375"/>
            </a:xfrm>
            <a:custGeom>
              <a:avLst/>
              <a:gdLst/>
              <a:ahLst/>
              <a:cxnLst/>
              <a:rect l="l" t="t" r="r" b="b"/>
              <a:pathLst>
                <a:path w="3374" h="2375" extrusionOk="0">
                  <a:moveTo>
                    <a:pt x="1" y="1"/>
                  </a:moveTo>
                  <a:lnTo>
                    <a:pt x="1" y="2374"/>
                  </a:lnTo>
                  <a:lnTo>
                    <a:pt x="3373" y="2374"/>
                  </a:lnTo>
                  <a:lnTo>
                    <a:pt x="337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465;p61">
              <a:extLst>
                <a:ext uri="{FF2B5EF4-FFF2-40B4-BE49-F238E27FC236}">
                  <a16:creationId xmlns:a16="http://schemas.microsoft.com/office/drawing/2014/main" id="{A17011A3-3BDF-513D-9450-832B47C6781E}"/>
                </a:ext>
              </a:extLst>
            </p:cNvPr>
            <p:cNvSpPr/>
            <p:nvPr/>
          </p:nvSpPr>
          <p:spPr>
            <a:xfrm>
              <a:off x="1919050" y="1893275"/>
              <a:ext cx="83550" cy="58575"/>
            </a:xfrm>
            <a:custGeom>
              <a:avLst/>
              <a:gdLst/>
              <a:ahLst/>
              <a:cxnLst/>
              <a:rect l="l" t="t" r="r" b="b"/>
              <a:pathLst>
                <a:path w="3342" h="2343" extrusionOk="0">
                  <a:moveTo>
                    <a:pt x="0" y="0"/>
                  </a:moveTo>
                  <a:lnTo>
                    <a:pt x="0" y="2342"/>
                  </a:lnTo>
                  <a:lnTo>
                    <a:pt x="3342" y="2342"/>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466;p61">
              <a:extLst>
                <a:ext uri="{FF2B5EF4-FFF2-40B4-BE49-F238E27FC236}">
                  <a16:creationId xmlns:a16="http://schemas.microsoft.com/office/drawing/2014/main" id="{141C329A-2C49-C479-9DC1-F7B5E5BE369F}"/>
                </a:ext>
              </a:extLst>
            </p:cNvPr>
            <p:cNvSpPr/>
            <p:nvPr/>
          </p:nvSpPr>
          <p:spPr>
            <a:xfrm>
              <a:off x="2043950" y="1893275"/>
              <a:ext cx="84350" cy="58575"/>
            </a:xfrm>
            <a:custGeom>
              <a:avLst/>
              <a:gdLst/>
              <a:ahLst/>
              <a:cxnLst/>
              <a:rect l="l" t="t" r="r" b="b"/>
              <a:pathLst>
                <a:path w="3374" h="2343" extrusionOk="0">
                  <a:moveTo>
                    <a:pt x="1" y="0"/>
                  </a:moveTo>
                  <a:lnTo>
                    <a:pt x="1" y="2342"/>
                  </a:lnTo>
                  <a:lnTo>
                    <a:pt x="3374" y="2342"/>
                  </a:lnTo>
                  <a:lnTo>
                    <a:pt x="337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467;p61">
              <a:extLst>
                <a:ext uri="{FF2B5EF4-FFF2-40B4-BE49-F238E27FC236}">
                  <a16:creationId xmlns:a16="http://schemas.microsoft.com/office/drawing/2014/main" id="{C4373F6F-F029-2999-3F2F-1DB3733FD81F}"/>
                </a:ext>
              </a:extLst>
            </p:cNvPr>
            <p:cNvSpPr/>
            <p:nvPr/>
          </p:nvSpPr>
          <p:spPr>
            <a:xfrm>
              <a:off x="2199325" y="1893275"/>
              <a:ext cx="84350" cy="58575"/>
            </a:xfrm>
            <a:custGeom>
              <a:avLst/>
              <a:gdLst/>
              <a:ahLst/>
              <a:cxnLst/>
              <a:rect l="l" t="t" r="r" b="b"/>
              <a:pathLst>
                <a:path w="3374" h="2343" extrusionOk="0">
                  <a:moveTo>
                    <a:pt x="1" y="0"/>
                  </a:moveTo>
                  <a:lnTo>
                    <a:pt x="1" y="2342"/>
                  </a:lnTo>
                  <a:lnTo>
                    <a:pt x="3373" y="2342"/>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468;p61">
              <a:extLst>
                <a:ext uri="{FF2B5EF4-FFF2-40B4-BE49-F238E27FC236}">
                  <a16:creationId xmlns:a16="http://schemas.microsoft.com/office/drawing/2014/main" id="{47092611-CAB7-C73A-622F-5B0797EFFC98}"/>
                </a:ext>
              </a:extLst>
            </p:cNvPr>
            <p:cNvSpPr/>
            <p:nvPr/>
          </p:nvSpPr>
          <p:spPr>
            <a:xfrm>
              <a:off x="1919050" y="1979150"/>
              <a:ext cx="83550" cy="58575"/>
            </a:xfrm>
            <a:custGeom>
              <a:avLst/>
              <a:gdLst/>
              <a:ahLst/>
              <a:cxnLst/>
              <a:rect l="l" t="t" r="r" b="b"/>
              <a:pathLst>
                <a:path w="3342" h="2343" extrusionOk="0">
                  <a:moveTo>
                    <a:pt x="0" y="0"/>
                  </a:moveTo>
                  <a:lnTo>
                    <a:pt x="0" y="2343"/>
                  </a:lnTo>
                  <a:lnTo>
                    <a:pt x="3342" y="2343"/>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469;p61">
              <a:extLst>
                <a:ext uri="{FF2B5EF4-FFF2-40B4-BE49-F238E27FC236}">
                  <a16:creationId xmlns:a16="http://schemas.microsoft.com/office/drawing/2014/main" id="{26A19B80-8B01-86F6-0EAC-33F1EA679AF7}"/>
                </a:ext>
              </a:extLst>
            </p:cNvPr>
            <p:cNvSpPr/>
            <p:nvPr/>
          </p:nvSpPr>
          <p:spPr>
            <a:xfrm>
              <a:off x="2043950" y="1979150"/>
              <a:ext cx="84350" cy="58575"/>
            </a:xfrm>
            <a:custGeom>
              <a:avLst/>
              <a:gdLst/>
              <a:ahLst/>
              <a:cxnLst/>
              <a:rect l="l" t="t" r="r" b="b"/>
              <a:pathLst>
                <a:path w="3374" h="2343" extrusionOk="0">
                  <a:moveTo>
                    <a:pt x="1" y="0"/>
                  </a:moveTo>
                  <a:lnTo>
                    <a:pt x="1" y="2343"/>
                  </a:lnTo>
                  <a:lnTo>
                    <a:pt x="3374" y="2343"/>
                  </a:lnTo>
                  <a:lnTo>
                    <a:pt x="337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470;p61">
              <a:extLst>
                <a:ext uri="{FF2B5EF4-FFF2-40B4-BE49-F238E27FC236}">
                  <a16:creationId xmlns:a16="http://schemas.microsoft.com/office/drawing/2014/main" id="{76F86862-8C8F-3782-16EB-BD663F4DE867}"/>
                </a:ext>
              </a:extLst>
            </p:cNvPr>
            <p:cNvSpPr/>
            <p:nvPr/>
          </p:nvSpPr>
          <p:spPr>
            <a:xfrm>
              <a:off x="2199325" y="1979150"/>
              <a:ext cx="84350" cy="58575"/>
            </a:xfrm>
            <a:custGeom>
              <a:avLst/>
              <a:gdLst/>
              <a:ahLst/>
              <a:cxnLst/>
              <a:rect l="l" t="t" r="r" b="b"/>
              <a:pathLst>
                <a:path w="3374" h="2343" extrusionOk="0">
                  <a:moveTo>
                    <a:pt x="1" y="0"/>
                  </a:moveTo>
                  <a:lnTo>
                    <a:pt x="1" y="2343"/>
                  </a:lnTo>
                  <a:lnTo>
                    <a:pt x="3373" y="2343"/>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471;p61">
              <a:extLst>
                <a:ext uri="{FF2B5EF4-FFF2-40B4-BE49-F238E27FC236}">
                  <a16:creationId xmlns:a16="http://schemas.microsoft.com/office/drawing/2014/main" id="{50BB298A-DFCD-E3AD-3DE8-974D5FCCC8AA}"/>
                </a:ext>
              </a:extLst>
            </p:cNvPr>
            <p:cNvSpPr/>
            <p:nvPr/>
          </p:nvSpPr>
          <p:spPr>
            <a:xfrm>
              <a:off x="1919050" y="2065025"/>
              <a:ext cx="83550" cy="59375"/>
            </a:xfrm>
            <a:custGeom>
              <a:avLst/>
              <a:gdLst/>
              <a:ahLst/>
              <a:cxnLst/>
              <a:rect l="l" t="t" r="r" b="b"/>
              <a:pathLst>
                <a:path w="3342" h="2375" extrusionOk="0">
                  <a:moveTo>
                    <a:pt x="0" y="1"/>
                  </a:moveTo>
                  <a:lnTo>
                    <a:pt x="0" y="2374"/>
                  </a:lnTo>
                  <a:lnTo>
                    <a:pt x="3342" y="2374"/>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472;p61">
              <a:extLst>
                <a:ext uri="{FF2B5EF4-FFF2-40B4-BE49-F238E27FC236}">
                  <a16:creationId xmlns:a16="http://schemas.microsoft.com/office/drawing/2014/main" id="{570E12DA-7AB0-7CFF-24CB-572B2AFEE2DB}"/>
                </a:ext>
              </a:extLst>
            </p:cNvPr>
            <p:cNvSpPr/>
            <p:nvPr/>
          </p:nvSpPr>
          <p:spPr>
            <a:xfrm>
              <a:off x="2043950" y="2065025"/>
              <a:ext cx="84350" cy="59375"/>
            </a:xfrm>
            <a:custGeom>
              <a:avLst/>
              <a:gdLst/>
              <a:ahLst/>
              <a:cxnLst/>
              <a:rect l="l" t="t" r="r" b="b"/>
              <a:pathLst>
                <a:path w="3374" h="2375" extrusionOk="0">
                  <a:moveTo>
                    <a:pt x="1" y="1"/>
                  </a:moveTo>
                  <a:lnTo>
                    <a:pt x="1" y="2374"/>
                  </a:lnTo>
                  <a:lnTo>
                    <a:pt x="3374" y="2374"/>
                  </a:lnTo>
                  <a:lnTo>
                    <a:pt x="337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473;p61">
              <a:extLst>
                <a:ext uri="{FF2B5EF4-FFF2-40B4-BE49-F238E27FC236}">
                  <a16:creationId xmlns:a16="http://schemas.microsoft.com/office/drawing/2014/main" id="{A36DE590-115B-D09E-A311-6D1FEA0C2446}"/>
                </a:ext>
              </a:extLst>
            </p:cNvPr>
            <p:cNvSpPr/>
            <p:nvPr/>
          </p:nvSpPr>
          <p:spPr>
            <a:xfrm>
              <a:off x="2199325" y="2065025"/>
              <a:ext cx="84350" cy="59375"/>
            </a:xfrm>
            <a:custGeom>
              <a:avLst/>
              <a:gdLst/>
              <a:ahLst/>
              <a:cxnLst/>
              <a:rect l="l" t="t" r="r" b="b"/>
              <a:pathLst>
                <a:path w="3374" h="2375" extrusionOk="0">
                  <a:moveTo>
                    <a:pt x="1" y="1"/>
                  </a:moveTo>
                  <a:lnTo>
                    <a:pt x="1" y="2374"/>
                  </a:lnTo>
                  <a:lnTo>
                    <a:pt x="3373" y="2374"/>
                  </a:lnTo>
                  <a:lnTo>
                    <a:pt x="337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474;p61">
              <a:extLst>
                <a:ext uri="{FF2B5EF4-FFF2-40B4-BE49-F238E27FC236}">
                  <a16:creationId xmlns:a16="http://schemas.microsoft.com/office/drawing/2014/main" id="{BF1E1BD2-D9CC-5104-EC02-D58ECC9D58B6}"/>
                </a:ext>
              </a:extLst>
            </p:cNvPr>
            <p:cNvSpPr/>
            <p:nvPr/>
          </p:nvSpPr>
          <p:spPr>
            <a:xfrm>
              <a:off x="1919050" y="2150900"/>
              <a:ext cx="83550" cy="59375"/>
            </a:xfrm>
            <a:custGeom>
              <a:avLst/>
              <a:gdLst/>
              <a:ahLst/>
              <a:cxnLst/>
              <a:rect l="l" t="t" r="r" b="b"/>
              <a:pathLst>
                <a:path w="3342" h="2375" extrusionOk="0">
                  <a:moveTo>
                    <a:pt x="0" y="1"/>
                  </a:moveTo>
                  <a:lnTo>
                    <a:pt x="0" y="2374"/>
                  </a:lnTo>
                  <a:lnTo>
                    <a:pt x="3342" y="2374"/>
                  </a:lnTo>
                  <a:lnTo>
                    <a:pt x="334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475;p61">
              <a:extLst>
                <a:ext uri="{FF2B5EF4-FFF2-40B4-BE49-F238E27FC236}">
                  <a16:creationId xmlns:a16="http://schemas.microsoft.com/office/drawing/2014/main" id="{5E350946-85B9-A641-093E-5BE2D1F88695}"/>
                </a:ext>
              </a:extLst>
            </p:cNvPr>
            <p:cNvSpPr/>
            <p:nvPr/>
          </p:nvSpPr>
          <p:spPr>
            <a:xfrm>
              <a:off x="2043950" y="2150900"/>
              <a:ext cx="84350" cy="59375"/>
            </a:xfrm>
            <a:custGeom>
              <a:avLst/>
              <a:gdLst/>
              <a:ahLst/>
              <a:cxnLst/>
              <a:rect l="l" t="t" r="r" b="b"/>
              <a:pathLst>
                <a:path w="3374" h="2375" extrusionOk="0">
                  <a:moveTo>
                    <a:pt x="1" y="1"/>
                  </a:moveTo>
                  <a:lnTo>
                    <a:pt x="1" y="2374"/>
                  </a:lnTo>
                  <a:lnTo>
                    <a:pt x="3374" y="2374"/>
                  </a:lnTo>
                  <a:lnTo>
                    <a:pt x="337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476;p61">
              <a:extLst>
                <a:ext uri="{FF2B5EF4-FFF2-40B4-BE49-F238E27FC236}">
                  <a16:creationId xmlns:a16="http://schemas.microsoft.com/office/drawing/2014/main" id="{F818FBAB-C8CA-BE16-94D6-F89944F1FC14}"/>
                </a:ext>
              </a:extLst>
            </p:cNvPr>
            <p:cNvSpPr/>
            <p:nvPr/>
          </p:nvSpPr>
          <p:spPr>
            <a:xfrm>
              <a:off x="2199325" y="2150900"/>
              <a:ext cx="84350" cy="59375"/>
            </a:xfrm>
            <a:custGeom>
              <a:avLst/>
              <a:gdLst/>
              <a:ahLst/>
              <a:cxnLst/>
              <a:rect l="l" t="t" r="r" b="b"/>
              <a:pathLst>
                <a:path w="3374" h="2375" extrusionOk="0">
                  <a:moveTo>
                    <a:pt x="1" y="1"/>
                  </a:moveTo>
                  <a:lnTo>
                    <a:pt x="1" y="2374"/>
                  </a:lnTo>
                  <a:lnTo>
                    <a:pt x="3373" y="2374"/>
                  </a:lnTo>
                  <a:lnTo>
                    <a:pt x="337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477;p61">
              <a:extLst>
                <a:ext uri="{FF2B5EF4-FFF2-40B4-BE49-F238E27FC236}">
                  <a16:creationId xmlns:a16="http://schemas.microsoft.com/office/drawing/2014/main" id="{5ACC6544-E0ED-97D0-711A-D767D09FED01}"/>
                </a:ext>
              </a:extLst>
            </p:cNvPr>
            <p:cNvSpPr/>
            <p:nvPr/>
          </p:nvSpPr>
          <p:spPr>
            <a:xfrm>
              <a:off x="1919050" y="2236800"/>
              <a:ext cx="83550" cy="59350"/>
            </a:xfrm>
            <a:custGeom>
              <a:avLst/>
              <a:gdLst/>
              <a:ahLst/>
              <a:cxnLst/>
              <a:rect l="l" t="t" r="r" b="b"/>
              <a:pathLst>
                <a:path w="3342" h="2374" extrusionOk="0">
                  <a:moveTo>
                    <a:pt x="0" y="0"/>
                  </a:moveTo>
                  <a:lnTo>
                    <a:pt x="0" y="2374"/>
                  </a:lnTo>
                  <a:lnTo>
                    <a:pt x="3342" y="2374"/>
                  </a:lnTo>
                  <a:lnTo>
                    <a:pt x="334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478;p61">
              <a:extLst>
                <a:ext uri="{FF2B5EF4-FFF2-40B4-BE49-F238E27FC236}">
                  <a16:creationId xmlns:a16="http://schemas.microsoft.com/office/drawing/2014/main" id="{DE1E744A-4542-74DB-7DF2-074A974B7392}"/>
                </a:ext>
              </a:extLst>
            </p:cNvPr>
            <p:cNvSpPr/>
            <p:nvPr/>
          </p:nvSpPr>
          <p:spPr>
            <a:xfrm>
              <a:off x="2043950" y="2236800"/>
              <a:ext cx="84350" cy="59350"/>
            </a:xfrm>
            <a:custGeom>
              <a:avLst/>
              <a:gdLst/>
              <a:ahLst/>
              <a:cxnLst/>
              <a:rect l="l" t="t" r="r" b="b"/>
              <a:pathLst>
                <a:path w="3374" h="2374" extrusionOk="0">
                  <a:moveTo>
                    <a:pt x="1" y="0"/>
                  </a:moveTo>
                  <a:lnTo>
                    <a:pt x="1" y="2374"/>
                  </a:lnTo>
                  <a:lnTo>
                    <a:pt x="3374" y="2374"/>
                  </a:lnTo>
                  <a:lnTo>
                    <a:pt x="337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479;p61">
              <a:extLst>
                <a:ext uri="{FF2B5EF4-FFF2-40B4-BE49-F238E27FC236}">
                  <a16:creationId xmlns:a16="http://schemas.microsoft.com/office/drawing/2014/main" id="{6E076824-1477-CC91-F004-8D26C224F118}"/>
                </a:ext>
              </a:extLst>
            </p:cNvPr>
            <p:cNvSpPr/>
            <p:nvPr/>
          </p:nvSpPr>
          <p:spPr>
            <a:xfrm>
              <a:off x="2199325" y="2236800"/>
              <a:ext cx="84350" cy="59350"/>
            </a:xfrm>
            <a:custGeom>
              <a:avLst/>
              <a:gdLst/>
              <a:ahLst/>
              <a:cxnLst/>
              <a:rect l="l" t="t" r="r" b="b"/>
              <a:pathLst>
                <a:path w="3374" h="2374" extrusionOk="0">
                  <a:moveTo>
                    <a:pt x="1" y="0"/>
                  </a:moveTo>
                  <a:lnTo>
                    <a:pt x="1" y="2374"/>
                  </a:lnTo>
                  <a:lnTo>
                    <a:pt x="3373" y="2374"/>
                  </a:lnTo>
                  <a:lnTo>
                    <a:pt x="337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480;p61">
              <a:extLst>
                <a:ext uri="{FF2B5EF4-FFF2-40B4-BE49-F238E27FC236}">
                  <a16:creationId xmlns:a16="http://schemas.microsoft.com/office/drawing/2014/main" id="{6000DAC9-74CE-0CA4-C069-08533B201B46}"/>
                </a:ext>
              </a:extLst>
            </p:cNvPr>
            <p:cNvSpPr/>
            <p:nvPr/>
          </p:nvSpPr>
          <p:spPr>
            <a:xfrm>
              <a:off x="2996450" y="1281950"/>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481;p61">
              <a:extLst>
                <a:ext uri="{FF2B5EF4-FFF2-40B4-BE49-F238E27FC236}">
                  <a16:creationId xmlns:a16="http://schemas.microsoft.com/office/drawing/2014/main" id="{207A41B4-7F26-9F12-4F9C-32CCCC099647}"/>
                </a:ext>
              </a:extLst>
            </p:cNvPr>
            <p:cNvSpPr/>
            <p:nvPr/>
          </p:nvSpPr>
          <p:spPr>
            <a:xfrm>
              <a:off x="3075325" y="1281950"/>
              <a:ext cx="45300" cy="51550"/>
            </a:xfrm>
            <a:custGeom>
              <a:avLst/>
              <a:gdLst/>
              <a:ahLst/>
              <a:cxnLst/>
              <a:rect l="l" t="t" r="r" b="b"/>
              <a:pathLst>
                <a:path w="1812" h="2062" extrusionOk="0">
                  <a:moveTo>
                    <a:pt x="0" y="1"/>
                  </a:moveTo>
                  <a:lnTo>
                    <a:pt x="0" y="2062"/>
                  </a:lnTo>
                  <a:lnTo>
                    <a:pt x="1811" y="2062"/>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482;p61">
              <a:extLst>
                <a:ext uri="{FF2B5EF4-FFF2-40B4-BE49-F238E27FC236}">
                  <a16:creationId xmlns:a16="http://schemas.microsoft.com/office/drawing/2014/main" id="{F6666776-1622-1DF8-9254-DBBDBDDB6CA8}"/>
                </a:ext>
              </a:extLst>
            </p:cNvPr>
            <p:cNvSpPr/>
            <p:nvPr/>
          </p:nvSpPr>
          <p:spPr>
            <a:xfrm>
              <a:off x="2996450" y="1360025"/>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483;p61">
              <a:extLst>
                <a:ext uri="{FF2B5EF4-FFF2-40B4-BE49-F238E27FC236}">
                  <a16:creationId xmlns:a16="http://schemas.microsoft.com/office/drawing/2014/main" id="{68AED282-AC26-3438-7078-74911F1A93D2}"/>
                </a:ext>
              </a:extLst>
            </p:cNvPr>
            <p:cNvSpPr/>
            <p:nvPr/>
          </p:nvSpPr>
          <p:spPr>
            <a:xfrm>
              <a:off x="3075325" y="1360025"/>
              <a:ext cx="45300" cy="51550"/>
            </a:xfrm>
            <a:custGeom>
              <a:avLst/>
              <a:gdLst/>
              <a:ahLst/>
              <a:cxnLst/>
              <a:rect l="l" t="t" r="r" b="b"/>
              <a:pathLst>
                <a:path w="1812" h="2062" extrusionOk="0">
                  <a:moveTo>
                    <a:pt x="0" y="1"/>
                  </a:moveTo>
                  <a:lnTo>
                    <a:pt x="0" y="2062"/>
                  </a:lnTo>
                  <a:lnTo>
                    <a:pt x="1811" y="2062"/>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484;p61">
              <a:extLst>
                <a:ext uri="{FF2B5EF4-FFF2-40B4-BE49-F238E27FC236}">
                  <a16:creationId xmlns:a16="http://schemas.microsoft.com/office/drawing/2014/main" id="{E821DF9C-EAD5-A689-D0D9-37FD9BABFF51}"/>
                </a:ext>
              </a:extLst>
            </p:cNvPr>
            <p:cNvSpPr/>
            <p:nvPr/>
          </p:nvSpPr>
          <p:spPr>
            <a:xfrm>
              <a:off x="2996450" y="1438100"/>
              <a:ext cx="45325" cy="52325"/>
            </a:xfrm>
            <a:custGeom>
              <a:avLst/>
              <a:gdLst/>
              <a:ahLst/>
              <a:cxnLst/>
              <a:rect l="l" t="t" r="r" b="b"/>
              <a:pathLst>
                <a:path w="1813" h="2093"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485;p61">
              <a:extLst>
                <a:ext uri="{FF2B5EF4-FFF2-40B4-BE49-F238E27FC236}">
                  <a16:creationId xmlns:a16="http://schemas.microsoft.com/office/drawing/2014/main" id="{01AD8D0B-9450-9ABF-560F-31D8B005FBDE}"/>
                </a:ext>
              </a:extLst>
            </p:cNvPr>
            <p:cNvSpPr/>
            <p:nvPr/>
          </p:nvSpPr>
          <p:spPr>
            <a:xfrm>
              <a:off x="3075325" y="1438100"/>
              <a:ext cx="45300" cy="52325"/>
            </a:xfrm>
            <a:custGeom>
              <a:avLst/>
              <a:gdLst/>
              <a:ahLst/>
              <a:cxnLst/>
              <a:rect l="l" t="t" r="r" b="b"/>
              <a:pathLst>
                <a:path w="1812" h="2093" extrusionOk="0">
                  <a:moveTo>
                    <a:pt x="0" y="1"/>
                  </a:moveTo>
                  <a:lnTo>
                    <a:pt x="0" y="2093"/>
                  </a:lnTo>
                  <a:lnTo>
                    <a:pt x="1811" y="2093"/>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486;p61">
              <a:extLst>
                <a:ext uri="{FF2B5EF4-FFF2-40B4-BE49-F238E27FC236}">
                  <a16:creationId xmlns:a16="http://schemas.microsoft.com/office/drawing/2014/main" id="{0074B2B8-1F08-B28D-2778-C9733384D175}"/>
                </a:ext>
              </a:extLst>
            </p:cNvPr>
            <p:cNvSpPr/>
            <p:nvPr/>
          </p:nvSpPr>
          <p:spPr>
            <a:xfrm>
              <a:off x="2996450" y="1516175"/>
              <a:ext cx="45325" cy="52325"/>
            </a:xfrm>
            <a:custGeom>
              <a:avLst/>
              <a:gdLst/>
              <a:ahLst/>
              <a:cxnLst/>
              <a:rect l="l" t="t" r="r" b="b"/>
              <a:pathLst>
                <a:path w="1813" h="2093" extrusionOk="0">
                  <a:moveTo>
                    <a:pt x="1" y="0"/>
                  </a:moveTo>
                  <a:lnTo>
                    <a:pt x="1"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487;p61">
              <a:extLst>
                <a:ext uri="{FF2B5EF4-FFF2-40B4-BE49-F238E27FC236}">
                  <a16:creationId xmlns:a16="http://schemas.microsoft.com/office/drawing/2014/main" id="{7F3A85F0-3788-3F40-0B43-F769F0CE6B6C}"/>
                </a:ext>
              </a:extLst>
            </p:cNvPr>
            <p:cNvSpPr/>
            <p:nvPr/>
          </p:nvSpPr>
          <p:spPr>
            <a:xfrm>
              <a:off x="3075325" y="1516175"/>
              <a:ext cx="45300" cy="52325"/>
            </a:xfrm>
            <a:custGeom>
              <a:avLst/>
              <a:gdLst/>
              <a:ahLst/>
              <a:cxnLst/>
              <a:rect l="l" t="t" r="r" b="b"/>
              <a:pathLst>
                <a:path w="1812" h="2093" extrusionOk="0">
                  <a:moveTo>
                    <a:pt x="0" y="0"/>
                  </a:moveTo>
                  <a:lnTo>
                    <a:pt x="0" y="2093"/>
                  </a:lnTo>
                  <a:lnTo>
                    <a:pt x="1811" y="2093"/>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488;p61">
              <a:extLst>
                <a:ext uri="{FF2B5EF4-FFF2-40B4-BE49-F238E27FC236}">
                  <a16:creationId xmlns:a16="http://schemas.microsoft.com/office/drawing/2014/main" id="{B57469CA-6A2F-C326-51A3-833C05EAED2F}"/>
                </a:ext>
              </a:extLst>
            </p:cNvPr>
            <p:cNvSpPr/>
            <p:nvPr/>
          </p:nvSpPr>
          <p:spPr>
            <a:xfrm>
              <a:off x="2996450" y="1596600"/>
              <a:ext cx="45325" cy="51550"/>
            </a:xfrm>
            <a:custGeom>
              <a:avLst/>
              <a:gdLst/>
              <a:ahLst/>
              <a:cxnLst/>
              <a:rect l="l" t="t" r="r" b="b"/>
              <a:pathLst>
                <a:path w="1813" h="2062" extrusionOk="0">
                  <a:moveTo>
                    <a:pt x="1" y="0"/>
                  </a:moveTo>
                  <a:lnTo>
                    <a:pt x="1"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489;p61">
              <a:extLst>
                <a:ext uri="{FF2B5EF4-FFF2-40B4-BE49-F238E27FC236}">
                  <a16:creationId xmlns:a16="http://schemas.microsoft.com/office/drawing/2014/main" id="{75F8BCC2-2020-665A-87A3-D61E8E6F726D}"/>
                </a:ext>
              </a:extLst>
            </p:cNvPr>
            <p:cNvSpPr/>
            <p:nvPr/>
          </p:nvSpPr>
          <p:spPr>
            <a:xfrm>
              <a:off x="3075325" y="1596600"/>
              <a:ext cx="45300" cy="51550"/>
            </a:xfrm>
            <a:custGeom>
              <a:avLst/>
              <a:gdLst/>
              <a:ahLst/>
              <a:cxnLst/>
              <a:rect l="l" t="t" r="r" b="b"/>
              <a:pathLst>
                <a:path w="1812" h="2062" extrusionOk="0">
                  <a:moveTo>
                    <a:pt x="0" y="0"/>
                  </a:moveTo>
                  <a:lnTo>
                    <a:pt x="0" y="2061"/>
                  </a:lnTo>
                  <a:lnTo>
                    <a:pt x="1811" y="2061"/>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490;p61">
              <a:extLst>
                <a:ext uri="{FF2B5EF4-FFF2-40B4-BE49-F238E27FC236}">
                  <a16:creationId xmlns:a16="http://schemas.microsoft.com/office/drawing/2014/main" id="{CB79C8A9-0BBB-4083-D628-463DC2FF82E4}"/>
                </a:ext>
              </a:extLst>
            </p:cNvPr>
            <p:cNvSpPr/>
            <p:nvPr/>
          </p:nvSpPr>
          <p:spPr>
            <a:xfrm>
              <a:off x="2996450" y="1676225"/>
              <a:ext cx="45325" cy="52325"/>
            </a:xfrm>
            <a:custGeom>
              <a:avLst/>
              <a:gdLst/>
              <a:ahLst/>
              <a:cxnLst/>
              <a:rect l="l" t="t" r="r" b="b"/>
              <a:pathLst>
                <a:path w="1813" h="2093" extrusionOk="0">
                  <a:moveTo>
                    <a:pt x="1" y="0"/>
                  </a:moveTo>
                  <a:lnTo>
                    <a:pt x="1"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491;p61">
              <a:extLst>
                <a:ext uri="{FF2B5EF4-FFF2-40B4-BE49-F238E27FC236}">
                  <a16:creationId xmlns:a16="http://schemas.microsoft.com/office/drawing/2014/main" id="{98609242-0922-BE43-9A84-048F193DFA09}"/>
                </a:ext>
              </a:extLst>
            </p:cNvPr>
            <p:cNvSpPr/>
            <p:nvPr/>
          </p:nvSpPr>
          <p:spPr>
            <a:xfrm>
              <a:off x="3075325" y="1676225"/>
              <a:ext cx="45300" cy="52325"/>
            </a:xfrm>
            <a:custGeom>
              <a:avLst/>
              <a:gdLst/>
              <a:ahLst/>
              <a:cxnLst/>
              <a:rect l="l" t="t" r="r" b="b"/>
              <a:pathLst>
                <a:path w="1812" h="2093" extrusionOk="0">
                  <a:moveTo>
                    <a:pt x="0" y="0"/>
                  </a:moveTo>
                  <a:lnTo>
                    <a:pt x="0" y="2093"/>
                  </a:lnTo>
                  <a:lnTo>
                    <a:pt x="1811" y="2093"/>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492;p61">
              <a:extLst>
                <a:ext uri="{FF2B5EF4-FFF2-40B4-BE49-F238E27FC236}">
                  <a16:creationId xmlns:a16="http://schemas.microsoft.com/office/drawing/2014/main" id="{AAF65BBA-33EA-7AC6-57A8-42D6829D7764}"/>
                </a:ext>
              </a:extLst>
            </p:cNvPr>
            <p:cNvSpPr/>
            <p:nvPr/>
          </p:nvSpPr>
          <p:spPr>
            <a:xfrm>
              <a:off x="2996450" y="1756650"/>
              <a:ext cx="45325" cy="51550"/>
            </a:xfrm>
            <a:custGeom>
              <a:avLst/>
              <a:gdLst/>
              <a:ahLst/>
              <a:cxnLst/>
              <a:rect l="l" t="t" r="r" b="b"/>
              <a:pathLst>
                <a:path w="1813" h="2062" extrusionOk="0">
                  <a:moveTo>
                    <a:pt x="1" y="0"/>
                  </a:moveTo>
                  <a:lnTo>
                    <a:pt x="1"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93;p61">
              <a:extLst>
                <a:ext uri="{FF2B5EF4-FFF2-40B4-BE49-F238E27FC236}">
                  <a16:creationId xmlns:a16="http://schemas.microsoft.com/office/drawing/2014/main" id="{9062D045-2889-E57C-77EE-5FF58D8D4BBE}"/>
                </a:ext>
              </a:extLst>
            </p:cNvPr>
            <p:cNvSpPr/>
            <p:nvPr/>
          </p:nvSpPr>
          <p:spPr>
            <a:xfrm>
              <a:off x="3075325" y="1756650"/>
              <a:ext cx="45300" cy="51550"/>
            </a:xfrm>
            <a:custGeom>
              <a:avLst/>
              <a:gdLst/>
              <a:ahLst/>
              <a:cxnLst/>
              <a:rect l="l" t="t" r="r" b="b"/>
              <a:pathLst>
                <a:path w="1812" h="2062" extrusionOk="0">
                  <a:moveTo>
                    <a:pt x="0" y="0"/>
                  </a:moveTo>
                  <a:lnTo>
                    <a:pt x="0" y="2061"/>
                  </a:lnTo>
                  <a:lnTo>
                    <a:pt x="1811" y="2061"/>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94;p61">
              <a:extLst>
                <a:ext uri="{FF2B5EF4-FFF2-40B4-BE49-F238E27FC236}">
                  <a16:creationId xmlns:a16="http://schemas.microsoft.com/office/drawing/2014/main" id="{FC6CE25A-957D-0C02-5DA9-DDDEB35DAA35}"/>
                </a:ext>
              </a:extLst>
            </p:cNvPr>
            <p:cNvSpPr/>
            <p:nvPr/>
          </p:nvSpPr>
          <p:spPr>
            <a:xfrm>
              <a:off x="2996450" y="1836275"/>
              <a:ext cx="45325" cy="52325"/>
            </a:xfrm>
            <a:custGeom>
              <a:avLst/>
              <a:gdLst/>
              <a:ahLst/>
              <a:cxnLst/>
              <a:rect l="l" t="t" r="r" b="b"/>
              <a:pathLst>
                <a:path w="1813" h="2093" extrusionOk="0">
                  <a:moveTo>
                    <a:pt x="1" y="0"/>
                  </a:moveTo>
                  <a:lnTo>
                    <a:pt x="1"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95;p61">
              <a:extLst>
                <a:ext uri="{FF2B5EF4-FFF2-40B4-BE49-F238E27FC236}">
                  <a16:creationId xmlns:a16="http://schemas.microsoft.com/office/drawing/2014/main" id="{5F0DFA47-67CA-C132-90EF-B7378C6FA8B1}"/>
                </a:ext>
              </a:extLst>
            </p:cNvPr>
            <p:cNvSpPr/>
            <p:nvPr/>
          </p:nvSpPr>
          <p:spPr>
            <a:xfrm>
              <a:off x="3075325" y="1836275"/>
              <a:ext cx="45300" cy="52325"/>
            </a:xfrm>
            <a:custGeom>
              <a:avLst/>
              <a:gdLst/>
              <a:ahLst/>
              <a:cxnLst/>
              <a:rect l="l" t="t" r="r" b="b"/>
              <a:pathLst>
                <a:path w="1812" h="2093" extrusionOk="0">
                  <a:moveTo>
                    <a:pt x="0" y="0"/>
                  </a:moveTo>
                  <a:lnTo>
                    <a:pt x="0" y="2093"/>
                  </a:lnTo>
                  <a:lnTo>
                    <a:pt x="1811" y="2093"/>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96;p61">
              <a:extLst>
                <a:ext uri="{FF2B5EF4-FFF2-40B4-BE49-F238E27FC236}">
                  <a16:creationId xmlns:a16="http://schemas.microsoft.com/office/drawing/2014/main" id="{7566EB3E-9E4F-2963-275C-C0CE58414587}"/>
                </a:ext>
              </a:extLst>
            </p:cNvPr>
            <p:cNvSpPr/>
            <p:nvPr/>
          </p:nvSpPr>
          <p:spPr>
            <a:xfrm>
              <a:off x="2996450" y="1917475"/>
              <a:ext cx="45325" cy="51550"/>
            </a:xfrm>
            <a:custGeom>
              <a:avLst/>
              <a:gdLst/>
              <a:ahLst/>
              <a:cxnLst/>
              <a:rect l="l" t="t" r="r" b="b"/>
              <a:pathLst>
                <a:path w="1813" h="2062" extrusionOk="0">
                  <a:moveTo>
                    <a:pt x="1" y="0"/>
                  </a:moveTo>
                  <a:lnTo>
                    <a:pt x="1"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97;p61">
              <a:extLst>
                <a:ext uri="{FF2B5EF4-FFF2-40B4-BE49-F238E27FC236}">
                  <a16:creationId xmlns:a16="http://schemas.microsoft.com/office/drawing/2014/main" id="{F518AEC6-A18C-67ED-1AD4-0F3CAA5C8835}"/>
                </a:ext>
              </a:extLst>
            </p:cNvPr>
            <p:cNvSpPr/>
            <p:nvPr/>
          </p:nvSpPr>
          <p:spPr>
            <a:xfrm>
              <a:off x="3075325" y="1917475"/>
              <a:ext cx="45300" cy="51550"/>
            </a:xfrm>
            <a:custGeom>
              <a:avLst/>
              <a:gdLst/>
              <a:ahLst/>
              <a:cxnLst/>
              <a:rect l="l" t="t" r="r" b="b"/>
              <a:pathLst>
                <a:path w="1812" h="2062" extrusionOk="0">
                  <a:moveTo>
                    <a:pt x="0" y="0"/>
                  </a:moveTo>
                  <a:lnTo>
                    <a:pt x="0" y="2061"/>
                  </a:lnTo>
                  <a:lnTo>
                    <a:pt x="1811" y="2061"/>
                  </a:lnTo>
                  <a:lnTo>
                    <a:pt x="18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98;p61">
              <a:extLst>
                <a:ext uri="{FF2B5EF4-FFF2-40B4-BE49-F238E27FC236}">
                  <a16:creationId xmlns:a16="http://schemas.microsoft.com/office/drawing/2014/main" id="{7921E7B5-C899-AA06-B985-497F4A8C4B23}"/>
                </a:ext>
              </a:extLst>
            </p:cNvPr>
            <p:cNvSpPr/>
            <p:nvPr/>
          </p:nvSpPr>
          <p:spPr>
            <a:xfrm>
              <a:off x="2996450" y="1997875"/>
              <a:ext cx="45325" cy="52350"/>
            </a:xfrm>
            <a:custGeom>
              <a:avLst/>
              <a:gdLst/>
              <a:ahLst/>
              <a:cxnLst/>
              <a:rect l="l" t="t" r="r" b="b"/>
              <a:pathLst>
                <a:path w="1813" h="2094" extrusionOk="0">
                  <a:moveTo>
                    <a:pt x="1" y="1"/>
                  </a:moveTo>
                  <a:lnTo>
                    <a:pt x="1"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99;p61">
              <a:extLst>
                <a:ext uri="{FF2B5EF4-FFF2-40B4-BE49-F238E27FC236}">
                  <a16:creationId xmlns:a16="http://schemas.microsoft.com/office/drawing/2014/main" id="{6E5765A2-778C-2A5C-52CF-3CF2D8E0B503}"/>
                </a:ext>
              </a:extLst>
            </p:cNvPr>
            <p:cNvSpPr/>
            <p:nvPr/>
          </p:nvSpPr>
          <p:spPr>
            <a:xfrm>
              <a:off x="3075325" y="1997875"/>
              <a:ext cx="45300" cy="52350"/>
            </a:xfrm>
            <a:custGeom>
              <a:avLst/>
              <a:gdLst/>
              <a:ahLst/>
              <a:cxnLst/>
              <a:rect l="l" t="t" r="r" b="b"/>
              <a:pathLst>
                <a:path w="1812" h="2094" extrusionOk="0">
                  <a:moveTo>
                    <a:pt x="0" y="1"/>
                  </a:moveTo>
                  <a:lnTo>
                    <a:pt x="0" y="2093"/>
                  </a:lnTo>
                  <a:lnTo>
                    <a:pt x="1811" y="2093"/>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500;p61">
              <a:extLst>
                <a:ext uri="{FF2B5EF4-FFF2-40B4-BE49-F238E27FC236}">
                  <a16:creationId xmlns:a16="http://schemas.microsoft.com/office/drawing/2014/main" id="{4C051551-292B-29F4-20A6-5B41361C11EE}"/>
                </a:ext>
              </a:extLst>
            </p:cNvPr>
            <p:cNvSpPr/>
            <p:nvPr/>
          </p:nvSpPr>
          <p:spPr>
            <a:xfrm>
              <a:off x="2996450" y="2079075"/>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501;p61">
              <a:extLst>
                <a:ext uri="{FF2B5EF4-FFF2-40B4-BE49-F238E27FC236}">
                  <a16:creationId xmlns:a16="http://schemas.microsoft.com/office/drawing/2014/main" id="{FC0A2E99-AA6A-6C9F-D8A9-95A80E2E58D8}"/>
                </a:ext>
              </a:extLst>
            </p:cNvPr>
            <p:cNvSpPr/>
            <p:nvPr/>
          </p:nvSpPr>
          <p:spPr>
            <a:xfrm>
              <a:off x="3075325" y="2079075"/>
              <a:ext cx="45300" cy="51550"/>
            </a:xfrm>
            <a:custGeom>
              <a:avLst/>
              <a:gdLst/>
              <a:ahLst/>
              <a:cxnLst/>
              <a:rect l="l" t="t" r="r" b="b"/>
              <a:pathLst>
                <a:path w="1812" h="2062" extrusionOk="0">
                  <a:moveTo>
                    <a:pt x="0" y="1"/>
                  </a:moveTo>
                  <a:lnTo>
                    <a:pt x="0" y="2062"/>
                  </a:lnTo>
                  <a:lnTo>
                    <a:pt x="1811" y="2062"/>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502;p61">
              <a:extLst>
                <a:ext uri="{FF2B5EF4-FFF2-40B4-BE49-F238E27FC236}">
                  <a16:creationId xmlns:a16="http://schemas.microsoft.com/office/drawing/2014/main" id="{834ADA9E-0C38-3E89-CA7E-6A1ACB5AAB78}"/>
                </a:ext>
              </a:extLst>
            </p:cNvPr>
            <p:cNvSpPr/>
            <p:nvPr/>
          </p:nvSpPr>
          <p:spPr>
            <a:xfrm>
              <a:off x="2996450" y="2160275"/>
              <a:ext cx="45325" cy="51550"/>
            </a:xfrm>
            <a:custGeom>
              <a:avLst/>
              <a:gdLst/>
              <a:ahLst/>
              <a:cxnLst/>
              <a:rect l="l" t="t" r="r" b="b"/>
              <a:pathLst>
                <a:path w="1813" h="2062" extrusionOk="0">
                  <a:moveTo>
                    <a:pt x="1" y="1"/>
                  </a:moveTo>
                  <a:lnTo>
                    <a:pt x="1"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3;p61">
              <a:extLst>
                <a:ext uri="{FF2B5EF4-FFF2-40B4-BE49-F238E27FC236}">
                  <a16:creationId xmlns:a16="http://schemas.microsoft.com/office/drawing/2014/main" id="{23B77590-E297-5464-C2C0-B126F4AEE61A}"/>
                </a:ext>
              </a:extLst>
            </p:cNvPr>
            <p:cNvSpPr/>
            <p:nvPr/>
          </p:nvSpPr>
          <p:spPr>
            <a:xfrm>
              <a:off x="3075325" y="2160275"/>
              <a:ext cx="45300" cy="51550"/>
            </a:xfrm>
            <a:custGeom>
              <a:avLst/>
              <a:gdLst/>
              <a:ahLst/>
              <a:cxnLst/>
              <a:rect l="l" t="t" r="r" b="b"/>
              <a:pathLst>
                <a:path w="1812" h="2062" extrusionOk="0">
                  <a:moveTo>
                    <a:pt x="0" y="1"/>
                  </a:moveTo>
                  <a:lnTo>
                    <a:pt x="0" y="2062"/>
                  </a:lnTo>
                  <a:lnTo>
                    <a:pt x="1811" y="2062"/>
                  </a:lnTo>
                  <a:lnTo>
                    <a:pt x="181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04;p61">
              <a:extLst>
                <a:ext uri="{FF2B5EF4-FFF2-40B4-BE49-F238E27FC236}">
                  <a16:creationId xmlns:a16="http://schemas.microsoft.com/office/drawing/2014/main" id="{CD4E5C18-D873-8CBF-D9C9-B43C6BDB9F49}"/>
                </a:ext>
              </a:extLst>
            </p:cNvPr>
            <p:cNvSpPr/>
            <p:nvPr/>
          </p:nvSpPr>
          <p:spPr>
            <a:xfrm>
              <a:off x="3164325" y="1281950"/>
              <a:ext cx="45300" cy="51550"/>
            </a:xfrm>
            <a:custGeom>
              <a:avLst/>
              <a:gdLst/>
              <a:ahLst/>
              <a:cxnLst/>
              <a:rect l="l" t="t" r="r" b="b"/>
              <a:pathLst>
                <a:path w="1812" h="2062" extrusionOk="0">
                  <a:moveTo>
                    <a:pt x="0" y="1"/>
                  </a:moveTo>
                  <a:lnTo>
                    <a:pt x="0"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05;p61">
              <a:extLst>
                <a:ext uri="{FF2B5EF4-FFF2-40B4-BE49-F238E27FC236}">
                  <a16:creationId xmlns:a16="http://schemas.microsoft.com/office/drawing/2014/main" id="{3DAAA9D0-A6E5-7E2D-E42B-B6BA6FBF227A}"/>
                </a:ext>
              </a:extLst>
            </p:cNvPr>
            <p:cNvSpPr/>
            <p:nvPr/>
          </p:nvSpPr>
          <p:spPr>
            <a:xfrm>
              <a:off x="3243175" y="1281950"/>
              <a:ext cx="45300" cy="51550"/>
            </a:xfrm>
            <a:custGeom>
              <a:avLst/>
              <a:gdLst/>
              <a:ahLst/>
              <a:cxnLst/>
              <a:rect l="l" t="t" r="r" b="b"/>
              <a:pathLst>
                <a:path w="1812" h="2062" extrusionOk="0">
                  <a:moveTo>
                    <a:pt x="0" y="1"/>
                  </a:moveTo>
                  <a:lnTo>
                    <a:pt x="0"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06;p61">
              <a:extLst>
                <a:ext uri="{FF2B5EF4-FFF2-40B4-BE49-F238E27FC236}">
                  <a16:creationId xmlns:a16="http://schemas.microsoft.com/office/drawing/2014/main" id="{95028D5B-E38F-91B6-D5E5-C1B46869FE45}"/>
                </a:ext>
              </a:extLst>
            </p:cNvPr>
            <p:cNvSpPr/>
            <p:nvPr/>
          </p:nvSpPr>
          <p:spPr>
            <a:xfrm>
              <a:off x="3164325" y="1360025"/>
              <a:ext cx="45300" cy="51550"/>
            </a:xfrm>
            <a:custGeom>
              <a:avLst/>
              <a:gdLst/>
              <a:ahLst/>
              <a:cxnLst/>
              <a:rect l="l" t="t" r="r" b="b"/>
              <a:pathLst>
                <a:path w="1812" h="2062" extrusionOk="0">
                  <a:moveTo>
                    <a:pt x="0" y="1"/>
                  </a:moveTo>
                  <a:lnTo>
                    <a:pt x="0"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07;p61">
              <a:extLst>
                <a:ext uri="{FF2B5EF4-FFF2-40B4-BE49-F238E27FC236}">
                  <a16:creationId xmlns:a16="http://schemas.microsoft.com/office/drawing/2014/main" id="{0BF5A3C8-B0AA-1B6A-CB48-6288320DEF77}"/>
                </a:ext>
              </a:extLst>
            </p:cNvPr>
            <p:cNvSpPr/>
            <p:nvPr/>
          </p:nvSpPr>
          <p:spPr>
            <a:xfrm>
              <a:off x="3243175" y="1360025"/>
              <a:ext cx="45300" cy="51550"/>
            </a:xfrm>
            <a:custGeom>
              <a:avLst/>
              <a:gdLst/>
              <a:ahLst/>
              <a:cxnLst/>
              <a:rect l="l" t="t" r="r" b="b"/>
              <a:pathLst>
                <a:path w="1812" h="2062" extrusionOk="0">
                  <a:moveTo>
                    <a:pt x="0" y="1"/>
                  </a:moveTo>
                  <a:lnTo>
                    <a:pt x="0"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08;p61">
              <a:extLst>
                <a:ext uri="{FF2B5EF4-FFF2-40B4-BE49-F238E27FC236}">
                  <a16:creationId xmlns:a16="http://schemas.microsoft.com/office/drawing/2014/main" id="{8D8C315D-7D1A-392C-D3E3-C92464ADB165}"/>
                </a:ext>
              </a:extLst>
            </p:cNvPr>
            <p:cNvSpPr/>
            <p:nvPr/>
          </p:nvSpPr>
          <p:spPr>
            <a:xfrm>
              <a:off x="3164325" y="1438100"/>
              <a:ext cx="45300" cy="52325"/>
            </a:xfrm>
            <a:custGeom>
              <a:avLst/>
              <a:gdLst/>
              <a:ahLst/>
              <a:cxnLst/>
              <a:rect l="l" t="t" r="r" b="b"/>
              <a:pathLst>
                <a:path w="1812" h="2093"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09;p61">
              <a:extLst>
                <a:ext uri="{FF2B5EF4-FFF2-40B4-BE49-F238E27FC236}">
                  <a16:creationId xmlns:a16="http://schemas.microsoft.com/office/drawing/2014/main" id="{33AB0716-0DF8-BC4F-10FD-5FE78AD6A7EF}"/>
                </a:ext>
              </a:extLst>
            </p:cNvPr>
            <p:cNvSpPr/>
            <p:nvPr/>
          </p:nvSpPr>
          <p:spPr>
            <a:xfrm>
              <a:off x="3243175" y="1438100"/>
              <a:ext cx="45300" cy="52325"/>
            </a:xfrm>
            <a:custGeom>
              <a:avLst/>
              <a:gdLst/>
              <a:ahLst/>
              <a:cxnLst/>
              <a:rect l="l" t="t" r="r" b="b"/>
              <a:pathLst>
                <a:path w="1812" h="2093"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10;p61">
              <a:extLst>
                <a:ext uri="{FF2B5EF4-FFF2-40B4-BE49-F238E27FC236}">
                  <a16:creationId xmlns:a16="http://schemas.microsoft.com/office/drawing/2014/main" id="{6B99FEDE-A971-E919-D1FC-592ABBCCCB71}"/>
                </a:ext>
              </a:extLst>
            </p:cNvPr>
            <p:cNvSpPr/>
            <p:nvPr/>
          </p:nvSpPr>
          <p:spPr>
            <a:xfrm>
              <a:off x="3164325" y="1516175"/>
              <a:ext cx="45300" cy="52325"/>
            </a:xfrm>
            <a:custGeom>
              <a:avLst/>
              <a:gdLst/>
              <a:ahLst/>
              <a:cxnLst/>
              <a:rect l="l" t="t" r="r" b="b"/>
              <a:pathLst>
                <a:path w="1812" h="2093" extrusionOk="0">
                  <a:moveTo>
                    <a:pt x="0" y="0"/>
                  </a:moveTo>
                  <a:lnTo>
                    <a:pt x="0"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11;p61">
              <a:extLst>
                <a:ext uri="{FF2B5EF4-FFF2-40B4-BE49-F238E27FC236}">
                  <a16:creationId xmlns:a16="http://schemas.microsoft.com/office/drawing/2014/main" id="{330BD6C6-7D56-58C0-7DAB-8356F6DC0AFE}"/>
                </a:ext>
              </a:extLst>
            </p:cNvPr>
            <p:cNvSpPr/>
            <p:nvPr/>
          </p:nvSpPr>
          <p:spPr>
            <a:xfrm>
              <a:off x="3243175" y="1516175"/>
              <a:ext cx="45300" cy="52325"/>
            </a:xfrm>
            <a:custGeom>
              <a:avLst/>
              <a:gdLst/>
              <a:ahLst/>
              <a:cxnLst/>
              <a:rect l="l" t="t" r="r" b="b"/>
              <a:pathLst>
                <a:path w="1812" h="2093" extrusionOk="0">
                  <a:moveTo>
                    <a:pt x="0" y="0"/>
                  </a:moveTo>
                  <a:lnTo>
                    <a:pt x="0"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12;p61">
              <a:extLst>
                <a:ext uri="{FF2B5EF4-FFF2-40B4-BE49-F238E27FC236}">
                  <a16:creationId xmlns:a16="http://schemas.microsoft.com/office/drawing/2014/main" id="{DE913429-376B-19D0-D5E3-35E1DD46BCB8}"/>
                </a:ext>
              </a:extLst>
            </p:cNvPr>
            <p:cNvSpPr/>
            <p:nvPr/>
          </p:nvSpPr>
          <p:spPr>
            <a:xfrm>
              <a:off x="3164325" y="1596600"/>
              <a:ext cx="45300" cy="51550"/>
            </a:xfrm>
            <a:custGeom>
              <a:avLst/>
              <a:gdLst/>
              <a:ahLst/>
              <a:cxnLst/>
              <a:rect l="l" t="t" r="r" b="b"/>
              <a:pathLst>
                <a:path w="1812" h="2062" extrusionOk="0">
                  <a:moveTo>
                    <a:pt x="0" y="0"/>
                  </a:moveTo>
                  <a:lnTo>
                    <a:pt x="0"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513;p61">
              <a:extLst>
                <a:ext uri="{FF2B5EF4-FFF2-40B4-BE49-F238E27FC236}">
                  <a16:creationId xmlns:a16="http://schemas.microsoft.com/office/drawing/2014/main" id="{AE00C36E-4D82-2C3E-8A93-CC1693F03EAD}"/>
                </a:ext>
              </a:extLst>
            </p:cNvPr>
            <p:cNvSpPr/>
            <p:nvPr/>
          </p:nvSpPr>
          <p:spPr>
            <a:xfrm>
              <a:off x="3243175" y="1596600"/>
              <a:ext cx="45300" cy="51550"/>
            </a:xfrm>
            <a:custGeom>
              <a:avLst/>
              <a:gdLst/>
              <a:ahLst/>
              <a:cxnLst/>
              <a:rect l="l" t="t" r="r" b="b"/>
              <a:pathLst>
                <a:path w="1812" h="2062" extrusionOk="0">
                  <a:moveTo>
                    <a:pt x="0" y="0"/>
                  </a:moveTo>
                  <a:lnTo>
                    <a:pt x="0"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514;p61">
              <a:extLst>
                <a:ext uri="{FF2B5EF4-FFF2-40B4-BE49-F238E27FC236}">
                  <a16:creationId xmlns:a16="http://schemas.microsoft.com/office/drawing/2014/main" id="{175B8C51-F9FA-9A8C-BE6A-C54A696EA9C6}"/>
                </a:ext>
              </a:extLst>
            </p:cNvPr>
            <p:cNvSpPr/>
            <p:nvPr/>
          </p:nvSpPr>
          <p:spPr>
            <a:xfrm>
              <a:off x="3164325" y="1676225"/>
              <a:ext cx="45300" cy="52325"/>
            </a:xfrm>
            <a:custGeom>
              <a:avLst/>
              <a:gdLst/>
              <a:ahLst/>
              <a:cxnLst/>
              <a:rect l="l" t="t" r="r" b="b"/>
              <a:pathLst>
                <a:path w="1812" h="2093" extrusionOk="0">
                  <a:moveTo>
                    <a:pt x="0" y="0"/>
                  </a:moveTo>
                  <a:lnTo>
                    <a:pt x="0"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515;p61">
              <a:extLst>
                <a:ext uri="{FF2B5EF4-FFF2-40B4-BE49-F238E27FC236}">
                  <a16:creationId xmlns:a16="http://schemas.microsoft.com/office/drawing/2014/main" id="{2869EBDD-3944-4633-A2FA-FE33B816AEC4}"/>
                </a:ext>
              </a:extLst>
            </p:cNvPr>
            <p:cNvSpPr/>
            <p:nvPr/>
          </p:nvSpPr>
          <p:spPr>
            <a:xfrm>
              <a:off x="3243175" y="1676225"/>
              <a:ext cx="45300" cy="52325"/>
            </a:xfrm>
            <a:custGeom>
              <a:avLst/>
              <a:gdLst/>
              <a:ahLst/>
              <a:cxnLst/>
              <a:rect l="l" t="t" r="r" b="b"/>
              <a:pathLst>
                <a:path w="1812" h="2093" extrusionOk="0">
                  <a:moveTo>
                    <a:pt x="0" y="0"/>
                  </a:moveTo>
                  <a:lnTo>
                    <a:pt x="0"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516;p61">
              <a:extLst>
                <a:ext uri="{FF2B5EF4-FFF2-40B4-BE49-F238E27FC236}">
                  <a16:creationId xmlns:a16="http://schemas.microsoft.com/office/drawing/2014/main" id="{98A8C425-C224-6FC5-82BB-D456C1EB55C8}"/>
                </a:ext>
              </a:extLst>
            </p:cNvPr>
            <p:cNvSpPr/>
            <p:nvPr/>
          </p:nvSpPr>
          <p:spPr>
            <a:xfrm>
              <a:off x="3164325" y="1756650"/>
              <a:ext cx="45300" cy="51550"/>
            </a:xfrm>
            <a:custGeom>
              <a:avLst/>
              <a:gdLst/>
              <a:ahLst/>
              <a:cxnLst/>
              <a:rect l="l" t="t" r="r" b="b"/>
              <a:pathLst>
                <a:path w="1812" h="2062" extrusionOk="0">
                  <a:moveTo>
                    <a:pt x="0" y="0"/>
                  </a:moveTo>
                  <a:lnTo>
                    <a:pt x="0"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517;p61">
              <a:extLst>
                <a:ext uri="{FF2B5EF4-FFF2-40B4-BE49-F238E27FC236}">
                  <a16:creationId xmlns:a16="http://schemas.microsoft.com/office/drawing/2014/main" id="{957B36BF-B6DA-3844-F536-71A626E61C2D}"/>
                </a:ext>
              </a:extLst>
            </p:cNvPr>
            <p:cNvSpPr/>
            <p:nvPr/>
          </p:nvSpPr>
          <p:spPr>
            <a:xfrm>
              <a:off x="3243175" y="1756650"/>
              <a:ext cx="45300" cy="51550"/>
            </a:xfrm>
            <a:custGeom>
              <a:avLst/>
              <a:gdLst/>
              <a:ahLst/>
              <a:cxnLst/>
              <a:rect l="l" t="t" r="r" b="b"/>
              <a:pathLst>
                <a:path w="1812" h="2062" extrusionOk="0">
                  <a:moveTo>
                    <a:pt x="0" y="0"/>
                  </a:moveTo>
                  <a:lnTo>
                    <a:pt x="0"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518;p61">
              <a:extLst>
                <a:ext uri="{FF2B5EF4-FFF2-40B4-BE49-F238E27FC236}">
                  <a16:creationId xmlns:a16="http://schemas.microsoft.com/office/drawing/2014/main" id="{4B732FC6-8875-8AE2-ECB3-6B5B98C7A27A}"/>
                </a:ext>
              </a:extLst>
            </p:cNvPr>
            <p:cNvSpPr/>
            <p:nvPr/>
          </p:nvSpPr>
          <p:spPr>
            <a:xfrm>
              <a:off x="3164325" y="1836275"/>
              <a:ext cx="45300" cy="52325"/>
            </a:xfrm>
            <a:custGeom>
              <a:avLst/>
              <a:gdLst/>
              <a:ahLst/>
              <a:cxnLst/>
              <a:rect l="l" t="t" r="r" b="b"/>
              <a:pathLst>
                <a:path w="1812" h="2093" extrusionOk="0">
                  <a:moveTo>
                    <a:pt x="0" y="0"/>
                  </a:moveTo>
                  <a:lnTo>
                    <a:pt x="0"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519;p61">
              <a:extLst>
                <a:ext uri="{FF2B5EF4-FFF2-40B4-BE49-F238E27FC236}">
                  <a16:creationId xmlns:a16="http://schemas.microsoft.com/office/drawing/2014/main" id="{2688DE0C-14C0-3A4B-B45F-A3A933706483}"/>
                </a:ext>
              </a:extLst>
            </p:cNvPr>
            <p:cNvSpPr/>
            <p:nvPr/>
          </p:nvSpPr>
          <p:spPr>
            <a:xfrm>
              <a:off x="3243175" y="1836275"/>
              <a:ext cx="45300" cy="52325"/>
            </a:xfrm>
            <a:custGeom>
              <a:avLst/>
              <a:gdLst/>
              <a:ahLst/>
              <a:cxnLst/>
              <a:rect l="l" t="t" r="r" b="b"/>
              <a:pathLst>
                <a:path w="1812" h="2093" extrusionOk="0">
                  <a:moveTo>
                    <a:pt x="0" y="0"/>
                  </a:moveTo>
                  <a:lnTo>
                    <a:pt x="0" y="2093"/>
                  </a:lnTo>
                  <a:lnTo>
                    <a:pt x="1812" y="2093"/>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520;p61">
              <a:extLst>
                <a:ext uri="{FF2B5EF4-FFF2-40B4-BE49-F238E27FC236}">
                  <a16:creationId xmlns:a16="http://schemas.microsoft.com/office/drawing/2014/main" id="{10179149-45F1-5909-341F-AD24F1F0763C}"/>
                </a:ext>
              </a:extLst>
            </p:cNvPr>
            <p:cNvSpPr/>
            <p:nvPr/>
          </p:nvSpPr>
          <p:spPr>
            <a:xfrm>
              <a:off x="3164325" y="1917475"/>
              <a:ext cx="45300" cy="51550"/>
            </a:xfrm>
            <a:custGeom>
              <a:avLst/>
              <a:gdLst/>
              <a:ahLst/>
              <a:cxnLst/>
              <a:rect l="l" t="t" r="r" b="b"/>
              <a:pathLst>
                <a:path w="1812" h="2062" extrusionOk="0">
                  <a:moveTo>
                    <a:pt x="0" y="0"/>
                  </a:moveTo>
                  <a:lnTo>
                    <a:pt x="0"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521;p61">
              <a:extLst>
                <a:ext uri="{FF2B5EF4-FFF2-40B4-BE49-F238E27FC236}">
                  <a16:creationId xmlns:a16="http://schemas.microsoft.com/office/drawing/2014/main" id="{2D56DC29-1CE0-1C19-2902-BE041A8EC6DF}"/>
                </a:ext>
              </a:extLst>
            </p:cNvPr>
            <p:cNvSpPr/>
            <p:nvPr/>
          </p:nvSpPr>
          <p:spPr>
            <a:xfrm>
              <a:off x="3243175" y="1917475"/>
              <a:ext cx="45300" cy="51550"/>
            </a:xfrm>
            <a:custGeom>
              <a:avLst/>
              <a:gdLst/>
              <a:ahLst/>
              <a:cxnLst/>
              <a:rect l="l" t="t" r="r" b="b"/>
              <a:pathLst>
                <a:path w="1812" h="2062" extrusionOk="0">
                  <a:moveTo>
                    <a:pt x="0" y="0"/>
                  </a:moveTo>
                  <a:lnTo>
                    <a:pt x="0" y="2061"/>
                  </a:lnTo>
                  <a:lnTo>
                    <a:pt x="1812" y="2061"/>
                  </a:lnTo>
                  <a:lnTo>
                    <a:pt x="18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522;p61">
              <a:extLst>
                <a:ext uri="{FF2B5EF4-FFF2-40B4-BE49-F238E27FC236}">
                  <a16:creationId xmlns:a16="http://schemas.microsoft.com/office/drawing/2014/main" id="{2BCE9A4F-7D85-1AD7-DBD3-65920B565368}"/>
                </a:ext>
              </a:extLst>
            </p:cNvPr>
            <p:cNvSpPr/>
            <p:nvPr/>
          </p:nvSpPr>
          <p:spPr>
            <a:xfrm>
              <a:off x="3164325" y="199787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523;p61">
              <a:extLst>
                <a:ext uri="{FF2B5EF4-FFF2-40B4-BE49-F238E27FC236}">
                  <a16:creationId xmlns:a16="http://schemas.microsoft.com/office/drawing/2014/main" id="{D42E7E04-E378-00BA-391E-0B74678B64A3}"/>
                </a:ext>
              </a:extLst>
            </p:cNvPr>
            <p:cNvSpPr/>
            <p:nvPr/>
          </p:nvSpPr>
          <p:spPr>
            <a:xfrm>
              <a:off x="3243175" y="1997875"/>
              <a:ext cx="45300" cy="52350"/>
            </a:xfrm>
            <a:custGeom>
              <a:avLst/>
              <a:gdLst/>
              <a:ahLst/>
              <a:cxnLst/>
              <a:rect l="l" t="t" r="r" b="b"/>
              <a:pathLst>
                <a:path w="1812" h="2094" extrusionOk="0">
                  <a:moveTo>
                    <a:pt x="0" y="1"/>
                  </a:moveTo>
                  <a:lnTo>
                    <a:pt x="0" y="2093"/>
                  </a:lnTo>
                  <a:lnTo>
                    <a:pt x="1812" y="2093"/>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524;p61">
              <a:extLst>
                <a:ext uri="{FF2B5EF4-FFF2-40B4-BE49-F238E27FC236}">
                  <a16:creationId xmlns:a16="http://schemas.microsoft.com/office/drawing/2014/main" id="{687918D0-86BD-E97E-0759-D7E88866138E}"/>
                </a:ext>
              </a:extLst>
            </p:cNvPr>
            <p:cNvSpPr/>
            <p:nvPr/>
          </p:nvSpPr>
          <p:spPr>
            <a:xfrm>
              <a:off x="3164325" y="2079075"/>
              <a:ext cx="45300" cy="51550"/>
            </a:xfrm>
            <a:custGeom>
              <a:avLst/>
              <a:gdLst/>
              <a:ahLst/>
              <a:cxnLst/>
              <a:rect l="l" t="t" r="r" b="b"/>
              <a:pathLst>
                <a:path w="1812" h="2062" extrusionOk="0">
                  <a:moveTo>
                    <a:pt x="0" y="1"/>
                  </a:moveTo>
                  <a:lnTo>
                    <a:pt x="0"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525;p61">
              <a:extLst>
                <a:ext uri="{FF2B5EF4-FFF2-40B4-BE49-F238E27FC236}">
                  <a16:creationId xmlns:a16="http://schemas.microsoft.com/office/drawing/2014/main" id="{C4AC9DF7-0C2D-20B4-42CE-6684475FA3CC}"/>
                </a:ext>
              </a:extLst>
            </p:cNvPr>
            <p:cNvSpPr/>
            <p:nvPr/>
          </p:nvSpPr>
          <p:spPr>
            <a:xfrm>
              <a:off x="3243175" y="2079075"/>
              <a:ext cx="45300" cy="51550"/>
            </a:xfrm>
            <a:custGeom>
              <a:avLst/>
              <a:gdLst/>
              <a:ahLst/>
              <a:cxnLst/>
              <a:rect l="l" t="t" r="r" b="b"/>
              <a:pathLst>
                <a:path w="1812" h="2062" extrusionOk="0">
                  <a:moveTo>
                    <a:pt x="0" y="1"/>
                  </a:moveTo>
                  <a:lnTo>
                    <a:pt x="0"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526;p61">
              <a:extLst>
                <a:ext uri="{FF2B5EF4-FFF2-40B4-BE49-F238E27FC236}">
                  <a16:creationId xmlns:a16="http://schemas.microsoft.com/office/drawing/2014/main" id="{A1F83A9C-5D5F-D700-AEE5-A5B94EDE5F69}"/>
                </a:ext>
              </a:extLst>
            </p:cNvPr>
            <p:cNvSpPr/>
            <p:nvPr/>
          </p:nvSpPr>
          <p:spPr>
            <a:xfrm>
              <a:off x="3164325" y="2160275"/>
              <a:ext cx="45300" cy="51550"/>
            </a:xfrm>
            <a:custGeom>
              <a:avLst/>
              <a:gdLst/>
              <a:ahLst/>
              <a:cxnLst/>
              <a:rect l="l" t="t" r="r" b="b"/>
              <a:pathLst>
                <a:path w="1812" h="2062" extrusionOk="0">
                  <a:moveTo>
                    <a:pt x="0" y="1"/>
                  </a:moveTo>
                  <a:lnTo>
                    <a:pt x="0"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527;p61">
              <a:extLst>
                <a:ext uri="{FF2B5EF4-FFF2-40B4-BE49-F238E27FC236}">
                  <a16:creationId xmlns:a16="http://schemas.microsoft.com/office/drawing/2014/main" id="{3CF2F416-AFF6-7DD1-5EE3-6C6D3F4F8474}"/>
                </a:ext>
              </a:extLst>
            </p:cNvPr>
            <p:cNvSpPr/>
            <p:nvPr/>
          </p:nvSpPr>
          <p:spPr>
            <a:xfrm>
              <a:off x="3243175" y="2160275"/>
              <a:ext cx="45300" cy="51550"/>
            </a:xfrm>
            <a:custGeom>
              <a:avLst/>
              <a:gdLst/>
              <a:ahLst/>
              <a:cxnLst/>
              <a:rect l="l" t="t" r="r" b="b"/>
              <a:pathLst>
                <a:path w="1812" h="2062" extrusionOk="0">
                  <a:moveTo>
                    <a:pt x="0" y="1"/>
                  </a:moveTo>
                  <a:lnTo>
                    <a:pt x="0" y="2062"/>
                  </a:lnTo>
                  <a:lnTo>
                    <a:pt x="1812" y="2062"/>
                  </a:lnTo>
                  <a:lnTo>
                    <a:pt x="18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528;p61">
              <a:extLst>
                <a:ext uri="{FF2B5EF4-FFF2-40B4-BE49-F238E27FC236}">
                  <a16:creationId xmlns:a16="http://schemas.microsoft.com/office/drawing/2014/main" id="{DE39A904-F332-08A2-F54A-199B59820E6C}"/>
                </a:ext>
              </a:extLst>
            </p:cNvPr>
            <p:cNvSpPr/>
            <p:nvPr/>
          </p:nvSpPr>
          <p:spPr>
            <a:xfrm>
              <a:off x="1114100" y="810400"/>
              <a:ext cx="5391025" cy="1762125"/>
            </a:xfrm>
            <a:custGeom>
              <a:avLst/>
              <a:gdLst/>
              <a:ahLst/>
              <a:cxnLst/>
              <a:rect l="l" t="t" r="r" b="b"/>
              <a:pathLst>
                <a:path w="215641" h="70485" extrusionOk="0">
                  <a:moveTo>
                    <a:pt x="213454" y="2186"/>
                  </a:moveTo>
                  <a:lnTo>
                    <a:pt x="213454" y="68267"/>
                  </a:lnTo>
                  <a:lnTo>
                    <a:pt x="2187" y="68267"/>
                  </a:lnTo>
                  <a:lnTo>
                    <a:pt x="2187" y="2186"/>
                  </a:lnTo>
                  <a:close/>
                  <a:moveTo>
                    <a:pt x="1" y="0"/>
                  </a:moveTo>
                  <a:lnTo>
                    <a:pt x="1" y="70485"/>
                  </a:lnTo>
                  <a:lnTo>
                    <a:pt x="215640" y="70485"/>
                  </a:lnTo>
                  <a:lnTo>
                    <a:pt x="215640" y="0"/>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529;p61">
              <a:extLst>
                <a:ext uri="{FF2B5EF4-FFF2-40B4-BE49-F238E27FC236}">
                  <a16:creationId xmlns:a16="http://schemas.microsoft.com/office/drawing/2014/main" id="{0AB9E441-0E1F-1F5D-FF1A-3CAE65DDCF0C}"/>
                </a:ext>
              </a:extLst>
            </p:cNvPr>
            <p:cNvSpPr/>
            <p:nvPr/>
          </p:nvSpPr>
          <p:spPr>
            <a:xfrm>
              <a:off x="1114100" y="810400"/>
              <a:ext cx="5391025" cy="1762125"/>
            </a:xfrm>
            <a:custGeom>
              <a:avLst/>
              <a:gdLst/>
              <a:ahLst/>
              <a:cxnLst/>
              <a:rect l="l" t="t" r="r" b="b"/>
              <a:pathLst>
                <a:path w="215641" h="70485" fill="none" extrusionOk="0">
                  <a:moveTo>
                    <a:pt x="215640" y="70485"/>
                  </a:moveTo>
                  <a:lnTo>
                    <a:pt x="1" y="70485"/>
                  </a:lnTo>
                  <a:lnTo>
                    <a:pt x="1" y="0"/>
                  </a:lnTo>
                  <a:lnTo>
                    <a:pt x="215640" y="0"/>
                  </a:lnTo>
                  <a:lnTo>
                    <a:pt x="215640" y="7048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530;p61">
              <a:extLst>
                <a:ext uri="{FF2B5EF4-FFF2-40B4-BE49-F238E27FC236}">
                  <a16:creationId xmlns:a16="http://schemas.microsoft.com/office/drawing/2014/main" id="{97CF8A19-E157-B8FD-A893-2B87E04230A6}"/>
                </a:ext>
              </a:extLst>
            </p:cNvPr>
            <p:cNvSpPr/>
            <p:nvPr/>
          </p:nvSpPr>
          <p:spPr>
            <a:xfrm>
              <a:off x="1168750" y="865050"/>
              <a:ext cx="5281725" cy="1652050"/>
            </a:xfrm>
            <a:custGeom>
              <a:avLst/>
              <a:gdLst/>
              <a:ahLst/>
              <a:cxnLst/>
              <a:rect l="l" t="t" r="r" b="b"/>
              <a:pathLst>
                <a:path w="211269" h="66082" fill="none" extrusionOk="0">
                  <a:moveTo>
                    <a:pt x="1" y="66081"/>
                  </a:moveTo>
                  <a:lnTo>
                    <a:pt x="211268" y="66081"/>
                  </a:lnTo>
                  <a:lnTo>
                    <a:pt x="211268" y="0"/>
                  </a:lnTo>
                  <a:lnTo>
                    <a:pt x="1" y="0"/>
                  </a:lnTo>
                  <a:lnTo>
                    <a:pt x="1" y="6608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531;p61">
              <a:extLst>
                <a:ext uri="{FF2B5EF4-FFF2-40B4-BE49-F238E27FC236}">
                  <a16:creationId xmlns:a16="http://schemas.microsoft.com/office/drawing/2014/main" id="{01B86C98-7075-B31B-0590-DBCFCA02C49C}"/>
                </a:ext>
              </a:extLst>
            </p:cNvPr>
            <p:cNvSpPr/>
            <p:nvPr/>
          </p:nvSpPr>
          <p:spPr>
            <a:xfrm>
              <a:off x="3782650" y="865050"/>
              <a:ext cx="54700" cy="1652050"/>
            </a:xfrm>
            <a:custGeom>
              <a:avLst/>
              <a:gdLst/>
              <a:ahLst/>
              <a:cxnLst/>
              <a:rect l="l" t="t" r="r" b="b"/>
              <a:pathLst>
                <a:path w="2188" h="66082" extrusionOk="0">
                  <a:moveTo>
                    <a:pt x="1" y="0"/>
                  </a:moveTo>
                  <a:lnTo>
                    <a:pt x="1" y="66081"/>
                  </a:lnTo>
                  <a:lnTo>
                    <a:pt x="2187" y="66081"/>
                  </a:lnTo>
                  <a:lnTo>
                    <a:pt x="2187" y="0"/>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532;p61">
              <a:extLst>
                <a:ext uri="{FF2B5EF4-FFF2-40B4-BE49-F238E27FC236}">
                  <a16:creationId xmlns:a16="http://schemas.microsoft.com/office/drawing/2014/main" id="{893E931C-8F88-6413-7CB4-2121CC5E5CB1}"/>
                </a:ext>
              </a:extLst>
            </p:cNvPr>
            <p:cNvSpPr/>
            <p:nvPr/>
          </p:nvSpPr>
          <p:spPr>
            <a:xfrm>
              <a:off x="238125" y="4421275"/>
              <a:ext cx="7143750" cy="10975"/>
            </a:xfrm>
            <a:custGeom>
              <a:avLst/>
              <a:gdLst/>
              <a:ahLst/>
              <a:cxnLst/>
              <a:rect l="l" t="t" r="r" b="b"/>
              <a:pathLst>
                <a:path w="285750" h="439" extrusionOk="0">
                  <a:moveTo>
                    <a:pt x="142875" y="1"/>
                  </a:moveTo>
                  <a:lnTo>
                    <a:pt x="71422" y="63"/>
                  </a:lnTo>
                  <a:lnTo>
                    <a:pt x="35695" y="126"/>
                  </a:lnTo>
                  <a:lnTo>
                    <a:pt x="0" y="220"/>
                  </a:lnTo>
                  <a:lnTo>
                    <a:pt x="35695" y="344"/>
                  </a:lnTo>
                  <a:lnTo>
                    <a:pt x="71422" y="376"/>
                  </a:lnTo>
                  <a:lnTo>
                    <a:pt x="142875" y="438"/>
                  </a:lnTo>
                  <a:lnTo>
                    <a:pt x="214297" y="376"/>
                  </a:lnTo>
                  <a:lnTo>
                    <a:pt x="250023" y="344"/>
                  </a:lnTo>
                  <a:lnTo>
                    <a:pt x="285750" y="220"/>
                  </a:lnTo>
                  <a:lnTo>
                    <a:pt x="250023" y="126"/>
                  </a:lnTo>
                  <a:lnTo>
                    <a:pt x="214297" y="63"/>
                  </a:lnTo>
                  <a:lnTo>
                    <a:pt x="1428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533;p61">
              <a:extLst>
                <a:ext uri="{FF2B5EF4-FFF2-40B4-BE49-F238E27FC236}">
                  <a16:creationId xmlns:a16="http://schemas.microsoft.com/office/drawing/2014/main" id="{28BBB0F9-C78F-F252-C7A9-C63C7107AB1F}"/>
                </a:ext>
              </a:extLst>
            </p:cNvPr>
            <p:cNvSpPr/>
            <p:nvPr/>
          </p:nvSpPr>
          <p:spPr>
            <a:xfrm>
              <a:off x="238125" y="4421275"/>
              <a:ext cx="7143750" cy="10975"/>
            </a:xfrm>
            <a:custGeom>
              <a:avLst/>
              <a:gdLst/>
              <a:ahLst/>
              <a:cxnLst/>
              <a:rect l="l" t="t" r="r" b="b"/>
              <a:pathLst>
                <a:path w="285750" h="439" fill="none" extrusionOk="0">
                  <a:moveTo>
                    <a:pt x="0" y="220"/>
                  </a:moveTo>
                  <a:lnTo>
                    <a:pt x="35695" y="126"/>
                  </a:lnTo>
                  <a:lnTo>
                    <a:pt x="71422" y="63"/>
                  </a:lnTo>
                  <a:lnTo>
                    <a:pt x="142875" y="1"/>
                  </a:lnTo>
                  <a:lnTo>
                    <a:pt x="214297" y="63"/>
                  </a:lnTo>
                  <a:lnTo>
                    <a:pt x="250023" y="126"/>
                  </a:lnTo>
                  <a:lnTo>
                    <a:pt x="285750" y="220"/>
                  </a:lnTo>
                  <a:lnTo>
                    <a:pt x="250023" y="344"/>
                  </a:lnTo>
                  <a:lnTo>
                    <a:pt x="214297" y="376"/>
                  </a:lnTo>
                  <a:lnTo>
                    <a:pt x="142875" y="438"/>
                  </a:lnTo>
                  <a:lnTo>
                    <a:pt x="71422" y="376"/>
                  </a:lnTo>
                  <a:lnTo>
                    <a:pt x="35695" y="344"/>
                  </a:lnTo>
                  <a:lnTo>
                    <a:pt x="0" y="22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534;p61">
              <a:extLst>
                <a:ext uri="{FF2B5EF4-FFF2-40B4-BE49-F238E27FC236}">
                  <a16:creationId xmlns:a16="http://schemas.microsoft.com/office/drawing/2014/main" id="{B4BD9BDE-ED2B-E324-A47F-07EEED81F36A}"/>
                </a:ext>
              </a:extLst>
            </p:cNvPr>
            <p:cNvSpPr/>
            <p:nvPr/>
          </p:nvSpPr>
          <p:spPr>
            <a:xfrm>
              <a:off x="864275" y="4439250"/>
              <a:ext cx="5891450" cy="547300"/>
            </a:xfrm>
            <a:custGeom>
              <a:avLst/>
              <a:gdLst/>
              <a:ahLst/>
              <a:cxnLst/>
              <a:rect l="l" t="t" r="r" b="b"/>
              <a:pathLst>
                <a:path w="235658" h="21892" extrusionOk="0">
                  <a:moveTo>
                    <a:pt x="111770" y="0"/>
                  </a:moveTo>
                  <a:lnTo>
                    <a:pt x="105774" y="63"/>
                  </a:lnTo>
                  <a:lnTo>
                    <a:pt x="99872" y="125"/>
                  </a:lnTo>
                  <a:lnTo>
                    <a:pt x="94063" y="219"/>
                  </a:lnTo>
                  <a:lnTo>
                    <a:pt x="88380" y="344"/>
                  </a:lnTo>
                  <a:lnTo>
                    <a:pt x="82789" y="500"/>
                  </a:lnTo>
                  <a:lnTo>
                    <a:pt x="77293" y="656"/>
                  </a:lnTo>
                  <a:lnTo>
                    <a:pt x="71953" y="843"/>
                  </a:lnTo>
                  <a:lnTo>
                    <a:pt x="66738" y="1062"/>
                  </a:lnTo>
                  <a:lnTo>
                    <a:pt x="61647" y="1312"/>
                  </a:lnTo>
                  <a:lnTo>
                    <a:pt x="56713" y="1593"/>
                  </a:lnTo>
                  <a:lnTo>
                    <a:pt x="51935" y="1874"/>
                  </a:lnTo>
                  <a:lnTo>
                    <a:pt x="47313" y="2155"/>
                  </a:lnTo>
                  <a:lnTo>
                    <a:pt x="42878" y="2499"/>
                  </a:lnTo>
                  <a:lnTo>
                    <a:pt x="38600" y="2842"/>
                  </a:lnTo>
                  <a:lnTo>
                    <a:pt x="34509" y="3186"/>
                  </a:lnTo>
                  <a:lnTo>
                    <a:pt x="30605" y="3592"/>
                  </a:lnTo>
                  <a:lnTo>
                    <a:pt x="26889" y="3966"/>
                  </a:lnTo>
                  <a:lnTo>
                    <a:pt x="23391" y="4404"/>
                  </a:lnTo>
                  <a:lnTo>
                    <a:pt x="20112" y="4810"/>
                  </a:lnTo>
                  <a:lnTo>
                    <a:pt x="17051" y="5278"/>
                  </a:lnTo>
                  <a:lnTo>
                    <a:pt x="14209" y="5715"/>
                  </a:lnTo>
                  <a:lnTo>
                    <a:pt x="11617" y="6184"/>
                  </a:lnTo>
                  <a:lnTo>
                    <a:pt x="9244" y="6683"/>
                  </a:lnTo>
                  <a:lnTo>
                    <a:pt x="7120" y="7183"/>
                  </a:lnTo>
                  <a:lnTo>
                    <a:pt x="6184" y="7433"/>
                  </a:lnTo>
                  <a:lnTo>
                    <a:pt x="5278" y="7683"/>
                  </a:lnTo>
                  <a:lnTo>
                    <a:pt x="4466" y="7932"/>
                  </a:lnTo>
                  <a:lnTo>
                    <a:pt x="3685" y="8214"/>
                  </a:lnTo>
                  <a:lnTo>
                    <a:pt x="2998" y="8463"/>
                  </a:lnTo>
                  <a:lnTo>
                    <a:pt x="2374" y="8744"/>
                  </a:lnTo>
                  <a:lnTo>
                    <a:pt x="1811" y="8994"/>
                  </a:lnTo>
                  <a:lnTo>
                    <a:pt x="1343" y="9275"/>
                  </a:lnTo>
                  <a:lnTo>
                    <a:pt x="937" y="9556"/>
                  </a:lnTo>
                  <a:lnTo>
                    <a:pt x="593" y="9806"/>
                  </a:lnTo>
                  <a:lnTo>
                    <a:pt x="344" y="10087"/>
                  </a:lnTo>
                  <a:lnTo>
                    <a:pt x="125" y="10368"/>
                  </a:lnTo>
                  <a:lnTo>
                    <a:pt x="31" y="10649"/>
                  </a:lnTo>
                  <a:lnTo>
                    <a:pt x="0" y="10806"/>
                  </a:lnTo>
                  <a:lnTo>
                    <a:pt x="0" y="10930"/>
                  </a:lnTo>
                  <a:lnTo>
                    <a:pt x="0" y="11087"/>
                  </a:lnTo>
                  <a:lnTo>
                    <a:pt x="31" y="11212"/>
                  </a:lnTo>
                  <a:lnTo>
                    <a:pt x="125" y="11493"/>
                  </a:lnTo>
                  <a:lnTo>
                    <a:pt x="344" y="11774"/>
                  </a:lnTo>
                  <a:lnTo>
                    <a:pt x="593" y="12055"/>
                  </a:lnTo>
                  <a:lnTo>
                    <a:pt x="937" y="12336"/>
                  </a:lnTo>
                  <a:lnTo>
                    <a:pt x="1343" y="12617"/>
                  </a:lnTo>
                  <a:lnTo>
                    <a:pt x="1811" y="12867"/>
                  </a:lnTo>
                  <a:lnTo>
                    <a:pt x="2374" y="13148"/>
                  </a:lnTo>
                  <a:lnTo>
                    <a:pt x="2998" y="13398"/>
                  </a:lnTo>
                  <a:lnTo>
                    <a:pt x="3685" y="13679"/>
                  </a:lnTo>
                  <a:lnTo>
                    <a:pt x="4466" y="13929"/>
                  </a:lnTo>
                  <a:lnTo>
                    <a:pt x="5278" y="14178"/>
                  </a:lnTo>
                  <a:lnTo>
                    <a:pt x="6184" y="14459"/>
                  </a:lnTo>
                  <a:lnTo>
                    <a:pt x="7120" y="14709"/>
                  </a:lnTo>
                  <a:lnTo>
                    <a:pt x="9244" y="15209"/>
                  </a:lnTo>
                  <a:lnTo>
                    <a:pt x="11617" y="15677"/>
                  </a:lnTo>
                  <a:lnTo>
                    <a:pt x="14209" y="16146"/>
                  </a:lnTo>
                  <a:lnTo>
                    <a:pt x="17051" y="16614"/>
                  </a:lnTo>
                  <a:lnTo>
                    <a:pt x="20112" y="17051"/>
                  </a:lnTo>
                  <a:lnTo>
                    <a:pt x="23391" y="17489"/>
                  </a:lnTo>
                  <a:lnTo>
                    <a:pt x="26889" y="17895"/>
                  </a:lnTo>
                  <a:lnTo>
                    <a:pt x="30605" y="18301"/>
                  </a:lnTo>
                  <a:lnTo>
                    <a:pt x="34509" y="18675"/>
                  </a:lnTo>
                  <a:lnTo>
                    <a:pt x="38600" y="19050"/>
                  </a:lnTo>
                  <a:lnTo>
                    <a:pt x="42878" y="19394"/>
                  </a:lnTo>
                  <a:lnTo>
                    <a:pt x="47313" y="19706"/>
                  </a:lnTo>
                  <a:lnTo>
                    <a:pt x="51935" y="20018"/>
                  </a:lnTo>
                  <a:lnTo>
                    <a:pt x="56713" y="20299"/>
                  </a:lnTo>
                  <a:lnTo>
                    <a:pt x="61647" y="20549"/>
                  </a:lnTo>
                  <a:lnTo>
                    <a:pt x="66738" y="20799"/>
                  </a:lnTo>
                  <a:lnTo>
                    <a:pt x="71953" y="21018"/>
                  </a:lnTo>
                  <a:lnTo>
                    <a:pt x="77293" y="21205"/>
                  </a:lnTo>
                  <a:lnTo>
                    <a:pt x="82789" y="21392"/>
                  </a:lnTo>
                  <a:lnTo>
                    <a:pt x="88380" y="21548"/>
                  </a:lnTo>
                  <a:lnTo>
                    <a:pt x="94063" y="21673"/>
                  </a:lnTo>
                  <a:lnTo>
                    <a:pt x="99872" y="21767"/>
                  </a:lnTo>
                  <a:lnTo>
                    <a:pt x="105774" y="21830"/>
                  </a:lnTo>
                  <a:lnTo>
                    <a:pt x="111770" y="21861"/>
                  </a:lnTo>
                  <a:lnTo>
                    <a:pt x="117829" y="21892"/>
                  </a:lnTo>
                  <a:lnTo>
                    <a:pt x="123888" y="21861"/>
                  </a:lnTo>
                  <a:lnTo>
                    <a:pt x="129852" y="21830"/>
                  </a:lnTo>
                  <a:lnTo>
                    <a:pt x="135755" y="21767"/>
                  </a:lnTo>
                  <a:lnTo>
                    <a:pt x="141563" y="21673"/>
                  </a:lnTo>
                  <a:lnTo>
                    <a:pt x="147278" y="21548"/>
                  </a:lnTo>
                  <a:lnTo>
                    <a:pt x="152869" y="21392"/>
                  </a:lnTo>
                  <a:lnTo>
                    <a:pt x="158334" y="21205"/>
                  </a:lnTo>
                  <a:lnTo>
                    <a:pt x="163674" y="21018"/>
                  </a:lnTo>
                  <a:lnTo>
                    <a:pt x="168889" y="20799"/>
                  </a:lnTo>
                  <a:lnTo>
                    <a:pt x="173980" y="20549"/>
                  </a:lnTo>
                  <a:lnTo>
                    <a:pt x="178914" y="20299"/>
                  </a:lnTo>
                  <a:lnTo>
                    <a:pt x="183692" y="20018"/>
                  </a:lnTo>
                  <a:lnTo>
                    <a:pt x="188314" y="19706"/>
                  </a:lnTo>
                  <a:lnTo>
                    <a:pt x="192780" y="19394"/>
                  </a:lnTo>
                  <a:lnTo>
                    <a:pt x="197058" y="19050"/>
                  </a:lnTo>
                  <a:lnTo>
                    <a:pt x="201149" y="18675"/>
                  </a:lnTo>
                  <a:lnTo>
                    <a:pt x="205053" y="18301"/>
                  </a:lnTo>
                  <a:lnTo>
                    <a:pt x="208738" y="17895"/>
                  </a:lnTo>
                  <a:lnTo>
                    <a:pt x="212236" y="17489"/>
                  </a:lnTo>
                  <a:lnTo>
                    <a:pt x="215515" y="17051"/>
                  </a:lnTo>
                  <a:lnTo>
                    <a:pt x="218607" y="16614"/>
                  </a:lnTo>
                  <a:lnTo>
                    <a:pt x="221417" y="16146"/>
                  </a:lnTo>
                  <a:lnTo>
                    <a:pt x="224041" y="15677"/>
                  </a:lnTo>
                  <a:lnTo>
                    <a:pt x="226383" y="15209"/>
                  </a:lnTo>
                  <a:lnTo>
                    <a:pt x="228506" y="14709"/>
                  </a:lnTo>
                  <a:lnTo>
                    <a:pt x="229475" y="14459"/>
                  </a:lnTo>
                  <a:lnTo>
                    <a:pt x="230349" y="14178"/>
                  </a:lnTo>
                  <a:lnTo>
                    <a:pt x="231192" y="13929"/>
                  </a:lnTo>
                  <a:lnTo>
                    <a:pt x="231942" y="13679"/>
                  </a:lnTo>
                  <a:lnTo>
                    <a:pt x="232629" y="13398"/>
                  </a:lnTo>
                  <a:lnTo>
                    <a:pt x="233253" y="13148"/>
                  </a:lnTo>
                  <a:lnTo>
                    <a:pt x="233815" y="12867"/>
                  </a:lnTo>
                  <a:lnTo>
                    <a:pt x="234284" y="12617"/>
                  </a:lnTo>
                  <a:lnTo>
                    <a:pt x="234721" y="12336"/>
                  </a:lnTo>
                  <a:lnTo>
                    <a:pt x="235033" y="12055"/>
                  </a:lnTo>
                  <a:lnTo>
                    <a:pt x="235314" y="11774"/>
                  </a:lnTo>
                  <a:lnTo>
                    <a:pt x="235502" y="11493"/>
                  </a:lnTo>
                  <a:lnTo>
                    <a:pt x="235627" y="11212"/>
                  </a:lnTo>
                  <a:lnTo>
                    <a:pt x="235658" y="11087"/>
                  </a:lnTo>
                  <a:lnTo>
                    <a:pt x="235658" y="10930"/>
                  </a:lnTo>
                  <a:lnTo>
                    <a:pt x="235658" y="10806"/>
                  </a:lnTo>
                  <a:lnTo>
                    <a:pt x="235627" y="10649"/>
                  </a:lnTo>
                  <a:lnTo>
                    <a:pt x="235502" y="10368"/>
                  </a:lnTo>
                  <a:lnTo>
                    <a:pt x="235314" y="10087"/>
                  </a:lnTo>
                  <a:lnTo>
                    <a:pt x="235033" y="9806"/>
                  </a:lnTo>
                  <a:lnTo>
                    <a:pt x="234721" y="9556"/>
                  </a:lnTo>
                  <a:lnTo>
                    <a:pt x="234284" y="9275"/>
                  </a:lnTo>
                  <a:lnTo>
                    <a:pt x="233815" y="8994"/>
                  </a:lnTo>
                  <a:lnTo>
                    <a:pt x="233253" y="8744"/>
                  </a:lnTo>
                  <a:lnTo>
                    <a:pt x="232629" y="8463"/>
                  </a:lnTo>
                  <a:lnTo>
                    <a:pt x="231942" y="8214"/>
                  </a:lnTo>
                  <a:lnTo>
                    <a:pt x="231192" y="7932"/>
                  </a:lnTo>
                  <a:lnTo>
                    <a:pt x="230349" y="7683"/>
                  </a:lnTo>
                  <a:lnTo>
                    <a:pt x="229475" y="7433"/>
                  </a:lnTo>
                  <a:lnTo>
                    <a:pt x="228506" y="7183"/>
                  </a:lnTo>
                  <a:lnTo>
                    <a:pt x="226383" y="6683"/>
                  </a:lnTo>
                  <a:lnTo>
                    <a:pt x="224041" y="6184"/>
                  </a:lnTo>
                  <a:lnTo>
                    <a:pt x="221417" y="5715"/>
                  </a:lnTo>
                  <a:lnTo>
                    <a:pt x="218607" y="5278"/>
                  </a:lnTo>
                  <a:lnTo>
                    <a:pt x="215515" y="4810"/>
                  </a:lnTo>
                  <a:lnTo>
                    <a:pt x="212236" y="4404"/>
                  </a:lnTo>
                  <a:lnTo>
                    <a:pt x="208738" y="3966"/>
                  </a:lnTo>
                  <a:lnTo>
                    <a:pt x="205053" y="3592"/>
                  </a:lnTo>
                  <a:lnTo>
                    <a:pt x="201149" y="3186"/>
                  </a:lnTo>
                  <a:lnTo>
                    <a:pt x="197058" y="2842"/>
                  </a:lnTo>
                  <a:lnTo>
                    <a:pt x="192780" y="2499"/>
                  </a:lnTo>
                  <a:lnTo>
                    <a:pt x="188314" y="2155"/>
                  </a:lnTo>
                  <a:lnTo>
                    <a:pt x="183692" y="1874"/>
                  </a:lnTo>
                  <a:lnTo>
                    <a:pt x="178914" y="1593"/>
                  </a:lnTo>
                  <a:lnTo>
                    <a:pt x="173980" y="1312"/>
                  </a:lnTo>
                  <a:lnTo>
                    <a:pt x="168889" y="1062"/>
                  </a:lnTo>
                  <a:lnTo>
                    <a:pt x="163674" y="843"/>
                  </a:lnTo>
                  <a:lnTo>
                    <a:pt x="158334" y="656"/>
                  </a:lnTo>
                  <a:lnTo>
                    <a:pt x="152869" y="500"/>
                  </a:lnTo>
                  <a:lnTo>
                    <a:pt x="147278" y="344"/>
                  </a:lnTo>
                  <a:lnTo>
                    <a:pt x="141563" y="219"/>
                  </a:lnTo>
                  <a:lnTo>
                    <a:pt x="135755" y="125"/>
                  </a:lnTo>
                  <a:lnTo>
                    <a:pt x="129852" y="63"/>
                  </a:lnTo>
                  <a:lnTo>
                    <a:pt x="12388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535;p61">
              <a:extLst>
                <a:ext uri="{FF2B5EF4-FFF2-40B4-BE49-F238E27FC236}">
                  <a16:creationId xmlns:a16="http://schemas.microsoft.com/office/drawing/2014/main" id="{491FA096-EBBB-E55A-E6FF-984B6C59E7F1}"/>
                </a:ext>
              </a:extLst>
            </p:cNvPr>
            <p:cNvSpPr/>
            <p:nvPr/>
          </p:nvSpPr>
          <p:spPr>
            <a:xfrm>
              <a:off x="864275" y="4439250"/>
              <a:ext cx="5891450" cy="547300"/>
            </a:xfrm>
            <a:custGeom>
              <a:avLst/>
              <a:gdLst/>
              <a:ahLst/>
              <a:cxnLst/>
              <a:rect l="l" t="t" r="r" b="b"/>
              <a:pathLst>
                <a:path w="235658" h="21892" fill="none" extrusionOk="0">
                  <a:moveTo>
                    <a:pt x="117829" y="0"/>
                  </a:moveTo>
                  <a:lnTo>
                    <a:pt x="117829" y="0"/>
                  </a:lnTo>
                  <a:lnTo>
                    <a:pt x="123888" y="0"/>
                  </a:lnTo>
                  <a:lnTo>
                    <a:pt x="129852" y="63"/>
                  </a:lnTo>
                  <a:lnTo>
                    <a:pt x="135755" y="125"/>
                  </a:lnTo>
                  <a:lnTo>
                    <a:pt x="141563" y="219"/>
                  </a:lnTo>
                  <a:lnTo>
                    <a:pt x="147278" y="344"/>
                  </a:lnTo>
                  <a:lnTo>
                    <a:pt x="152869" y="500"/>
                  </a:lnTo>
                  <a:lnTo>
                    <a:pt x="158334" y="656"/>
                  </a:lnTo>
                  <a:lnTo>
                    <a:pt x="163674" y="843"/>
                  </a:lnTo>
                  <a:lnTo>
                    <a:pt x="168889" y="1062"/>
                  </a:lnTo>
                  <a:lnTo>
                    <a:pt x="173980" y="1312"/>
                  </a:lnTo>
                  <a:lnTo>
                    <a:pt x="178914" y="1593"/>
                  </a:lnTo>
                  <a:lnTo>
                    <a:pt x="183692" y="1874"/>
                  </a:lnTo>
                  <a:lnTo>
                    <a:pt x="188314" y="2155"/>
                  </a:lnTo>
                  <a:lnTo>
                    <a:pt x="192780" y="2499"/>
                  </a:lnTo>
                  <a:lnTo>
                    <a:pt x="197058" y="2842"/>
                  </a:lnTo>
                  <a:lnTo>
                    <a:pt x="201149" y="3186"/>
                  </a:lnTo>
                  <a:lnTo>
                    <a:pt x="205053" y="3592"/>
                  </a:lnTo>
                  <a:lnTo>
                    <a:pt x="208738" y="3966"/>
                  </a:lnTo>
                  <a:lnTo>
                    <a:pt x="212236" y="4404"/>
                  </a:lnTo>
                  <a:lnTo>
                    <a:pt x="215515" y="4810"/>
                  </a:lnTo>
                  <a:lnTo>
                    <a:pt x="218607" y="5278"/>
                  </a:lnTo>
                  <a:lnTo>
                    <a:pt x="221417" y="5715"/>
                  </a:lnTo>
                  <a:lnTo>
                    <a:pt x="224041" y="6184"/>
                  </a:lnTo>
                  <a:lnTo>
                    <a:pt x="226383" y="6683"/>
                  </a:lnTo>
                  <a:lnTo>
                    <a:pt x="228506" y="7183"/>
                  </a:lnTo>
                  <a:lnTo>
                    <a:pt x="229475" y="7433"/>
                  </a:lnTo>
                  <a:lnTo>
                    <a:pt x="230349" y="7683"/>
                  </a:lnTo>
                  <a:lnTo>
                    <a:pt x="231192" y="7932"/>
                  </a:lnTo>
                  <a:lnTo>
                    <a:pt x="231942" y="8214"/>
                  </a:lnTo>
                  <a:lnTo>
                    <a:pt x="232629" y="8463"/>
                  </a:lnTo>
                  <a:lnTo>
                    <a:pt x="233253" y="8744"/>
                  </a:lnTo>
                  <a:lnTo>
                    <a:pt x="233815" y="8994"/>
                  </a:lnTo>
                  <a:lnTo>
                    <a:pt x="234284" y="9275"/>
                  </a:lnTo>
                  <a:lnTo>
                    <a:pt x="234721" y="9556"/>
                  </a:lnTo>
                  <a:lnTo>
                    <a:pt x="235033" y="9806"/>
                  </a:lnTo>
                  <a:lnTo>
                    <a:pt x="235314" y="10087"/>
                  </a:lnTo>
                  <a:lnTo>
                    <a:pt x="235502" y="10368"/>
                  </a:lnTo>
                  <a:lnTo>
                    <a:pt x="235627" y="10649"/>
                  </a:lnTo>
                  <a:lnTo>
                    <a:pt x="235658" y="10806"/>
                  </a:lnTo>
                  <a:lnTo>
                    <a:pt x="235658" y="10930"/>
                  </a:lnTo>
                  <a:lnTo>
                    <a:pt x="235658" y="10930"/>
                  </a:lnTo>
                  <a:lnTo>
                    <a:pt x="235658" y="11087"/>
                  </a:lnTo>
                  <a:lnTo>
                    <a:pt x="235627" y="11212"/>
                  </a:lnTo>
                  <a:lnTo>
                    <a:pt x="235502" y="11493"/>
                  </a:lnTo>
                  <a:lnTo>
                    <a:pt x="235314" y="11774"/>
                  </a:lnTo>
                  <a:lnTo>
                    <a:pt x="235033" y="12055"/>
                  </a:lnTo>
                  <a:lnTo>
                    <a:pt x="234721" y="12336"/>
                  </a:lnTo>
                  <a:lnTo>
                    <a:pt x="234284" y="12617"/>
                  </a:lnTo>
                  <a:lnTo>
                    <a:pt x="233815" y="12867"/>
                  </a:lnTo>
                  <a:lnTo>
                    <a:pt x="233253" y="13148"/>
                  </a:lnTo>
                  <a:lnTo>
                    <a:pt x="232629" y="13398"/>
                  </a:lnTo>
                  <a:lnTo>
                    <a:pt x="231942" y="13679"/>
                  </a:lnTo>
                  <a:lnTo>
                    <a:pt x="231192" y="13929"/>
                  </a:lnTo>
                  <a:lnTo>
                    <a:pt x="230349" y="14178"/>
                  </a:lnTo>
                  <a:lnTo>
                    <a:pt x="229475" y="14459"/>
                  </a:lnTo>
                  <a:lnTo>
                    <a:pt x="228506" y="14709"/>
                  </a:lnTo>
                  <a:lnTo>
                    <a:pt x="226383" y="15209"/>
                  </a:lnTo>
                  <a:lnTo>
                    <a:pt x="224041" y="15677"/>
                  </a:lnTo>
                  <a:lnTo>
                    <a:pt x="221417" y="16146"/>
                  </a:lnTo>
                  <a:lnTo>
                    <a:pt x="218607" y="16614"/>
                  </a:lnTo>
                  <a:lnTo>
                    <a:pt x="215515" y="17051"/>
                  </a:lnTo>
                  <a:lnTo>
                    <a:pt x="212236" y="17489"/>
                  </a:lnTo>
                  <a:lnTo>
                    <a:pt x="208738" y="17895"/>
                  </a:lnTo>
                  <a:lnTo>
                    <a:pt x="205053" y="18301"/>
                  </a:lnTo>
                  <a:lnTo>
                    <a:pt x="201149" y="18675"/>
                  </a:lnTo>
                  <a:lnTo>
                    <a:pt x="197058" y="19050"/>
                  </a:lnTo>
                  <a:lnTo>
                    <a:pt x="192780" y="19394"/>
                  </a:lnTo>
                  <a:lnTo>
                    <a:pt x="188314" y="19706"/>
                  </a:lnTo>
                  <a:lnTo>
                    <a:pt x="183692" y="20018"/>
                  </a:lnTo>
                  <a:lnTo>
                    <a:pt x="178914" y="20299"/>
                  </a:lnTo>
                  <a:lnTo>
                    <a:pt x="173980" y="20549"/>
                  </a:lnTo>
                  <a:lnTo>
                    <a:pt x="168889" y="20799"/>
                  </a:lnTo>
                  <a:lnTo>
                    <a:pt x="163674" y="21018"/>
                  </a:lnTo>
                  <a:lnTo>
                    <a:pt x="158334" y="21205"/>
                  </a:lnTo>
                  <a:lnTo>
                    <a:pt x="152869" y="21392"/>
                  </a:lnTo>
                  <a:lnTo>
                    <a:pt x="147278" y="21548"/>
                  </a:lnTo>
                  <a:lnTo>
                    <a:pt x="141563" y="21673"/>
                  </a:lnTo>
                  <a:lnTo>
                    <a:pt x="135755" y="21767"/>
                  </a:lnTo>
                  <a:lnTo>
                    <a:pt x="129852" y="21830"/>
                  </a:lnTo>
                  <a:lnTo>
                    <a:pt x="123888" y="21861"/>
                  </a:lnTo>
                  <a:lnTo>
                    <a:pt x="117829" y="21892"/>
                  </a:lnTo>
                  <a:lnTo>
                    <a:pt x="117829" y="21892"/>
                  </a:lnTo>
                  <a:lnTo>
                    <a:pt x="111770" y="21861"/>
                  </a:lnTo>
                  <a:lnTo>
                    <a:pt x="105774" y="21830"/>
                  </a:lnTo>
                  <a:lnTo>
                    <a:pt x="99872" y="21767"/>
                  </a:lnTo>
                  <a:lnTo>
                    <a:pt x="94063" y="21673"/>
                  </a:lnTo>
                  <a:lnTo>
                    <a:pt x="88380" y="21548"/>
                  </a:lnTo>
                  <a:lnTo>
                    <a:pt x="82789" y="21392"/>
                  </a:lnTo>
                  <a:lnTo>
                    <a:pt x="77293" y="21205"/>
                  </a:lnTo>
                  <a:lnTo>
                    <a:pt x="71953" y="21018"/>
                  </a:lnTo>
                  <a:lnTo>
                    <a:pt x="66738" y="20799"/>
                  </a:lnTo>
                  <a:lnTo>
                    <a:pt x="61647" y="20549"/>
                  </a:lnTo>
                  <a:lnTo>
                    <a:pt x="56713" y="20299"/>
                  </a:lnTo>
                  <a:lnTo>
                    <a:pt x="51935" y="20018"/>
                  </a:lnTo>
                  <a:lnTo>
                    <a:pt x="47313" y="19706"/>
                  </a:lnTo>
                  <a:lnTo>
                    <a:pt x="42878" y="19394"/>
                  </a:lnTo>
                  <a:lnTo>
                    <a:pt x="38600" y="19050"/>
                  </a:lnTo>
                  <a:lnTo>
                    <a:pt x="34509" y="18675"/>
                  </a:lnTo>
                  <a:lnTo>
                    <a:pt x="30605" y="18301"/>
                  </a:lnTo>
                  <a:lnTo>
                    <a:pt x="26889" y="17895"/>
                  </a:lnTo>
                  <a:lnTo>
                    <a:pt x="23391" y="17489"/>
                  </a:lnTo>
                  <a:lnTo>
                    <a:pt x="20112" y="17051"/>
                  </a:lnTo>
                  <a:lnTo>
                    <a:pt x="17051" y="16614"/>
                  </a:lnTo>
                  <a:lnTo>
                    <a:pt x="14209" y="16146"/>
                  </a:lnTo>
                  <a:lnTo>
                    <a:pt x="11617" y="15677"/>
                  </a:lnTo>
                  <a:lnTo>
                    <a:pt x="9244" y="15209"/>
                  </a:lnTo>
                  <a:lnTo>
                    <a:pt x="7120" y="14709"/>
                  </a:lnTo>
                  <a:lnTo>
                    <a:pt x="6184" y="14459"/>
                  </a:lnTo>
                  <a:lnTo>
                    <a:pt x="5278" y="14178"/>
                  </a:lnTo>
                  <a:lnTo>
                    <a:pt x="4466" y="13929"/>
                  </a:lnTo>
                  <a:lnTo>
                    <a:pt x="3685" y="13679"/>
                  </a:lnTo>
                  <a:lnTo>
                    <a:pt x="2998" y="13398"/>
                  </a:lnTo>
                  <a:lnTo>
                    <a:pt x="2374" y="13148"/>
                  </a:lnTo>
                  <a:lnTo>
                    <a:pt x="1811" y="12867"/>
                  </a:lnTo>
                  <a:lnTo>
                    <a:pt x="1343" y="12617"/>
                  </a:lnTo>
                  <a:lnTo>
                    <a:pt x="937" y="12336"/>
                  </a:lnTo>
                  <a:lnTo>
                    <a:pt x="593" y="12055"/>
                  </a:lnTo>
                  <a:lnTo>
                    <a:pt x="344" y="11774"/>
                  </a:lnTo>
                  <a:lnTo>
                    <a:pt x="125" y="11493"/>
                  </a:lnTo>
                  <a:lnTo>
                    <a:pt x="31" y="11212"/>
                  </a:lnTo>
                  <a:lnTo>
                    <a:pt x="0" y="11087"/>
                  </a:lnTo>
                  <a:lnTo>
                    <a:pt x="0" y="10930"/>
                  </a:lnTo>
                  <a:lnTo>
                    <a:pt x="0" y="10930"/>
                  </a:lnTo>
                  <a:lnTo>
                    <a:pt x="0" y="10806"/>
                  </a:lnTo>
                  <a:lnTo>
                    <a:pt x="31" y="10649"/>
                  </a:lnTo>
                  <a:lnTo>
                    <a:pt x="125" y="10368"/>
                  </a:lnTo>
                  <a:lnTo>
                    <a:pt x="344" y="10087"/>
                  </a:lnTo>
                  <a:lnTo>
                    <a:pt x="593" y="9806"/>
                  </a:lnTo>
                  <a:lnTo>
                    <a:pt x="937" y="9556"/>
                  </a:lnTo>
                  <a:lnTo>
                    <a:pt x="1343" y="9275"/>
                  </a:lnTo>
                  <a:lnTo>
                    <a:pt x="1811" y="8994"/>
                  </a:lnTo>
                  <a:lnTo>
                    <a:pt x="2374" y="8744"/>
                  </a:lnTo>
                  <a:lnTo>
                    <a:pt x="2998" y="8463"/>
                  </a:lnTo>
                  <a:lnTo>
                    <a:pt x="3685" y="8214"/>
                  </a:lnTo>
                  <a:lnTo>
                    <a:pt x="4466" y="7932"/>
                  </a:lnTo>
                  <a:lnTo>
                    <a:pt x="5278" y="7683"/>
                  </a:lnTo>
                  <a:lnTo>
                    <a:pt x="6184" y="7433"/>
                  </a:lnTo>
                  <a:lnTo>
                    <a:pt x="7120" y="7183"/>
                  </a:lnTo>
                  <a:lnTo>
                    <a:pt x="9244" y="6683"/>
                  </a:lnTo>
                  <a:lnTo>
                    <a:pt x="11617" y="6184"/>
                  </a:lnTo>
                  <a:lnTo>
                    <a:pt x="14209" y="5715"/>
                  </a:lnTo>
                  <a:lnTo>
                    <a:pt x="17051" y="5278"/>
                  </a:lnTo>
                  <a:lnTo>
                    <a:pt x="20112" y="4810"/>
                  </a:lnTo>
                  <a:lnTo>
                    <a:pt x="23391" y="4404"/>
                  </a:lnTo>
                  <a:lnTo>
                    <a:pt x="26889" y="3966"/>
                  </a:lnTo>
                  <a:lnTo>
                    <a:pt x="30605" y="3592"/>
                  </a:lnTo>
                  <a:lnTo>
                    <a:pt x="34509" y="3186"/>
                  </a:lnTo>
                  <a:lnTo>
                    <a:pt x="38600" y="2842"/>
                  </a:lnTo>
                  <a:lnTo>
                    <a:pt x="42878" y="2499"/>
                  </a:lnTo>
                  <a:lnTo>
                    <a:pt x="47313" y="2155"/>
                  </a:lnTo>
                  <a:lnTo>
                    <a:pt x="51935" y="1874"/>
                  </a:lnTo>
                  <a:lnTo>
                    <a:pt x="56713" y="1593"/>
                  </a:lnTo>
                  <a:lnTo>
                    <a:pt x="61647" y="1312"/>
                  </a:lnTo>
                  <a:lnTo>
                    <a:pt x="66738" y="1062"/>
                  </a:lnTo>
                  <a:lnTo>
                    <a:pt x="71953" y="843"/>
                  </a:lnTo>
                  <a:lnTo>
                    <a:pt x="77293" y="656"/>
                  </a:lnTo>
                  <a:lnTo>
                    <a:pt x="82789" y="500"/>
                  </a:lnTo>
                  <a:lnTo>
                    <a:pt x="88380" y="344"/>
                  </a:lnTo>
                  <a:lnTo>
                    <a:pt x="94063" y="219"/>
                  </a:lnTo>
                  <a:lnTo>
                    <a:pt x="99872" y="125"/>
                  </a:lnTo>
                  <a:lnTo>
                    <a:pt x="105774" y="63"/>
                  </a:lnTo>
                  <a:lnTo>
                    <a:pt x="111770" y="0"/>
                  </a:lnTo>
                  <a:lnTo>
                    <a:pt x="117829"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536;p61">
              <a:extLst>
                <a:ext uri="{FF2B5EF4-FFF2-40B4-BE49-F238E27FC236}">
                  <a16:creationId xmlns:a16="http://schemas.microsoft.com/office/drawing/2014/main" id="{2B876F29-2FB4-173B-DE5A-54A496BDA4EC}"/>
                </a:ext>
              </a:extLst>
            </p:cNvPr>
            <p:cNvSpPr/>
            <p:nvPr/>
          </p:nvSpPr>
          <p:spPr>
            <a:xfrm>
              <a:off x="594125" y="3383700"/>
              <a:ext cx="197550" cy="660525"/>
            </a:xfrm>
            <a:custGeom>
              <a:avLst/>
              <a:gdLst/>
              <a:ahLst/>
              <a:cxnLst/>
              <a:rect l="l" t="t" r="r" b="b"/>
              <a:pathLst>
                <a:path w="7902" h="26421" extrusionOk="0">
                  <a:moveTo>
                    <a:pt x="688" y="0"/>
                  </a:moveTo>
                  <a:lnTo>
                    <a:pt x="625" y="31"/>
                  </a:lnTo>
                  <a:lnTo>
                    <a:pt x="594" y="63"/>
                  </a:lnTo>
                  <a:lnTo>
                    <a:pt x="563" y="94"/>
                  </a:lnTo>
                  <a:lnTo>
                    <a:pt x="563" y="156"/>
                  </a:lnTo>
                  <a:lnTo>
                    <a:pt x="563" y="187"/>
                  </a:lnTo>
                  <a:lnTo>
                    <a:pt x="594" y="250"/>
                  </a:lnTo>
                  <a:lnTo>
                    <a:pt x="1156" y="843"/>
                  </a:lnTo>
                  <a:lnTo>
                    <a:pt x="1656" y="1468"/>
                  </a:lnTo>
                  <a:lnTo>
                    <a:pt x="2155" y="2092"/>
                  </a:lnTo>
                  <a:lnTo>
                    <a:pt x="2624" y="2780"/>
                  </a:lnTo>
                  <a:lnTo>
                    <a:pt x="3061" y="3435"/>
                  </a:lnTo>
                  <a:lnTo>
                    <a:pt x="3498" y="4154"/>
                  </a:lnTo>
                  <a:lnTo>
                    <a:pt x="3873" y="4841"/>
                  </a:lnTo>
                  <a:lnTo>
                    <a:pt x="4248" y="5590"/>
                  </a:lnTo>
                  <a:lnTo>
                    <a:pt x="4591" y="6308"/>
                  </a:lnTo>
                  <a:lnTo>
                    <a:pt x="4904" y="7058"/>
                  </a:lnTo>
                  <a:lnTo>
                    <a:pt x="5185" y="7839"/>
                  </a:lnTo>
                  <a:lnTo>
                    <a:pt x="5466" y="8588"/>
                  </a:lnTo>
                  <a:lnTo>
                    <a:pt x="5684" y="9369"/>
                  </a:lnTo>
                  <a:lnTo>
                    <a:pt x="5903" y="10150"/>
                  </a:lnTo>
                  <a:lnTo>
                    <a:pt x="6122" y="10930"/>
                  </a:lnTo>
                  <a:lnTo>
                    <a:pt x="6309" y="11742"/>
                  </a:lnTo>
                  <a:lnTo>
                    <a:pt x="6465" y="12586"/>
                  </a:lnTo>
                  <a:lnTo>
                    <a:pt x="6590" y="13429"/>
                  </a:lnTo>
                  <a:lnTo>
                    <a:pt x="6715" y="14303"/>
                  </a:lnTo>
                  <a:lnTo>
                    <a:pt x="6809" y="15178"/>
                  </a:lnTo>
                  <a:lnTo>
                    <a:pt x="6902" y="16021"/>
                  </a:lnTo>
                  <a:lnTo>
                    <a:pt x="6965" y="16895"/>
                  </a:lnTo>
                  <a:lnTo>
                    <a:pt x="6996" y="17770"/>
                  </a:lnTo>
                  <a:lnTo>
                    <a:pt x="7027" y="18644"/>
                  </a:lnTo>
                  <a:lnTo>
                    <a:pt x="6559" y="17020"/>
                  </a:lnTo>
                  <a:lnTo>
                    <a:pt x="6309" y="16239"/>
                  </a:lnTo>
                  <a:lnTo>
                    <a:pt x="6059" y="15490"/>
                  </a:lnTo>
                  <a:lnTo>
                    <a:pt x="5778" y="14772"/>
                  </a:lnTo>
                  <a:lnTo>
                    <a:pt x="5497" y="14085"/>
                  </a:lnTo>
                  <a:lnTo>
                    <a:pt x="5154" y="13366"/>
                  </a:lnTo>
                  <a:lnTo>
                    <a:pt x="4810" y="12710"/>
                  </a:lnTo>
                  <a:lnTo>
                    <a:pt x="4404" y="12055"/>
                  </a:lnTo>
                  <a:lnTo>
                    <a:pt x="3967" y="11430"/>
                  </a:lnTo>
                  <a:lnTo>
                    <a:pt x="3498" y="10774"/>
                  </a:lnTo>
                  <a:lnTo>
                    <a:pt x="2967" y="10181"/>
                  </a:lnTo>
                  <a:lnTo>
                    <a:pt x="2405" y="9556"/>
                  </a:lnTo>
                  <a:lnTo>
                    <a:pt x="1781" y="8963"/>
                  </a:lnTo>
                  <a:lnTo>
                    <a:pt x="1094" y="8401"/>
                  </a:lnTo>
                  <a:lnTo>
                    <a:pt x="344" y="7807"/>
                  </a:lnTo>
                  <a:lnTo>
                    <a:pt x="188" y="7745"/>
                  </a:lnTo>
                  <a:lnTo>
                    <a:pt x="94" y="7714"/>
                  </a:lnTo>
                  <a:lnTo>
                    <a:pt x="32" y="7714"/>
                  </a:lnTo>
                  <a:lnTo>
                    <a:pt x="1" y="7745"/>
                  </a:lnTo>
                  <a:lnTo>
                    <a:pt x="1" y="7776"/>
                  </a:lnTo>
                  <a:lnTo>
                    <a:pt x="1" y="7839"/>
                  </a:lnTo>
                  <a:lnTo>
                    <a:pt x="313" y="8744"/>
                  </a:lnTo>
                  <a:lnTo>
                    <a:pt x="625" y="9650"/>
                  </a:lnTo>
                  <a:lnTo>
                    <a:pt x="1156" y="11461"/>
                  </a:lnTo>
                  <a:lnTo>
                    <a:pt x="1437" y="12367"/>
                  </a:lnTo>
                  <a:lnTo>
                    <a:pt x="1750" y="13241"/>
                  </a:lnTo>
                  <a:lnTo>
                    <a:pt x="2093" y="14147"/>
                  </a:lnTo>
                  <a:lnTo>
                    <a:pt x="2499" y="14990"/>
                  </a:lnTo>
                  <a:lnTo>
                    <a:pt x="2905" y="15708"/>
                  </a:lnTo>
                  <a:lnTo>
                    <a:pt x="3373" y="16396"/>
                  </a:lnTo>
                  <a:lnTo>
                    <a:pt x="3873" y="17051"/>
                  </a:lnTo>
                  <a:lnTo>
                    <a:pt x="4435" y="17645"/>
                  </a:lnTo>
                  <a:lnTo>
                    <a:pt x="5029" y="18238"/>
                  </a:lnTo>
                  <a:lnTo>
                    <a:pt x="5653" y="18769"/>
                  </a:lnTo>
                  <a:lnTo>
                    <a:pt x="6278" y="19269"/>
                  </a:lnTo>
                  <a:lnTo>
                    <a:pt x="6965" y="19768"/>
                  </a:lnTo>
                  <a:lnTo>
                    <a:pt x="7059" y="20049"/>
                  </a:lnTo>
                  <a:lnTo>
                    <a:pt x="7027" y="23141"/>
                  </a:lnTo>
                  <a:lnTo>
                    <a:pt x="6996" y="26233"/>
                  </a:lnTo>
                  <a:lnTo>
                    <a:pt x="7027" y="26295"/>
                  </a:lnTo>
                  <a:lnTo>
                    <a:pt x="7059" y="26358"/>
                  </a:lnTo>
                  <a:lnTo>
                    <a:pt x="7090" y="26389"/>
                  </a:lnTo>
                  <a:lnTo>
                    <a:pt x="7152" y="26420"/>
                  </a:lnTo>
                  <a:lnTo>
                    <a:pt x="7215" y="26420"/>
                  </a:lnTo>
                  <a:lnTo>
                    <a:pt x="7277" y="26389"/>
                  </a:lnTo>
                  <a:lnTo>
                    <a:pt x="7340" y="26326"/>
                  </a:lnTo>
                  <a:lnTo>
                    <a:pt x="7371" y="26264"/>
                  </a:lnTo>
                  <a:lnTo>
                    <a:pt x="7589" y="24546"/>
                  </a:lnTo>
                  <a:lnTo>
                    <a:pt x="7777" y="22798"/>
                  </a:lnTo>
                  <a:lnTo>
                    <a:pt x="7870" y="21049"/>
                  </a:lnTo>
                  <a:lnTo>
                    <a:pt x="7902" y="20174"/>
                  </a:lnTo>
                  <a:lnTo>
                    <a:pt x="7902" y="19269"/>
                  </a:lnTo>
                  <a:lnTo>
                    <a:pt x="7902" y="18394"/>
                  </a:lnTo>
                  <a:lnTo>
                    <a:pt x="7870" y="17520"/>
                  </a:lnTo>
                  <a:lnTo>
                    <a:pt x="7808" y="16614"/>
                  </a:lnTo>
                  <a:lnTo>
                    <a:pt x="7714" y="15740"/>
                  </a:lnTo>
                  <a:lnTo>
                    <a:pt x="7621" y="14865"/>
                  </a:lnTo>
                  <a:lnTo>
                    <a:pt x="7496" y="13991"/>
                  </a:lnTo>
                  <a:lnTo>
                    <a:pt x="7371" y="13116"/>
                  </a:lnTo>
                  <a:lnTo>
                    <a:pt x="7183" y="12273"/>
                  </a:lnTo>
                  <a:lnTo>
                    <a:pt x="6996" y="11399"/>
                  </a:lnTo>
                  <a:lnTo>
                    <a:pt x="6777" y="10556"/>
                  </a:lnTo>
                  <a:lnTo>
                    <a:pt x="6528" y="9744"/>
                  </a:lnTo>
                  <a:lnTo>
                    <a:pt x="6278" y="8900"/>
                  </a:lnTo>
                  <a:lnTo>
                    <a:pt x="5965" y="8089"/>
                  </a:lnTo>
                  <a:lnTo>
                    <a:pt x="5653" y="7277"/>
                  </a:lnTo>
                  <a:lnTo>
                    <a:pt x="5278" y="6496"/>
                  </a:lnTo>
                  <a:lnTo>
                    <a:pt x="4904" y="5715"/>
                  </a:lnTo>
                  <a:lnTo>
                    <a:pt x="4498" y="4934"/>
                  </a:lnTo>
                  <a:lnTo>
                    <a:pt x="4060" y="4185"/>
                  </a:lnTo>
                  <a:lnTo>
                    <a:pt x="3592" y="3435"/>
                  </a:lnTo>
                  <a:lnTo>
                    <a:pt x="3092" y="2748"/>
                  </a:lnTo>
                  <a:lnTo>
                    <a:pt x="2561" y="2030"/>
                  </a:lnTo>
                  <a:lnTo>
                    <a:pt x="1999" y="1343"/>
                  </a:lnTo>
                  <a:lnTo>
                    <a:pt x="1406" y="687"/>
                  </a:lnTo>
                  <a:lnTo>
                    <a:pt x="781" y="63"/>
                  </a:lnTo>
                  <a:lnTo>
                    <a:pt x="750" y="31"/>
                  </a:lnTo>
                  <a:lnTo>
                    <a:pt x="68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537;p61">
              <a:extLst>
                <a:ext uri="{FF2B5EF4-FFF2-40B4-BE49-F238E27FC236}">
                  <a16:creationId xmlns:a16="http://schemas.microsoft.com/office/drawing/2014/main" id="{F546489A-6CF2-63D1-DD36-9F56E66E9945}"/>
                </a:ext>
              </a:extLst>
            </p:cNvPr>
            <p:cNvSpPr/>
            <p:nvPr/>
          </p:nvSpPr>
          <p:spPr>
            <a:xfrm>
              <a:off x="594125" y="3383700"/>
              <a:ext cx="197550" cy="660525"/>
            </a:xfrm>
            <a:custGeom>
              <a:avLst/>
              <a:gdLst/>
              <a:ahLst/>
              <a:cxnLst/>
              <a:rect l="l" t="t" r="r" b="b"/>
              <a:pathLst>
                <a:path w="7902" h="26421" fill="none" extrusionOk="0">
                  <a:moveTo>
                    <a:pt x="781" y="63"/>
                  </a:moveTo>
                  <a:lnTo>
                    <a:pt x="781" y="63"/>
                  </a:lnTo>
                  <a:lnTo>
                    <a:pt x="1406" y="687"/>
                  </a:lnTo>
                  <a:lnTo>
                    <a:pt x="1999" y="1343"/>
                  </a:lnTo>
                  <a:lnTo>
                    <a:pt x="2561" y="2030"/>
                  </a:lnTo>
                  <a:lnTo>
                    <a:pt x="3092" y="2748"/>
                  </a:lnTo>
                  <a:lnTo>
                    <a:pt x="3592" y="3435"/>
                  </a:lnTo>
                  <a:lnTo>
                    <a:pt x="4060" y="4185"/>
                  </a:lnTo>
                  <a:lnTo>
                    <a:pt x="4498" y="4934"/>
                  </a:lnTo>
                  <a:lnTo>
                    <a:pt x="4904" y="5715"/>
                  </a:lnTo>
                  <a:lnTo>
                    <a:pt x="5278" y="6496"/>
                  </a:lnTo>
                  <a:lnTo>
                    <a:pt x="5653" y="7277"/>
                  </a:lnTo>
                  <a:lnTo>
                    <a:pt x="5965" y="8089"/>
                  </a:lnTo>
                  <a:lnTo>
                    <a:pt x="6278" y="8900"/>
                  </a:lnTo>
                  <a:lnTo>
                    <a:pt x="6528" y="9744"/>
                  </a:lnTo>
                  <a:lnTo>
                    <a:pt x="6777" y="10556"/>
                  </a:lnTo>
                  <a:lnTo>
                    <a:pt x="6996" y="11399"/>
                  </a:lnTo>
                  <a:lnTo>
                    <a:pt x="7183" y="12273"/>
                  </a:lnTo>
                  <a:lnTo>
                    <a:pt x="7371" y="13116"/>
                  </a:lnTo>
                  <a:lnTo>
                    <a:pt x="7496" y="13991"/>
                  </a:lnTo>
                  <a:lnTo>
                    <a:pt x="7621" y="14865"/>
                  </a:lnTo>
                  <a:lnTo>
                    <a:pt x="7714" y="15740"/>
                  </a:lnTo>
                  <a:lnTo>
                    <a:pt x="7808" y="16614"/>
                  </a:lnTo>
                  <a:lnTo>
                    <a:pt x="7870" y="17520"/>
                  </a:lnTo>
                  <a:lnTo>
                    <a:pt x="7902" y="18394"/>
                  </a:lnTo>
                  <a:lnTo>
                    <a:pt x="7902" y="19269"/>
                  </a:lnTo>
                  <a:lnTo>
                    <a:pt x="7902" y="20174"/>
                  </a:lnTo>
                  <a:lnTo>
                    <a:pt x="7870" y="21049"/>
                  </a:lnTo>
                  <a:lnTo>
                    <a:pt x="7777" y="22798"/>
                  </a:lnTo>
                  <a:lnTo>
                    <a:pt x="7589" y="24546"/>
                  </a:lnTo>
                  <a:lnTo>
                    <a:pt x="7371" y="26264"/>
                  </a:lnTo>
                  <a:lnTo>
                    <a:pt x="7371" y="26264"/>
                  </a:lnTo>
                  <a:lnTo>
                    <a:pt x="7340" y="26326"/>
                  </a:lnTo>
                  <a:lnTo>
                    <a:pt x="7277" y="26389"/>
                  </a:lnTo>
                  <a:lnTo>
                    <a:pt x="7215" y="26420"/>
                  </a:lnTo>
                  <a:lnTo>
                    <a:pt x="7152" y="26420"/>
                  </a:lnTo>
                  <a:lnTo>
                    <a:pt x="7090" y="26389"/>
                  </a:lnTo>
                  <a:lnTo>
                    <a:pt x="7059" y="26358"/>
                  </a:lnTo>
                  <a:lnTo>
                    <a:pt x="7027" y="26295"/>
                  </a:lnTo>
                  <a:lnTo>
                    <a:pt x="6996" y="26233"/>
                  </a:lnTo>
                  <a:lnTo>
                    <a:pt x="6996" y="26233"/>
                  </a:lnTo>
                  <a:lnTo>
                    <a:pt x="7027" y="23141"/>
                  </a:lnTo>
                  <a:lnTo>
                    <a:pt x="7059" y="20049"/>
                  </a:lnTo>
                  <a:lnTo>
                    <a:pt x="6965" y="19768"/>
                  </a:lnTo>
                  <a:lnTo>
                    <a:pt x="6965" y="19768"/>
                  </a:lnTo>
                  <a:lnTo>
                    <a:pt x="6278" y="19269"/>
                  </a:lnTo>
                  <a:lnTo>
                    <a:pt x="5653" y="18769"/>
                  </a:lnTo>
                  <a:lnTo>
                    <a:pt x="5029" y="18238"/>
                  </a:lnTo>
                  <a:lnTo>
                    <a:pt x="4435" y="17645"/>
                  </a:lnTo>
                  <a:lnTo>
                    <a:pt x="3873" y="17051"/>
                  </a:lnTo>
                  <a:lnTo>
                    <a:pt x="3373" y="16396"/>
                  </a:lnTo>
                  <a:lnTo>
                    <a:pt x="2905" y="15708"/>
                  </a:lnTo>
                  <a:lnTo>
                    <a:pt x="2499" y="14990"/>
                  </a:lnTo>
                  <a:lnTo>
                    <a:pt x="2499" y="14990"/>
                  </a:lnTo>
                  <a:lnTo>
                    <a:pt x="2093" y="14147"/>
                  </a:lnTo>
                  <a:lnTo>
                    <a:pt x="1750" y="13241"/>
                  </a:lnTo>
                  <a:lnTo>
                    <a:pt x="1437" y="12367"/>
                  </a:lnTo>
                  <a:lnTo>
                    <a:pt x="1156" y="11461"/>
                  </a:lnTo>
                  <a:lnTo>
                    <a:pt x="625" y="9650"/>
                  </a:lnTo>
                  <a:lnTo>
                    <a:pt x="313" y="8744"/>
                  </a:lnTo>
                  <a:lnTo>
                    <a:pt x="1" y="7839"/>
                  </a:lnTo>
                  <a:lnTo>
                    <a:pt x="1" y="7839"/>
                  </a:lnTo>
                  <a:lnTo>
                    <a:pt x="1" y="7776"/>
                  </a:lnTo>
                  <a:lnTo>
                    <a:pt x="1" y="7745"/>
                  </a:lnTo>
                  <a:lnTo>
                    <a:pt x="32" y="7714"/>
                  </a:lnTo>
                  <a:lnTo>
                    <a:pt x="94" y="7714"/>
                  </a:lnTo>
                  <a:lnTo>
                    <a:pt x="188" y="7745"/>
                  </a:lnTo>
                  <a:lnTo>
                    <a:pt x="344" y="7807"/>
                  </a:lnTo>
                  <a:lnTo>
                    <a:pt x="344" y="7807"/>
                  </a:lnTo>
                  <a:lnTo>
                    <a:pt x="1094" y="8401"/>
                  </a:lnTo>
                  <a:lnTo>
                    <a:pt x="1781" y="8963"/>
                  </a:lnTo>
                  <a:lnTo>
                    <a:pt x="2405" y="9556"/>
                  </a:lnTo>
                  <a:lnTo>
                    <a:pt x="2967" y="10181"/>
                  </a:lnTo>
                  <a:lnTo>
                    <a:pt x="3498" y="10774"/>
                  </a:lnTo>
                  <a:lnTo>
                    <a:pt x="3967" y="11430"/>
                  </a:lnTo>
                  <a:lnTo>
                    <a:pt x="4404" y="12055"/>
                  </a:lnTo>
                  <a:lnTo>
                    <a:pt x="4810" y="12710"/>
                  </a:lnTo>
                  <a:lnTo>
                    <a:pt x="5154" y="13366"/>
                  </a:lnTo>
                  <a:lnTo>
                    <a:pt x="5497" y="14085"/>
                  </a:lnTo>
                  <a:lnTo>
                    <a:pt x="5778" y="14772"/>
                  </a:lnTo>
                  <a:lnTo>
                    <a:pt x="6059" y="15490"/>
                  </a:lnTo>
                  <a:lnTo>
                    <a:pt x="6309" y="16239"/>
                  </a:lnTo>
                  <a:lnTo>
                    <a:pt x="6559" y="17020"/>
                  </a:lnTo>
                  <a:lnTo>
                    <a:pt x="7027" y="18644"/>
                  </a:lnTo>
                  <a:lnTo>
                    <a:pt x="7027" y="18644"/>
                  </a:lnTo>
                  <a:lnTo>
                    <a:pt x="6996" y="17770"/>
                  </a:lnTo>
                  <a:lnTo>
                    <a:pt x="6965" y="16895"/>
                  </a:lnTo>
                  <a:lnTo>
                    <a:pt x="6902" y="16021"/>
                  </a:lnTo>
                  <a:lnTo>
                    <a:pt x="6809" y="15178"/>
                  </a:lnTo>
                  <a:lnTo>
                    <a:pt x="6715" y="14303"/>
                  </a:lnTo>
                  <a:lnTo>
                    <a:pt x="6590" y="13429"/>
                  </a:lnTo>
                  <a:lnTo>
                    <a:pt x="6465" y="12586"/>
                  </a:lnTo>
                  <a:lnTo>
                    <a:pt x="6309" y="11742"/>
                  </a:lnTo>
                  <a:lnTo>
                    <a:pt x="6309" y="11742"/>
                  </a:lnTo>
                  <a:lnTo>
                    <a:pt x="6122" y="10930"/>
                  </a:lnTo>
                  <a:lnTo>
                    <a:pt x="5903" y="10150"/>
                  </a:lnTo>
                  <a:lnTo>
                    <a:pt x="5684" y="9369"/>
                  </a:lnTo>
                  <a:lnTo>
                    <a:pt x="5466" y="8588"/>
                  </a:lnTo>
                  <a:lnTo>
                    <a:pt x="5185" y="7839"/>
                  </a:lnTo>
                  <a:lnTo>
                    <a:pt x="4904" y="7058"/>
                  </a:lnTo>
                  <a:lnTo>
                    <a:pt x="4591" y="6308"/>
                  </a:lnTo>
                  <a:lnTo>
                    <a:pt x="4248" y="5590"/>
                  </a:lnTo>
                  <a:lnTo>
                    <a:pt x="3873" y="4841"/>
                  </a:lnTo>
                  <a:lnTo>
                    <a:pt x="3498" y="4154"/>
                  </a:lnTo>
                  <a:lnTo>
                    <a:pt x="3061" y="3435"/>
                  </a:lnTo>
                  <a:lnTo>
                    <a:pt x="2624" y="2780"/>
                  </a:lnTo>
                  <a:lnTo>
                    <a:pt x="2155" y="2092"/>
                  </a:lnTo>
                  <a:lnTo>
                    <a:pt x="1656" y="1468"/>
                  </a:lnTo>
                  <a:lnTo>
                    <a:pt x="1156" y="843"/>
                  </a:lnTo>
                  <a:lnTo>
                    <a:pt x="594" y="250"/>
                  </a:lnTo>
                  <a:lnTo>
                    <a:pt x="594" y="250"/>
                  </a:lnTo>
                  <a:lnTo>
                    <a:pt x="563" y="187"/>
                  </a:lnTo>
                  <a:lnTo>
                    <a:pt x="563" y="156"/>
                  </a:lnTo>
                  <a:lnTo>
                    <a:pt x="563" y="94"/>
                  </a:lnTo>
                  <a:lnTo>
                    <a:pt x="594" y="63"/>
                  </a:lnTo>
                  <a:lnTo>
                    <a:pt x="594" y="63"/>
                  </a:lnTo>
                  <a:lnTo>
                    <a:pt x="625" y="31"/>
                  </a:lnTo>
                  <a:lnTo>
                    <a:pt x="688" y="0"/>
                  </a:lnTo>
                  <a:lnTo>
                    <a:pt x="750" y="31"/>
                  </a:lnTo>
                  <a:lnTo>
                    <a:pt x="781" y="6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538;p61">
              <a:extLst>
                <a:ext uri="{FF2B5EF4-FFF2-40B4-BE49-F238E27FC236}">
                  <a16:creationId xmlns:a16="http://schemas.microsoft.com/office/drawing/2014/main" id="{A4CBDD60-3C04-F795-2AFC-BE54556A7A41}"/>
                </a:ext>
              </a:extLst>
            </p:cNvPr>
            <p:cNvSpPr/>
            <p:nvPr/>
          </p:nvSpPr>
          <p:spPr>
            <a:xfrm>
              <a:off x="425500" y="3249400"/>
              <a:ext cx="214725" cy="221750"/>
            </a:xfrm>
            <a:custGeom>
              <a:avLst/>
              <a:gdLst/>
              <a:ahLst/>
              <a:cxnLst/>
              <a:rect l="l" t="t" r="r" b="b"/>
              <a:pathLst>
                <a:path w="8589" h="8870" extrusionOk="0">
                  <a:moveTo>
                    <a:pt x="2092" y="1"/>
                  </a:moveTo>
                  <a:lnTo>
                    <a:pt x="1843" y="32"/>
                  </a:lnTo>
                  <a:lnTo>
                    <a:pt x="1624" y="126"/>
                  </a:lnTo>
                  <a:lnTo>
                    <a:pt x="1468" y="282"/>
                  </a:lnTo>
                  <a:lnTo>
                    <a:pt x="1374" y="407"/>
                  </a:lnTo>
                  <a:lnTo>
                    <a:pt x="1312" y="594"/>
                  </a:lnTo>
                  <a:lnTo>
                    <a:pt x="1343" y="750"/>
                  </a:lnTo>
                  <a:lnTo>
                    <a:pt x="1405" y="938"/>
                  </a:lnTo>
                  <a:lnTo>
                    <a:pt x="1499" y="1094"/>
                  </a:lnTo>
                  <a:lnTo>
                    <a:pt x="1624" y="1281"/>
                  </a:lnTo>
                  <a:lnTo>
                    <a:pt x="1811" y="1468"/>
                  </a:lnTo>
                  <a:lnTo>
                    <a:pt x="2186" y="1843"/>
                  </a:lnTo>
                  <a:lnTo>
                    <a:pt x="2592" y="2155"/>
                  </a:lnTo>
                  <a:lnTo>
                    <a:pt x="3342" y="2686"/>
                  </a:lnTo>
                  <a:lnTo>
                    <a:pt x="2748" y="2718"/>
                  </a:lnTo>
                  <a:lnTo>
                    <a:pt x="2124" y="2843"/>
                  </a:lnTo>
                  <a:lnTo>
                    <a:pt x="1843" y="2936"/>
                  </a:lnTo>
                  <a:lnTo>
                    <a:pt x="1530" y="3030"/>
                  </a:lnTo>
                  <a:lnTo>
                    <a:pt x="1249" y="3186"/>
                  </a:lnTo>
                  <a:lnTo>
                    <a:pt x="999" y="3311"/>
                  </a:lnTo>
                  <a:lnTo>
                    <a:pt x="750" y="3467"/>
                  </a:lnTo>
                  <a:lnTo>
                    <a:pt x="531" y="3654"/>
                  </a:lnTo>
                  <a:lnTo>
                    <a:pt x="344" y="3873"/>
                  </a:lnTo>
                  <a:lnTo>
                    <a:pt x="187" y="4092"/>
                  </a:lnTo>
                  <a:lnTo>
                    <a:pt x="94" y="4342"/>
                  </a:lnTo>
                  <a:lnTo>
                    <a:pt x="31" y="4623"/>
                  </a:lnTo>
                  <a:lnTo>
                    <a:pt x="0" y="4904"/>
                  </a:lnTo>
                  <a:lnTo>
                    <a:pt x="63" y="5216"/>
                  </a:lnTo>
                  <a:lnTo>
                    <a:pt x="94" y="5341"/>
                  </a:lnTo>
                  <a:lnTo>
                    <a:pt x="156" y="5497"/>
                  </a:lnTo>
                  <a:lnTo>
                    <a:pt x="250" y="5622"/>
                  </a:lnTo>
                  <a:lnTo>
                    <a:pt x="375" y="5747"/>
                  </a:lnTo>
                  <a:lnTo>
                    <a:pt x="500" y="5841"/>
                  </a:lnTo>
                  <a:lnTo>
                    <a:pt x="656" y="5903"/>
                  </a:lnTo>
                  <a:lnTo>
                    <a:pt x="812" y="5934"/>
                  </a:lnTo>
                  <a:lnTo>
                    <a:pt x="999" y="5934"/>
                  </a:lnTo>
                  <a:lnTo>
                    <a:pt x="1156" y="5872"/>
                  </a:lnTo>
                  <a:lnTo>
                    <a:pt x="1499" y="5809"/>
                  </a:lnTo>
                  <a:lnTo>
                    <a:pt x="1811" y="5684"/>
                  </a:lnTo>
                  <a:lnTo>
                    <a:pt x="2124" y="5528"/>
                  </a:lnTo>
                  <a:lnTo>
                    <a:pt x="2405" y="5372"/>
                  </a:lnTo>
                  <a:lnTo>
                    <a:pt x="2998" y="5060"/>
                  </a:lnTo>
                  <a:lnTo>
                    <a:pt x="3310" y="4904"/>
                  </a:lnTo>
                  <a:lnTo>
                    <a:pt x="3623" y="4748"/>
                  </a:lnTo>
                  <a:lnTo>
                    <a:pt x="3185" y="5122"/>
                  </a:lnTo>
                  <a:lnTo>
                    <a:pt x="2748" y="5528"/>
                  </a:lnTo>
                  <a:lnTo>
                    <a:pt x="2374" y="5997"/>
                  </a:lnTo>
                  <a:lnTo>
                    <a:pt x="2217" y="6215"/>
                  </a:lnTo>
                  <a:lnTo>
                    <a:pt x="2092" y="6465"/>
                  </a:lnTo>
                  <a:lnTo>
                    <a:pt x="1968" y="6715"/>
                  </a:lnTo>
                  <a:lnTo>
                    <a:pt x="1874" y="6965"/>
                  </a:lnTo>
                  <a:lnTo>
                    <a:pt x="1811" y="7215"/>
                  </a:lnTo>
                  <a:lnTo>
                    <a:pt x="1780" y="7496"/>
                  </a:lnTo>
                  <a:lnTo>
                    <a:pt x="1811" y="7746"/>
                  </a:lnTo>
                  <a:lnTo>
                    <a:pt x="1843" y="7995"/>
                  </a:lnTo>
                  <a:lnTo>
                    <a:pt x="1968" y="8245"/>
                  </a:lnTo>
                  <a:lnTo>
                    <a:pt x="2092" y="8495"/>
                  </a:lnTo>
                  <a:lnTo>
                    <a:pt x="2155" y="8558"/>
                  </a:lnTo>
                  <a:lnTo>
                    <a:pt x="2280" y="8682"/>
                  </a:lnTo>
                  <a:lnTo>
                    <a:pt x="2405" y="8776"/>
                  </a:lnTo>
                  <a:lnTo>
                    <a:pt x="2561" y="8839"/>
                  </a:lnTo>
                  <a:lnTo>
                    <a:pt x="2748" y="8870"/>
                  </a:lnTo>
                  <a:lnTo>
                    <a:pt x="2904" y="8870"/>
                  </a:lnTo>
                  <a:lnTo>
                    <a:pt x="3092" y="8839"/>
                  </a:lnTo>
                  <a:lnTo>
                    <a:pt x="3248" y="8776"/>
                  </a:lnTo>
                  <a:lnTo>
                    <a:pt x="3404" y="8682"/>
                  </a:lnTo>
                  <a:lnTo>
                    <a:pt x="3560" y="8558"/>
                  </a:lnTo>
                  <a:lnTo>
                    <a:pt x="3748" y="8433"/>
                  </a:lnTo>
                  <a:lnTo>
                    <a:pt x="4060" y="8058"/>
                  </a:lnTo>
                  <a:lnTo>
                    <a:pt x="4716" y="7246"/>
                  </a:lnTo>
                  <a:lnTo>
                    <a:pt x="5059" y="6871"/>
                  </a:lnTo>
                  <a:lnTo>
                    <a:pt x="5247" y="6684"/>
                  </a:lnTo>
                  <a:lnTo>
                    <a:pt x="5434" y="6528"/>
                  </a:lnTo>
                  <a:lnTo>
                    <a:pt x="5621" y="6403"/>
                  </a:lnTo>
                  <a:lnTo>
                    <a:pt x="5809" y="6309"/>
                  </a:lnTo>
                  <a:lnTo>
                    <a:pt x="6027" y="6247"/>
                  </a:lnTo>
                  <a:lnTo>
                    <a:pt x="6246" y="6215"/>
                  </a:lnTo>
                  <a:lnTo>
                    <a:pt x="6995" y="6559"/>
                  </a:lnTo>
                  <a:lnTo>
                    <a:pt x="7401" y="6715"/>
                  </a:lnTo>
                  <a:lnTo>
                    <a:pt x="7776" y="6840"/>
                  </a:lnTo>
                  <a:lnTo>
                    <a:pt x="7964" y="6871"/>
                  </a:lnTo>
                  <a:lnTo>
                    <a:pt x="8120" y="6871"/>
                  </a:lnTo>
                  <a:lnTo>
                    <a:pt x="8276" y="6809"/>
                  </a:lnTo>
                  <a:lnTo>
                    <a:pt x="8401" y="6746"/>
                  </a:lnTo>
                  <a:lnTo>
                    <a:pt x="8495" y="6621"/>
                  </a:lnTo>
                  <a:lnTo>
                    <a:pt x="8557" y="6434"/>
                  </a:lnTo>
                  <a:lnTo>
                    <a:pt x="8588" y="6184"/>
                  </a:lnTo>
                  <a:lnTo>
                    <a:pt x="8588" y="5903"/>
                  </a:lnTo>
                  <a:lnTo>
                    <a:pt x="8557" y="5622"/>
                  </a:lnTo>
                  <a:lnTo>
                    <a:pt x="8526" y="5341"/>
                  </a:lnTo>
                  <a:lnTo>
                    <a:pt x="8432" y="5091"/>
                  </a:lnTo>
                  <a:lnTo>
                    <a:pt x="8338" y="4810"/>
                  </a:lnTo>
                  <a:lnTo>
                    <a:pt x="8182" y="4560"/>
                  </a:lnTo>
                  <a:lnTo>
                    <a:pt x="8057" y="4279"/>
                  </a:lnTo>
                  <a:lnTo>
                    <a:pt x="7714" y="3779"/>
                  </a:lnTo>
                  <a:lnTo>
                    <a:pt x="7308" y="3311"/>
                  </a:lnTo>
                  <a:lnTo>
                    <a:pt x="6871" y="2843"/>
                  </a:lnTo>
                  <a:lnTo>
                    <a:pt x="6433" y="2437"/>
                  </a:lnTo>
                  <a:lnTo>
                    <a:pt x="5965" y="2062"/>
                  </a:lnTo>
                  <a:lnTo>
                    <a:pt x="5621" y="1781"/>
                  </a:lnTo>
                  <a:lnTo>
                    <a:pt x="5122" y="1406"/>
                  </a:lnTo>
                  <a:lnTo>
                    <a:pt x="4560" y="1000"/>
                  </a:lnTo>
                  <a:lnTo>
                    <a:pt x="3935" y="594"/>
                  </a:lnTo>
                  <a:lnTo>
                    <a:pt x="3591" y="438"/>
                  </a:lnTo>
                  <a:lnTo>
                    <a:pt x="3279" y="282"/>
                  </a:lnTo>
                  <a:lnTo>
                    <a:pt x="2967" y="157"/>
                  </a:lnTo>
                  <a:lnTo>
                    <a:pt x="2655" y="63"/>
                  </a:lnTo>
                  <a:lnTo>
                    <a:pt x="237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539;p61">
              <a:extLst>
                <a:ext uri="{FF2B5EF4-FFF2-40B4-BE49-F238E27FC236}">
                  <a16:creationId xmlns:a16="http://schemas.microsoft.com/office/drawing/2014/main" id="{E2DB51B0-2DD6-F789-00CD-92C341AAF952}"/>
                </a:ext>
              </a:extLst>
            </p:cNvPr>
            <p:cNvSpPr/>
            <p:nvPr/>
          </p:nvSpPr>
          <p:spPr>
            <a:xfrm>
              <a:off x="425500" y="3249400"/>
              <a:ext cx="214725" cy="221750"/>
            </a:xfrm>
            <a:custGeom>
              <a:avLst/>
              <a:gdLst/>
              <a:ahLst/>
              <a:cxnLst/>
              <a:rect l="l" t="t" r="r" b="b"/>
              <a:pathLst>
                <a:path w="8589" h="8870" fill="none" extrusionOk="0">
                  <a:moveTo>
                    <a:pt x="6246" y="6215"/>
                  </a:moveTo>
                  <a:lnTo>
                    <a:pt x="6246" y="6215"/>
                  </a:lnTo>
                  <a:lnTo>
                    <a:pt x="6027" y="6247"/>
                  </a:lnTo>
                  <a:lnTo>
                    <a:pt x="5809" y="6309"/>
                  </a:lnTo>
                  <a:lnTo>
                    <a:pt x="5621" y="6403"/>
                  </a:lnTo>
                  <a:lnTo>
                    <a:pt x="5434" y="6528"/>
                  </a:lnTo>
                  <a:lnTo>
                    <a:pt x="5247" y="6684"/>
                  </a:lnTo>
                  <a:lnTo>
                    <a:pt x="5059" y="6871"/>
                  </a:lnTo>
                  <a:lnTo>
                    <a:pt x="4716" y="7246"/>
                  </a:lnTo>
                  <a:lnTo>
                    <a:pt x="4060" y="8058"/>
                  </a:lnTo>
                  <a:lnTo>
                    <a:pt x="3748" y="8433"/>
                  </a:lnTo>
                  <a:lnTo>
                    <a:pt x="3560" y="8558"/>
                  </a:lnTo>
                  <a:lnTo>
                    <a:pt x="3404" y="8682"/>
                  </a:lnTo>
                  <a:lnTo>
                    <a:pt x="3404" y="8682"/>
                  </a:lnTo>
                  <a:lnTo>
                    <a:pt x="3248" y="8776"/>
                  </a:lnTo>
                  <a:lnTo>
                    <a:pt x="3092" y="8839"/>
                  </a:lnTo>
                  <a:lnTo>
                    <a:pt x="2904" y="8870"/>
                  </a:lnTo>
                  <a:lnTo>
                    <a:pt x="2748" y="8870"/>
                  </a:lnTo>
                  <a:lnTo>
                    <a:pt x="2561" y="8839"/>
                  </a:lnTo>
                  <a:lnTo>
                    <a:pt x="2405" y="8776"/>
                  </a:lnTo>
                  <a:lnTo>
                    <a:pt x="2280" y="8682"/>
                  </a:lnTo>
                  <a:lnTo>
                    <a:pt x="2155" y="8558"/>
                  </a:lnTo>
                  <a:lnTo>
                    <a:pt x="2155" y="8558"/>
                  </a:lnTo>
                  <a:lnTo>
                    <a:pt x="2092" y="8495"/>
                  </a:lnTo>
                  <a:lnTo>
                    <a:pt x="2092" y="8495"/>
                  </a:lnTo>
                  <a:lnTo>
                    <a:pt x="1968" y="8245"/>
                  </a:lnTo>
                  <a:lnTo>
                    <a:pt x="1843" y="7995"/>
                  </a:lnTo>
                  <a:lnTo>
                    <a:pt x="1811" y="7746"/>
                  </a:lnTo>
                  <a:lnTo>
                    <a:pt x="1780" y="7496"/>
                  </a:lnTo>
                  <a:lnTo>
                    <a:pt x="1811" y="7215"/>
                  </a:lnTo>
                  <a:lnTo>
                    <a:pt x="1874" y="6965"/>
                  </a:lnTo>
                  <a:lnTo>
                    <a:pt x="1968" y="6715"/>
                  </a:lnTo>
                  <a:lnTo>
                    <a:pt x="2092" y="6465"/>
                  </a:lnTo>
                  <a:lnTo>
                    <a:pt x="2217" y="6215"/>
                  </a:lnTo>
                  <a:lnTo>
                    <a:pt x="2374" y="5997"/>
                  </a:lnTo>
                  <a:lnTo>
                    <a:pt x="2748" y="5528"/>
                  </a:lnTo>
                  <a:lnTo>
                    <a:pt x="3185" y="5122"/>
                  </a:lnTo>
                  <a:lnTo>
                    <a:pt x="3623" y="4748"/>
                  </a:lnTo>
                  <a:lnTo>
                    <a:pt x="3623" y="4748"/>
                  </a:lnTo>
                  <a:lnTo>
                    <a:pt x="3310" y="4904"/>
                  </a:lnTo>
                  <a:lnTo>
                    <a:pt x="2998" y="5060"/>
                  </a:lnTo>
                  <a:lnTo>
                    <a:pt x="2405" y="5372"/>
                  </a:lnTo>
                  <a:lnTo>
                    <a:pt x="2124" y="5528"/>
                  </a:lnTo>
                  <a:lnTo>
                    <a:pt x="1811" y="5684"/>
                  </a:lnTo>
                  <a:lnTo>
                    <a:pt x="1499" y="5809"/>
                  </a:lnTo>
                  <a:lnTo>
                    <a:pt x="1156" y="5872"/>
                  </a:lnTo>
                  <a:lnTo>
                    <a:pt x="1156" y="5872"/>
                  </a:lnTo>
                  <a:lnTo>
                    <a:pt x="999" y="5934"/>
                  </a:lnTo>
                  <a:lnTo>
                    <a:pt x="812" y="5934"/>
                  </a:lnTo>
                  <a:lnTo>
                    <a:pt x="656" y="5903"/>
                  </a:lnTo>
                  <a:lnTo>
                    <a:pt x="500" y="5841"/>
                  </a:lnTo>
                  <a:lnTo>
                    <a:pt x="375" y="5747"/>
                  </a:lnTo>
                  <a:lnTo>
                    <a:pt x="250" y="5622"/>
                  </a:lnTo>
                  <a:lnTo>
                    <a:pt x="156" y="5497"/>
                  </a:lnTo>
                  <a:lnTo>
                    <a:pt x="94" y="5341"/>
                  </a:lnTo>
                  <a:lnTo>
                    <a:pt x="94" y="5341"/>
                  </a:lnTo>
                  <a:lnTo>
                    <a:pt x="63" y="5216"/>
                  </a:lnTo>
                  <a:lnTo>
                    <a:pt x="63" y="5216"/>
                  </a:lnTo>
                  <a:lnTo>
                    <a:pt x="0" y="4904"/>
                  </a:lnTo>
                  <a:lnTo>
                    <a:pt x="31" y="4623"/>
                  </a:lnTo>
                  <a:lnTo>
                    <a:pt x="94" y="4342"/>
                  </a:lnTo>
                  <a:lnTo>
                    <a:pt x="187" y="4092"/>
                  </a:lnTo>
                  <a:lnTo>
                    <a:pt x="344" y="3873"/>
                  </a:lnTo>
                  <a:lnTo>
                    <a:pt x="531" y="3654"/>
                  </a:lnTo>
                  <a:lnTo>
                    <a:pt x="750" y="3467"/>
                  </a:lnTo>
                  <a:lnTo>
                    <a:pt x="999" y="3311"/>
                  </a:lnTo>
                  <a:lnTo>
                    <a:pt x="1249" y="3186"/>
                  </a:lnTo>
                  <a:lnTo>
                    <a:pt x="1530" y="3030"/>
                  </a:lnTo>
                  <a:lnTo>
                    <a:pt x="1843" y="2936"/>
                  </a:lnTo>
                  <a:lnTo>
                    <a:pt x="2124" y="2843"/>
                  </a:lnTo>
                  <a:lnTo>
                    <a:pt x="2748" y="2718"/>
                  </a:lnTo>
                  <a:lnTo>
                    <a:pt x="3342" y="2686"/>
                  </a:lnTo>
                  <a:lnTo>
                    <a:pt x="3342" y="2686"/>
                  </a:lnTo>
                  <a:lnTo>
                    <a:pt x="2592" y="2155"/>
                  </a:lnTo>
                  <a:lnTo>
                    <a:pt x="2186" y="1843"/>
                  </a:lnTo>
                  <a:lnTo>
                    <a:pt x="1811" y="1468"/>
                  </a:lnTo>
                  <a:lnTo>
                    <a:pt x="1624" y="1281"/>
                  </a:lnTo>
                  <a:lnTo>
                    <a:pt x="1499" y="1094"/>
                  </a:lnTo>
                  <a:lnTo>
                    <a:pt x="1405" y="938"/>
                  </a:lnTo>
                  <a:lnTo>
                    <a:pt x="1343" y="750"/>
                  </a:lnTo>
                  <a:lnTo>
                    <a:pt x="1312" y="594"/>
                  </a:lnTo>
                  <a:lnTo>
                    <a:pt x="1374" y="407"/>
                  </a:lnTo>
                  <a:lnTo>
                    <a:pt x="1468" y="282"/>
                  </a:lnTo>
                  <a:lnTo>
                    <a:pt x="1624" y="126"/>
                  </a:lnTo>
                  <a:lnTo>
                    <a:pt x="1624" y="126"/>
                  </a:lnTo>
                  <a:lnTo>
                    <a:pt x="1843" y="32"/>
                  </a:lnTo>
                  <a:lnTo>
                    <a:pt x="2092" y="1"/>
                  </a:lnTo>
                  <a:lnTo>
                    <a:pt x="2374" y="1"/>
                  </a:lnTo>
                  <a:lnTo>
                    <a:pt x="2655" y="63"/>
                  </a:lnTo>
                  <a:lnTo>
                    <a:pt x="2967" y="157"/>
                  </a:lnTo>
                  <a:lnTo>
                    <a:pt x="3279" y="282"/>
                  </a:lnTo>
                  <a:lnTo>
                    <a:pt x="3591" y="438"/>
                  </a:lnTo>
                  <a:lnTo>
                    <a:pt x="3935" y="594"/>
                  </a:lnTo>
                  <a:lnTo>
                    <a:pt x="4560" y="1000"/>
                  </a:lnTo>
                  <a:lnTo>
                    <a:pt x="5122" y="1406"/>
                  </a:lnTo>
                  <a:lnTo>
                    <a:pt x="5621" y="1781"/>
                  </a:lnTo>
                  <a:lnTo>
                    <a:pt x="5965" y="2062"/>
                  </a:lnTo>
                  <a:lnTo>
                    <a:pt x="5965" y="2062"/>
                  </a:lnTo>
                  <a:lnTo>
                    <a:pt x="6433" y="2437"/>
                  </a:lnTo>
                  <a:lnTo>
                    <a:pt x="6871" y="2843"/>
                  </a:lnTo>
                  <a:lnTo>
                    <a:pt x="7308" y="3311"/>
                  </a:lnTo>
                  <a:lnTo>
                    <a:pt x="7714" y="3779"/>
                  </a:lnTo>
                  <a:lnTo>
                    <a:pt x="8057" y="4279"/>
                  </a:lnTo>
                  <a:lnTo>
                    <a:pt x="8182" y="4560"/>
                  </a:lnTo>
                  <a:lnTo>
                    <a:pt x="8338" y="4810"/>
                  </a:lnTo>
                  <a:lnTo>
                    <a:pt x="8432" y="5091"/>
                  </a:lnTo>
                  <a:lnTo>
                    <a:pt x="8526" y="5341"/>
                  </a:lnTo>
                  <a:lnTo>
                    <a:pt x="8557" y="5622"/>
                  </a:lnTo>
                  <a:lnTo>
                    <a:pt x="8588" y="5903"/>
                  </a:lnTo>
                  <a:lnTo>
                    <a:pt x="8588" y="5903"/>
                  </a:lnTo>
                  <a:lnTo>
                    <a:pt x="8588" y="6184"/>
                  </a:lnTo>
                  <a:lnTo>
                    <a:pt x="8557" y="6434"/>
                  </a:lnTo>
                  <a:lnTo>
                    <a:pt x="8495" y="6621"/>
                  </a:lnTo>
                  <a:lnTo>
                    <a:pt x="8401" y="6746"/>
                  </a:lnTo>
                  <a:lnTo>
                    <a:pt x="8276" y="6809"/>
                  </a:lnTo>
                  <a:lnTo>
                    <a:pt x="8120" y="6871"/>
                  </a:lnTo>
                  <a:lnTo>
                    <a:pt x="7964" y="6871"/>
                  </a:lnTo>
                  <a:lnTo>
                    <a:pt x="7776" y="6840"/>
                  </a:lnTo>
                  <a:lnTo>
                    <a:pt x="7401" y="6715"/>
                  </a:lnTo>
                  <a:lnTo>
                    <a:pt x="6995" y="6559"/>
                  </a:lnTo>
                  <a:lnTo>
                    <a:pt x="6246" y="621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540;p61">
              <a:extLst>
                <a:ext uri="{FF2B5EF4-FFF2-40B4-BE49-F238E27FC236}">
                  <a16:creationId xmlns:a16="http://schemas.microsoft.com/office/drawing/2014/main" id="{0B655F61-909B-1E82-EB6A-93ECC5D548C2}"/>
                </a:ext>
              </a:extLst>
            </p:cNvPr>
            <p:cNvSpPr/>
            <p:nvPr/>
          </p:nvSpPr>
          <p:spPr>
            <a:xfrm>
              <a:off x="425500" y="3249400"/>
              <a:ext cx="214725" cy="221750"/>
            </a:xfrm>
            <a:custGeom>
              <a:avLst/>
              <a:gdLst/>
              <a:ahLst/>
              <a:cxnLst/>
              <a:rect l="l" t="t" r="r" b="b"/>
              <a:pathLst>
                <a:path w="8589" h="8870" extrusionOk="0">
                  <a:moveTo>
                    <a:pt x="2186" y="1"/>
                  </a:moveTo>
                  <a:lnTo>
                    <a:pt x="1905" y="32"/>
                  </a:lnTo>
                  <a:lnTo>
                    <a:pt x="1749" y="63"/>
                  </a:lnTo>
                  <a:lnTo>
                    <a:pt x="1624" y="126"/>
                  </a:lnTo>
                  <a:lnTo>
                    <a:pt x="1499" y="250"/>
                  </a:lnTo>
                  <a:lnTo>
                    <a:pt x="1405" y="375"/>
                  </a:lnTo>
                  <a:lnTo>
                    <a:pt x="1343" y="500"/>
                  </a:lnTo>
                  <a:lnTo>
                    <a:pt x="1312" y="625"/>
                  </a:lnTo>
                  <a:lnTo>
                    <a:pt x="1343" y="750"/>
                  </a:lnTo>
                  <a:lnTo>
                    <a:pt x="1374" y="906"/>
                  </a:lnTo>
                  <a:lnTo>
                    <a:pt x="1468" y="1031"/>
                  </a:lnTo>
                  <a:lnTo>
                    <a:pt x="1562" y="1187"/>
                  </a:lnTo>
                  <a:lnTo>
                    <a:pt x="1811" y="1468"/>
                  </a:lnTo>
                  <a:lnTo>
                    <a:pt x="2092" y="1781"/>
                  </a:lnTo>
                  <a:lnTo>
                    <a:pt x="2436" y="2031"/>
                  </a:lnTo>
                  <a:lnTo>
                    <a:pt x="2780" y="2280"/>
                  </a:lnTo>
                  <a:lnTo>
                    <a:pt x="3342" y="2686"/>
                  </a:lnTo>
                  <a:lnTo>
                    <a:pt x="2780" y="2718"/>
                  </a:lnTo>
                  <a:lnTo>
                    <a:pt x="2249" y="2811"/>
                  </a:lnTo>
                  <a:lnTo>
                    <a:pt x="1686" y="2999"/>
                  </a:lnTo>
                  <a:lnTo>
                    <a:pt x="1405" y="3092"/>
                  </a:lnTo>
                  <a:lnTo>
                    <a:pt x="1156" y="3217"/>
                  </a:lnTo>
                  <a:lnTo>
                    <a:pt x="906" y="3373"/>
                  </a:lnTo>
                  <a:lnTo>
                    <a:pt x="687" y="3530"/>
                  </a:lnTo>
                  <a:lnTo>
                    <a:pt x="500" y="3686"/>
                  </a:lnTo>
                  <a:lnTo>
                    <a:pt x="344" y="3873"/>
                  </a:lnTo>
                  <a:lnTo>
                    <a:pt x="187" y="4092"/>
                  </a:lnTo>
                  <a:lnTo>
                    <a:pt x="94" y="4310"/>
                  </a:lnTo>
                  <a:lnTo>
                    <a:pt x="31" y="4560"/>
                  </a:lnTo>
                  <a:lnTo>
                    <a:pt x="0" y="4810"/>
                  </a:lnTo>
                  <a:lnTo>
                    <a:pt x="31" y="5029"/>
                  </a:lnTo>
                  <a:lnTo>
                    <a:pt x="63" y="5216"/>
                  </a:lnTo>
                  <a:lnTo>
                    <a:pt x="94" y="5341"/>
                  </a:lnTo>
                  <a:lnTo>
                    <a:pt x="125" y="5466"/>
                  </a:lnTo>
                  <a:lnTo>
                    <a:pt x="219" y="5591"/>
                  </a:lnTo>
                  <a:lnTo>
                    <a:pt x="312" y="5684"/>
                  </a:lnTo>
                  <a:lnTo>
                    <a:pt x="406" y="5778"/>
                  </a:lnTo>
                  <a:lnTo>
                    <a:pt x="500" y="5841"/>
                  </a:lnTo>
                  <a:lnTo>
                    <a:pt x="625" y="5872"/>
                  </a:lnTo>
                  <a:lnTo>
                    <a:pt x="781" y="5903"/>
                  </a:lnTo>
                  <a:lnTo>
                    <a:pt x="906" y="5934"/>
                  </a:lnTo>
                  <a:lnTo>
                    <a:pt x="1031" y="5903"/>
                  </a:lnTo>
                  <a:lnTo>
                    <a:pt x="1156" y="5872"/>
                  </a:lnTo>
                  <a:lnTo>
                    <a:pt x="1499" y="5809"/>
                  </a:lnTo>
                  <a:lnTo>
                    <a:pt x="1811" y="5684"/>
                  </a:lnTo>
                  <a:lnTo>
                    <a:pt x="2124" y="5528"/>
                  </a:lnTo>
                  <a:lnTo>
                    <a:pt x="2405" y="5372"/>
                  </a:lnTo>
                  <a:lnTo>
                    <a:pt x="2998" y="5060"/>
                  </a:lnTo>
                  <a:lnTo>
                    <a:pt x="3310" y="4904"/>
                  </a:lnTo>
                  <a:lnTo>
                    <a:pt x="3623" y="4748"/>
                  </a:lnTo>
                  <a:lnTo>
                    <a:pt x="3279" y="5029"/>
                  </a:lnTo>
                  <a:lnTo>
                    <a:pt x="2936" y="5341"/>
                  </a:lnTo>
                  <a:lnTo>
                    <a:pt x="2655" y="5653"/>
                  </a:lnTo>
                  <a:lnTo>
                    <a:pt x="2374" y="5997"/>
                  </a:lnTo>
                  <a:lnTo>
                    <a:pt x="2124" y="6371"/>
                  </a:lnTo>
                  <a:lnTo>
                    <a:pt x="1936" y="6746"/>
                  </a:lnTo>
                  <a:lnTo>
                    <a:pt x="1843" y="7152"/>
                  </a:lnTo>
                  <a:lnTo>
                    <a:pt x="1811" y="7340"/>
                  </a:lnTo>
                  <a:lnTo>
                    <a:pt x="1780" y="7527"/>
                  </a:lnTo>
                  <a:lnTo>
                    <a:pt x="1811" y="7777"/>
                  </a:lnTo>
                  <a:lnTo>
                    <a:pt x="1874" y="8027"/>
                  </a:lnTo>
                  <a:lnTo>
                    <a:pt x="1968" y="8245"/>
                  </a:lnTo>
                  <a:lnTo>
                    <a:pt x="2092" y="8495"/>
                  </a:lnTo>
                  <a:lnTo>
                    <a:pt x="2155" y="8558"/>
                  </a:lnTo>
                  <a:lnTo>
                    <a:pt x="2280" y="8682"/>
                  </a:lnTo>
                  <a:lnTo>
                    <a:pt x="2467" y="8807"/>
                  </a:lnTo>
                  <a:lnTo>
                    <a:pt x="2655" y="8870"/>
                  </a:lnTo>
                  <a:lnTo>
                    <a:pt x="2998" y="8870"/>
                  </a:lnTo>
                  <a:lnTo>
                    <a:pt x="3123" y="8839"/>
                  </a:lnTo>
                  <a:lnTo>
                    <a:pt x="3279" y="8776"/>
                  </a:lnTo>
                  <a:lnTo>
                    <a:pt x="3404" y="8682"/>
                  </a:lnTo>
                  <a:lnTo>
                    <a:pt x="3560" y="8558"/>
                  </a:lnTo>
                  <a:lnTo>
                    <a:pt x="3748" y="8433"/>
                  </a:lnTo>
                  <a:lnTo>
                    <a:pt x="4060" y="8058"/>
                  </a:lnTo>
                  <a:lnTo>
                    <a:pt x="4716" y="7246"/>
                  </a:lnTo>
                  <a:lnTo>
                    <a:pt x="5059" y="6871"/>
                  </a:lnTo>
                  <a:lnTo>
                    <a:pt x="5247" y="6684"/>
                  </a:lnTo>
                  <a:lnTo>
                    <a:pt x="5434" y="6528"/>
                  </a:lnTo>
                  <a:lnTo>
                    <a:pt x="5621" y="6403"/>
                  </a:lnTo>
                  <a:lnTo>
                    <a:pt x="5809" y="6309"/>
                  </a:lnTo>
                  <a:lnTo>
                    <a:pt x="6027" y="6247"/>
                  </a:lnTo>
                  <a:lnTo>
                    <a:pt x="6246" y="6215"/>
                  </a:lnTo>
                  <a:lnTo>
                    <a:pt x="6683" y="6403"/>
                  </a:lnTo>
                  <a:lnTo>
                    <a:pt x="7120" y="6621"/>
                  </a:lnTo>
                  <a:lnTo>
                    <a:pt x="7589" y="6777"/>
                  </a:lnTo>
                  <a:lnTo>
                    <a:pt x="7807" y="6840"/>
                  </a:lnTo>
                  <a:lnTo>
                    <a:pt x="8026" y="6871"/>
                  </a:lnTo>
                  <a:lnTo>
                    <a:pt x="8151" y="6840"/>
                  </a:lnTo>
                  <a:lnTo>
                    <a:pt x="8245" y="6809"/>
                  </a:lnTo>
                  <a:lnTo>
                    <a:pt x="8338" y="6777"/>
                  </a:lnTo>
                  <a:lnTo>
                    <a:pt x="8432" y="6684"/>
                  </a:lnTo>
                  <a:lnTo>
                    <a:pt x="8495" y="6590"/>
                  </a:lnTo>
                  <a:lnTo>
                    <a:pt x="8557" y="6434"/>
                  </a:lnTo>
                  <a:lnTo>
                    <a:pt x="8588" y="6247"/>
                  </a:lnTo>
                  <a:lnTo>
                    <a:pt x="8588" y="6059"/>
                  </a:lnTo>
                  <a:lnTo>
                    <a:pt x="8588" y="5903"/>
                  </a:lnTo>
                  <a:lnTo>
                    <a:pt x="8557" y="5622"/>
                  </a:lnTo>
                  <a:lnTo>
                    <a:pt x="8526" y="5341"/>
                  </a:lnTo>
                  <a:lnTo>
                    <a:pt x="8432" y="5091"/>
                  </a:lnTo>
                  <a:lnTo>
                    <a:pt x="8338" y="4810"/>
                  </a:lnTo>
                  <a:lnTo>
                    <a:pt x="8182" y="4560"/>
                  </a:lnTo>
                  <a:lnTo>
                    <a:pt x="8057" y="4279"/>
                  </a:lnTo>
                  <a:lnTo>
                    <a:pt x="7714" y="3779"/>
                  </a:lnTo>
                  <a:lnTo>
                    <a:pt x="7308" y="3311"/>
                  </a:lnTo>
                  <a:lnTo>
                    <a:pt x="6871" y="2843"/>
                  </a:lnTo>
                  <a:lnTo>
                    <a:pt x="6433" y="2437"/>
                  </a:lnTo>
                  <a:lnTo>
                    <a:pt x="5965" y="2062"/>
                  </a:lnTo>
                  <a:lnTo>
                    <a:pt x="5278" y="1500"/>
                  </a:lnTo>
                  <a:lnTo>
                    <a:pt x="4809" y="1156"/>
                  </a:lnTo>
                  <a:lnTo>
                    <a:pt x="4279" y="813"/>
                  </a:lnTo>
                  <a:lnTo>
                    <a:pt x="3748" y="500"/>
                  </a:lnTo>
                  <a:lnTo>
                    <a:pt x="3185" y="250"/>
                  </a:lnTo>
                  <a:lnTo>
                    <a:pt x="2936" y="157"/>
                  </a:lnTo>
                  <a:lnTo>
                    <a:pt x="2686" y="63"/>
                  </a:lnTo>
                  <a:lnTo>
                    <a:pt x="2436" y="32"/>
                  </a:lnTo>
                  <a:lnTo>
                    <a:pt x="21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541;p61">
              <a:extLst>
                <a:ext uri="{FF2B5EF4-FFF2-40B4-BE49-F238E27FC236}">
                  <a16:creationId xmlns:a16="http://schemas.microsoft.com/office/drawing/2014/main" id="{09A9C90E-698E-2E5E-657A-56E6BABDFC8E}"/>
                </a:ext>
              </a:extLst>
            </p:cNvPr>
            <p:cNvSpPr/>
            <p:nvPr/>
          </p:nvSpPr>
          <p:spPr>
            <a:xfrm>
              <a:off x="425500" y="3249400"/>
              <a:ext cx="214725" cy="221750"/>
            </a:xfrm>
            <a:custGeom>
              <a:avLst/>
              <a:gdLst/>
              <a:ahLst/>
              <a:cxnLst/>
              <a:rect l="l" t="t" r="r" b="b"/>
              <a:pathLst>
                <a:path w="8589" h="8870" fill="none" extrusionOk="0">
                  <a:moveTo>
                    <a:pt x="2186" y="1"/>
                  </a:moveTo>
                  <a:lnTo>
                    <a:pt x="2186" y="1"/>
                  </a:lnTo>
                  <a:lnTo>
                    <a:pt x="1905" y="32"/>
                  </a:lnTo>
                  <a:lnTo>
                    <a:pt x="1749" y="63"/>
                  </a:lnTo>
                  <a:lnTo>
                    <a:pt x="1624" y="126"/>
                  </a:lnTo>
                  <a:lnTo>
                    <a:pt x="1624" y="126"/>
                  </a:lnTo>
                  <a:lnTo>
                    <a:pt x="1499" y="250"/>
                  </a:lnTo>
                  <a:lnTo>
                    <a:pt x="1405" y="375"/>
                  </a:lnTo>
                  <a:lnTo>
                    <a:pt x="1343" y="500"/>
                  </a:lnTo>
                  <a:lnTo>
                    <a:pt x="1312" y="625"/>
                  </a:lnTo>
                  <a:lnTo>
                    <a:pt x="1312" y="625"/>
                  </a:lnTo>
                  <a:lnTo>
                    <a:pt x="1343" y="750"/>
                  </a:lnTo>
                  <a:lnTo>
                    <a:pt x="1374" y="906"/>
                  </a:lnTo>
                  <a:lnTo>
                    <a:pt x="1468" y="1031"/>
                  </a:lnTo>
                  <a:lnTo>
                    <a:pt x="1562" y="1187"/>
                  </a:lnTo>
                  <a:lnTo>
                    <a:pt x="1811" y="1468"/>
                  </a:lnTo>
                  <a:lnTo>
                    <a:pt x="2092" y="1781"/>
                  </a:lnTo>
                  <a:lnTo>
                    <a:pt x="2436" y="2031"/>
                  </a:lnTo>
                  <a:lnTo>
                    <a:pt x="2780" y="2280"/>
                  </a:lnTo>
                  <a:lnTo>
                    <a:pt x="3342" y="2686"/>
                  </a:lnTo>
                  <a:lnTo>
                    <a:pt x="3342" y="2686"/>
                  </a:lnTo>
                  <a:lnTo>
                    <a:pt x="3342" y="2686"/>
                  </a:lnTo>
                  <a:lnTo>
                    <a:pt x="3342" y="2686"/>
                  </a:lnTo>
                  <a:lnTo>
                    <a:pt x="2780" y="2718"/>
                  </a:lnTo>
                  <a:lnTo>
                    <a:pt x="2249" y="2811"/>
                  </a:lnTo>
                  <a:lnTo>
                    <a:pt x="1686" y="2999"/>
                  </a:lnTo>
                  <a:lnTo>
                    <a:pt x="1405" y="3092"/>
                  </a:lnTo>
                  <a:lnTo>
                    <a:pt x="1156" y="3217"/>
                  </a:lnTo>
                  <a:lnTo>
                    <a:pt x="906" y="3373"/>
                  </a:lnTo>
                  <a:lnTo>
                    <a:pt x="687" y="3530"/>
                  </a:lnTo>
                  <a:lnTo>
                    <a:pt x="500" y="3686"/>
                  </a:lnTo>
                  <a:lnTo>
                    <a:pt x="344" y="3873"/>
                  </a:lnTo>
                  <a:lnTo>
                    <a:pt x="187" y="4092"/>
                  </a:lnTo>
                  <a:lnTo>
                    <a:pt x="94" y="4310"/>
                  </a:lnTo>
                  <a:lnTo>
                    <a:pt x="31" y="4560"/>
                  </a:lnTo>
                  <a:lnTo>
                    <a:pt x="0" y="4810"/>
                  </a:lnTo>
                  <a:lnTo>
                    <a:pt x="0" y="4810"/>
                  </a:lnTo>
                  <a:lnTo>
                    <a:pt x="31" y="5029"/>
                  </a:lnTo>
                  <a:lnTo>
                    <a:pt x="63" y="5216"/>
                  </a:lnTo>
                  <a:lnTo>
                    <a:pt x="63" y="5216"/>
                  </a:lnTo>
                  <a:lnTo>
                    <a:pt x="94" y="5341"/>
                  </a:lnTo>
                  <a:lnTo>
                    <a:pt x="94" y="5341"/>
                  </a:lnTo>
                  <a:lnTo>
                    <a:pt x="125" y="5466"/>
                  </a:lnTo>
                  <a:lnTo>
                    <a:pt x="219" y="5591"/>
                  </a:lnTo>
                  <a:lnTo>
                    <a:pt x="312" y="5684"/>
                  </a:lnTo>
                  <a:lnTo>
                    <a:pt x="406" y="5778"/>
                  </a:lnTo>
                  <a:lnTo>
                    <a:pt x="500" y="5841"/>
                  </a:lnTo>
                  <a:lnTo>
                    <a:pt x="625" y="5872"/>
                  </a:lnTo>
                  <a:lnTo>
                    <a:pt x="781" y="5903"/>
                  </a:lnTo>
                  <a:lnTo>
                    <a:pt x="906" y="5934"/>
                  </a:lnTo>
                  <a:lnTo>
                    <a:pt x="906" y="5934"/>
                  </a:lnTo>
                  <a:lnTo>
                    <a:pt x="1031" y="5903"/>
                  </a:lnTo>
                  <a:lnTo>
                    <a:pt x="1156" y="5872"/>
                  </a:lnTo>
                  <a:lnTo>
                    <a:pt x="1156" y="5872"/>
                  </a:lnTo>
                  <a:lnTo>
                    <a:pt x="1499" y="5809"/>
                  </a:lnTo>
                  <a:lnTo>
                    <a:pt x="1811" y="5684"/>
                  </a:lnTo>
                  <a:lnTo>
                    <a:pt x="2124" y="5528"/>
                  </a:lnTo>
                  <a:lnTo>
                    <a:pt x="2405" y="5372"/>
                  </a:lnTo>
                  <a:lnTo>
                    <a:pt x="2998" y="5060"/>
                  </a:lnTo>
                  <a:lnTo>
                    <a:pt x="3310" y="4904"/>
                  </a:lnTo>
                  <a:lnTo>
                    <a:pt x="3623" y="4748"/>
                  </a:lnTo>
                  <a:lnTo>
                    <a:pt x="3623" y="4748"/>
                  </a:lnTo>
                  <a:lnTo>
                    <a:pt x="3623" y="4748"/>
                  </a:lnTo>
                  <a:lnTo>
                    <a:pt x="3623" y="4748"/>
                  </a:lnTo>
                  <a:lnTo>
                    <a:pt x="3279" y="5029"/>
                  </a:lnTo>
                  <a:lnTo>
                    <a:pt x="2936" y="5341"/>
                  </a:lnTo>
                  <a:lnTo>
                    <a:pt x="2655" y="5653"/>
                  </a:lnTo>
                  <a:lnTo>
                    <a:pt x="2374" y="5997"/>
                  </a:lnTo>
                  <a:lnTo>
                    <a:pt x="2124" y="6371"/>
                  </a:lnTo>
                  <a:lnTo>
                    <a:pt x="1936" y="6746"/>
                  </a:lnTo>
                  <a:lnTo>
                    <a:pt x="1843" y="7152"/>
                  </a:lnTo>
                  <a:lnTo>
                    <a:pt x="1811" y="7340"/>
                  </a:lnTo>
                  <a:lnTo>
                    <a:pt x="1780" y="7527"/>
                  </a:lnTo>
                  <a:lnTo>
                    <a:pt x="1780" y="7527"/>
                  </a:lnTo>
                  <a:lnTo>
                    <a:pt x="1811" y="7777"/>
                  </a:lnTo>
                  <a:lnTo>
                    <a:pt x="1874" y="8027"/>
                  </a:lnTo>
                  <a:lnTo>
                    <a:pt x="1968" y="8245"/>
                  </a:lnTo>
                  <a:lnTo>
                    <a:pt x="2092" y="8495"/>
                  </a:lnTo>
                  <a:lnTo>
                    <a:pt x="2092" y="8495"/>
                  </a:lnTo>
                  <a:lnTo>
                    <a:pt x="2155" y="8558"/>
                  </a:lnTo>
                  <a:lnTo>
                    <a:pt x="2155" y="8558"/>
                  </a:lnTo>
                  <a:lnTo>
                    <a:pt x="2280" y="8682"/>
                  </a:lnTo>
                  <a:lnTo>
                    <a:pt x="2467" y="8807"/>
                  </a:lnTo>
                  <a:lnTo>
                    <a:pt x="2655" y="8870"/>
                  </a:lnTo>
                  <a:lnTo>
                    <a:pt x="2842" y="8870"/>
                  </a:lnTo>
                  <a:lnTo>
                    <a:pt x="2842" y="8870"/>
                  </a:lnTo>
                  <a:lnTo>
                    <a:pt x="2998" y="8870"/>
                  </a:lnTo>
                  <a:lnTo>
                    <a:pt x="3123" y="8839"/>
                  </a:lnTo>
                  <a:lnTo>
                    <a:pt x="3279" y="8776"/>
                  </a:lnTo>
                  <a:lnTo>
                    <a:pt x="3404" y="8682"/>
                  </a:lnTo>
                  <a:lnTo>
                    <a:pt x="3404" y="8682"/>
                  </a:lnTo>
                  <a:lnTo>
                    <a:pt x="3560" y="8558"/>
                  </a:lnTo>
                  <a:lnTo>
                    <a:pt x="3748" y="8433"/>
                  </a:lnTo>
                  <a:lnTo>
                    <a:pt x="4060" y="8058"/>
                  </a:lnTo>
                  <a:lnTo>
                    <a:pt x="4716" y="7246"/>
                  </a:lnTo>
                  <a:lnTo>
                    <a:pt x="5059" y="6871"/>
                  </a:lnTo>
                  <a:lnTo>
                    <a:pt x="5247" y="6684"/>
                  </a:lnTo>
                  <a:lnTo>
                    <a:pt x="5434" y="6528"/>
                  </a:lnTo>
                  <a:lnTo>
                    <a:pt x="5621" y="6403"/>
                  </a:lnTo>
                  <a:lnTo>
                    <a:pt x="5809" y="6309"/>
                  </a:lnTo>
                  <a:lnTo>
                    <a:pt x="6027" y="6247"/>
                  </a:lnTo>
                  <a:lnTo>
                    <a:pt x="6246" y="6215"/>
                  </a:lnTo>
                  <a:lnTo>
                    <a:pt x="6246" y="6215"/>
                  </a:lnTo>
                  <a:lnTo>
                    <a:pt x="6683" y="6403"/>
                  </a:lnTo>
                  <a:lnTo>
                    <a:pt x="7120" y="6621"/>
                  </a:lnTo>
                  <a:lnTo>
                    <a:pt x="7589" y="6777"/>
                  </a:lnTo>
                  <a:lnTo>
                    <a:pt x="7807" y="6840"/>
                  </a:lnTo>
                  <a:lnTo>
                    <a:pt x="8026" y="6871"/>
                  </a:lnTo>
                  <a:lnTo>
                    <a:pt x="8026" y="6871"/>
                  </a:lnTo>
                  <a:lnTo>
                    <a:pt x="8151" y="6840"/>
                  </a:lnTo>
                  <a:lnTo>
                    <a:pt x="8245" y="6809"/>
                  </a:lnTo>
                  <a:lnTo>
                    <a:pt x="8338" y="6777"/>
                  </a:lnTo>
                  <a:lnTo>
                    <a:pt x="8432" y="6684"/>
                  </a:lnTo>
                  <a:lnTo>
                    <a:pt x="8495" y="6590"/>
                  </a:lnTo>
                  <a:lnTo>
                    <a:pt x="8557" y="6434"/>
                  </a:lnTo>
                  <a:lnTo>
                    <a:pt x="8588" y="6247"/>
                  </a:lnTo>
                  <a:lnTo>
                    <a:pt x="8588" y="6059"/>
                  </a:lnTo>
                  <a:lnTo>
                    <a:pt x="8588" y="6059"/>
                  </a:lnTo>
                  <a:lnTo>
                    <a:pt x="8588" y="5903"/>
                  </a:lnTo>
                  <a:lnTo>
                    <a:pt x="8588" y="5903"/>
                  </a:lnTo>
                  <a:lnTo>
                    <a:pt x="8557" y="5622"/>
                  </a:lnTo>
                  <a:lnTo>
                    <a:pt x="8526" y="5341"/>
                  </a:lnTo>
                  <a:lnTo>
                    <a:pt x="8432" y="5091"/>
                  </a:lnTo>
                  <a:lnTo>
                    <a:pt x="8338" y="4810"/>
                  </a:lnTo>
                  <a:lnTo>
                    <a:pt x="8182" y="4560"/>
                  </a:lnTo>
                  <a:lnTo>
                    <a:pt x="8057" y="4279"/>
                  </a:lnTo>
                  <a:lnTo>
                    <a:pt x="7714" y="3779"/>
                  </a:lnTo>
                  <a:lnTo>
                    <a:pt x="7308" y="3311"/>
                  </a:lnTo>
                  <a:lnTo>
                    <a:pt x="6871" y="2843"/>
                  </a:lnTo>
                  <a:lnTo>
                    <a:pt x="6433" y="2437"/>
                  </a:lnTo>
                  <a:lnTo>
                    <a:pt x="5965" y="2062"/>
                  </a:lnTo>
                  <a:lnTo>
                    <a:pt x="5965" y="2062"/>
                  </a:lnTo>
                  <a:lnTo>
                    <a:pt x="5278" y="1500"/>
                  </a:lnTo>
                  <a:lnTo>
                    <a:pt x="4809" y="1156"/>
                  </a:lnTo>
                  <a:lnTo>
                    <a:pt x="4279" y="813"/>
                  </a:lnTo>
                  <a:lnTo>
                    <a:pt x="3748" y="500"/>
                  </a:lnTo>
                  <a:lnTo>
                    <a:pt x="3185" y="250"/>
                  </a:lnTo>
                  <a:lnTo>
                    <a:pt x="2936" y="157"/>
                  </a:lnTo>
                  <a:lnTo>
                    <a:pt x="2686" y="63"/>
                  </a:lnTo>
                  <a:lnTo>
                    <a:pt x="2436" y="32"/>
                  </a:lnTo>
                  <a:lnTo>
                    <a:pt x="2186"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542;p61">
              <a:extLst>
                <a:ext uri="{FF2B5EF4-FFF2-40B4-BE49-F238E27FC236}">
                  <a16:creationId xmlns:a16="http://schemas.microsoft.com/office/drawing/2014/main" id="{E30DA3D9-3040-609F-EB2A-CAEA8B3CDD2B}"/>
                </a:ext>
              </a:extLst>
            </p:cNvPr>
            <p:cNvSpPr/>
            <p:nvPr/>
          </p:nvSpPr>
          <p:spPr>
            <a:xfrm>
              <a:off x="467650" y="3289225"/>
              <a:ext cx="174900" cy="133525"/>
            </a:xfrm>
            <a:custGeom>
              <a:avLst/>
              <a:gdLst/>
              <a:ahLst/>
              <a:cxnLst/>
              <a:rect l="l" t="t" r="r" b="b"/>
              <a:pathLst>
                <a:path w="6996" h="5341" extrusionOk="0">
                  <a:moveTo>
                    <a:pt x="875" y="0"/>
                  </a:moveTo>
                  <a:lnTo>
                    <a:pt x="594" y="32"/>
                  </a:lnTo>
                  <a:lnTo>
                    <a:pt x="375" y="94"/>
                  </a:lnTo>
                  <a:lnTo>
                    <a:pt x="188" y="219"/>
                  </a:lnTo>
                  <a:lnTo>
                    <a:pt x="125" y="281"/>
                  </a:lnTo>
                  <a:lnTo>
                    <a:pt x="63" y="375"/>
                  </a:lnTo>
                  <a:lnTo>
                    <a:pt x="32" y="469"/>
                  </a:lnTo>
                  <a:lnTo>
                    <a:pt x="0" y="594"/>
                  </a:lnTo>
                  <a:lnTo>
                    <a:pt x="32" y="812"/>
                  </a:lnTo>
                  <a:lnTo>
                    <a:pt x="94" y="1000"/>
                  </a:lnTo>
                  <a:lnTo>
                    <a:pt x="188" y="1156"/>
                  </a:lnTo>
                  <a:lnTo>
                    <a:pt x="344" y="1312"/>
                  </a:lnTo>
                  <a:lnTo>
                    <a:pt x="531" y="1468"/>
                  </a:lnTo>
                  <a:lnTo>
                    <a:pt x="719" y="1624"/>
                  </a:lnTo>
                  <a:lnTo>
                    <a:pt x="1218" y="1843"/>
                  </a:lnTo>
                  <a:lnTo>
                    <a:pt x="1749" y="2061"/>
                  </a:lnTo>
                  <a:lnTo>
                    <a:pt x="2311" y="2249"/>
                  </a:lnTo>
                  <a:lnTo>
                    <a:pt x="3311" y="2530"/>
                  </a:lnTo>
                  <a:lnTo>
                    <a:pt x="2780" y="2592"/>
                  </a:lnTo>
                  <a:lnTo>
                    <a:pt x="2218" y="2749"/>
                  </a:lnTo>
                  <a:lnTo>
                    <a:pt x="1656" y="2936"/>
                  </a:lnTo>
                  <a:lnTo>
                    <a:pt x="1125" y="3186"/>
                  </a:lnTo>
                  <a:lnTo>
                    <a:pt x="875" y="3342"/>
                  </a:lnTo>
                  <a:lnTo>
                    <a:pt x="656" y="3498"/>
                  </a:lnTo>
                  <a:lnTo>
                    <a:pt x="469" y="3654"/>
                  </a:lnTo>
                  <a:lnTo>
                    <a:pt x="344" y="3842"/>
                  </a:lnTo>
                  <a:lnTo>
                    <a:pt x="219" y="4029"/>
                  </a:lnTo>
                  <a:lnTo>
                    <a:pt x="188" y="4216"/>
                  </a:lnTo>
                  <a:lnTo>
                    <a:pt x="188" y="4435"/>
                  </a:lnTo>
                  <a:lnTo>
                    <a:pt x="250" y="4622"/>
                  </a:lnTo>
                  <a:lnTo>
                    <a:pt x="313" y="4716"/>
                  </a:lnTo>
                  <a:lnTo>
                    <a:pt x="438" y="4778"/>
                  </a:lnTo>
                  <a:lnTo>
                    <a:pt x="625" y="4810"/>
                  </a:lnTo>
                  <a:lnTo>
                    <a:pt x="844" y="4810"/>
                  </a:lnTo>
                  <a:lnTo>
                    <a:pt x="1437" y="4778"/>
                  </a:lnTo>
                  <a:lnTo>
                    <a:pt x="2093" y="4716"/>
                  </a:lnTo>
                  <a:lnTo>
                    <a:pt x="2811" y="4654"/>
                  </a:lnTo>
                  <a:lnTo>
                    <a:pt x="3561" y="4654"/>
                  </a:lnTo>
                  <a:lnTo>
                    <a:pt x="3935" y="4685"/>
                  </a:lnTo>
                  <a:lnTo>
                    <a:pt x="4279" y="4716"/>
                  </a:lnTo>
                  <a:lnTo>
                    <a:pt x="4591" y="4778"/>
                  </a:lnTo>
                  <a:lnTo>
                    <a:pt x="4904" y="4903"/>
                  </a:lnTo>
                  <a:lnTo>
                    <a:pt x="5247" y="5060"/>
                  </a:lnTo>
                  <a:lnTo>
                    <a:pt x="5497" y="5153"/>
                  </a:lnTo>
                  <a:lnTo>
                    <a:pt x="5778" y="5247"/>
                  </a:lnTo>
                  <a:lnTo>
                    <a:pt x="6059" y="5309"/>
                  </a:lnTo>
                  <a:lnTo>
                    <a:pt x="6340" y="5341"/>
                  </a:lnTo>
                  <a:lnTo>
                    <a:pt x="6496" y="5309"/>
                  </a:lnTo>
                  <a:lnTo>
                    <a:pt x="6621" y="5278"/>
                  </a:lnTo>
                  <a:lnTo>
                    <a:pt x="6715" y="5247"/>
                  </a:lnTo>
                  <a:lnTo>
                    <a:pt x="6809" y="5184"/>
                  </a:lnTo>
                  <a:lnTo>
                    <a:pt x="6871" y="5091"/>
                  </a:lnTo>
                  <a:lnTo>
                    <a:pt x="6933" y="4997"/>
                  </a:lnTo>
                  <a:lnTo>
                    <a:pt x="6965" y="4872"/>
                  </a:lnTo>
                  <a:lnTo>
                    <a:pt x="6996" y="4716"/>
                  </a:lnTo>
                  <a:lnTo>
                    <a:pt x="6996" y="4560"/>
                  </a:lnTo>
                  <a:lnTo>
                    <a:pt x="6965" y="4372"/>
                  </a:lnTo>
                  <a:lnTo>
                    <a:pt x="6933" y="4154"/>
                  </a:lnTo>
                  <a:lnTo>
                    <a:pt x="6871" y="3935"/>
                  </a:lnTo>
                  <a:lnTo>
                    <a:pt x="6777" y="3685"/>
                  </a:lnTo>
                  <a:lnTo>
                    <a:pt x="6652" y="3436"/>
                  </a:lnTo>
                  <a:lnTo>
                    <a:pt x="6465" y="3155"/>
                  </a:lnTo>
                  <a:lnTo>
                    <a:pt x="6278" y="2873"/>
                  </a:lnTo>
                  <a:lnTo>
                    <a:pt x="6059" y="2592"/>
                  </a:lnTo>
                  <a:lnTo>
                    <a:pt x="5778" y="2280"/>
                  </a:lnTo>
                  <a:lnTo>
                    <a:pt x="5434" y="1999"/>
                  </a:lnTo>
                  <a:lnTo>
                    <a:pt x="5060" y="1687"/>
                  </a:lnTo>
                  <a:lnTo>
                    <a:pt x="4747" y="1468"/>
                  </a:lnTo>
                  <a:lnTo>
                    <a:pt x="4373" y="1218"/>
                  </a:lnTo>
                  <a:lnTo>
                    <a:pt x="3998" y="1000"/>
                  </a:lnTo>
                  <a:lnTo>
                    <a:pt x="3592" y="781"/>
                  </a:lnTo>
                  <a:lnTo>
                    <a:pt x="3186" y="594"/>
                  </a:lnTo>
                  <a:lnTo>
                    <a:pt x="2749" y="438"/>
                  </a:lnTo>
                  <a:lnTo>
                    <a:pt x="2343" y="281"/>
                  </a:lnTo>
                  <a:lnTo>
                    <a:pt x="1937" y="156"/>
                  </a:lnTo>
                  <a:lnTo>
                    <a:pt x="1562" y="63"/>
                  </a:lnTo>
                  <a:lnTo>
                    <a:pt x="1218" y="32"/>
                  </a:lnTo>
                  <a:lnTo>
                    <a:pt x="87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543;p61">
              <a:extLst>
                <a:ext uri="{FF2B5EF4-FFF2-40B4-BE49-F238E27FC236}">
                  <a16:creationId xmlns:a16="http://schemas.microsoft.com/office/drawing/2014/main" id="{A97203F1-41A8-0543-D905-DC029829B882}"/>
                </a:ext>
              </a:extLst>
            </p:cNvPr>
            <p:cNvSpPr/>
            <p:nvPr/>
          </p:nvSpPr>
          <p:spPr>
            <a:xfrm>
              <a:off x="807275" y="3367300"/>
              <a:ext cx="209250" cy="653500"/>
            </a:xfrm>
            <a:custGeom>
              <a:avLst/>
              <a:gdLst/>
              <a:ahLst/>
              <a:cxnLst/>
              <a:rect l="l" t="t" r="r" b="b"/>
              <a:pathLst>
                <a:path w="8370" h="26140" extrusionOk="0">
                  <a:moveTo>
                    <a:pt x="7933" y="0"/>
                  </a:moveTo>
                  <a:lnTo>
                    <a:pt x="7901" y="32"/>
                  </a:lnTo>
                  <a:lnTo>
                    <a:pt x="7246" y="656"/>
                  </a:lnTo>
                  <a:lnTo>
                    <a:pt x="6621" y="1281"/>
                  </a:lnTo>
                  <a:lnTo>
                    <a:pt x="6028" y="1968"/>
                  </a:lnTo>
                  <a:lnTo>
                    <a:pt x="5465" y="2624"/>
                  </a:lnTo>
                  <a:lnTo>
                    <a:pt x="4935" y="3342"/>
                  </a:lnTo>
                  <a:lnTo>
                    <a:pt x="4466" y="4060"/>
                  </a:lnTo>
                  <a:lnTo>
                    <a:pt x="3998" y="4778"/>
                  </a:lnTo>
                  <a:lnTo>
                    <a:pt x="3560" y="5528"/>
                  </a:lnTo>
                  <a:lnTo>
                    <a:pt x="3123" y="6309"/>
                  </a:lnTo>
                  <a:lnTo>
                    <a:pt x="2749" y="7089"/>
                  </a:lnTo>
                  <a:lnTo>
                    <a:pt x="2405" y="7870"/>
                  </a:lnTo>
                  <a:lnTo>
                    <a:pt x="2061" y="8682"/>
                  </a:lnTo>
                  <a:lnTo>
                    <a:pt x="1780" y="9494"/>
                  </a:lnTo>
                  <a:lnTo>
                    <a:pt x="1499" y="10306"/>
                  </a:lnTo>
                  <a:lnTo>
                    <a:pt x="1249" y="11149"/>
                  </a:lnTo>
                  <a:lnTo>
                    <a:pt x="1031" y="11992"/>
                  </a:lnTo>
                  <a:lnTo>
                    <a:pt x="812" y="12867"/>
                  </a:lnTo>
                  <a:lnTo>
                    <a:pt x="656" y="13710"/>
                  </a:lnTo>
                  <a:lnTo>
                    <a:pt x="500" y="14584"/>
                  </a:lnTo>
                  <a:lnTo>
                    <a:pt x="344" y="15459"/>
                  </a:lnTo>
                  <a:lnTo>
                    <a:pt x="250" y="16333"/>
                  </a:lnTo>
                  <a:lnTo>
                    <a:pt x="156" y="17208"/>
                  </a:lnTo>
                  <a:lnTo>
                    <a:pt x="94" y="18113"/>
                  </a:lnTo>
                  <a:lnTo>
                    <a:pt x="32" y="18988"/>
                  </a:lnTo>
                  <a:lnTo>
                    <a:pt x="0" y="19862"/>
                  </a:lnTo>
                  <a:lnTo>
                    <a:pt x="0" y="20768"/>
                  </a:lnTo>
                  <a:lnTo>
                    <a:pt x="32" y="22517"/>
                  </a:lnTo>
                  <a:lnTo>
                    <a:pt x="125" y="24266"/>
                  </a:lnTo>
                  <a:lnTo>
                    <a:pt x="313" y="25983"/>
                  </a:lnTo>
                  <a:lnTo>
                    <a:pt x="344" y="26077"/>
                  </a:lnTo>
                  <a:lnTo>
                    <a:pt x="375" y="26108"/>
                  </a:lnTo>
                  <a:lnTo>
                    <a:pt x="438" y="26139"/>
                  </a:lnTo>
                  <a:lnTo>
                    <a:pt x="500" y="26139"/>
                  </a:lnTo>
                  <a:lnTo>
                    <a:pt x="562" y="26108"/>
                  </a:lnTo>
                  <a:lnTo>
                    <a:pt x="625" y="26077"/>
                  </a:lnTo>
                  <a:lnTo>
                    <a:pt x="656" y="26046"/>
                  </a:lnTo>
                  <a:lnTo>
                    <a:pt x="687" y="25952"/>
                  </a:lnTo>
                  <a:lnTo>
                    <a:pt x="750" y="22860"/>
                  </a:lnTo>
                  <a:lnTo>
                    <a:pt x="844" y="19800"/>
                  </a:lnTo>
                  <a:lnTo>
                    <a:pt x="968" y="19519"/>
                  </a:lnTo>
                  <a:lnTo>
                    <a:pt x="1655" y="19050"/>
                  </a:lnTo>
                  <a:lnTo>
                    <a:pt x="2311" y="18551"/>
                  </a:lnTo>
                  <a:lnTo>
                    <a:pt x="2967" y="18051"/>
                  </a:lnTo>
                  <a:lnTo>
                    <a:pt x="3560" y="17489"/>
                  </a:lnTo>
                  <a:lnTo>
                    <a:pt x="4154" y="16895"/>
                  </a:lnTo>
                  <a:lnTo>
                    <a:pt x="4685" y="16271"/>
                  </a:lnTo>
                  <a:lnTo>
                    <a:pt x="5153" y="15615"/>
                  </a:lnTo>
                  <a:lnTo>
                    <a:pt x="5622" y="14897"/>
                  </a:lnTo>
                  <a:lnTo>
                    <a:pt x="6028" y="14054"/>
                  </a:lnTo>
                  <a:lnTo>
                    <a:pt x="6434" y="13210"/>
                  </a:lnTo>
                  <a:lnTo>
                    <a:pt x="6777" y="12305"/>
                  </a:lnTo>
                  <a:lnTo>
                    <a:pt x="7089" y="11430"/>
                  </a:lnTo>
                  <a:lnTo>
                    <a:pt x="7683" y="9619"/>
                  </a:lnTo>
                  <a:lnTo>
                    <a:pt x="7995" y="8745"/>
                  </a:lnTo>
                  <a:lnTo>
                    <a:pt x="8339" y="7839"/>
                  </a:lnTo>
                  <a:lnTo>
                    <a:pt x="8370" y="7776"/>
                  </a:lnTo>
                  <a:lnTo>
                    <a:pt x="8370" y="7745"/>
                  </a:lnTo>
                  <a:lnTo>
                    <a:pt x="8339" y="7714"/>
                  </a:lnTo>
                  <a:lnTo>
                    <a:pt x="8151" y="7714"/>
                  </a:lnTo>
                  <a:lnTo>
                    <a:pt x="8026" y="7808"/>
                  </a:lnTo>
                  <a:lnTo>
                    <a:pt x="7277" y="8339"/>
                  </a:lnTo>
                  <a:lnTo>
                    <a:pt x="6559" y="8901"/>
                  </a:lnTo>
                  <a:lnTo>
                    <a:pt x="5903" y="9463"/>
                  </a:lnTo>
                  <a:lnTo>
                    <a:pt x="5309" y="10056"/>
                  </a:lnTo>
                  <a:lnTo>
                    <a:pt x="4747" y="10650"/>
                  </a:lnTo>
                  <a:lnTo>
                    <a:pt x="4248" y="11274"/>
                  </a:lnTo>
                  <a:lnTo>
                    <a:pt x="3810" y="11899"/>
                  </a:lnTo>
                  <a:lnTo>
                    <a:pt x="3373" y="12523"/>
                  </a:lnTo>
                  <a:lnTo>
                    <a:pt x="2998" y="13179"/>
                  </a:lnTo>
                  <a:lnTo>
                    <a:pt x="2655" y="13866"/>
                  </a:lnTo>
                  <a:lnTo>
                    <a:pt x="2311" y="14553"/>
                  </a:lnTo>
                  <a:lnTo>
                    <a:pt x="1999" y="15271"/>
                  </a:lnTo>
                  <a:lnTo>
                    <a:pt x="1718" y="16021"/>
                  </a:lnTo>
                  <a:lnTo>
                    <a:pt x="1437" y="16770"/>
                  </a:lnTo>
                  <a:lnTo>
                    <a:pt x="937" y="18363"/>
                  </a:lnTo>
                  <a:lnTo>
                    <a:pt x="968" y="17489"/>
                  </a:lnTo>
                  <a:lnTo>
                    <a:pt x="1062" y="16614"/>
                  </a:lnTo>
                  <a:lnTo>
                    <a:pt x="1156" y="15771"/>
                  </a:lnTo>
                  <a:lnTo>
                    <a:pt x="1249" y="14897"/>
                  </a:lnTo>
                  <a:lnTo>
                    <a:pt x="1374" y="14054"/>
                  </a:lnTo>
                  <a:lnTo>
                    <a:pt x="1531" y="13179"/>
                  </a:lnTo>
                  <a:lnTo>
                    <a:pt x="1718" y="12336"/>
                  </a:lnTo>
                  <a:lnTo>
                    <a:pt x="1905" y="11493"/>
                  </a:lnTo>
                  <a:lnTo>
                    <a:pt x="2124" y="10712"/>
                  </a:lnTo>
                  <a:lnTo>
                    <a:pt x="2343" y="9931"/>
                  </a:lnTo>
                  <a:lnTo>
                    <a:pt x="2592" y="9150"/>
                  </a:lnTo>
                  <a:lnTo>
                    <a:pt x="2873" y="8401"/>
                  </a:lnTo>
                  <a:lnTo>
                    <a:pt x="3186" y="7651"/>
                  </a:lnTo>
                  <a:lnTo>
                    <a:pt x="3498" y="6902"/>
                  </a:lnTo>
                  <a:lnTo>
                    <a:pt x="3842" y="6152"/>
                  </a:lnTo>
                  <a:lnTo>
                    <a:pt x="4216" y="5434"/>
                  </a:lnTo>
                  <a:lnTo>
                    <a:pt x="4591" y="4716"/>
                  </a:lnTo>
                  <a:lnTo>
                    <a:pt x="4997" y="3998"/>
                  </a:lnTo>
                  <a:lnTo>
                    <a:pt x="5465" y="3342"/>
                  </a:lnTo>
                  <a:lnTo>
                    <a:pt x="5903" y="2655"/>
                  </a:lnTo>
                  <a:lnTo>
                    <a:pt x="6402" y="2030"/>
                  </a:lnTo>
                  <a:lnTo>
                    <a:pt x="6933" y="1406"/>
                  </a:lnTo>
                  <a:lnTo>
                    <a:pt x="7464" y="812"/>
                  </a:lnTo>
                  <a:lnTo>
                    <a:pt x="8058" y="219"/>
                  </a:lnTo>
                  <a:lnTo>
                    <a:pt x="8089" y="188"/>
                  </a:lnTo>
                  <a:lnTo>
                    <a:pt x="8089" y="125"/>
                  </a:lnTo>
                  <a:lnTo>
                    <a:pt x="8058" y="63"/>
                  </a:lnTo>
                  <a:lnTo>
                    <a:pt x="799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544;p61">
              <a:extLst>
                <a:ext uri="{FF2B5EF4-FFF2-40B4-BE49-F238E27FC236}">
                  <a16:creationId xmlns:a16="http://schemas.microsoft.com/office/drawing/2014/main" id="{EA23A27C-06FF-BAE4-9093-67E5C382D778}"/>
                </a:ext>
              </a:extLst>
            </p:cNvPr>
            <p:cNvSpPr/>
            <p:nvPr/>
          </p:nvSpPr>
          <p:spPr>
            <a:xfrm>
              <a:off x="807275" y="3367300"/>
              <a:ext cx="209250" cy="653500"/>
            </a:xfrm>
            <a:custGeom>
              <a:avLst/>
              <a:gdLst/>
              <a:ahLst/>
              <a:cxnLst/>
              <a:rect l="l" t="t" r="r" b="b"/>
              <a:pathLst>
                <a:path w="8370" h="26140" fill="none" extrusionOk="0">
                  <a:moveTo>
                    <a:pt x="7901" y="32"/>
                  </a:moveTo>
                  <a:lnTo>
                    <a:pt x="7901" y="32"/>
                  </a:lnTo>
                  <a:lnTo>
                    <a:pt x="7246" y="656"/>
                  </a:lnTo>
                  <a:lnTo>
                    <a:pt x="6621" y="1281"/>
                  </a:lnTo>
                  <a:lnTo>
                    <a:pt x="6028" y="1968"/>
                  </a:lnTo>
                  <a:lnTo>
                    <a:pt x="5465" y="2624"/>
                  </a:lnTo>
                  <a:lnTo>
                    <a:pt x="4935" y="3342"/>
                  </a:lnTo>
                  <a:lnTo>
                    <a:pt x="4466" y="4060"/>
                  </a:lnTo>
                  <a:lnTo>
                    <a:pt x="3998" y="4778"/>
                  </a:lnTo>
                  <a:lnTo>
                    <a:pt x="3560" y="5528"/>
                  </a:lnTo>
                  <a:lnTo>
                    <a:pt x="3123" y="6309"/>
                  </a:lnTo>
                  <a:lnTo>
                    <a:pt x="2749" y="7089"/>
                  </a:lnTo>
                  <a:lnTo>
                    <a:pt x="2405" y="7870"/>
                  </a:lnTo>
                  <a:lnTo>
                    <a:pt x="2061" y="8682"/>
                  </a:lnTo>
                  <a:lnTo>
                    <a:pt x="1780" y="9494"/>
                  </a:lnTo>
                  <a:lnTo>
                    <a:pt x="1499" y="10306"/>
                  </a:lnTo>
                  <a:lnTo>
                    <a:pt x="1249" y="11149"/>
                  </a:lnTo>
                  <a:lnTo>
                    <a:pt x="1031" y="11992"/>
                  </a:lnTo>
                  <a:lnTo>
                    <a:pt x="812" y="12867"/>
                  </a:lnTo>
                  <a:lnTo>
                    <a:pt x="656" y="13710"/>
                  </a:lnTo>
                  <a:lnTo>
                    <a:pt x="500" y="14584"/>
                  </a:lnTo>
                  <a:lnTo>
                    <a:pt x="344" y="15459"/>
                  </a:lnTo>
                  <a:lnTo>
                    <a:pt x="250" y="16333"/>
                  </a:lnTo>
                  <a:lnTo>
                    <a:pt x="156" y="17208"/>
                  </a:lnTo>
                  <a:lnTo>
                    <a:pt x="94" y="18113"/>
                  </a:lnTo>
                  <a:lnTo>
                    <a:pt x="32" y="18988"/>
                  </a:lnTo>
                  <a:lnTo>
                    <a:pt x="0" y="19862"/>
                  </a:lnTo>
                  <a:lnTo>
                    <a:pt x="0" y="20768"/>
                  </a:lnTo>
                  <a:lnTo>
                    <a:pt x="32" y="22517"/>
                  </a:lnTo>
                  <a:lnTo>
                    <a:pt x="125" y="24266"/>
                  </a:lnTo>
                  <a:lnTo>
                    <a:pt x="313" y="25983"/>
                  </a:lnTo>
                  <a:lnTo>
                    <a:pt x="313" y="25983"/>
                  </a:lnTo>
                  <a:lnTo>
                    <a:pt x="344" y="26077"/>
                  </a:lnTo>
                  <a:lnTo>
                    <a:pt x="375" y="26108"/>
                  </a:lnTo>
                  <a:lnTo>
                    <a:pt x="438" y="26139"/>
                  </a:lnTo>
                  <a:lnTo>
                    <a:pt x="500" y="26139"/>
                  </a:lnTo>
                  <a:lnTo>
                    <a:pt x="562" y="26108"/>
                  </a:lnTo>
                  <a:lnTo>
                    <a:pt x="625" y="26077"/>
                  </a:lnTo>
                  <a:lnTo>
                    <a:pt x="656" y="26046"/>
                  </a:lnTo>
                  <a:lnTo>
                    <a:pt x="687" y="25952"/>
                  </a:lnTo>
                  <a:lnTo>
                    <a:pt x="687" y="25952"/>
                  </a:lnTo>
                  <a:lnTo>
                    <a:pt x="750" y="22860"/>
                  </a:lnTo>
                  <a:lnTo>
                    <a:pt x="844" y="19800"/>
                  </a:lnTo>
                  <a:lnTo>
                    <a:pt x="968" y="19519"/>
                  </a:lnTo>
                  <a:lnTo>
                    <a:pt x="968" y="19519"/>
                  </a:lnTo>
                  <a:lnTo>
                    <a:pt x="1655" y="19050"/>
                  </a:lnTo>
                  <a:lnTo>
                    <a:pt x="2311" y="18551"/>
                  </a:lnTo>
                  <a:lnTo>
                    <a:pt x="2967" y="18051"/>
                  </a:lnTo>
                  <a:lnTo>
                    <a:pt x="3560" y="17489"/>
                  </a:lnTo>
                  <a:lnTo>
                    <a:pt x="4154" y="16895"/>
                  </a:lnTo>
                  <a:lnTo>
                    <a:pt x="4685" y="16271"/>
                  </a:lnTo>
                  <a:lnTo>
                    <a:pt x="5153" y="15615"/>
                  </a:lnTo>
                  <a:lnTo>
                    <a:pt x="5622" y="14897"/>
                  </a:lnTo>
                  <a:lnTo>
                    <a:pt x="5622" y="14897"/>
                  </a:lnTo>
                  <a:lnTo>
                    <a:pt x="6028" y="14054"/>
                  </a:lnTo>
                  <a:lnTo>
                    <a:pt x="6434" y="13210"/>
                  </a:lnTo>
                  <a:lnTo>
                    <a:pt x="6777" y="12305"/>
                  </a:lnTo>
                  <a:lnTo>
                    <a:pt x="7089" y="11430"/>
                  </a:lnTo>
                  <a:lnTo>
                    <a:pt x="7683" y="9619"/>
                  </a:lnTo>
                  <a:lnTo>
                    <a:pt x="7995" y="8745"/>
                  </a:lnTo>
                  <a:lnTo>
                    <a:pt x="8339" y="7839"/>
                  </a:lnTo>
                  <a:lnTo>
                    <a:pt x="8339" y="7839"/>
                  </a:lnTo>
                  <a:lnTo>
                    <a:pt x="8370" y="7776"/>
                  </a:lnTo>
                  <a:lnTo>
                    <a:pt x="8370" y="7745"/>
                  </a:lnTo>
                  <a:lnTo>
                    <a:pt x="8339" y="7714"/>
                  </a:lnTo>
                  <a:lnTo>
                    <a:pt x="8276" y="7714"/>
                  </a:lnTo>
                  <a:lnTo>
                    <a:pt x="8151" y="7714"/>
                  </a:lnTo>
                  <a:lnTo>
                    <a:pt x="8026" y="7808"/>
                  </a:lnTo>
                  <a:lnTo>
                    <a:pt x="8026" y="7808"/>
                  </a:lnTo>
                  <a:lnTo>
                    <a:pt x="7277" y="8339"/>
                  </a:lnTo>
                  <a:lnTo>
                    <a:pt x="6559" y="8901"/>
                  </a:lnTo>
                  <a:lnTo>
                    <a:pt x="5903" y="9463"/>
                  </a:lnTo>
                  <a:lnTo>
                    <a:pt x="5309" y="10056"/>
                  </a:lnTo>
                  <a:lnTo>
                    <a:pt x="4747" y="10650"/>
                  </a:lnTo>
                  <a:lnTo>
                    <a:pt x="4248" y="11274"/>
                  </a:lnTo>
                  <a:lnTo>
                    <a:pt x="3810" y="11899"/>
                  </a:lnTo>
                  <a:lnTo>
                    <a:pt x="3373" y="12523"/>
                  </a:lnTo>
                  <a:lnTo>
                    <a:pt x="2998" y="13179"/>
                  </a:lnTo>
                  <a:lnTo>
                    <a:pt x="2655" y="13866"/>
                  </a:lnTo>
                  <a:lnTo>
                    <a:pt x="2311" y="14553"/>
                  </a:lnTo>
                  <a:lnTo>
                    <a:pt x="1999" y="15271"/>
                  </a:lnTo>
                  <a:lnTo>
                    <a:pt x="1718" y="16021"/>
                  </a:lnTo>
                  <a:lnTo>
                    <a:pt x="1437" y="16770"/>
                  </a:lnTo>
                  <a:lnTo>
                    <a:pt x="937" y="18363"/>
                  </a:lnTo>
                  <a:lnTo>
                    <a:pt x="937" y="18363"/>
                  </a:lnTo>
                  <a:lnTo>
                    <a:pt x="968" y="17489"/>
                  </a:lnTo>
                  <a:lnTo>
                    <a:pt x="1062" y="16614"/>
                  </a:lnTo>
                  <a:lnTo>
                    <a:pt x="1156" y="15771"/>
                  </a:lnTo>
                  <a:lnTo>
                    <a:pt x="1249" y="14897"/>
                  </a:lnTo>
                  <a:lnTo>
                    <a:pt x="1374" y="14054"/>
                  </a:lnTo>
                  <a:lnTo>
                    <a:pt x="1531" y="13179"/>
                  </a:lnTo>
                  <a:lnTo>
                    <a:pt x="1718" y="12336"/>
                  </a:lnTo>
                  <a:lnTo>
                    <a:pt x="1905" y="11493"/>
                  </a:lnTo>
                  <a:lnTo>
                    <a:pt x="1905" y="11493"/>
                  </a:lnTo>
                  <a:lnTo>
                    <a:pt x="2124" y="10712"/>
                  </a:lnTo>
                  <a:lnTo>
                    <a:pt x="2343" y="9931"/>
                  </a:lnTo>
                  <a:lnTo>
                    <a:pt x="2592" y="9150"/>
                  </a:lnTo>
                  <a:lnTo>
                    <a:pt x="2873" y="8401"/>
                  </a:lnTo>
                  <a:lnTo>
                    <a:pt x="3186" y="7651"/>
                  </a:lnTo>
                  <a:lnTo>
                    <a:pt x="3498" y="6902"/>
                  </a:lnTo>
                  <a:lnTo>
                    <a:pt x="3842" y="6152"/>
                  </a:lnTo>
                  <a:lnTo>
                    <a:pt x="4216" y="5434"/>
                  </a:lnTo>
                  <a:lnTo>
                    <a:pt x="4591" y="4716"/>
                  </a:lnTo>
                  <a:lnTo>
                    <a:pt x="4997" y="3998"/>
                  </a:lnTo>
                  <a:lnTo>
                    <a:pt x="5465" y="3342"/>
                  </a:lnTo>
                  <a:lnTo>
                    <a:pt x="5903" y="2655"/>
                  </a:lnTo>
                  <a:lnTo>
                    <a:pt x="6402" y="2030"/>
                  </a:lnTo>
                  <a:lnTo>
                    <a:pt x="6933" y="1406"/>
                  </a:lnTo>
                  <a:lnTo>
                    <a:pt x="7464" y="812"/>
                  </a:lnTo>
                  <a:lnTo>
                    <a:pt x="8058" y="219"/>
                  </a:lnTo>
                  <a:lnTo>
                    <a:pt x="8058" y="219"/>
                  </a:lnTo>
                  <a:lnTo>
                    <a:pt x="8089" y="188"/>
                  </a:lnTo>
                  <a:lnTo>
                    <a:pt x="8089" y="125"/>
                  </a:lnTo>
                  <a:lnTo>
                    <a:pt x="8058" y="63"/>
                  </a:lnTo>
                  <a:lnTo>
                    <a:pt x="7995" y="0"/>
                  </a:lnTo>
                  <a:lnTo>
                    <a:pt x="7933" y="0"/>
                  </a:lnTo>
                  <a:lnTo>
                    <a:pt x="7901" y="32"/>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545;p61">
              <a:extLst>
                <a:ext uri="{FF2B5EF4-FFF2-40B4-BE49-F238E27FC236}">
                  <a16:creationId xmlns:a16="http://schemas.microsoft.com/office/drawing/2014/main" id="{34FF1758-E23A-E9BA-68AA-1BAE0954CEE2}"/>
                </a:ext>
              </a:extLst>
            </p:cNvPr>
            <p:cNvSpPr/>
            <p:nvPr/>
          </p:nvSpPr>
          <p:spPr>
            <a:xfrm>
              <a:off x="977475" y="3237700"/>
              <a:ext cx="215500" cy="221750"/>
            </a:xfrm>
            <a:custGeom>
              <a:avLst/>
              <a:gdLst/>
              <a:ahLst/>
              <a:cxnLst/>
              <a:rect l="l" t="t" r="r" b="b"/>
              <a:pathLst>
                <a:path w="8620" h="8870" extrusionOk="0">
                  <a:moveTo>
                    <a:pt x="6434" y="0"/>
                  </a:moveTo>
                  <a:lnTo>
                    <a:pt x="6153" y="31"/>
                  </a:lnTo>
                  <a:lnTo>
                    <a:pt x="5840" y="125"/>
                  </a:lnTo>
                  <a:lnTo>
                    <a:pt x="5528" y="250"/>
                  </a:lnTo>
                  <a:lnTo>
                    <a:pt x="5184" y="375"/>
                  </a:lnTo>
                  <a:lnTo>
                    <a:pt x="4872" y="531"/>
                  </a:lnTo>
                  <a:lnTo>
                    <a:pt x="4216" y="906"/>
                  </a:lnTo>
                  <a:lnTo>
                    <a:pt x="3623" y="1281"/>
                  </a:lnTo>
                  <a:lnTo>
                    <a:pt x="2749" y="1905"/>
                  </a:lnTo>
                  <a:lnTo>
                    <a:pt x="2280" y="2280"/>
                  </a:lnTo>
                  <a:lnTo>
                    <a:pt x="1843" y="2655"/>
                  </a:lnTo>
                  <a:lnTo>
                    <a:pt x="1374" y="3092"/>
                  </a:lnTo>
                  <a:lnTo>
                    <a:pt x="968" y="3560"/>
                  </a:lnTo>
                  <a:lnTo>
                    <a:pt x="594" y="4060"/>
                  </a:lnTo>
                  <a:lnTo>
                    <a:pt x="438" y="4310"/>
                  </a:lnTo>
                  <a:lnTo>
                    <a:pt x="313" y="4560"/>
                  </a:lnTo>
                  <a:lnTo>
                    <a:pt x="188" y="4841"/>
                  </a:lnTo>
                  <a:lnTo>
                    <a:pt x="94" y="5122"/>
                  </a:lnTo>
                  <a:lnTo>
                    <a:pt x="32" y="5372"/>
                  </a:lnTo>
                  <a:lnTo>
                    <a:pt x="0" y="5653"/>
                  </a:lnTo>
                  <a:lnTo>
                    <a:pt x="0" y="5965"/>
                  </a:lnTo>
                  <a:lnTo>
                    <a:pt x="32" y="6184"/>
                  </a:lnTo>
                  <a:lnTo>
                    <a:pt x="94" y="6371"/>
                  </a:lnTo>
                  <a:lnTo>
                    <a:pt x="188" y="6496"/>
                  </a:lnTo>
                  <a:lnTo>
                    <a:pt x="313" y="6590"/>
                  </a:lnTo>
                  <a:lnTo>
                    <a:pt x="438" y="6621"/>
                  </a:lnTo>
                  <a:lnTo>
                    <a:pt x="594" y="6652"/>
                  </a:lnTo>
                  <a:lnTo>
                    <a:pt x="781" y="6621"/>
                  </a:lnTo>
                  <a:lnTo>
                    <a:pt x="1156" y="6527"/>
                  </a:lnTo>
                  <a:lnTo>
                    <a:pt x="1562" y="6371"/>
                  </a:lnTo>
                  <a:lnTo>
                    <a:pt x="1968" y="6215"/>
                  </a:lnTo>
                  <a:lnTo>
                    <a:pt x="2343" y="6059"/>
                  </a:lnTo>
                  <a:lnTo>
                    <a:pt x="2561" y="6090"/>
                  </a:lnTo>
                  <a:lnTo>
                    <a:pt x="2749" y="6184"/>
                  </a:lnTo>
                  <a:lnTo>
                    <a:pt x="2967" y="6277"/>
                  </a:lnTo>
                  <a:lnTo>
                    <a:pt x="3155" y="6402"/>
                  </a:lnTo>
                  <a:lnTo>
                    <a:pt x="3311" y="6590"/>
                  </a:lnTo>
                  <a:lnTo>
                    <a:pt x="3498" y="6746"/>
                  </a:lnTo>
                  <a:lnTo>
                    <a:pt x="3810" y="7152"/>
                  </a:lnTo>
                  <a:lnTo>
                    <a:pt x="4435" y="7995"/>
                  </a:lnTo>
                  <a:lnTo>
                    <a:pt x="4747" y="8370"/>
                  </a:lnTo>
                  <a:lnTo>
                    <a:pt x="4935" y="8526"/>
                  </a:lnTo>
                  <a:lnTo>
                    <a:pt x="5091" y="8651"/>
                  </a:lnTo>
                  <a:lnTo>
                    <a:pt x="5247" y="8744"/>
                  </a:lnTo>
                  <a:lnTo>
                    <a:pt x="5403" y="8807"/>
                  </a:lnTo>
                  <a:lnTo>
                    <a:pt x="5559" y="8838"/>
                  </a:lnTo>
                  <a:lnTo>
                    <a:pt x="5747" y="8869"/>
                  </a:lnTo>
                  <a:lnTo>
                    <a:pt x="5903" y="8838"/>
                  </a:lnTo>
                  <a:lnTo>
                    <a:pt x="6059" y="8776"/>
                  </a:lnTo>
                  <a:lnTo>
                    <a:pt x="6215" y="8682"/>
                  </a:lnTo>
                  <a:lnTo>
                    <a:pt x="6340" y="8557"/>
                  </a:lnTo>
                  <a:lnTo>
                    <a:pt x="6402" y="8495"/>
                  </a:lnTo>
                  <a:lnTo>
                    <a:pt x="6559" y="8245"/>
                  </a:lnTo>
                  <a:lnTo>
                    <a:pt x="6652" y="7995"/>
                  </a:lnTo>
                  <a:lnTo>
                    <a:pt x="6715" y="7745"/>
                  </a:lnTo>
                  <a:lnTo>
                    <a:pt x="6746" y="7495"/>
                  </a:lnTo>
                  <a:lnTo>
                    <a:pt x="6746" y="7245"/>
                  </a:lnTo>
                  <a:lnTo>
                    <a:pt x="6683" y="6996"/>
                  </a:lnTo>
                  <a:lnTo>
                    <a:pt x="6621" y="6746"/>
                  </a:lnTo>
                  <a:lnTo>
                    <a:pt x="6496" y="6465"/>
                  </a:lnTo>
                  <a:lnTo>
                    <a:pt x="6371" y="6215"/>
                  </a:lnTo>
                  <a:lnTo>
                    <a:pt x="6215" y="5996"/>
                  </a:lnTo>
                  <a:lnTo>
                    <a:pt x="5871" y="5528"/>
                  </a:lnTo>
                  <a:lnTo>
                    <a:pt x="5466" y="5091"/>
                  </a:lnTo>
                  <a:lnTo>
                    <a:pt x="5028" y="4716"/>
                  </a:lnTo>
                  <a:lnTo>
                    <a:pt x="5341" y="4872"/>
                  </a:lnTo>
                  <a:lnTo>
                    <a:pt x="5622" y="5028"/>
                  </a:lnTo>
                  <a:lnTo>
                    <a:pt x="6215" y="5372"/>
                  </a:lnTo>
                  <a:lnTo>
                    <a:pt x="6496" y="5559"/>
                  </a:lnTo>
                  <a:lnTo>
                    <a:pt x="6777" y="5715"/>
                  </a:lnTo>
                  <a:lnTo>
                    <a:pt x="7089" y="5840"/>
                  </a:lnTo>
                  <a:lnTo>
                    <a:pt x="7433" y="5934"/>
                  </a:lnTo>
                  <a:lnTo>
                    <a:pt x="7589" y="5965"/>
                  </a:lnTo>
                  <a:lnTo>
                    <a:pt x="7933" y="5965"/>
                  </a:lnTo>
                  <a:lnTo>
                    <a:pt x="8089" y="5903"/>
                  </a:lnTo>
                  <a:lnTo>
                    <a:pt x="8214" y="5809"/>
                  </a:lnTo>
                  <a:lnTo>
                    <a:pt x="8339" y="5715"/>
                  </a:lnTo>
                  <a:lnTo>
                    <a:pt x="8464" y="5559"/>
                  </a:lnTo>
                  <a:lnTo>
                    <a:pt x="8526" y="5403"/>
                  </a:lnTo>
                  <a:lnTo>
                    <a:pt x="8557" y="5309"/>
                  </a:lnTo>
                  <a:lnTo>
                    <a:pt x="8620" y="4997"/>
                  </a:lnTo>
                  <a:lnTo>
                    <a:pt x="8620" y="4716"/>
                  </a:lnTo>
                  <a:lnTo>
                    <a:pt x="8557" y="4435"/>
                  </a:lnTo>
                  <a:lnTo>
                    <a:pt x="8464" y="4185"/>
                  </a:lnTo>
                  <a:lnTo>
                    <a:pt x="8307" y="3935"/>
                  </a:lnTo>
                  <a:lnTo>
                    <a:pt x="8151" y="3748"/>
                  </a:lnTo>
                  <a:lnTo>
                    <a:pt x="7933" y="3529"/>
                  </a:lnTo>
                  <a:lnTo>
                    <a:pt x="7714" y="3373"/>
                  </a:lnTo>
                  <a:lnTo>
                    <a:pt x="7433" y="3217"/>
                  </a:lnTo>
                  <a:lnTo>
                    <a:pt x="7152" y="3061"/>
                  </a:lnTo>
                  <a:lnTo>
                    <a:pt x="6871" y="2967"/>
                  </a:lnTo>
                  <a:lnTo>
                    <a:pt x="6559" y="2842"/>
                  </a:lnTo>
                  <a:lnTo>
                    <a:pt x="5965" y="2717"/>
                  </a:lnTo>
                  <a:lnTo>
                    <a:pt x="5372" y="2623"/>
                  </a:lnTo>
                  <a:lnTo>
                    <a:pt x="6121" y="2155"/>
                  </a:lnTo>
                  <a:lnTo>
                    <a:pt x="6559" y="1843"/>
                  </a:lnTo>
                  <a:lnTo>
                    <a:pt x="6965" y="1499"/>
                  </a:lnTo>
                  <a:lnTo>
                    <a:pt x="7121" y="1312"/>
                  </a:lnTo>
                  <a:lnTo>
                    <a:pt x="7277" y="1124"/>
                  </a:lnTo>
                  <a:lnTo>
                    <a:pt x="7402" y="937"/>
                  </a:lnTo>
                  <a:lnTo>
                    <a:pt x="7464" y="781"/>
                  </a:lnTo>
                  <a:lnTo>
                    <a:pt x="7464" y="625"/>
                  </a:lnTo>
                  <a:lnTo>
                    <a:pt x="7433" y="437"/>
                  </a:lnTo>
                  <a:lnTo>
                    <a:pt x="7339" y="313"/>
                  </a:lnTo>
                  <a:lnTo>
                    <a:pt x="7183" y="156"/>
                  </a:lnTo>
                  <a:lnTo>
                    <a:pt x="6965" y="63"/>
                  </a:lnTo>
                  <a:lnTo>
                    <a:pt x="671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546;p61">
              <a:extLst>
                <a:ext uri="{FF2B5EF4-FFF2-40B4-BE49-F238E27FC236}">
                  <a16:creationId xmlns:a16="http://schemas.microsoft.com/office/drawing/2014/main" id="{8EEFBAC0-6715-3FF2-E73B-2EF55E7B3F5A}"/>
                </a:ext>
              </a:extLst>
            </p:cNvPr>
            <p:cNvSpPr/>
            <p:nvPr/>
          </p:nvSpPr>
          <p:spPr>
            <a:xfrm>
              <a:off x="977475" y="3237700"/>
              <a:ext cx="215500" cy="221750"/>
            </a:xfrm>
            <a:custGeom>
              <a:avLst/>
              <a:gdLst/>
              <a:ahLst/>
              <a:cxnLst/>
              <a:rect l="l" t="t" r="r" b="b"/>
              <a:pathLst>
                <a:path w="8620" h="8870" fill="none" extrusionOk="0">
                  <a:moveTo>
                    <a:pt x="2343" y="6059"/>
                  </a:moveTo>
                  <a:lnTo>
                    <a:pt x="2343" y="6059"/>
                  </a:lnTo>
                  <a:lnTo>
                    <a:pt x="2561" y="6090"/>
                  </a:lnTo>
                  <a:lnTo>
                    <a:pt x="2749" y="6184"/>
                  </a:lnTo>
                  <a:lnTo>
                    <a:pt x="2967" y="6277"/>
                  </a:lnTo>
                  <a:lnTo>
                    <a:pt x="3155" y="6402"/>
                  </a:lnTo>
                  <a:lnTo>
                    <a:pt x="3311" y="6590"/>
                  </a:lnTo>
                  <a:lnTo>
                    <a:pt x="3498" y="6746"/>
                  </a:lnTo>
                  <a:lnTo>
                    <a:pt x="3810" y="7152"/>
                  </a:lnTo>
                  <a:lnTo>
                    <a:pt x="4435" y="7995"/>
                  </a:lnTo>
                  <a:lnTo>
                    <a:pt x="4747" y="8370"/>
                  </a:lnTo>
                  <a:lnTo>
                    <a:pt x="4935" y="8526"/>
                  </a:lnTo>
                  <a:lnTo>
                    <a:pt x="5091" y="8651"/>
                  </a:lnTo>
                  <a:lnTo>
                    <a:pt x="5091" y="8651"/>
                  </a:lnTo>
                  <a:lnTo>
                    <a:pt x="5247" y="8744"/>
                  </a:lnTo>
                  <a:lnTo>
                    <a:pt x="5403" y="8807"/>
                  </a:lnTo>
                  <a:lnTo>
                    <a:pt x="5559" y="8838"/>
                  </a:lnTo>
                  <a:lnTo>
                    <a:pt x="5747" y="8869"/>
                  </a:lnTo>
                  <a:lnTo>
                    <a:pt x="5903" y="8838"/>
                  </a:lnTo>
                  <a:lnTo>
                    <a:pt x="6059" y="8776"/>
                  </a:lnTo>
                  <a:lnTo>
                    <a:pt x="6215" y="8682"/>
                  </a:lnTo>
                  <a:lnTo>
                    <a:pt x="6340" y="8557"/>
                  </a:lnTo>
                  <a:lnTo>
                    <a:pt x="6340" y="8557"/>
                  </a:lnTo>
                  <a:lnTo>
                    <a:pt x="6402" y="8495"/>
                  </a:lnTo>
                  <a:lnTo>
                    <a:pt x="6402" y="8495"/>
                  </a:lnTo>
                  <a:lnTo>
                    <a:pt x="6559" y="8245"/>
                  </a:lnTo>
                  <a:lnTo>
                    <a:pt x="6652" y="7995"/>
                  </a:lnTo>
                  <a:lnTo>
                    <a:pt x="6715" y="7745"/>
                  </a:lnTo>
                  <a:lnTo>
                    <a:pt x="6746" y="7495"/>
                  </a:lnTo>
                  <a:lnTo>
                    <a:pt x="6746" y="7245"/>
                  </a:lnTo>
                  <a:lnTo>
                    <a:pt x="6683" y="6996"/>
                  </a:lnTo>
                  <a:lnTo>
                    <a:pt x="6621" y="6746"/>
                  </a:lnTo>
                  <a:lnTo>
                    <a:pt x="6496" y="6465"/>
                  </a:lnTo>
                  <a:lnTo>
                    <a:pt x="6371" y="6215"/>
                  </a:lnTo>
                  <a:lnTo>
                    <a:pt x="6215" y="5996"/>
                  </a:lnTo>
                  <a:lnTo>
                    <a:pt x="5871" y="5528"/>
                  </a:lnTo>
                  <a:lnTo>
                    <a:pt x="5466" y="5091"/>
                  </a:lnTo>
                  <a:lnTo>
                    <a:pt x="5028" y="4716"/>
                  </a:lnTo>
                  <a:lnTo>
                    <a:pt x="5028" y="4716"/>
                  </a:lnTo>
                  <a:lnTo>
                    <a:pt x="5341" y="4872"/>
                  </a:lnTo>
                  <a:lnTo>
                    <a:pt x="5622" y="5028"/>
                  </a:lnTo>
                  <a:lnTo>
                    <a:pt x="6215" y="5372"/>
                  </a:lnTo>
                  <a:lnTo>
                    <a:pt x="6496" y="5559"/>
                  </a:lnTo>
                  <a:lnTo>
                    <a:pt x="6777" y="5715"/>
                  </a:lnTo>
                  <a:lnTo>
                    <a:pt x="7089" y="5840"/>
                  </a:lnTo>
                  <a:lnTo>
                    <a:pt x="7433" y="5934"/>
                  </a:lnTo>
                  <a:lnTo>
                    <a:pt x="7433" y="5934"/>
                  </a:lnTo>
                  <a:lnTo>
                    <a:pt x="7589" y="5965"/>
                  </a:lnTo>
                  <a:lnTo>
                    <a:pt x="7776" y="5965"/>
                  </a:lnTo>
                  <a:lnTo>
                    <a:pt x="7933" y="5965"/>
                  </a:lnTo>
                  <a:lnTo>
                    <a:pt x="8089" y="5903"/>
                  </a:lnTo>
                  <a:lnTo>
                    <a:pt x="8214" y="5809"/>
                  </a:lnTo>
                  <a:lnTo>
                    <a:pt x="8339" y="5715"/>
                  </a:lnTo>
                  <a:lnTo>
                    <a:pt x="8464" y="5559"/>
                  </a:lnTo>
                  <a:lnTo>
                    <a:pt x="8526" y="5403"/>
                  </a:lnTo>
                  <a:lnTo>
                    <a:pt x="8526" y="5403"/>
                  </a:lnTo>
                  <a:lnTo>
                    <a:pt x="8557" y="5309"/>
                  </a:lnTo>
                  <a:lnTo>
                    <a:pt x="8557" y="5309"/>
                  </a:lnTo>
                  <a:lnTo>
                    <a:pt x="8620" y="4997"/>
                  </a:lnTo>
                  <a:lnTo>
                    <a:pt x="8620" y="4716"/>
                  </a:lnTo>
                  <a:lnTo>
                    <a:pt x="8557" y="4435"/>
                  </a:lnTo>
                  <a:lnTo>
                    <a:pt x="8464" y="4185"/>
                  </a:lnTo>
                  <a:lnTo>
                    <a:pt x="8307" y="3935"/>
                  </a:lnTo>
                  <a:lnTo>
                    <a:pt x="8151" y="3748"/>
                  </a:lnTo>
                  <a:lnTo>
                    <a:pt x="7933" y="3529"/>
                  </a:lnTo>
                  <a:lnTo>
                    <a:pt x="7714" y="3373"/>
                  </a:lnTo>
                  <a:lnTo>
                    <a:pt x="7433" y="3217"/>
                  </a:lnTo>
                  <a:lnTo>
                    <a:pt x="7152" y="3061"/>
                  </a:lnTo>
                  <a:lnTo>
                    <a:pt x="6871" y="2967"/>
                  </a:lnTo>
                  <a:lnTo>
                    <a:pt x="6559" y="2842"/>
                  </a:lnTo>
                  <a:lnTo>
                    <a:pt x="5965" y="2717"/>
                  </a:lnTo>
                  <a:lnTo>
                    <a:pt x="5372" y="2623"/>
                  </a:lnTo>
                  <a:lnTo>
                    <a:pt x="5372" y="2623"/>
                  </a:lnTo>
                  <a:lnTo>
                    <a:pt x="6121" y="2155"/>
                  </a:lnTo>
                  <a:lnTo>
                    <a:pt x="6559" y="1843"/>
                  </a:lnTo>
                  <a:lnTo>
                    <a:pt x="6965" y="1499"/>
                  </a:lnTo>
                  <a:lnTo>
                    <a:pt x="7121" y="1312"/>
                  </a:lnTo>
                  <a:lnTo>
                    <a:pt x="7277" y="1124"/>
                  </a:lnTo>
                  <a:lnTo>
                    <a:pt x="7402" y="937"/>
                  </a:lnTo>
                  <a:lnTo>
                    <a:pt x="7464" y="781"/>
                  </a:lnTo>
                  <a:lnTo>
                    <a:pt x="7464" y="625"/>
                  </a:lnTo>
                  <a:lnTo>
                    <a:pt x="7433" y="437"/>
                  </a:lnTo>
                  <a:lnTo>
                    <a:pt x="7339" y="313"/>
                  </a:lnTo>
                  <a:lnTo>
                    <a:pt x="7183" y="156"/>
                  </a:lnTo>
                  <a:lnTo>
                    <a:pt x="7183" y="156"/>
                  </a:lnTo>
                  <a:lnTo>
                    <a:pt x="6965" y="63"/>
                  </a:lnTo>
                  <a:lnTo>
                    <a:pt x="6715" y="0"/>
                  </a:lnTo>
                  <a:lnTo>
                    <a:pt x="6434" y="0"/>
                  </a:lnTo>
                  <a:lnTo>
                    <a:pt x="6153" y="31"/>
                  </a:lnTo>
                  <a:lnTo>
                    <a:pt x="5840" y="125"/>
                  </a:lnTo>
                  <a:lnTo>
                    <a:pt x="5528" y="250"/>
                  </a:lnTo>
                  <a:lnTo>
                    <a:pt x="5184" y="375"/>
                  </a:lnTo>
                  <a:lnTo>
                    <a:pt x="4872" y="531"/>
                  </a:lnTo>
                  <a:lnTo>
                    <a:pt x="4216" y="906"/>
                  </a:lnTo>
                  <a:lnTo>
                    <a:pt x="3623" y="1281"/>
                  </a:lnTo>
                  <a:lnTo>
                    <a:pt x="2749" y="1905"/>
                  </a:lnTo>
                  <a:lnTo>
                    <a:pt x="2749" y="1905"/>
                  </a:lnTo>
                  <a:lnTo>
                    <a:pt x="2280" y="2280"/>
                  </a:lnTo>
                  <a:lnTo>
                    <a:pt x="1843" y="2655"/>
                  </a:lnTo>
                  <a:lnTo>
                    <a:pt x="1374" y="3092"/>
                  </a:lnTo>
                  <a:lnTo>
                    <a:pt x="968" y="3560"/>
                  </a:lnTo>
                  <a:lnTo>
                    <a:pt x="594" y="4060"/>
                  </a:lnTo>
                  <a:lnTo>
                    <a:pt x="438" y="4310"/>
                  </a:lnTo>
                  <a:lnTo>
                    <a:pt x="313" y="4560"/>
                  </a:lnTo>
                  <a:lnTo>
                    <a:pt x="188" y="4841"/>
                  </a:lnTo>
                  <a:lnTo>
                    <a:pt x="94" y="5122"/>
                  </a:lnTo>
                  <a:lnTo>
                    <a:pt x="32" y="5372"/>
                  </a:lnTo>
                  <a:lnTo>
                    <a:pt x="0" y="5653"/>
                  </a:lnTo>
                  <a:lnTo>
                    <a:pt x="0" y="5653"/>
                  </a:lnTo>
                  <a:lnTo>
                    <a:pt x="0" y="5965"/>
                  </a:lnTo>
                  <a:lnTo>
                    <a:pt x="32" y="6184"/>
                  </a:lnTo>
                  <a:lnTo>
                    <a:pt x="94" y="6371"/>
                  </a:lnTo>
                  <a:lnTo>
                    <a:pt x="188" y="6496"/>
                  </a:lnTo>
                  <a:lnTo>
                    <a:pt x="313" y="6590"/>
                  </a:lnTo>
                  <a:lnTo>
                    <a:pt x="438" y="6621"/>
                  </a:lnTo>
                  <a:lnTo>
                    <a:pt x="594" y="6652"/>
                  </a:lnTo>
                  <a:lnTo>
                    <a:pt x="781" y="6621"/>
                  </a:lnTo>
                  <a:lnTo>
                    <a:pt x="1156" y="6527"/>
                  </a:lnTo>
                  <a:lnTo>
                    <a:pt x="1562" y="6371"/>
                  </a:lnTo>
                  <a:lnTo>
                    <a:pt x="1968" y="6215"/>
                  </a:lnTo>
                  <a:lnTo>
                    <a:pt x="2343" y="605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547;p61">
              <a:extLst>
                <a:ext uri="{FF2B5EF4-FFF2-40B4-BE49-F238E27FC236}">
                  <a16:creationId xmlns:a16="http://schemas.microsoft.com/office/drawing/2014/main" id="{F42B58BD-D83E-7B4C-D539-487717963670}"/>
                </a:ext>
              </a:extLst>
            </p:cNvPr>
            <p:cNvSpPr/>
            <p:nvPr/>
          </p:nvSpPr>
          <p:spPr>
            <a:xfrm>
              <a:off x="977475" y="3237700"/>
              <a:ext cx="215500" cy="221750"/>
            </a:xfrm>
            <a:custGeom>
              <a:avLst/>
              <a:gdLst/>
              <a:ahLst/>
              <a:cxnLst/>
              <a:rect l="l" t="t" r="r" b="b"/>
              <a:pathLst>
                <a:path w="8620" h="8870" extrusionOk="0">
                  <a:moveTo>
                    <a:pt x="6340" y="0"/>
                  </a:moveTo>
                  <a:lnTo>
                    <a:pt x="6090" y="63"/>
                  </a:lnTo>
                  <a:lnTo>
                    <a:pt x="5809" y="125"/>
                  </a:lnTo>
                  <a:lnTo>
                    <a:pt x="5559" y="219"/>
                  </a:lnTo>
                  <a:lnTo>
                    <a:pt x="4997" y="469"/>
                  </a:lnTo>
                  <a:lnTo>
                    <a:pt x="4466" y="750"/>
                  </a:lnTo>
                  <a:lnTo>
                    <a:pt x="3935" y="1093"/>
                  </a:lnTo>
                  <a:lnTo>
                    <a:pt x="3467" y="1406"/>
                  </a:lnTo>
                  <a:lnTo>
                    <a:pt x="2749" y="1905"/>
                  </a:lnTo>
                  <a:lnTo>
                    <a:pt x="2280" y="2280"/>
                  </a:lnTo>
                  <a:lnTo>
                    <a:pt x="1843" y="2655"/>
                  </a:lnTo>
                  <a:lnTo>
                    <a:pt x="1374" y="3092"/>
                  </a:lnTo>
                  <a:lnTo>
                    <a:pt x="968" y="3560"/>
                  </a:lnTo>
                  <a:lnTo>
                    <a:pt x="594" y="4060"/>
                  </a:lnTo>
                  <a:lnTo>
                    <a:pt x="438" y="4310"/>
                  </a:lnTo>
                  <a:lnTo>
                    <a:pt x="313" y="4560"/>
                  </a:lnTo>
                  <a:lnTo>
                    <a:pt x="188" y="4841"/>
                  </a:lnTo>
                  <a:lnTo>
                    <a:pt x="94" y="5122"/>
                  </a:lnTo>
                  <a:lnTo>
                    <a:pt x="32" y="5372"/>
                  </a:lnTo>
                  <a:lnTo>
                    <a:pt x="0" y="5653"/>
                  </a:lnTo>
                  <a:lnTo>
                    <a:pt x="0" y="5840"/>
                  </a:lnTo>
                  <a:lnTo>
                    <a:pt x="0" y="6059"/>
                  </a:lnTo>
                  <a:lnTo>
                    <a:pt x="32" y="6215"/>
                  </a:lnTo>
                  <a:lnTo>
                    <a:pt x="94" y="6371"/>
                  </a:lnTo>
                  <a:lnTo>
                    <a:pt x="156" y="6465"/>
                  </a:lnTo>
                  <a:lnTo>
                    <a:pt x="250" y="6558"/>
                  </a:lnTo>
                  <a:lnTo>
                    <a:pt x="344" y="6621"/>
                  </a:lnTo>
                  <a:lnTo>
                    <a:pt x="469" y="6652"/>
                  </a:lnTo>
                  <a:lnTo>
                    <a:pt x="594" y="6652"/>
                  </a:lnTo>
                  <a:lnTo>
                    <a:pt x="781" y="6621"/>
                  </a:lnTo>
                  <a:lnTo>
                    <a:pt x="1000" y="6590"/>
                  </a:lnTo>
                  <a:lnTo>
                    <a:pt x="1468" y="6433"/>
                  </a:lnTo>
                  <a:lnTo>
                    <a:pt x="1937" y="6215"/>
                  </a:lnTo>
                  <a:lnTo>
                    <a:pt x="2343" y="6059"/>
                  </a:lnTo>
                  <a:lnTo>
                    <a:pt x="2561" y="6090"/>
                  </a:lnTo>
                  <a:lnTo>
                    <a:pt x="2749" y="6184"/>
                  </a:lnTo>
                  <a:lnTo>
                    <a:pt x="2967" y="6277"/>
                  </a:lnTo>
                  <a:lnTo>
                    <a:pt x="3155" y="6402"/>
                  </a:lnTo>
                  <a:lnTo>
                    <a:pt x="3311" y="6590"/>
                  </a:lnTo>
                  <a:lnTo>
                    <a:pt x="3498" y="6746"/>
                  </a:lnTo>
                  <a:lnTo>
                    <a:pt x="3810" y="7152"/>
                  </a:lnTo>
                  <a:lnTo>
                    <a:pt x="4435" y="7995"/>
                  </a:lnTo>
                  <a:lnTo>
                    <a:pt x="4747" y="8370"/>
                  </a:lnTo>
                  <a:lnTo>
                    <a:pt x="4935" y="8526"/>
                  </a:lnTo>
                  <a:lnTo>
                    <a:pt x="5091" y="8651"/>
                  </a:lnTo>
                  <a:lnTo>
                    <a:pt x="5216" y="8744"/>
                  </a:lnTo>
                  <a:lnTo>
                    <a:pt x="5372" y="8807"/>
                  </a:lnTo>
                  <a:lnTo>
                    <a:pt x="5528" y="8838"/>
                  </a:lnTo>
                  <a:lnTo>
                    <a:pt x="5684" y="8869"/>
                  </a:lnTo>
                  <a:lnTo>
                    <a:pt x="5871" y="8838"/>
                  </a:lnTo>
                  <a:lnTo>
                    <a:pt x="6028" y="8776"/>
                  </a:lnTo>
                  <a:lnTo>
                    <a:pt x="6215" y="8682"/>
                  </a:lnTo>
                  <a:lnTo>
                    <a:pt x="6340" y="8557"/>
                  </a:lnTo>
                  <a:lnTo>
                    <a:pt x="6402" y="8495"/>
                  </a:lnTo>
                  <a:lnTo>
                    <a:pt x="6559" y="8245"/>
                  </a:lnTo>
                  <a:lnTo>
                    <a:pt x="6652" y="7995"/>
                  </a:lnTo>
                  <a:lnTo>
                    <a:pt x="6715" y="7745"/>
                  </a:lnTo>
                  <a:lnTo>
                    <a:pt x="6746" y="7464"/>
                  </a:lnTo>
                  <a:lnTo>
                    <a:pt x="6746" y="7277"/>
                  </a:lnTo>
                  <a:lnTo>
                    <a:pt x="6715" y="7089"/>
                  </a:lnTo>
                  <a:lnTo>
                    <a:pt x="6590" y="6715"/>
                  </a:lnTo>
                  <a:lnTo>
                    <a:pt x="6434" y="6340"/>
                  </a:lnTo>
                  <a:lnTo>
                    <a:pt x="6215" y="5965"/>
                  </a:lnTo>
                  <a:lnTo>
                    <a:pt x="5934" y="5621"/>
                  </a:lnTo>
                  <a:lnTo>
                    <a:pt x="5653" y="5278"/>
                  </a:lnTo>
                  <a:lnTo>
                    <a:pt x="5341" y="4997"/>
                  </a:lnTo>
                  <a:lnTo>
                    <a:pt x="5028" y="4716"/>
                  </a:lnTo>
                  <a:lnTo>
                    <a:pt x="5341" y="4872"/>
                  </a:lnTo>
                  <a:lnTo>
                    <a:pt x="5622" y="5028"/>
                  </a:lnTo>
                  <a:lnTo>
                    <a:pt x="6215" y="5372"/>
                  </a:lnTo>
                  <a:lnTo>
                    <a:pt x="6496" y="5559"/>
                  </a:lnTo>
                  <a:lnTo>
                    <a:pt x="6777" y="5715"/>
                  </a:lnTo>
                  <a:lnTo>
                    <a:pt x="7089" y="5840"/>
                  </a:lnTo>
                  <a:lnTo>
                    <a:pt x="7433" y="5934"/>
                  </a:lnTo>
                  <a:lnTo>
                    <a:pt x="7589" y="5965"/>
                  </a:lnTo>
                  <a:lnTo>
                    <a:pt x="7714" y="5996"/>
                  </a:lnTo>
                  <a:lnTo>
                    <a:pt x="7839" y="5965"/>
                  </a:lnTo>
                  <a:lnTo>
                    <a:pt x="7964" y="5934"/>
                  </a:lnTo>
                  <a:lnTo>
                    <a:pt x="8089" y="5903"/>
                  </a:lnTo>
                  <a:lnTo>
                    <a:pt x="8214" y="5840"/>
                  </a:lnTo>
                  <a:lnTo>
                    <a:pt x="8307" y="5746"/>
                  </a:lnTo>
                  <a:lnTo>
                    <a:pt x="8401" y="5653"/>
                  </a:lnTo>
                  <a:lnTo>
                    <a:pt x="8464" y="5528"/>
                  </a:lnTo>
                  <a:lnTo>
                    <a:pt x="8526" y="5403"/>
                  </a:lnTo>
                  <a:lnTo>
                    <a:pt x="8557" y="5309"/>
                  </a:lnTo>
                  <a:lnTo>
                    <a:pt x="8588" y="5091"/>
                  </a:lnTo>
                  <a:lnTo>
                    <a:pt x="8620" y="4872"/>
                  </a:lnTo>
                  <a:lnTo>
                    <a:pt x="8588" y="4591"/>
                  </a:lnTo>
                  <a:lnTo>
                    <a:pt x="8526" y="4372"/>
                  </a:lnTo>
                  <a:lnTo>
                    <a:pt x="8432" y="4122"/>
                  </a:lnTo>
                  <a:lnTo>
                    <a:pt x="8307" y="3935"/>
                  </a:lnTo>
                  <a:lnTo>
                    <a:pt x="8151" y="3748"/>
                  </a:lnTo>
                  <a:lnTo>
                    <a:pt x="7964" y="3560"/>
                  </a:lnTo>
                  <a:lnTo>
                    <a:pt x="7745" y="3404"/>
                  </a:lnTo>
                  <a:lnTo>
                    <a:pt x="7495" y="3248"/>
                  </a:lnTo>
                  <a:lnTo>
                    <a:pt x="7277" y="3123"/>
                  </a:lnTo>
                  <a:lnTo>
                    <a:pt x="6996" y="2998"/>
                  </a:lnTo>
                  <a:lnTo>
                    <a:pt x="6465" y="2811"/>
                  </a:lnTo>
                  <a:lnTo>
                    <a:pt x="5903" y="2686"/>
                  </a:lnTo>
                  <a:lnTo>
                    <a:pt x="5372" y="2623"/>
                  </a:lnTo>
                  <a:lnTo>
                    <a:pt x="5965" y="2249"/>
                  </a:lnTo>
                  <a:lnTo>
                    <a:pt x="6309" y="2030"/>
                  </a:lnTo>
                  <a:lnTo>
                    <a:pt x="6652" y="1749"/>
                  </a:lnTo>
                  <a:lnTo>
                    <a:pt x="6965" y="1468"/>
                  </a:lnTo>
                  <a:lnTo>
                    <a:pt x="7246" y="1187"/>
                  </a:lnTo>
                  <a:lnTo>
                    <a:pt x="7339" y="1062"/>
                  </a:lnTo>
                  <a:lnTo>
                    <a:pt x="7402" y="906"/>
                  </a:lnTo>
                  <a:lnTo>
                    <a:pt x="7464" y="781"/>
                  </a:lnTo>
                  <a:lnTo>
                    <a:pt x="7464" y="625"/>
                  </a:lnTo>
                  <a:lnTo>
                    <a:pt x="7464" y="500"/>
                  </a:lnTo>
                  <a:lnTo>
                    <a:pt x="7402" y="375"/>
                  </a:lnTo>
                  <a:lnTo>
                    <a:pt x="7308" y="281"/>
                  </a:lnTo>
                  <a:lnTo>
                    <a:pt x="7183" y="156"/>
                  </a:lnTo>
                  <a:lnTo>
                    <a:pt x="7027" y="94"/>
                  </a:lnTo>
                  <a:lnTo>
                    <a:pt x="6902" y="31"/>
                  </a:lnTo>
                  <a:lnTo>
                    <a:pt x="674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548;p61">
              <a:extLst>
                <a:ext uri="{FF2B5EF4-FFF2-40B4-BE49-F238E27FC236}">
                  <a16:creationId xmlns:a16="http://schemas.microsoft.com/office/drawing/2014/main" id="{0A0BD698-810D-112F-3C04-C651C1BEF314}"/>
                </a:ext>
              </a:extLst>
            </p:cNvPr>
            <p:cNvSpPr/>
            <p:nvPr/>
          </p:nvSpPr>
          <p:spPr>
            <a:xfrm>
              <a:off x="977475" y="3237700"/>
              <a:ext cx="215500" cy="221750"/>
            </a:xfrm>
            <a:custGeom>
              <a:avLst/>
              <a:gdLst/>
              <a:ahLst/>
              <a:cxnLst/>
              <a:rect l="l" t="t" r="r" b="b"/>
              <a:pathLst>
                <a:path w="8620" h="8870" fill="none" extrusionOk="0">
                  <a:moveTo>
                    <a:pt x="6559" y="0"/>
                  </a:moveTo>
                  <a:lnTo>
                    <a:pt x="6559" y="0"/>
                  </a:lnTo>
                  <a:lnTo>
                    <a:pt x="6340" y="0"/>
                  </a:lnTo>
                  <a:lnTo>
                    <a:pt x="6090" y="63"/>
                  </a:lnTo>
                  <a:lnTo>
                    <a:pt x="5809" y="125"/>
                  </a:lnTo>
                  <a:lnTo>
                    <a:pt x="5559" y="219"/>
                  </a:lnTo>
                  <a:lnTo>
                    <a:pt x="4997" y="469"/>
                  </a:lnTo>
                  <a:lnTo>
                    <a:pt x="4466" y="750"/>
                  </a:lnTo>
                  <a:lnTo>
                    <a:pt x="3935" y="1093"/>
                  </a:lnTo>
                  <a:lnTo>
                    <a:pt x="3467" y="1406"/>
                  </a:lnTo>
                  <a:lnTo>
                    <a:pt x="2749" y="1905"/>
                  </a:lnTo>
                  <a:lnTo>
                    <a:pt x="2749" y="1905"/>
                  </a:lnTo>
                  <a:lnTo>
                    <a:pt x="2280" y="2280"/>
                  </a:lnTo>
                  <a:lnTo>
                    <a:pt x="1843" y="2655"/>
                  </a:lnTo>
                  <a:lnTo>
                    <a:pt x="1374" y="3092"/>
                  </a:lnTo>
                  <a:lnTo>
                    <a:pt x="968" y="3560"/>
                  </a:lnTo>
                  <a:lnTo>
                    <a:pt x="594" y="4060"/>
                  </a:lnTo>
                  <a:lnTo>
                    <a:pt x="438" y="4310"/>
                  </a:lnTo>
                  <a:lnTo>
                    <a:pt x="313" y="4560"/>
                  </a:lnTo>
                  <a:lnTo>
                    <a:pt x="188" y="4841"/>
                  </a:lnTo>
                  <a:lnTo>
                    <a:pt x="94" y="5122"/>
                  </a:lnTo>
                  <a:lnTo>
                    <a:pt x="32" y="5372"/>
                  </a:lnTo>
                  <a:lnTo>
                    <a:pt x="0" y="5653"/>
                  </a:lnTo>
                  <a:lnTo>
                    <a:pt x="0" y="5653"/>
                  </a:lnTo>
                  <a:lnTo>
                    <a:pt x="0" y="5840"/>
                  </a:lnTo>
                  <a:lnTo>
                    <a:pt x="0" y="5840"/>
                  </a:lnTo>
                  <a:lnTo>
                    <a:pt x="0" y="6059"/>
                  </a:lnTo>
                  <a:lnTo>
                    <a:pt x="32" y="6215"/>
                  </a:lnTo>
                  <a:lnTo>
                    <a:pt x="94" y="6371"/>
                  </a:lnTo>
                  <a:lnTo>
                    <a:pt x="156" y="6465"/>
                  </a:lnTo>
                  <a:lnTo>
                    <a:pt x="250" y="6558"/>
                  </a:lnTo>
                  <a:lnTo>
                    <a:pt x="344" y="6621"/>
                  </a:lnTo>
                  <a:lnTo>
                    <a:pt x="469" y="6652"/>
                  </a:lnTo>
                  <a:lnTo>
                    <a:pt x="594" y="6652"/>
                  </a:lnTo>
                  <a:lnTo>
                    <a:pt x="594" y="6652"/>
                  </a:lnTo>
                  <a:lnTo>
                    <a:pt x="781" y="6621"/>
                  </a:lnTo>
                  <a:lnTo>
                    <a:pt x="1000" y="6590"/>
                  </a:lnTo>
                  <a:lnTo>
                    <a:pt x="1468" y="6433"/>
                  </a:lnTo>
                  <a:lnTo>
                    <a:pt x="1937" y="6215"/>
                  </a:lnTo>
                  <a:lnTo>
                    <a:pt x="2343" y="6059"/>
                  </a:lnTo>
                  <a:lnTo>
                    <a:pt x="2343" y="6059"/>
                  </a:lnTo>
                  <a:lnTo>
                    <a:pt x="2561" y="6090"/>
                  </a:lnTo>
                  <a:lnTo>
                    <a:pt x="2749" y="6184"/>
                  </a:lnTo>
                  <a:lnTo>
                    <a:pt x="2967" y="6277"/>
                  </a:lnTo>
                  <a:lnTo>
                    <a:pt x="3155" y="6402"/>
                  </a:lnTo>
                  <a:lnTo>
                    <a:pt x="3311" y="6590"/>
                  </a:lnTo>
                  <a:lnTo>
                    <a:pt x="3498" y="6746"/>
                  </a:lnTo>
                  <a:lnTo>
                    <a:pt x="3810" y="7152"/>
                  </a:lnTo>
                  <a:lnTo>
                    <a:pt x="4435" y="7995"/>
                  </a:lnTo>
                  <a:lnTo>
                    <a:pt x="4747" y="8370"/>
                  </a:lnTo>
                  <a:lnTo>
                    <a:pt x="4935" y="8526"/>
                  </a:lnTo>
                  <a:lnTo>
                    <a:pt x="5091" y="8651"/>
                  </a:lnTo>
                  <a:lnTo>
                    <a:pt x="5091" y="8651"/>
                  </a:lnTo>
                  <a:lnTo>
                    <a:pt x="5216" y="8744"/>
                  </a:lnTo>
                  <a:lnTo>
                    <a:pt x="5372" y="8807"/>
                  </a:lnTo>
                  <a:lnTo>
                    <a:pt x="5528" y="8838"/>
                  </a:lnTo>
                  <a:lnTo>
                    <a:pt x="5684" y="8869"/>
                  </a:lnTo>
                  <a:lnTo>
                    <a:pt x="5684" y="8869"/>
                  </a:lnTo>
                  <a:lnTo>
                    <a:pt x="5871" y="8838"/>
                  </a:lnTo>
                  <a:lnTo>
                    <a:pt x="6028" y="8776"/>
                  </a:lnTo>
                  <a:lnTo>
                    <a:pt x="6215" y="8682"/>
                  </a:lnTo>
                  <a:lnTo>
                    <a:pt x="6340" y="8557"/>
                  </a:lnTo>
                  <a:lnTo>
                    <a:pt x="6340" y="8557"/>
                  </a:lnTo>
                  <a:lnTo>
                    <a:pt x="6402" y="8495"/>
                  </a:lnTo>
                  <a:lnTo>
                    <a:pt x="6402" y="8495"/>
                  </a:lnTo>
                  <a:lnTo>
                    <a:pt x="6559" y="8245"/>
                  </a:lnTo>
                  <a:lnTo>
                    <a:pt x="6652" y="7995"/>
                  </a:lnTo>
                  <a:lnTo>
                    <a:pt x="6715" y="7745"/>
                  </a:lnTo>
                  <a:lnTo>
                    <a:pt x="6746" y="7464"/>
                  </a:lnTo>
                  <a:lnTo>
                    <a:pt x="6746" y="7464"/>
                  </a:lnTo>
                  <a:lnTo>
                    <a:pt x="6746" y="7277"/>
                  </a:lnTo>
                  <a:lnTo>
                    <a:pt x="6715" y="7089"/>
                  </a:lnTo>
                  <a:lnTo>
                    <a:pt x="6590" y="6715"/>
                  </a:lnTo>
                  <a:lnTo>
                    <a:pt x="6434" y="6340"/>
                  </a:lnTo>
                  <a:lnTo>
                    <a:pt x="6215" y="5965"/>
                  </a:lnTo>
                  <a:lnTo>
                    <a:pt x="5934" y="5621"/>
                  </a:lnTo>
                  <a:lnTo>
                    <a:pt x="5653" y="5278"/>
                  </a:lnTo>
                  <a:lnTo>
                    <a:pt x="5341" y="4997"/>
                  </a:lnTo>
                  <a:lnTo>
                    <a:pt x="5028" y="4716"/>
                  </a:lnTo>
                  <a:lnTo>
                    <a:pt x="5028" y="4716"/>
                  </a:lnTo>
                  <a:lnTo>
                    <a:pt x="5028" y="4716"/>
                  </a:lnTo>
                  <a:lnTo>
                    <a:pt x="5028" y="4716"/>
                  </a:lnTo>
                  <a:lnTo>
                    <a:pt x="5341" y="4872"/>
                  </a:lnTo>
                  <a:lnTo>
                    <a:pt x="5622" y="5028"/>
                  </a:lnTo>
                  <a:lnTo>
                    <a:pt x="6215" y="5372"/>
                  </a:lnTo>
                  <a:lnTo>
                    <a:pt x="6496" y="5559"/>
                  </a:lnTo>
                  <a:lnTo>
                    <a:pt x="6777" y="5715"/>
                  </a:lnTo>
                  <a:lnTo>
                    <a:pt x="7089" y="5840"/>
                  </a:lnTo>
                  <a:lnTo>
                    <a:pt x="7433" y="5934"/>
                  </a:lnTo>
                  <a:lnTo>
                    <a:pt x="7433" y="5934"/>
                  </a:lnTo>
                  <a:lnTo>
                    <a:pt x="7589" y="5965"/>
                  </a:lnTo>
                  <a:lnTo>
                    <a:pt x="7714" y="5996"/>
                  </a:lnTo>
                  <a:lnTo>
                    <a:pt x="7714" y="5996"/>
                  </a:lnTo>
                  <a:lnTo>
                    <a:pt x="7839" y="5965"/>
                  </a:lnTo>
                  <a:lnTo>
                    <a:pt x="7964" y="5934"/>
                  </a:lnTo>
                  <a:lnTo>
                    <a:pt x="8089" y="5903"/>
                  </a:lnTo>
                  <a:lnTo>
                    <a:pt x="8214" y="5840"/>
                  </a:lnTo>
                  <a:lnTo>
                    <a:pt x="8307" y="5746"/>
                  </a:lnTo>
                  <a:lnTo>
                    <a:pt x="8401" y="5653"/>
                  </a:lnTo>
                  <a:lnTo>
                    <a:pt x="8464" y="5528"/>
                  </a:lnTo>
                  <a:lnTo>
                    <a:pt x="8526" y="5403"/>
                  </a:lnTo>
                  <a:lnTo>
                    <a:pt x="8526" y="5403"/>
                  </a:lnTo>
                  <a:lnTo>
                    <a:pt x="8557" y="5309"/>
                  </a:lnTo>
                  <a:lnTo>
                    <a:pt x="8557" y="5309"/>
                  </a:lnTo>
                  <a:lnTo>
                    <a:pt x="8588" y="5091"/>
                  </a:lnTo>
                  <a:lnTo>
                    <a:pt x="8620" y="4872"/>
                  </a:lnTo>
                  <a:lnTo>
                    <a:pt x="8620" y="4872"/>
                  </a:lnTo>
                  <a:lnTo>
                    <a:pt x="8588" y="4591"/>
                  </a:lnTo>
                  <a:lnTo>
                    <a:pt x="8526" y="4372"/>
                  </a:lnTo>
                  <a:lnTo>
                    <a:pt x="8432" y="4122"/>
                  </a:lnTo>
                  <a:lnTo>
                    <a:pt x="8307" y="3935"/>
                  </a:lnTo>
                  <a:lnTo>
                    <a:pt x="8151" y="3748"/>
                  </a:lnTo>
                  <a:lnTo>
                    <a:pt x="7964" y="3560"/>
                  </a:lnTo>
                  <a:lnTo>
                    <a:pt x="7745" y="3404"/>
                  </a:lnTo>
                  <a:lnTo>
                    <a:pt x="7495" y="3248"/>
                  </a:lnTo>
                  <a:lnTo>
                    <a:pt x="7277" y="3123"/>
                  </a:lnTo>
                  <a:lnTo>
                    <a:pt x="6996" y="2998"/>
                  </a:lnTo>
                  <a:lnTo>
                    <a:pt x="6465" y="2811"/>
                  </a:lnTo>
                  <a:lnTo>
                    <a:pt x="5903" y="2686"/>
                  </a:lnTo>
                  <a:lnTo>
                    <a:pt x="5372" y="2623"/>
                  </a:lnTo>
                  <a:lnTo>
                    <a:pt x="5372" y="2623"/>
                  </a:lnTo>
                  <a:lnTo>
                    <a:pt x="5372" y="2623"/>
                  </a:lnTo>
                  <a:lnTo>
                    <a:pt x="5372" y="2623"/>
                  </a:lnTo>
                  <a:lnTo>
                    <a:pt x="5965" y="2249"/>
                  </a:lnTo>
                  <a:lnTo>
                    <a:pt x="6309" y="2030"/>
                  </a:lnTo>
                  <a:lnTo>
                    <a:pt x="6652" y="1749"/>
                  </a:lnTo>
                  <a:lnTo>
                    <a:pt x="6965" y="1468"/>
                  </a:lnTo>
                  <a:lnTo>
                    <a:pt x="7246" y="1187"/>
                  </a:lnTo>
                  <a:lnTo>
                    <a:pt x="7339" y="1062"/>
                  </a:lnTo>
                  <a:lnTo>
                    <a:pt x="7402" y="906"/>
                  </a:lnTo>
                  <a:lnTo>
                    <a:pt x="7464" y="781"/>
                  </a:lnTo>
                  <a:lnTo>
                    <a:pt x="7464" y="625"/>
                  </a:lnTo>
                  <a:lnTo>
                    <a:pt x="7464" y="625"/>
                  </a:lnTo>
                  <a:lnTo>
                    <a:pt x="7464" y="500"/>
                  </a:lnTo>
                  <a:lnTo>
                    <a:pt x="7402" y="375"/>
                  </a:lnTo>
                  <a:lnTo>
                    <a:pt x="7308" y="281"/>
                  </a:lnTo>
                  <a:lnTo>
                    <a:pt x="7183" y="156"/>
                  </a:lnTo>
                  <a:lnTo>
                    <a:pt x="7183" y="156"/>
                  </a:lnTo>
                  <a:lnTo>
                    <a:pt x="7027" y="94"/>
                  </a:lnTo>
                  <a:lnTo>
                    <a:pt x="6902" y="31"/>
                  </a:lnTo>
                  <a:lnTo>
                    <a:pt x="6746" y="0"/>
                  </a:lnTo>
                  <a:lnTo>
                    <a:pt x="6559"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549;p61">
              <a:extLst>
                <a:ext uri="{FF2B5EF4-FFF2-40B4-BE49-F238E27FC236}">
                  <a16:creationId xmlns:a16="http://schemas.microsoft.com/office/drawing/2014/main" id="{E5069421-B12F-2DF9-05C3-738E15BE1121}"/>
                </a:ext>
              </a:extLst>
            </p:cNvPr>
            <p:cNvSpPr/>
            <p:nvPr/>
          </p:nvSpPr>
          <p:spPr>
            <a:xfrm>
              <a:off x="975125" y="3277500"/>
              <a:ext cx="178025" cy="128075"/>
            </a:xfrm>
            <a:custGeom>
              <a:avLst/>
              <a:gdLst/>
              <a:ahLst/>
              <a:cxnLst/>
              <a:rect l="l" t="t" r="r" b="b"/>
              <a:pathLst>
                <a:path w="7121" h="5123" extrusionOk="0">
                  <a:moveTo>
                    <a:pt x="5965" y="1"/>
                  </a:moveTo>
                  <a:lnTo>
                    <a:pt x="5591" y="32"/>
                  </a:lnTo>
                  <a:lnTo>
                    <a:pt x="5216" y="126"/>
                  </a:lnTo>
                  <a:lnTo>
                    <a:pt x="4810" y="220"/>
                  </a:lnTo>
                  <a:lnTo>
                    <a:pt x="4404" y="344"/>
                  </a:lnTo>
                  <a:lnTo>
                    <a:pt x="3967" y="501"/>
                  </a:lnTo>
                  <a:lnTo>
                    <a:pt x="3561" y="688"/>
                  </a:lnTo>
                  <a:lnTo>
                    <a:pt x="3124" y="875"/>
                  </a:lnTo>
                  <a:lnTo>
                    <a:pt x="2749" y="1094"/>
                  </a:lnTo>
                  <a:lnTo>
                    <a:pt x="2374" y="1313"/>
                  </a:lnTo>
                  <a:lnTo>
                    <a:pt x="2031" y="1531"/>
                  </a:lnTo>
                  <a:lnTo>
                    <a:pt x="1656" y="1812"/>
                  </a:lnTo>
                  <a:lnTo>
                    <a:pt x="1312" y="2093"/>
                  </a:lnTo>
                  <a:lnTo>
                    <a:pt x="1031" y="2374"/>
                  </a:lnTo>
                  <a:lnTo>
                    <a:pt x="781" y="2655"/>
                  </a:lnTo>
                  <a:lnTo>
                    <a:pt x="563" y="2936"/>
                  </a:lnTo>
                  <a:lnTo>
                    <a:pt x="375" y="3186"/>
                  </a:lnTo>
                  <a:lnTo>
                    <a:pt x="250" y="3436"/>
                  </a:lnTo>
                  <a:lnTo>
                    <a:pt x="157" y="3686"/>
                  </a:lnTo>
                  <a:lnTo>
                    <a:pt x="63" y="3905"/>
                  </a:lnTo>
                  <a:lnTo>
                    <a:pt x="32" y="4123"/>
                  </a:lnTo>
                  <a:lnTo>
                    <a:pt x="1" y="4311"/>
                  </a:lnTo>
                  <a:lnTo>
                    <a:pt x="1" y="4498"/>
                  </a:lnTo>
                  <a:lnTo>
                    <a:pt x="1" y="4654"/>
                  </a:lnTo>
                  <a:lnTo>
                    <a:pt x="32" y="4779"/>
                  </a:lnTo>
                  <a:lnTo>
                    <a:pt x="94" y="4873"/>
                  </a:lnTo>
                  <a:lnTo>
                    <a:pt x="157" y="4935"/>
                  </a:lnTo>
                  <a:lnTo>
                    <a:pt x="250" y="5029"/>
                  </a:lnTo>
                  <a:lnTo>
                    <a:pt x="344" y="5060"/>
                  </a:lnTo>
                  <a:lnTo>
                    <a:pt x="469" y="5091"/>
                  </a:lnTo>
                  <a:lnTo>
                    <a:pt x="625" y="5123"/>
                  </a:lnTo>
                  <a:lnTo>
                    <a:pt x="906" y="5091"/>
                  </a:lnTo>
                  <a:lnTo>
                    <a:pt x="1187" y="5060"/>
                  </a:lnTo>
                  <a:lnTo>
                    <a:pt x="1500" y="4966"/>
                  </a:lnTo>
                  <a:lnTo>
                    <a:pt x="1750" y="4873"/>
                  </a:lnTo>
                  <a:lnTo>
                    <a:pt x="2093" y="4748"/>
                  </a:lnTo>
                  <a:lnTo>
                    <a:pt x="2374" y="4654"/>
                  </a:lnTo>
                  <a:lnTo>
                    <a:pt x="2718" y="4592"/>
                  </a:lnTo>
                  <a:lnTo>
                    <a:pt x="3061" y="4560"/>
                  </a:lnTo>
                  <a:lnTo>
                    <a:pt x="3436" y="4529"/>
                  </a:lnTo>
                  <a:lnTo>
                    <a:pt x="4154" y="4592"/>
                  </a:lnTo>
                  <a:lnTo>
                    <a:pt x="4904" y="4685"/>
                  </a:lnTo>
                  <a:lnTo>
                    <a:pt x="5560" y="4748"/>
                  </a:lnTo>
                  <a:lnTo>
                    <a:pt x="6122" y="4810"/>
                  </a:lnTo>
                  <a:lnTo>
                    <a:pt x="6340" y="4810"/>
                  </a:lnTo>
                  <a:lnTo>
                    <a:pt x="6528" y="4779"/>
                  </a:lnTo>
                  <a:lnTo>
                    <a:pt x="6684" y="4748"/>
                  </a:lnTo>
                  <a:lnTo>
                    <a:pt x="6746" y="4654"/>
                  </a:lnTo>
                  <a:lnTo>
                    <a:pt x="6809" y="4435"/>
                  </a:lnTo>
                  <a:lnTo>
                    <a:pt x="6840" y="4248"/>
                  </a:lnTo>
                  <a:lnTo>
                    <a:pt x="6777" y="4029"/>
                  </a:lnTo>
                  <a:lnTo>
                    <a:pt x="6684" y="3842"/>
                  </a:lnTo>
                  <a:lnTo>
                    <a:pt x="6559" y="3655"/>
                  </a:lnTo>
                  <a:lnTo>
                    <a:pt x="6371" y="3499"/>
                  </a:lnTo>
                  <a:lnTo>
                    <a:pt x="6153" y="3342"/>
                  </a:lnTo>
                  <a:lnTo>
                    <a:pt x="5934" y="3186"/>
                  </a:lnTo>
                  <a:lnTo>
                    <a:pt x="5403" y="2905"/>
                  </a:lnTo>
                  <a:lnTo>
                    <a:pt x="4841" y="2687"/>
                  </a:lnTo>
                  <a:lnTo>
                    <a:pt x="4279" y="2530"/>
                  </a:lnTo>
                  <a:lnTo>
                    <a:pt x="3748" y="2406"/>
                  </a:lnTo>
                  <a:lnTo>
                    <a:pt x="4779" y="2187"/>
                  </a:lnTo>
                  <a:lnTo>
                    <a:pt x="5341" y="2031"/>
                  </a:lnTo>
                  <a:lnTo>
                    <a:pt x="5903" y="1843"/>
                  </a:lnTo>
                  <a:lnTo>
                    <a:pt x="6371" y="1625"/>
                  </a:lnTo>
                  <a:lnTo>
                    <a:pt x="6590" y="1469"/>
                  </a:lnTo>
                  <a:lnTo>
                    <a:pt x="6777" y="1344"/>
                  </a:lnTo>
                  <a:lnTo>
                    <a:pt x="6934" y="1188"/>
                  </a:lnTo>
                  <a:lnTo>
                    <a:pt x="7027" y="1031"/>
                  </a:lnTo>
                  <a:lnTo>
                    <a:pt x="7121" y="844"/>
                  </a:lnTo>
                  <a:lnTo>
                    <a:pt x="7121" y="625"/>
                  </a:lnTo>
                  <a:lnTo>
                    <a:pt x="7121" y="501"/>
                  </a:lnTo>
                  <a:lnTo>
                    <a:pt x="7090" y="407"/>
                  </a:lnTo>
                  <a:lnTo>
                    <a:pt x="7027" y="313"/>
                  </a:lnTo>
                  <a:lnTo>
                    <a:pt x="6965" y="220"/>
                  </a:lnTo>
                  <a:lnTo>
                    <a:pt x="6777" y="95"/>
                  </a:lnTo>
                  <a:lnTo>
                    <a:pt x="6559" y="32"/>
                  </a:lnTo>
                  <a:lnTo>
                    <a:pt x="627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550;p61">
              <a:extLst>
                <a:ext uri="{FF2B5EF4-FFF2-40B4-BE49-F238E27FC236}">
                  <a16:creationId xmlns:a16="http://schemas.microsoft.com/office/drawing/2014/main" id="{103D45FA-3375-48AB-D46E-AE3C79FD8F52}"/>
                </a:ext>
              </a:extLst>
            </p:cNvPr>
            <p:cNvSpPr/>
            <p:nvPr/>
          </p:nvSpPr>
          <p:spPr>
            <a:xfrm>
              <a:off x="682350" y="3190850"/>
              <a:ext cx="298275" cy="863525"/>
            </a:xfrm>
            <a:custGeom>
              <a:avLst/>
              <a:gdLst/>
              <a:ahLst/>
              <a:cxnLst/>
              <a:rect l="l" t="t" r="r" b="b"/>
              <a:pathLst>
                <a:path w="11931" h="34541" extrusionOk="0">
                  <a:moveTo>
                    <a:pt x="126" y="0"/>
                  </a:moveTo>
                  <a:lnTo>
                    <a:pt x="32" y="32"/>
                  </a:lnTo>
                  <a:lnTo>
                    <a:pt x="1" y="94"/>
                  </a:lnTo>
                  <a:lnTo>
                    <a:pt x="1" y="125"/>
                  </a:lnTo>
                  <a:lnTo>
                    <a:pt x="32" y="157"/>
                  </a:lnTo>
                  <a:lnTo>
                    <a:pt x="656" y="969"/>
                  </a:lnTo>
                  <a:lnTo>
                    <a:pt x="1219" y="1781"/>
                  </a:lnTo>
                  <a:lnTo>
                    <a:pt x="1749" y="2655"/>
                  </a:lnTo>
                  <a:lnTo>
                    <a:pt x="2249" y="3529"/>
                  </a:lnTo>
                  <a:lnTo>
                    <a:pt x="2686" y="4435"/>
                  </a:lnTo>
                  <a:lnTo>
                    <a:pt x="3092" y="5372"/>
                  </a:lnTo>
                  <a:lnTo>
                    <a:pt x="3467" y="6309"/>
                  </a:lnTo>
                  <a:lnTo>
                    <a:pt x="3811" y="7277"/>
                  </a:lnTo>
                  <a:lnTo>
                    <a:pt x="4092" y="8245"/>
                  </a:lnTo>
                  <a:lnTo>
                    <a:pt x="4341" y="9244"/>
                  </a:lnTo>
                  <a:lnTo>
                    <a:pt x="4591" y="10244"/>
                  </a:lnTo>
                  <a:lnTo>
                    <a:pt x="4779" y="11243"/>
                  </a:lnTo>
                  <a:lnTo>
                    <a:pt x="4935" y="12242"/>
                  </a:lnTo>
                  <a:lnTo>
                    <a:pt x="5060" y="13273"/>
                  </a:lnTo>
                  <a:lnTo>
                    <a:pt x="5153" y="14272"/>
                  </a:lnTo>
                  <a:lnTo>
                    <a:pt x="5216" y="15272"/>
                  </a:lnTo>
                  <a:lnTo>
                    <a:pt x="5247" y="16458"/>
                  </a:lnTo>
                  <a:lnTo>
                    <a:pt x="5278" y="17676"/>
                  </a:lnTo>
                  <a:lnTo>
                    <a:pt x="5247" y="18894"/>
                  </a:lnTo>
                  <a:lnTo>
                    <a:pt x="5185" y="20081"/>
                  </a:lnTo>
                  <a:lnTo>
                    <a:pt x="5122" y="21299"/>
                  </a:lnTo>
                  <a:lnTo>
                    <a:pt x="4997" y="22486"/>
                  </a:lnTo>
                  <a:lnTo>
                    <a:pt x="4841" y="23704"/>
                  </a:lnTo>
                  <a:lnTo>
                    <a:pt x="4685" y="24890"/>
                  </a:lnTo>
                  <a:lnTo>
                    <a:pt x="4498" y="26046"/>
                  </a:lnTo>
                  <a:lnTo>
                    <a:pt x="4279" y="27232"/>
                  </a:lnTo>
                  <a:lnTo>
                    <a:pt x="3779" y="29575"/>
                  </a:lnTo>
                  <a:lnTo>
                    <a:pt x="3280" y="31886"/>
                  </a:lnTo>
                  <a:lnTo>
                    <a:pt x="3061" y="33072"/>
                  </a:lnTo>
                  <a:lnTo>
                    <a:pt x="2874" y="34259"/>
                  </a:lnTo>
                  <a:lnTo>
                    <a:pt x="2905" y="34353"/>
                  </a:lnTo>
                  <a:lnTo>
                    <a:pt x="2936" y="34415"/>
                  </a:lnTo>
                  <a:lnTo>
                    <a:pt x="2999" y="34478"/>
                  </a:lnTo>
                  <a:lnTo>
                    <a:pt x="3061" y="34509"/>
                  </a:lnTo>
                  <a:lnTo>
                    <a:pt x="3155" y="34540"/>
                  </a:lnTo>
                  <a:lnTo>
                    <a:pt x="3248" y="34509"/>
                  </a:lnTo>
                  <a:lnTo>
                    <a:pt x="3342" y="34446"/>
                  </a:lnTo>
                  <a:lnTo>
                    <a:pt x="3373" y="34353"/>
                  </a:lnTo>
                  <a:lnTo>
                    <a:pt x="3748" y="33104"/>
                  </a:lnTo>
                  <a:lnTo>
                    <a:pt x="4092" y="31823"/>
                  </a:lnTo>
                  <a:lnTo>
                    <a:pt x="4404" y="30574"/>
                  </a:lnTo>
                  <a:lnTo>
                    <a:pt x="4685" y="29294"/>
                  </a:lnTo>
                  <a:lnTo>
                    <a:pt x="4966" y="28013"/>
                  </a:lnTo>
                  <a:lnTo>
                    <a:pt x="5185" y="26733"/>
                  </a:lnTo>
                  <a:lnTo>
                    <a:pt x="5403" y="25452"/>
                  </a:lnTo>
                  <a:lnTo>
                    <a:pt x="5622" y="24141"/>
                  </a:lnTo>
                  <a:lnTo>
                    <a:pt x="5809" y="22704"/>
                  </a:lnTo>
                  <a:lnTo>
                    <a:pt x="5965" y="21236"/>
                  </a:lnTo>
                  <a:lnTo>
                    <a:pt x="6621" y="20612"/>
                  </a:lnTo>
                  <a:lnTo>
                    <a:pt x="7215" y="19987"/>
                  </a:lnTo>
                  <a:lnTo>
                    <a:pt x="7777" y="19363"/>
                  </a:lnTo>
                  <a:lnTo>
                    <a:pt x="8308" y="18707"/>
                  </a:lnTo>
                  <a:lnTo>
                    <a:pt x="8807" y="18051"/>
                  </a:lnTo>
                  <a:lnTo>
                    <a:pt x="9245" y="17364"/>
                  </a:lnTo>
                  <a:lnTo>
                    <a:pt x="9682" y="16677"/>
                  </a:lnTo>
                  <a:lnTo>
                    <a:pt x="10056" y="15927"/>
                  </a:lnTo>
                  <a:lnTo>
                    <a:pt x="10400" y="15178"/>
                  </a:lnTo>
                  <a:lnTo>
                    <a:pt x="10712" y="14366"/>
                  </a:lnTo>
                  <a:lnTo>
                    <a:pt x="10993" y="13523"/>
                  </a:lnTo>
                  <a:lnTo>
                    <a:pt x="11243" y="12617"/>
                  </a:lnTo>
                  <a:lnTo>
                    <a:pt x="11462" y="11680"/>
                  </a:lnTo>
                  <a:lnTo>
                    <a:pt x="11649" y="10681"/>
                  </a:lnTo>
                  <a:lnTo>
                    <a:pt x="11805" y="9619"/>
                  </a:lnTo>
                  <a:lnTo>
                    <a:pt x="11930" y="8495"/>
                  </a:lnTo>
                  <a:lnTo>
                    <a:pt x="11930" y="8339"/>
                  </a:lnTo>
                  <a:lnTo>
                    <a:pt x="11868" y="8245"/>
                  </a:lnTo>
                  <a:lnTo>
                    <a:pt x="11805" y="8245"/>
                  </a:lnTo>
                  <a:lnTo>
                    <a:pt x="11680" y="8307"/>
                  </a:lnTo>
                  <a:lnTo>
                    <a:pt x="11025" y="8963"/>
                  </a:lnTo>
                  <a:lnTo>
                    <a:pt x="10400" y="9588"/>
                  </a:lnTo>
                  <a:lnTo>
                    <a:pt x="9869" y="10275"/>
                  </a:lnTo>
                  <a:lnTo>
                    <a:pt x="9369" y="10931"/>
                  </a:lnTo>
                  <a:lnTo>
                    <a:pt x="8901" y="11587"/>
                  </a:lnTo>
                  <a:lnTo>
                    <a:pt x="8495" y="12274"/>
                  </a:lnTo>
                  <a:lnTo>
                    <a:pt x="8151" y="12929"/>
                  </a:lnTo>
                  <a:lnTo>
                    <a:pt x="7808" y="13616"/>
                  </a:lnTo>
                  <a:lnTo>
                    <a:pt x="7496" y="14304"/>
                  </a:lnTo>
                  <a:lnTo>
                    <a:pt x="7246" y="14959"/>
                  </a:lnTo>
                  <a:lnTo>
                    <a:pt x="6996" y="15646"/>
                  </a:lnTo>
                  <a:lnTo>
                    <a:pt x="6777" y="16302"/>
                  </a:lnTo>
                  <a:lnTo>
                    <a:pt x="6371" y="17614"/>
                  </a:lnTo>
                  <a:lnTo>
                    <a:pt x="5997" y="18894"/>
                  </a:lnTo>
                  <a:lnTo>
                    <a:pt x="6028" y="18145"/>
                  </a:lnTo>
                  <a:lnTo>
                    <a:pt x="6059" y="17520"/>
                  </a:lnTo>
                  <a:lnTo>
                    <a:pt x="6059" y="16708"/>
                  </a:lnTo>
                  <a:lnTo>
                    <a:pt x="6059" y="15740"/>
                  </a:lnTo>
                  <a:lnTo>
                    <a:pt x="5997" y="14647"/>
                  </a:lnTo>
                  <a:lnTo>
                    <a:pt x="5872" y="13460"/>
                  </a:lnTo>
                  <a:lnTo>
                    <a:pt x="5684" y="12149"/>
                  </a:lnTo>
                  <a:lnTo>
                    <a:pt x="5559" y="11462"/>
                  </a:lnTo>
                  <a:lnTo>
                    <a:pt x="5435" y="10775"/>
                  </a:lnTo>
                  <a:lnTo>
                    <a:pt x="5247" y="10056"/>
                  </a:lnTo>
                  <a:lnTo>
                    <a:pt x="5060" y="9307"/>
                  </a:lnTo>
                  <a:lnTo>
                    <a:pt x="4841" y="8557"/>
                  </a:lnTo>
                  <a:lnTo>
                    <a:pt x="4591" y="7808"/>
                  </a:lnTo>
                  <a:lnTo>
                    <a:pt x="4310" y="7027"/>
                  </a:lnTo>
                  <a:lnTo>
                    <a:pt x="4029" y="6246"/>
                  </a:lnTo>
                  <a:lnTo>
                    <a:pt x="3686" y="5466"/>
                  </a:lnTo>
                  <a:lnTo>
                    <a:pt x="3280" y="4685"/>
                  </a:lnTo>
                  <a:lnTo>
                    <a:pt x="2874" y="3904"/>
                  </a:lnTo>
                  <a:lnTo>
                    <a:pt x="2436" y="3123"/>
                  </a:lnTo>
                  <a:lnTo>
                    <a:pt x="1937" y="2343"/>
                  </a:lnTo>
                  <a:lnTo>
                    <a:pt x="1375" y="1562"/>
                  </a:lnTo>
                  <a:lnTo>
                    <a:pt x="813" y="781"/>
                  </a:lnTo>
                  <a:lnTo>
                    <a:pt x="188" y="32"/>
                  </a:lnTo>
                  <a:lnTo>
                    <a:pt x="15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551;p61">
              <a:extLst>
                <a:ext uri="{FF2B5EF4-FFF2-40B4-BE49-F238E27FC236}">
                  <a16:creationId xmlns:a16="http://schemas.microsoft.com/office/drawing/2014/main" id="{1271C373-2EFC-122E-24BE-18DDE4AD2851}"/>
                </a:ext>
              </a:extLst>
            </p:cNvPr>
            <p:cNvSpPr/>
            <p:nvPr/>
          </p:nvSpPr>
          <p:spPr>
            <a:xfrm>
              <a:off x="682350" y="3190850"/>
              <a:ext cx="298275" cy="863525"/>
            </a:xfrm>
            <a:custGeom>
              <a:avLst/>
              <a:gdLst/>
              <a:ahLst/>
              <a:cxnLst/>
              <a:rect l="l" t="t" r="r" b="b"/>
              <a:pathLst>
                <a:path w="11931" h="34541" fill="none" extrusionOk="0">
                  <a:moveTo>
                    <a:pt x="5622" y="24141"/>
                  </a:moveTo>
                  <a:lnTo>
                    <a:pt x="5622" y="24141"/>
                  </a:lnTo>
                  <a:lnTo>
                    <a:pt x="5403" y="25452"/>
                  </a:lnTo>
                  <a:lnTo>
                    <a:pt x="5185" y="26733"/>
                  </a:lnTo>
                  <a:lnTo>
                    <a:pt x="4966" y="28013"/>
                  </a:lnTo>
                  <a:lnTo>
                    <a:pt x="4685" y="29294"/>
                  </a:lnTo>
                  <a:lnTo>
                    <a:pt x="4404" y="30574"/>
                  </a:lnTo>
                  <a:lnTo>
                    <a:pt x="4092" y="31823"/>
                  </a:lnTo>
                  <a:lnTo>
                    <a:pt x="3748" y="33104"/>
                  </a:lnTo>
                  <a:lnTo>
                    <a:pt x="3373" y="34353"/>
                  </a:lnTo>
                  <a:lnTo>
                    <a:pt x="3373" y="34353"/>
                  </a:lnTo>
                  <a:lnTo>
                    <a:pt x="3342" y="34446"/>
                  </a:lnTo>
                  <a:lnTo>
                    <a:pt x="3248" y="34509"/>
                  </a:lnTo>
                  <a:lnTo>
                    <a:pt x="3155" y="34540"/>
                  </a:lnTo>
                  <a:lnTo>
                    <a:pt x="3061" y="34509"/>
                  </a:lnTo>
                  <a:lnTo>
                    <a:pt x="3061" y="34509"/>
                  </a:lnTo>
                  <a:lnTo>
                    <a:pt x="2999" y="34478"/>
                  </a:lnTo>
                  <a:lnTo>
                    <a:pt x="2936" y="34415"/>
                  </a:lnTo>
                  <a:lnTo>
                    <a:pt x="2905" y="34353"/>
                  </a:lnTo>
                  <a:lnTo>
                    <a:pt x="2874" y="34259"/>
                  </a:lnTo>
                  <a:lnTo>
                    <a:pt x="2874" y="34259"/>
                  </a:lnTo>
                  <a:lnTo>
                    <a:pt x="3061" y="33072"/>
                  </a:lnTo>
                  <a:lnTo>
                    <a:pt x="3280" y="31886"/>
                  </a:lnTo>
                  <a:lnTo>
                    <a:pt x="3779" y="29575"/>
                  </a:lnTo>
                  <a:lnTo>
                    <a:pt x="4279" y="27232"/>
                  </a:lnTo>
                  <a:lnTo>
                    <a:pt x="4498" y="26046"/>
                  </a:lnTo>
                  <a:lnTo>
                    <a:pt x="4685" y="24890"/>
                  </a:lnTo>
                  <a:lnTo>
                    <a:pt x="4685" y="24890"/>
                  </a:lnTo>
                  <a:lnTo>
                    <a:pt x="4841" y="23704"/>
                  </a:lnTo>
                  <a:lnTo>
                    <a:pt x="4997" y="22486"/>
                  </a:lnTo>
                  <a:lnTo>
                    <a:pt x="5122" y="21299"/>
                  </a:lnTo>
                  <a:lnTo>
                    <a:pt x="5185" y="20081"/>
                  </a:lnTo>
                  <a:lnTo>
                    <a:pt x="5247" y="18894"/>
                  </a:lnTo>
                  <a:lnTo>
                    <a:pt x="5278" y="17676"/>
                  </a:lnTo>
                  <a:lnTo>
                    <a:pt x="5247" y="16458"/>
                  </a:lnTo>
                  <a:lnTo>
                    <a:pt x="5216" y="15272"/>
                  </a:lnTo>
                  <a:lnTo>
                    <a:pt x="5216" y="15272"/>
                  </a:lnTo>
                  <a:lnTo>
                    <a:pt x="5153" y="14272"/>
                  </a:lnTo>
                  <a:lnTo>
                    <a:pt x="5060" y="13273"/>
                  </a:lnTo>
                  <a:lnTo>
                    <a:pt x="4935" y="12242"/>
                  </a:lnTo>
                  <a:lnTo>
                    <a:pt x="4779" y="11243"/>
                  </a:lnTo>
                  <a:lnTo>
                    <a:pt x="4591" y="10244"/>
                  </a:lnTo>
                  <a:lnTo>
                    <a:pt x="4341" y="9244"/>
                  </a:lnTo>
                  <a:lnTo>
                    <a:pt x="4092" y="8245"/>
                  </a:lnTo>
                  <a:lnTo>
                    <a:pt x="3811" y="7277"/>
                  </a:lnTo>
                  <a:lnTo>
                    <a:pt x="3467" y="6309"/>
                  </a:lnTo>
                  <a:lnTo>
                    <a:pt x="3092" y="5372"/>
                  </a:lnTo>
                  <a:lnTo>
                    <a:pt x="2686" y="4435"/>
                  </a:lnTo>
                  <a:lnTo>
                    <a:pt x="2249" y="3529"/>
                  </a:lnTo>
                  <a:lnTo>
                    <a:pt x="1749" y="2655"/>
                  </a:lnTo>
                  <a:lnTo>
                    <a:pt x="1219" y="1781"/>
                  </a:lnTo>
                  <a:lnTo>
                    <a:pt x="656" y="969"/>
                  </a:lnTo>
                  <a:lnTo>
                    <a:pt x="32" y="157"/>
                  </a:lnTo>
                  <a:lnTo>
                    <a:pt x="32" y="157"/>
                  </a:lnTo>
                  <a:lnTo>
                    <a:pt x="1" y="125"/>
                  </a:lnTo>
                  <a:lnTo>
                    <a:pt x="1" y="94"/>
                  </a:lnTo>
                  <a:lnTo>
                    <a:pt x="32" y="32"/>
                  </a:lnTo>
                  <a:lnTo>
                    <a:pt x="126" y="0"/>
                  </a:lnTo>
                  <a:lnTo>
                    <a:pt x="157" y="0"/>
                  </a:lnTo>
                  <a:lnTo>
                    <a:pt x="188" y="32"/>
                  </a:lnTo>
                  <a:lnTo>
                    <a:pt x="188" y="32"/>
                  </a:lnTo>
                  <a:lnTo>
                    <a:pt x="813" y="781"/>
                  </a:lnTo>
                  <a:lnTo>
                    <a:pt x="1375" y="1562"/>
                  </a:lnTo>
                  <a:lnTo>
                    <a:pt x="1937" y="2343"/>
                  </a:lnTo>
                  <a:lnTo>
                    <a:pt x="2436" y="3123"/>
                  </a:lnTo>
                  <a:lnTo>
                    <a:pt x="2874" y="3904"/>
                  </a:lnTo>
                  <a:lnTo>
                    <a:pt x="3280" y="4685"/>
                  </a:lnTo>
                  <a:lnTo>
                    <a:pt x="3686" y="5466"/>
                  </a:lnTo>
                  <a:lnTo>
                    <a:pt x="4029" y="6246"/>
                  </a:lnTo>
                  <a:lnTo>
                    <a:pt x="4310" y="7027"/>
                  </a:lnTo>
                  <a:lnTo>
                    <a:pt x="4591" y="7808"/>
                  </a:lnTo>
                  <a:lnTo>
                    <a:pt x="4841" y="8557"/>
                  </a:lnTo>
                  <a:lnTo>
                    <a:pt x="5060" y="9307"/>
                  </a:lnTo>
                  <a:lnTo>
                    <a:pt x="5247" y="10056"/>
                  </a:lnTo>
                  <a:lnTo>
                    <a:pt x="5435" y="10775"/>
                  </a:lnTo>
                  <a:lnTo>
                    <a:pt x="5559" y="11462"/>
                  </a:lnTo>
                  <a:lnTo>
                    <a:pt x="5684" y="12149"/>
                  </a:lnTo>
                  <a:lnTo>
                    <a:pt x="5872" y="13460"/>
                  </a:lnTo>
                  <a:lnTo>
                    <a:pt x="5997" y="14647"/>
                  </a:lnTo>
                  <a:lnTo>
                    <a:pt x="6059" y="15740"/>
                  </a:lnTo>
                  <a:lnTo>
                    <a:pt x="6059" y="16708"/>
                  </a:lnTo>
                  <a:lnTo>
                    <a:pt x="6059" y="17520"/>
                  </a:lnTo>
                  <a:lnTo>
                    <a:pt x="6028" y="18145"/>
                  </a:lnTo>
                  <a:lnTo>
                    <a:pt x="5997" y="18894"/>
                  </a:lnTo>
                  <a:lnTo>
                    <a:pt x="5997" y="18894"/>
                  </a:lnTo>
                  <a:lnTo>
                    <a:pt x="6371" y="17614"/>
                  </a:lnTo>
                  <a:lnTo>
                    <a:pt x="6777" y="16302"/>
                  </a:lnTo>
                  <a:lnTo>
                    <a:pt x="6996" y="15646"/>
                  </a:lnTo>
                  <a:lnTo>
                    <a:pt x="7246" y="14959"/>
                  </a:lnTo>
                  <a:lnTo>
                    <a:pt x="7496" y="14304"/>
                  </a:lnTo>
                  <a:lnTo>
                    <a:pt x="7808" y="13616"/>
                  </a:lnTo>
                  <a:lnTo>
                    <a:pt x="8151" y="12929"/>
                  </a:lnTo>
                  <a:lnTo>
                    <a:pt x="8495" y="12274"/>
                  </a:lnTo>
                  <a:lnTo>
                    <a:pt x="8901" y="11587"/>
                  </a:lnTo>
                  <a:lnTo>
                    <a:pt x="9369" y="10931"/>
                  </a:lnTo>
                  <a:lnTo>
                    <a:pt x="9869" y="10275"/>
                  </a:lnTo>
                  <a:lnTo>
                    <a:pt x="10400" y="9588"/>
                  </a:lnTo>
                  <a:lnTo>
                    <a:pt x="11025" y="8963"/>
                  </a:lnTo>
                  <a:lnTo>
                    <a:pt x="11680" y="8307"/>
                  </a:lnTo>
                  <a:lnTo>
                    <a:pt x="11680" y="8307"/>
                  </a:lnTo>
                  <a:lnTo>
                    <a:pt x="11805" y="8245"/>
                  </a:lnTo>
                  <a:lnTo>
                    <a:pt x="11837" y="8245"/>
                  </a:lnTo>
                  <a:lnTo>
                    <a:pt x="11868" y="8245"/>
                  </a:lnTo>
                  <a:lnTo>
                    <a:pt x="11930" y="8339"/>
                  </a:lnTo>
                  <a:lnTo>
                    <a:pt x="11930" y="8495"/>
                  </a:lnTo>
                  <a:lnTo>
                    <a:pt x="11930" y="8495"/>
                  </a:lnTo>
                  <a:lnTo>
                    <a:pt x="11805" y="9619"/>
                  </a:lnTo>
                  <a:lnTo>
                    <a:pt x="11649" y="10681"/>
                  </a:lnTo>
                  <a:lnTo>
                    <a:pt x="11462" y="11680"/>
                  </a:lnTo>
                  <a:lnTo>
                    <a:pt x="11243" y="12617"/>
                  </a:lnTo>
                  <a:lnTo>
                    <a:pt x="10993" y="13523"/>
                  </a:lnTo>
                  <a:lnTo>
                    <a:pt x="10712" y="14366"/>
                  </a:lnTo>
                  <a:lnTo>
                    <a:pt x="10400" y="15178"/>
                  </a:lnTo>
                  <a:lnTo>
                    <a:pt x="10056" y="15927"/>
                  </a:lnTo>
                  <a:lnTo>
                    <a:pt x="9682" y="16677"/>
                  </a:lnTo>
                  <a:lnTo>
                    <a:pt x="9245" y="17364"/>
                  </a:lnTo>
                  <a:lnTo>
                    <a:pt x="8807" y="18051"/>
                  </a:lnTo>
                  <a:lnTo>
                    <a:pt x="8308" y="18707"/>
                  </a:lnTo>
                  <a:lnTo>
                    <a:pt x="7777" y="19363"/>
                  </a:lnTo>
                  <a:lnTo>
                    <a:pt x="7215" y="19987"/>
                  </a:lnTo>
                  <a:lnTo>
                    <a:pt x="6621" y="20612"/>
                  </a:lnTo>
                  <a:lnTo>
                    <a:pt x="5965" y="21236"/>
                  </a:lnTo>
                  <a:lnTo>
                    <a:pt x="5965" y="21236"/>
                  </a:lnTo>
                  <a:lnTo>
                    <a:pt x="5809" y="22704"/>
                  </a:lnTo>
                  <a:lnTo>
                    <a:pt x="5622" y="2414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552;p61">
              <a:extLst>
                <a:ext uri="{FF2B5EF4-FFF2-40B4-BE49-F238E27FC236}">
                  <a16:creationId xmlns:a16="http://schemas.microsoft.com/office/drawing/2014/main" id="{F0822DC9-9FE0-F241-1EAB-ED990D912DAC}"/>
                </a:ext>
              </a:extLst>
            </p:cNvPr>
            <p:cNvSpPr/>
            <p:nvPr/>
          </p:nvSpPr>
          <p:spPr>
            <a:xfrm>
              <a:off x="532450" y="3002700"/>
              <a:ext cx="220975" cy="256875"/>
            </a:xfrm>
            <a:custGeom>
              <a:avLst/>
              <a:gdLst/>
              <a:ahLst/>
              <a:cxnLst/>
              <a:rect l="l" t="t" r="r" b="b"/>
              <a:pathLst>
                <a:path w="8839" h="10275" extrusionOk="0">
                  <a:moveTo>
                    <a:pt x="4248" y="0"/>
                  </a:moveTo>
                  <a:lnTo>
                    <a:pt x="3998" y="63"/>
                  </a:lnTo>
                  <a:lnTo>
                    <a:pt x="3811" y="156"/>
                  </a:lnTo>
                  <a:lnTo>
                    <a:pt x="3686" y="312"/>
                  </a:lnTo>
                  <a:lnTo>
                    <a:pt x="3623" y="469"/>
                  </a:lnTo>
                  <a:lnTo>
                    <a:pt x="3592" y="687"/>
                  </a:lnTo>
                  <a:lnTo>
                    <a:pt x="3592" y="937"/>
                  </a:lnTo>
                  <a:lnTo>
                    <a:pt x="3654" y="1187"/>
                  </a:lnTo>
                  <a:lnTo>
                    <a:pt x="3717" y="1468"/>
                  </a:lnTo>
                  <a:lnTo>
                    <a:pt x="3967" y="2030"/>
                  </a:lnTo>
                  <a:lnTo>
                    <a:pt x="4217" y="2592"/>
                  </a:lnTo>
                  <a:lnTo>
                    <a:pt x="4716" y="3498"/>
                  </a:lnTo>
                  <a:lnTo>
                    <a:pt x="4404" y="3373"/>
                  </a:lnTo>
                  <a:lnTo>
                    <a:pt x="4092" y="3248"/>
                  </a:lnTo>
                  <a:lnTo>
                    <a:pt x="3748" y="3154"/>
                  </a:lnTo>
                  <a:lnTo>
                    <a:pt x="3405" y="3061"/>
                  </a:lnTo>
                  <a:lnTo>
                    <a:pt x="3030" y="2998"/>
                  </a:lnTo>
                  <a:lnTo>
                    <a:pt x="2686" y="2967"/>
                  </a:lnTo>
                  <a:lnTo>
                    <a:pt x="1968" y="2967"/>
                  </a:lnTo>
                  <a:lnTo>
                    <a:pt x="1624" y="3029"/>
                  </a:lnTo>
                  <a:lnTo>
                    <a:pt x="1312" y="3092"/>
                  </a:lnTo>
                  <a:lnTo>
                    <a:pt x="1000" y="3217"/>
                  </a:lnTo>
                  <a:lnTo>
                    <a:pt x="750" y="3373"/>
                  </a:lnTo>
                  <a:lnTo>
                    <a:pt x="500" y="3592"/>
                  </a:lnTo>
                  <a:lnTo>
                    <a:pt x="313" y="3841"/>
                  </a:lnTo>
                  <a:lnTo>
                    <a:pt x="157" y="4122"/>
                  </a:lnTo>
                  <a:lnTo>
                    <a:pt x="32" y="4497"/>
                  </a:lnTo>
                  <a:lnTo>
                    <a:pt x="1" y="4622"/>
                  </a:lnTo>
                  <a:lnTo>
                    <a:pt x="1" y="4809"/>
                  </a:lnTo>
                  <a:lnTo>
                    <a:pt x="32" y="4997"/>
                  </a:lnTo>
                  <a:lnTo>
                    <a:pt x="94" y="5184"/>
                  </a:lnTo>
                  <a:lnTo>
                    <a:pt x="219" y="5340"/>
                  </a:lnTo>
                  <a:lnTo>
                    <a:pt x="344" y="5497"/>
                  </a:lnTo>
                  <a:lnTo>
                    <a:pt x="500" y="5590"/>
                  </a:lnTo>
                  <a:lnTo>
                    <a:pt x="656" y="5684"/>
                  </a:lnTo>
                  <a:lnTo>
                    <a:pt x="844" y="5715"/>
                  </a:lnTo>
                  <a:lnTo>
                    <a:pt x="1343" y="5809"/>
                  </a:lnTo>
                  <a:lnTo>
                    <a:pt x="1812" y="5840"/>
                  </a:lnTo>
                  <a:lnTo>
                    <a:pt x="2312" y="5840"/>
                  </a:lnTo>
                  <a:lnTo>
                    <a:pt x="2780" y="5809"/>
                  </a:lnTo>
                  <a:lnTo>
                    <a:pt x="3373" y="5778"/>
                  </a:lnTo>
                  <a:lnTo>
                    <a:pt x="3967" y="5778"/>
                  </a:lnTo>
                  <a:lnTo>
                    <a:pt x="3342" y="5934"/>
                  </a:lnTo>
                  <a:lnTo>
                    <a:pt x="2686" y="6152"/>
                  </a:lnTo>
                  <a:lnTo>
                    <a:pt x="2374" y="6309"/>
                  </a:lnTo>
                  <a:lnTo>
                    <a:pt x="2062" y="6433"/>
                  </a:lnTo>
                  <a:lnTo>
                    <a:pt x="1781" y="6621"/>
                  </a:lnTo>
                  <a:lnTo>
                    <a:pt x="1531" y="6808"/>
                  </a:lnTo>
                  <a:lnTo>
                    <a:pt x="1281" y="6996"/>
                  </a:lnTo>
                  <a:lnTo>
                    <a:pt x="1062" y="7214"/>
                  </a:lnTo>
                  <a:lnTo>
                    <a:pt x="875" y="7433"/>
                  </a:lnTo>
                  <a:lnTo>
                    <a:pt x="719" y="7714"/>
                  </a:lnTo>
                  <a:lnTo>
                    <a:pt x="594" y="7964"/>
                  </a:lnTo>
                  <a:lnTo>
                    <a:pt x="531" y="8245"/>
                  </a:lnTo>
                  <a:lnTo>
                    <a:pt x="500" y="8557"/>
                  </a:lnTo>
                  <a:lnTo>
                    <a:pt x="531" y="8901"/>
                  </a:lnTo>
                  <a:lnTo>
                    <a:pt x="563" y="8994"/>
                  </a:lnTo>
                  <a:lnTo>
                    <a:pt x="625" y="9213"/>
                  </a:lnTo>
                  <a:lnTo>
                    <a:pt x="719" y="9369"/>
                  </a:lnTo>
                  <a:lnTo>
                    <a:pt x="844" y="9525"/>
                  </a:lnTo>
                  <a:lnTo>
                    <a:pt x="1000" y="9650"/>
                  </a:lnTo>
                  <a:lnTo>
                    <a:pt x="1187" y="9713"/>
                  </a:lnTo>
                  <a:lnTo>
                    <a:pt x="1375" y="9775"/>
                  </a:lnTo>
                  <a:lnTo>
                    <a:pt x="1562" y="9775"/>
                  </a:lnTo>
                  <a:lnTo>
                    <a:pt x="1781" y="9744"/>
                  </a:lnTo>
                  <a:lnTo>
                    <a:pt x="2030" y="9713"/>
                  </a:lnTo>
                  <a:lnTo>
                    <a:pt x="2249" y="9650"/>
                  </a:lnTo>
                  <a:lnTo>
                    <a:pt x="2780" y="9463"/>
                  </a:lnTo>
                  <a:lnTo>
                    <a:pt x="3873" y="8932"/>
                  </a:lnTo>
                  <a:lnTo>
                    <a:pt x="4435" y="8713"/>
                  </a:lnTo>
                  <a:lnTo>
                    <a:pt x="4716" y="8619"/>
                  </a:lnTo>
                  <a:lnTo>
                    <a:pt x="4966" y="8557"/>
                  </a:lnTo>
                  <a:lnTo>
                    <a:pt x="5247" y="8526"/>
                  </a:lnTo>
                  <a:lnTo>
                    <a:pt x="5497" y="8495"/>
                  </a:lnTo>
                  <a:lnTo>
                    <a:pt x="5747" y="8526"/>
                  </a:lnTo>
                  <a:lnTo>
                    <a:pt x="5965" y="8619"/>
                  </a:lnTo>
                  <a:lnTo>
                    <a:pt x="6278" y="8963"/>
                  </a:lnTo>
                  <a:lnTo>
                    <a:pt x="6590" y="9369"/>
                  </a:lnTo>
                  <a:lnTo>
                    <a:pt x="6933" y="9744"/>
                  </a:lnTo>
                  <a:lnTo>
                    <a:pt x="7090" y="9900"/>
                  </a:lnTo>
                  <a:lnTo>
                    <a:pt x="7246" y="10056"/>
                  </a:lnTo>
                  <a:lnTo>
                    <a:pt x="7433" y="10150"/>
                  </a:lnTo>
                  <a:lnTo>
                    <a:pt x="7589" y="10243"/>
                  </a:lnTo>
                  <a:lnTo>
                    <a:pt x="7777" y="10275"/>
                  </a:lnTo>
                  <a:lnTo>
                    <a:pt x="7933" y="10243"/>
                  </a:lnTo>
                  <a:lnTo>
                    <a:pt x="8089" y="10150"/>
                  </a:lnTo>
                  <a:lnTo>
                    <a:pt x="8245" y="10025"/>
                  </a:lnTo>
                  <a:lnTo>
                    <a:pt x="8401" y="9806"/>
                  </a:lnTo>
                  <a:lnTo>
                    <a:pt x="8557" y="9494"/>
                  </a:lnTo>
                  <a:lnTo>
                    <a:pt x="8651" y="9182"/>
                  </a:lnTo>
                  <a:lnTo>
                    <a:pt x="8745" y="8869"/>
                  </a:lnTo>
                  <a:lnTo>
                    <a:pt x="8807" y="8557"/>
                  </a:lnTo>
                  <a:lnTo>
                    <a:pt x="8838" y="8213"/>
                  </a:lnTo>
                  <a:lnTo>
                    <a:pt x="8838" y="7870"/>
                  </a:lnTo>
                  <a:lnTo>
                    <a:pt x="8807" y="7526"/>
                  </a:lnTo>
                  <a:lnTo>
                    <a:pt x="8776" y="7183"/>
                  </a:lnTo>
                  <a:lnTo>
                    <a:pt x="8714" y="6839"/>
                  </a:lnTo>
                  <a:lnTo>
                    <a:pt x="8526" y="6152"/>
                  </a:lnTo>
                  <a:lnTo>
                    <a:pt x="8308" y="5465"/>
                  </a:lnTo>
                  <a:lnTo>
                    <a:pt x="8058" y="4809"/>
                  </a:lnTo>
                  <a:lnTo>
                    <a:pt x="7777" y="4185"/>
                  </a:lnTo>
                  <a:lnTo>
                    <a:pt x="7527" y="3685"/>
                  </a:lnTo>
                  <a:lnTo>
                    <a:pt x="7215" y="3061"/>
                  </a:lnTo>
                  <a:lnTo>
                    <a:pt x="6840" y="2342"/>
                  </a:lnTo>
                  <a:lnTo>
                    <a:pt x="6371" y="1624"/>
                  </a:lnTo>
                  <a:lnTo>
                    <a:pt x="6122" y="1312"/>
                  </a:lnTo>
                  <a:lnTo>
                    <a:pt x="5872" y="968"/>
                  </a:lnTo>
                  <a:lnTo>
                    <a:pt x="5622" y="687"/>
                  </a:lnTo>
                  <a:lnTo>
                    <a:pt x="5341" y="437"/>
                  </a:lnTo>
                  <a:lnTo>
                    <a:pt x="5060" y="250"/>
                  </a:lnTo>
                  <a:lnTo>
                    <a:pt x="4779" y="94"/>
                  </a:lnTo>
                  <a:lnTo>
                    <a:pt x="44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3553;p61">
              <a:extLst>
                <a:ext uri="{FF2B5EF4-FFF2-40B4-BE49-F238E27FC236}">
                  <a16:creationId xmlns:a16="http://schemas.microsoft.com/office/drawing/2014/main" id="{12C09DF0-76A3-6A26-88A2-AF2C97FF0B57}"/>
                </a:ext>
              </a:extLst>
            </p:cNvPr>
            <p:cNvSpPr/>
            <p:nvPr/>
          </p:nvSpPr>
          <p:spPr>
            <a:xfrm>
              <a:off x="532450" y="3002700"/>
              <a:ext cx="220975" cy="256875"/>
            </a:xfrm>
            <a:custGeom>
              <a:avLst/>
              <a:gdLst/>
              <a:ahLst/>
              <a:cxnLst/>
              <a:rect l="l" t="t" r="r" b="b"/>
              <a:pathLst>
                <a:path w="8839" h="10275" fill="none" extrusionOk="0">
                  <a:moveTo>
                    <a:pt x="5965" y="8619"/>
                  </a:moveTo>
                  <a:lnTo>
                    <a:pt x="5965" y="8619"/>
                  </a:lnTo>
                  <a:lnTo>
                    <a:pt x="5747" y="8526"/>
                  </a:lnTo>
                  <a:lnTo>
                    <a:pt x="5497" y="8495"/>
                  </a:lnTo>
                  <a:lnTo>
                    <a:pt x="5247" y="8526"/>
                  </a:lnTo>
                  <a:lnTo>
                    <a:pt x="4966" y="8557"/>
                  </a:lnTo>
                  <a:lnTo>
                    <a:pt x="4716" y="8619"/>
                  </a:lnTo>
                  <a:lnTo>
                    <a:pt x="4435" y="8713"/>
                  </a:lnTo>
                  <a:lnTo>
                    <a:pt x="3873" y="8932"/>
                  </a:lnTo>
                  <a:lnTo>
                    <a:pt x="2780" y="9463"/>
                  </a:lnTo>
                  <a:lnTo>
                    <a:pt x="2249" y="9650"/>
                  </a:lnTo>
                  <a:lnTo>
                    <a:pt x="2030" y="9713"/>
                  </a:lnTo>
                  <a:lnTo>
                    <a:pt x="1781" y="9744"/>
                  </a:lnTo>
                  <a:lnTo>
                    <a:pt x="1781" y="9744"/>
                  </a:lnTo>
                  <a:lnTo>
                    <a:pt x="1562" y="9775"/>
                  </a:lnTo>
                  <a:lnTo>
                    <a:pt x="1375" y="9775"/>
                  </a:lnTo>
                  <a:lnTo>
                    <a:pt x="1187" y="9713"/>
                  </a:lnTo>
                  <a:lnTo>
                    <a:pt x="1000" y="9650"/>
                  </a:lnTo>
                  <a:lnTo>
                    <a:pt x="844" y="9525"/>
                  </a:lnTo>
                  <a:lnTo>
                    <a:pt x="719" y="9369"/>
                  </a:lnTo>
                  <a:lnTo>
                    <a:pt x="625" y="9213"/>
                  </a:lnTo>
                  <a:lnTo>
                    <a:pt x="563" y="8994"/>
                  </a:lnTo>
                  <a:lnTo>
                    <a:pt x="563" y="8994"/>
                  </a:lnTo>
                  <a:lnTo>
                    <a:pt x="531" y="8901"/>
                  </a:lnTo>
                  <a:lnTo>
                    <a:pt x="531" y="8901"/>
                  </a:lnTo>
                  <a:lnTo>
                    <a:pt x="500" y="8557"/>
                  </a:lnTo>
                  <a:lnTo>
                    <a:pt x="531" y="8245"/>
                  </a:lnTo>
                  <a:lnTo>
                    <a:pt x="594" y="7964"/>
                  </a:lnTo>
                  <a:lnTo>
                    <a:pt x="719" y="7714"/>
                  </a:lnTo>
                  <a:lnTo>
                    <a:pt x="875" y="7433"/>
                  </a:lnTo>
                  <a:lnTo>
                    <a:pt x="1062" y="7214"/>
                  </a:lnTo>
                  <a:lnTo>
                    <a:pt x="1281" y="6996"/>
                  </a:lnTo>
                  <a:lnTo>
                    <a:pt x="1531" y="6808"/>
                  </a:lnTo>
                  <a:lnTo>
                    <a:pt x="1781" y="6621"/>
                  </a:lnTo>
                  <a:lnTo>
                    <a:pt x="2062" y="6433"/>
                  </a:lnTo>
                  <a:lnTo>
                    <a:pt x="2374" y="6309"/>
                  </a:lnTo>
                  <a:lnTo>
                    <a:pt x="2686" y="6152"/>
                  </a:lnTo>
                  <a:lnTo>
                    <a:pt x="3342" y="5934"/>
                  </a:lnTo>
                  <a:lnTo>
                    <a:pt x="3967" y="5778"/>
                  </a:lnTo>
                  <a:lnTo>
                    <a:pt x="3967" y="5778"/>
                  </a:lnTo>
                  <a:lnTo>
                    <a:pt x="3373" y="5778"/>
                  </a:lnTo>
                  <a:lnTo>
                    <a:pt x="2780" y="5809"/>
                  </a:lnTo>
                  <a:lnTo>
                    <a:pt x="2780" y="5809"/>
                  </a:lnTo>
                  <a:lnTo>
                    <a:pt x="2312" y="5840"/>
                  </a:lnTo>
                  <a:lnTo>
                    <a:pt x="1812" y="5840"/>
                  </a:lnTo>
                  <a:lnTo>
                    <a:pt x="1343" y="5809"/>
                  </a:lnTo>
                  <a:lnTo>
                    <a:pt x="844" y="5715"/>
                  </a:lnTo>
                  <a:lnTo>
                    <a:pt x="844" y="5715"/>
                  </a:lnTo>
                  <a:lnTo>
                    <a:pt x="656" y="5684"/>
                  </a:lnTo>
                  <a:lnTo>
                    <a:pt x="500" y="5590"/>
                  </a:lnTo>
                  <a:lnTo>
                    <a:pt x="344" y="5497"/>
                  </a:lnTo>
                  <a:lnTo>
                    <a:pt x="219" y="5340"/>
                  </a:lnTo>
                  <a:lnTo>
                    <a:pt x="94" y="5184"/>
                  </a:lnTo>
                  <a:lnTo>
                    <a:pt x="32" y="4997"/>
                  </a:lnTo>
                  <a:lnTo>
                    <a:pt x="1" y="4809"/>
                  </a:lnTo>
                  <a:lnTo>
                    <a:pt x="1" y="4622"/>
                  </a:lnTo>
                  <a:lnTo>
                    <a:pt x="1" y="4622"/>
                  </a:lnTo>
                  <a:lnTo>
                    <a:pt x="32" y="4497"/>
                  </a:lnTo>
                  <a:lnTo>
                    <a:pt x="32" y="4497"/>
                  </a:lnTo>
                  <a:lnTo>
                    <a:pt x="157" y="4122"/>
                  </a:lnTo>
                  <a:lnTo>
                    <a:pt x="313" y="3841"/>
                  </a:lnTo>
                  <a:lnTo>
                    <a:pt x="500" y="3592"/>
                  </a:lnTo>
                  <a:lnTo>
                    <a:pt x="750" y="3373"/>
                  </a:lnTo>
                  <a:lnTo>
                    <a:pt x="1000" y="3217"/>
                  </a:lnTo>
                  <a:lnTo>
                    <a:pt x="1312" y="3092"/>
                  </a:lnTo>
                  <a:lnTo>
                    <a:pt x="1624" y="3029"/>
                  </a:lnTo>
                  <a:lnTo>
                    <a:pt x="1968" y="2967"/>
                  </a:lnTo>
                  <a:lnTo>
                    <a:pt x="2312" y="2967"/>
                  </a:lnTo>
                  <a:lnTo>
                    <a:pt x="2686" y="2967"/>
                  </a:lnTo>
                  <a:lnTo>
                    <a:pt x="3030" y="2998"/>
                  </a:lnTo>
                  <a:lnTo>
                    <a:pt x="3405" y="3061"/>
                  </a:lnTo>
                  <a:lnTo>
                    <a:pt x="3748" y="3154"/>
                  </a:lnTo>
                  <a:lnTo>
                    <a:pt x="4092" y="3248"/>
                  </a:lnTo>
                  <a:lnTo>
                    <a:pt x="4404" y="3373"/>
                  </a:lnTo>
                  <a:lnTo>
                    <a:pt x="4716" y="3498"/>
                  </a:lnTo>
                  <a:lnTo>
                    <a:pt x="4716" y="3498"/>
                  </a:lnTo>
                  <a:lnTo>
                    <a:pt x="4217" y="2592"/>
                  </a:lnTo>
                  <a:lnTo>
                    <a:pt x="3967" y="2030"/>
                  </a:lnTo>
                  <a:lnTo>
                    <a:pt x="3717" y="1468"/>
                  </a:lnTo>
                  <a:lnTo>
                    <a:pt x="3654" y="1187"/>
                  </a:lnTo>
                  <a:lnTo>
                    <a:pt x="3592" y="937"/>
                  </a:lnTo>
                  <a:lnTo>
                    <a:pt x="3592" y="687"/>
                  </a:lnTo>
                  <a:lnTo>
                    <a:pt x="3623" y="469"/>
                  </a:lnTo>
                  <a:lnTo>
                    <a:pt x="3686" y="312"/>
                  </a:lnTo>
                  <a:lnTo>
                    <a:pt x="3811" y="156"/>
                  </a:lnTo>
                  <a:lnTo>
                    <a:pt x="3998" y="63"/>
                  </a:lnTo>
                  <a:lnTo>
                    <a:pt x="4248" y="0"/>
                  </a:lnTo>
                  <a:lnTo>
                    <a:pt x="4248" y="0"/>
                  </a:lnTo>
                  <a:lnTo>
                    <a:pt x="4373" y="0"/>
                  </a:lnTo>
                  <a:lnTo>
                    <a:pt x="4498" y="0"/>
                  </a:lnTo>
                  <a:lnTo>
                    <a:pt x="4779" y="94"/>
                  </a:lnTo>
                  <a:lnTo>
                    <a:pt x="5060" y="250"/>
                  </a:lnTo>
                  <a:lnTo>
                    <a:pt x="5341" y="437"/>
                  </a:lnTo>
                  <a:lnTo>
                    <a:pt x="5622" y="687"/>
                  </a:lnTo>
                  <a:lnTo>
                    <a:pt x="5872" y="968"/>
                  </a:lnTo>
                  <a:lnTo>
                    <a:pt x="6122" y="1312"/>
                  </a:lnTo>
                  <a:lnTo>
                    <a:pt x="6371" y="1624"/>
                  </a:lnTo>
                  <a:lnTo>
                    <a:pt x="6840" y="2342"/>
                  </a:lnTo>
                  <a:lnTo>
                    <a:pt x="7215" y="3061"/>
                  </a:lnTo>
                  <a:lnTo>
                    <a:pt x="7527" y="3685"/>
                  </a:lnTo>
                  <a:lnTo>
                    <a:pt x="7777" y="4185"/>
                  </a:lnTo>
                  <a:lnTo>
                    <a:pt x="7777" y="4185"/>
                  </a:lnTo>
                  <a:lnTo>
                    <a:pt x="8058" y="4809"/>
                  </a:lnTo>
                  <a:lnTo>
                    <a:pt x="8308" y="5465"/>
                  </a:lnTo>
                  <a:lnTo>
                    <a:pt x="8526" y="6152"/>
                  </a:lnTo>
                  <a:lnTo>
                    <a:pt x="8714" y="6839"/>
                  </a:lnTo>
                  <a:lnTo>
                    <a:pt x="8776" y="7183"/>
                  </a:lnTo>
                  <a:lnTo>
                    <a:pt x="8807" y="7526"/>
                  </a:lnTo>
                  <a:lnTo>
                    <a:pt x="8838" y="7870"/>
                  </a:lnTo>
                  <a:lnTo>
                    <a:pt x="8838" y="8213"/>
                  </a:lnTo>
                  <a:lnTo>
                    <a:pt x="8807" y="8557"/>
                  </a:lnTo>
                  <a:lnTo>
                    <a:pt x="8745" y="8869"/>
                  </a:lnTo>
                  <a:lnTo>
                    <a:pt x="8651" y="9182"/>
                  </a:lnTo>
                  <a:lnTo>
                    <a:pt x="8557" y="9494"/>
                  </a:lnTo>
                  <a:lnTo>
                    <a:pt x="8557" y="9494"/>
                  </a:lnTo>
                  <a:lnTo>
                    <a:pt x="8401" y="9806"/>
                  </a:lnTo>
                  <a:lnTo>
                    <a:pt x="8245" y="10025"/>
                  </a:lnTo>
                  <a:lnTo>
                    <a:pt x="8089" y="10150"/>
                  </a:lnTo>
                  <a:lnTo>
                    <a:pt x="7933" y="10243"/>
                  </a:lnTo>
                  <a:lnTo>
                    <a:pt x="7777" y="10275"/>
                  </a:lnTo>
                  <a:lnTo>
                    <a:pt x="7589" y="10243"/>
                  </a:lnTo>
                  <a:lnTo>
                    <a:pt x="7433" y="10150"/>
                  </a:lnTo>
                  <a:lnTo>
                    <a:pt x="7246" y="10056"/>
                  </a:lnTo>
                  <a:lnTo>
                    <a:pt x="7090" y="9900"/>
                  </a:lnTo>
                  <a:lnTo>
                    <a:pt x="6933" y="9744"/>
                  </a:lnTo>
                  <a:lnTo>
                    <a:pt x="6590" y="9369"/>
                  </a:lnTo>
                  <a:lnTo>
                    <a:pt x="6278" y="8963"/>
                  </a:lnTo>
                  <a:lnTo>
                    <a:pt x="5965" y="861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3554;p61">
              <a:extLst>
                <a:ext uri="{FF2B5EF4-FFF2-40B4-BE49-F238E27FC236}">
                  <a16:creationId xmlns:a16="http://schemas.microsoft.com/office/drawing/2014/main" id="{D3DB1FA2-F8CD-9541-F8F6-7C9834FAA595}"/>
                </a:ext>
              </a:extLst>
            </p:cNvPr>
            <p:cNvSpPr/>
            <p:nvPr/>
          </p:nvSpPr>
          <p:spPr>
            <a:xfrm>
              <a:off x="532450" y="3002700"/>
              <a:ext cx="220975" cy="256875"/>
            </a:xfrm>
            <a:custGeom>
              <a:avLst/>
              <a:gdLst/>
              <a:ahLst/>
              <a:cxnLst/>
              <a:rect l="l" t="t" r="r" b="b"/>
              <a:pathLst>
                <a:path w="8839" h="10275" extrusionOk="0">
                  <a:moveTo>
                    <a:pt x="4248" y="0"/>
                  </a:moveTo>
                  <a:lnTo>
                    <a:pt x="4060" y="31"/>
                  </a:lnTo>
                  <a:lnTo>
                    <a:pt x="3935" y="63"/>
                  </a:lnTo>
                  <a:lnTo>
                    <a:pt x="3811" y="156"/>
                  </a:lnTo>
                  <a:lnTo>
                    <a:pt x="3748" y="219"/>
                  </a:lnTo>
                  <a:lnTo>
                    <a:pt x="3654" y="344"/>
                  </a:lnTo>
                  <a:lnTo>
                    <a:pt x="3623" y="437"/>
                  </a:lnTo>
                  <a:lnTo>
                    <a:pt x="3592" y="562"/>
                  </a:lnTo>
                  <a:lnTo>
                    <a:pt x="3592" y="718"/>
                  </a:lnTo>
                  <a:lnTo>
                    <a:pt x="3623" y="1062"/>
                  </a:lnTo>
                  <a:lnTo>
                    <a:pt x="3717" y="1405"/>
                  </a:lnTo>
                  <a:lnTo>
                    <a:pt x="3842" y="1811"/>
                  </a:lnTo>
                  <a:lnTo>
                    <a:pt x="4029" y="2186"/>
                  </a:lnTo>
                  <a:lnTo>
                    <a:pt x="4404" y="2936"/>
                  </a:lnTo>
                  <a:lnTo>
                    <a:pt x="4716" y="3498"/>
                  </a:lnTo>
                  <a:lnTo>
                    <a:pt x="4185" y="3279"/>
                  </a:lnTo>
                  <a:lnTo>
                    <a:pt x="3592" y="3123"/>
                  </a:lnTo>
                  <a:lnTo>
                    <a:pt x="2967" y="2998"/>
                  </a:lnTo>
                  <a:lnTo>
                    <a:pt x="2655" y="2967"/>
                  </a:lnTo>
                  <a:lnTo>
                    <a:pt x="1937" y="2967"/>
                  </a:lnTo>
                  <a:lnTo>
                    <a:pt x="1562" y="3029"/>
                  </a:lnTo>
                  <a:lnTo>
                    <a:pt x="1218" y="3154"/>
                  </a:lnTo>
                  <a:lnTo>
                    <a:pt x="875" y="3310"/>
                  </a:lnTo>
                  <a:lnTo>
                    <a:pt x="594" y="3498"/>
                  </a:lnTo>
                  <a:lnTo>
                    <a:pt x="469" y="3623"/>
                  </a:lnTo>
                  <a:lnTo>
                    <a:pt x="344" y="3779"/>
                  </a:lnTo>
                  <a:lnTo>
                    <a:pt x="250" y="3935"/>
                  </a:lnTo>
                  <a:lnTo>
                    <a:pt x="157" y="4091"/>
                  </a:lnTo>
                  <a:lnTo>
                    <a:pt x="94" y="4279"/>
                  </a:lnTo>
                  <a:lnTo>
                    <a:pt x="32" y="4497"/>
                  </a:lnTo>
                  <a:lnTo>
                    <a:pt x="1" y="4622"/>
                  </a:lnTo>
                  <a:lnTo>
                    <a:pt x="1" y="4747"/>
                  </a:lnTo>
                  <a:lnTo>
                    <a:pt x="32" y="4934"/>
                  </a:lnTo>
                  <a:lnTo>
                    <a:pt x="63" y="5091"/>
                  </a:lnTo>
                  <a:lnTo>
                    <a:pt x="157" y="5247"/>
                  </a:lnTo>
                  <a:lnTo>
                    <a:pt x="250" y="5403"/>
                  </a:lnTo>
                  <a:lnTo>
                    <a:pt x="375" y="5528"/>
                  </a:lnTo>
                  <a:lnTo>
                    <a:pt x="500" y="5621"/>
                  </a:lnTo>
                  <a:lnTo>
                    <a:pt x="688" y="5684"/>
                  </a:lnTo>
                  <a:lnTo>
                    <a:pt x="844" y="5715"/>
                  </a:lnTo>
                  <a:lnTo>
                    <a:pt x="1125" y="5778"/>
                  </a:lnTo>
                  <a:lnTo>
                    <a:pt x="1406" y="5840"/>
                  </a:lnTo>
                  <a:lnTo>
                    <a:pt x="1937" y="5840"/>
                  </a:lnTo>
                  <a:lnTo>
                    <a:pt x="2780" y="5809"/>
                  </a:lnTo>
                  <a:lnTo>
                    <a:pt x="3623" y="5778"/>
                  </a:lnTo>
                  <a:lnTo>
                    <a:pt x="3967" y="5778"/>
                  </a:lnTo>
                  <a:lnTo>
                    <a:pt x="3373" y="5934"/>
                  </a:lnTo>
                  <a:lnTo>
                    <a:pt x="2780" y="6121"/>
                  </a:lnTo>
                  <a:lnTo>
                    <a:pt x="2187" y="6371"/>
                  </a:lnTo>
                  <a:lnTo>
                    <a:pt x="1906" y="6527"/>
                  </a:lnTo>
                  <a:lnTo>
                    <a:pt x="1656" y="6683"/>
                  </a:lnTo>
                  <a:lnTo>
                    <a:pt x="1406" y="6871"/>
                  </a:lnTo>
                  <a:lnTo>
                    <a:pt x="1187" y="7058"/>
                  </a:lnTo>
                  <a:lnTo>
                    <a:pt x="1000" y="7277"/>
                  </a:lnTo>
                  <a:lnTo>
                    <a:pt x="812" y="7495"/>
                  </a:lnTo>
                  <a:lnTo>
                    <a:pt x="688" y="7745"/>
                  </a:lnTo>
                  <a:lnTo>
                    <a:pt x="594" y="7995"/>
                  </a:lnTo>
                  <a:lnTo>
                    <a:pt x="531" y="8276"/>
                  </a:lnTo>
                  <a:lnTo>
                    <a:pt x="500" y="8557"/>
                  </a:lnTo>
                  <a:lnTo>
                    <a:pt x="531" y="8901"/>
                  </a:lnTo>
                  <a:lnTo>
                    <a:pt x="563" y="8994"/>
                  </a:lnTo>
                  <a:lnTo>
                    <a:pt x="594" y="9182"/>
                  </a:lnTo>
                  <a:lnTo>
                    <a:pt x="688" y="9338"/>
                  </a:lnTo>
                  <a:lnTo>
                    <a:pt x="781" y="9463"/>
                  </a:lnTo>
                  <a:lnTo>
                    <a:pt x="906" y="9588"/>
                  </a:lnTo>
                  <a:lnTo>
                    <a:pt x="1062" y="9650"/>
                  </a:lnTo>
                  <a:lnTo>
                    <a:pt x="1218" y="9744"/>
                  </a:lnTo>
                  <a:lnTo>
                    <a:pt x="1375" y="9775"/>
                  </a:lnTo>
                  <a:lnTo>
                    <a:pt x="1531" y="9775"/>
                  </a:lnTo>
                  <a:lnTo>
                    <a:pt x="1781" y="9744"/>
                  </a:lnTo>
                  <a:lnTo>
                    <a:pt x="1968" y="9744"/>
                  </a:lnTo>
                  <a:lnTo>
                    <a:pt x="2187" y="9681"/>
                  </a:lnTo>
                  <a:lnTo>
                    <a:pt x="2624" y="9525"/>
                  </a:lnTo>
                  <a:lnTo>
                    <a:pt x="3092" y="9307"/>
                  </a:lnTo>
                  <a:lnTo>
                    <a:pt x="3561" y="9088"/>
                  </a:lnTo>
                  <a:lnTo>
                    <a:pt x="4029" y="8869"/>
                  </a:lnTo>
                  <a:lnTo>
                    <a:pt x="4498" y="8682"/>
                  </a:lnTo>
                  <a:lnTo>
                    <a:pt x="4966" y="8557"/>
                  </a:lnTo>
                  <a:lnTo>
                    <a:pt x="5185" y="8526"/>
                  </a:lnTo>
                  <a:lnTo>
                    <a:pt x="5403" y="8495"/>
                  </a:lnTo>
                  <a:lnTo>
                    <a:pt x="5684" y="8526"/>
                  </a:lnTo>
                  <a:lnTo>
                    <a:pt x="5965" y="8619"/>
                  </a:lnTo>
                  <a:lnTo>
                    <a:pt x="6403" y="9119"/>
                  </a:lnTo>
                  <a:lnTo>
                    <a:pt x="6840" y="9650"/>
                  </a:lnTo>
                  <a:lnTo>
                    <a:pt x="7058" y="9900"/>
                  </a:lnTo>
                  <a:lnTo>
                    <a:pt x="7308" y="10087"/>
                  </a:lnTo>
                  <a:lnTo>
                    <a:pt x="7527" y="10212"/>
                  </a:lnTo>
                  <a:lnTo>
                    <a:pt x="7652" y="10243"/>
                  </a:lnTo>
                  <a:lnTo>
                    <a:pt x="7777" y="10275"/>
                  </a:lnTo>
                  <a:lnTo>
                    <a:pt x="7870" y="10243"/>
                  </a:lnTo>
                  <a:lnTo>
                    <a:pt x="7964" y="10212"/>
                  </a:lnTo>
                  <a:lnTo>
                    <a:pt x="8089" y="10181"/>
                  </a:lnTo>
                  <a:lnTo>
                    <a:pt x="8183" y="10087"/>
                  </a:lnTo>
                  <a:lnTo>
                    <a:pt x="8276" y="9994"/>
                  </a:lnTo>
                  <a:lnTo>
                    <a:pt x="8370" y="9837"/>
                  </a:lnTo>
                  <a:lnTo>
                    <a:pt x="8557" y="9494"/>
                  </a:lnTo>
                  <a:lnTo>
                    <a:pt x="8682" y="9150"/>
                  </a:lnTo>
                  <a:lnTo>
                    <a:pt x="8776" y="8807"/>
                  </a:lnTo>
                  <a:lnTo>
                    <a:pt x="8807" y="8432"/>
                  </a:lnTo>
                  <a:lnTo>
                    <a:pt x="8838" y="8057"/>
                  </a:lnTo>
                  <a:lnTo>
                    <a:pt x="8807" y="7558"/>
                  </a:lnTo>
                  <a:lnTo>
                    <a:pt x="8745" y="7058"/>
                  </a:lnTo>
                  <a:lnTo>
                    <a:pt x="8620" y="6558"/>
                  </a:lnTo>
                  <a:lnTo>
                    <a:pt x="8495" y="6059"/>
                  </a:lnTo>
                  <a:lnTo>
                    <a:pt x="8339" y="5559"/>
                  </a:lnTo>
                  <a:lnTo>
                    <a:pt x="8151" y="5091"/>
                  </a:lnTo>
                  <a:lnTo>
                    <a:pt x="7777" y="4185"/>
                  </a:lnTo>
                  <a:lnTo>
                    <a:pt x="7621" y="3873"/>
                  </a:lnTo>
                  <a:lnTo>
                    <a:pt x="7215" y="3061"/>
                  </a:lnTo>
                  <a:lnTo>
                    <a:pt x="6933" y="2561"/>
                  </a:lnTo>
                  <a:lnTo>
                    <a:pt x="6621" y="2030"/>
                  </a:lnTo>
                  <a:lnTo>
                    <a:pt x="6278" y="1499"/>
                  </a:lnTo>
                  <a:lnTo>
                    <a:pt x="5934" y="1031"/>
                  </a:lnTo>
                  <a:lnTo>
                    <a:pt x="5528" y="625"/>
                  </a:lnTo>
                  <a:lnTo>
                    <a:pt x="5341" y="437"/>
                  </a:lnTo>
                  <a:lnTo>
                    <a:pt x="5153" y="281"/>
                  </a:lnTo>
                  <a:lnTo>
                    <a:pt x="4935" y="156"/>
                  </a:lnTo>
                  <a:lnTo>
                    <a:pt x="4747" y="63"/>
                  </a:lnTo>
                  <a:lnTo>
                    <a:pt x="45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3555;p61">
              <a:extLst>
                <a:ext uri="{FF2B5EF4-FFF2-40B4-BE49-F238E27FC236}">
                  <a16:creationId xmlns:a16="http://schemas.microsoft.com/office/drawing/2014/main" id="{47379736-7B5C-6FA7-5E32-197EA43C95B6}"/>
                </a:ext>
              </a:extLst>
            </p:cNvPr>
            <p:cNvSpPr/>
            <p:nvPr/>
          </p:nvSpPr>
          <p:spPr>
            <a:xfrm>
              <a:off x="532450" y="3002700"/>
              <a:ext cx="220975" cy="256875"/>
            </a:xfrm>
            <a:custGeom>
              <a:avLst/>
              <a:gdLst/>
              <a:ahLst/>
              <a:cxnLst/>
              <a:rect l="l" t="t" r="r" b="b"/>
              <a:pathLst>
                <a:path w="8839" h="10275" fill="none" extrusionOk="0">
                  <a:moveTo>
                    <a:pt x="4341" y="0"/>
                  </a:moveTo>
                  <a:lnTo>
                    <a:pt x="4341" y="0"/>
                  </a:lnTo>
                  <a:lnTo>
                    <a:pt x="4248" y="0"/>
                  </a:lnTo>
                  <a:lnTo>
                    <a:pt x="4248" y="0"/>
                  </a:lnTo>
                  <a:lnTo>
                    <a:pt x="4060" y="31"/>
                  </a:lnTo>
                  <a:lnTo>
                    <a:pt x="3935" y="63"/>
                  </a:lnTo>
                  <a:lnTo>
                    <a:pt x="3811" y="156"/>
                  </a:lnTo>
                  <a:lnTo>
                    <a:pt x="3748" y="219"/>
                  </a:lnTo>
                  <a:lnTo>
                    <a:pt x="3654" y="344"/>
                  </a:lnTo>
                  <a:lnTo>
                    <a:pt x="3623" y="437"/>
                  </a:lnTo>
                  <a:lnTo>
                    <a:pt x="3592" y="562"/>
                  </a:lnTo>
                  <a:lnTo>
                    <a:pt x="3592" y="718"/>
                  </a:lnTo>
                  <a:lnTo>
                    <a:pt x="3592" y="718"/>
                  </a:lnTo>
                  <a:lnTo>
                    <a:pt x="3623" y="1062"/>
                  </a:lnTo>
                  <a:lnTo>
                    <a:pt x="3717" y="1405"/>
                  </a:lnTo>
                  <a:lnTo>
                    <a:pt x="3842" y="1811"/>
                  </a:lnTo>
                  <a:lnTo>
                    <a:pt x="4029" y="2186"/>
                  </a:lnTo>
                  <a:lnTo>
                    <a:pt x="4404" y="2936"/>
                  </a:lnTo>
                  <a:lnTo>
                    <a:pt x="4716" y="3498"/>
                  </a:lnTo>
                  <a:lnTo>
                    <a:pt x="4716" y="3498"/>
                  </a:lnTo>
                  <a:lnTo>
                    <a:pt x="4716" y="3498"/>
                  </a:lnTo>
                  <a:lnTo>
                    <a:pt x="4716" y="3498"/>
                  </a:lnTo>
                  <a:lnTo>
                    <a:pt x="4185" y="3279"/>
                  </a:lnTo>
                  <a:lnTo>
                    <a:pt x="3592" y="3123"/>
                  </a:lnTo>
                  <a:lnTo>
                    <a:pt x="2967" y="2998"/>
                  </a:lnTo>
                  <a:lnTo>
                    <a:pt x="2655" y="2967"/>
                  </a:lnTo>
                  <a:lnTo>
                    <a:pt x="2343" y="2967"/>
                  </a:lnTo>
                  <a:lnTo>
                    <a:pt x="2343" y="2967"/>
                  </a:lnTo>
                  <a:lnTo>
                    <a:pt x="1937" y="2967"/>
                  </a:lnTo>
                  <a:lnTo>
                    <a:pt x="1562" y="3029"/>
                  </a:lnTo>
                  <a:lnTo>
                    <a:pt x="1218" y="3154"/>
                  </a:lnTo>
                  <a:lnTo>
                    <a:pt x="875" y="3310"/>
                  </a:lnTo>
                  <a:lnTo>
                    <a:pt x="594" y="3498"/>
                  </a:lnTo>
                  <a:lnTo>
                    <a:pt x="469" y="3623"/>
                  </a:lnTo>
                  <a:lnTo>
                    <a:pt x="344" y="3779"/>
                  </a:lnTo>
                  <a:lnTo>
                    <a:pt x="250" y="3935"/>
                  </a:lnTo>
                  <a:lnTo>
                    <a:pt x="157" y="4091"/>
                  </a:lnTo>
                  <a:lnTo>
                    <a:pt x="94" y="4279"/>
                  </a:lnTo>
                  <a:lnTo>
                    <a:pt x="32" y="4497"/>
                  </a:lnTo>
                  <a:lnTo>
                    <a:pt x="32" y="4497"/>
                  </a:lnTo>
                  <a:lnTo>
                    <a:pt x="1" y="4622"/>
                  </a:lnTo>
                  <a:lnTo>
                    <a:pt x="1" y="4622"/>
                  </a:lnTo>
                  <a:lnTo>
                    <a:pt x="1" y="4747"/>
                  </a:lnTo>
                  <a:lnTo>
                    <a:pt x="1" y="4747"/>
                  </a:lnTo>
                  <a:lnTo>
                    <a:pt x="32" y="4934"/>
                  </a:lnTo>
                  <a:lnTo>
                    <a:pt x="63" y="5091"/>
                  </a:lnTo>
                  <a:lnTo>
                    <a:pt x="157" y="5247"/>
                  </a:lnTo>
                  <a:lnTo>
                    <a:pt x="250" y="5403"/>
                  </a:lnTo>
                  <a:lnTo>
                    <a:pt x="375" y="5528"/>
                  </a:lnTo>
                  <a:lnTo>
                    <a:pt x="500" y="5621"/>
                  </a:lnTo>
                  <a:lnTo>
                    <a:pt x="688" y="5684"/>
                  </a:lnTo>
                  <a:lnTo>
                    <a:pt x="844" y="5715"/>
                  </a:lnTo>
                  <a:lnTo>
                    <a:pt x="844" y="5715"/>
                  </a:lnTo>
                  <a:lnTo>
                    <a:pt x="1125" y="5778"/>
                  </a:lnTo>
                  <a:lnTo>
                    <a:pt x="1406" y="5840"/>
                  </a:lnTo>
                  <a:lnTo>
                    <a:pt x="1937" y="5840"/>
                  </a:lnTo>
                  <a:lnTo>
                    <a:pt x="1937" y="5840"/>
                  </a:lnTo>
                  <a:lnTo>
                    <a:pt x="2780" y="5809"/>
                  </a:lnTo>
                  <a:lnTo>
                    <a:pt x="2780" y="5809"/>
                  </a:lnTo>
                  <a:lnTo>
                    <a:pt x="3623" y="5778"/>
                  </a:lnTo>
                  <a:lnTo>
                    <a:pt x="3623" y="5778"/>
                  </a:lnTo>
                  <a:lnTo>
                    <a:pt x="3967" y="5778"/>
                  </a:lnTo>
                  <a:lnTo>
                    <a:pt x="3967" y="5778"/>
                  </a:lnTo>
                  <a:lnTo>
                    <a:pt x="3967" y="5778"/>
                  </a:lnTo>
                  <a:lnTo>
                    <a:pt x="3967" y="5778"/>
                  </a:lnTo>
                  <a:lnTo>
                    <a:pt x="3373" y="5934"/>
                  </a:lnTo>
                  <a:lnTo>
                    <a:pt x="2780" y="6121"/>
                  </a:lnTo>
                  <a:lnTo>
                    <a:pt x="2187" y="6371"/>
                  </a:lnTo>
                  <a:lnTo>
                    <a:pt x="1906" y="6527"/>
                  </a:lnTo>
                  <a:lnTo>
                    <a:pt x="1656" y="6683"/>
                  </a:lnTo>
                  <a:lnTo>
                    <a:pt x="1406" y="6871"/>
                  </a:lnTo>
                  <a:lnTo>
                    <a:pt x="1187" y="7058"/>
                  </a:lnTo>
                  <a:lnTo>
                    <a:pt x="1000" y="7277"/>
                  </a:lnTo>
                  <a:lnTo>
                    <a:pt x="812" y="7495"/>
                  </a:lnTo>
                  <a:lnTo>
                    <a:pt x="688" y="7745"/>
                  </a:lnTo>
                  <a:lnTo>
                    <a:pt x="594" y="7995"/>
                  </a:lnTo>
                  <a:lnTo>
                    <a:pt x="531" y="8276"/>
                  </a:lnTo>
                  <a:lnTo>
                    <a:pt x="500" y="8557"/>
                  </a:lnTo>
                  <a:lnTo>
                    <a:pt x="500" y="8557"/>
                  </a:lnTo>
                  <a:lnTo>
                    <a:pt x="531" y="8901"/>
                  </a:lnTo>
                  <a:lnTo>
                    <a:pt x="531" y="8901"/>
                  </a:lnTo>
                  <a:lnTo>
                    <a:pt x="563" y="8994"/>
                  </a:lnTo>
                  <a:lnTo>
                    <a:pt x="563" y="8994"/>
                  </a:lnTo>
                  <a:lnTo>
                    <a:pt x="594" y="9182"/>
                  </a:lnTo>
                  <a:lnTo>
                    <a:pt x="688" y="9338"/>
                  </a:lnTo>
                  <a:lnTo>
                    <a:pt x="781" y="9463"/>
                  </a:lnTo>
                  <a:lnTo>
                    <a:pt x="906" y="9588"/>
                  </a:lnTo>
                  <a:lnTo>
                    <a:pt x="1062" y="9650"/>
                  </a:lnTo>
                  <a:lnTo>
                    <a:pt x="1218" y="9744"/>
                  </a:lnTo>
                  <a:lnTo>
                    <a:pt x="1375" y="9775"/>
                  </a:lnTo>
                  <a:lnTo>
                    <a:pt x="1531" y="9775"/>
                  </a:lnTo>
                  <a:lnTo>
                    <a:pt x="1531" y="9775"/>
                  </a:lnTo>
                  <a:lnTo>
                    <a:pt x="1781" y="9744"/>
                  </a:lnTo>
                  <a:lnTo>
                    <a:pt x="1781" y="9744"/>
                  </a:lnTo>
                  <a:lnTo>
                    <a:pt x="1968" y="9744"/>
                  </a:lnTo>
                  <a:lnTo>
                    <a:pt x="2187" y="9681"/>
                  </a:lnTo>
                  <a:lnTo>
                    <a:pt x="2624" y="9525"/>
                  </a:lnTo>
                  <a:lnTo>
                    <a:pt x="3092" y="9307"/>
                  </a:lnTo>
                  <a:lnTo>
                    <a:pt x="3561" y="9088"/>
                  </a:lnTo>
                  <a:lnTo>
                    <a:pt x="4029" y="8869"/>
                  </a:lnTo>
                  <a:lnTo>
                    <a:pt x="4498" y="8682"/>
                  </a:lnTo>
                  <a:lnTo>
                    <a:pt x="4966" y="8557"/>
                  </a:lnTo>
                  <a:lnTo>
                    <a:pt x="5185" y="8526"/>
                  </a:lnTo>
                  <a:lnTo>
                    <a:pt x="5403" y="8495"/>
                  </a:lnTo>
                  <a:lnTo>
                    <a:pt x="5403" y="8495"/>
                  </a:lnTo>
                  <a:lnTo>
                    <a:pt x="5684" y="8526"/>
                  </a:lnTo>
                  <a:lnTo>
                    <a:pt x="5965" y="8619"/>
                  </a:lnTo>
                  <a:lnTo>
                    <a:pt x="5965" y="8619"/>
                  </a:lnTo>
                  <a:lnTo>
                    <a:pt x="6403" y="9119"/>
                  </a:lnTo>
                  <a:lnTo>
                    <a:pt x="6840" y="9650"/>
                  </a:lnTo>
                  <a:lnTo>
                    <a:pt x="7058" y="9900"/>
                  </a:lnTo>
                  <a:lnTo>
                    <a:pt x="7308" y="10087"/>
                  </a:lnTo>
                  <a:lnTo>
                    <a:pt x="7527" y="10212"/>
                  </a:lnTo>
                  <a:lnTo>
                    <a:pt x="7652" y="10243"/>
                  </a:lnTo>
                  <a:lnTo>
                    <a:pt x="7777" y="10275"/>
                  </a:lnTo>
                  <a:lnTo>
                    <a:pt x="7777" y="10275"/>
                  </a:lnTo>
                  <a:lnTo>
                    <a:pt x="7870" y="10243"/>
                  </a:lnTo>
                  <a:lnTo>
                    <a:pt x="7964" y="10212"/>
                  </a:lnTo>
                  <a:lnTo>
                    <a:pt x="8089" y="10181"/>
                  </a:lnTo>
                  <a:lnTo>
                    <a:pt x="8183" y="10087"/>
                  </a:lnTo>
                  <a:lnTo>
                    <a:pt x="8276" y="9994"/>
                  </a:lnTo>
                  <a:lnTo>
                    <a:pt x="8370" y="9837"/>
                  </a:lnTo>
                  <a:lnTo>
                    <a:pt x="8557" y="9494"/>
                  </a:lnTo>
                  <a:lnTo>
                    <a:pt x="8557" y="9494"/>
                  </a:lnTo>
                  <a:lnTo>
                    <a:pt x="8682" y="9150"/>
                  </a:lnTo>
                  <a:lnTo>
                    <a:pt x="8776" y="8807"/>
                  </a:lnTo>
                  <a:lnTo>
                    <a:pt x="8807" y="8432"/>
                  </a:lnTo>
                  <a:lnTo>
                    <a:pt x="8838" y="8057"/>
                  </a:lnTo>
                  <a:lnTo>
                    <a:pt x="8838" y="8057"/>
                  </a:lnTo>
                  <a:lnTo>
                    <a:pt x="8807" y="7558"/>
                  </a:lnTo>
                  <a:lnTo>
                    <a:pt x="8745" y="7058"/>
                  </a:lnTo>
                  <a:lnTo>
                    <a:pt x="8620" y="6558"/>
                  </a:lnTo>
                  <a:lnTo>
                    <a:pt x="8495" y="6059"/>
                  </a:lnTo>
                  <a:lnTo>
                    <a:pt x="8339" y="5559"/>
                  </a:lnTo>
                  <a:lnTo>
                    <a:pt x="8151" y="5091"/>
                  </a:lnTo>
                  <a:lnTo>
                    <a:pt x="7777" y="4185"/>
                  </a:lnTo>
                  <a:lnTo>
                    <a:pt x="7777" y="4185"/>
                  </a:lnTo>
                  <a:lnTo>
                    <a:pt x="7621" y="3873"/>
                  </a:lnTo>
                  <a:lnTo>
                    <a:pt x="7621" y="3873"/>
                  </a:lnTo>
                  <a:lnTo>
                    <a:pt x="7215" y="3061"/>
                  </a:lnTo>
                  <a:lnTo>
                    <a:pt x="7215" y="3061"/>
                  </a:lnTo>
                  <a:lnTo>
                    <a:pt x="6933" y="2561"/>
                  </a:lnTo>
                  <a:lnTo>
                    <a:pt x="6621" y="2030"/>
                  </a:lnTo>
                  <a:lnTo>
                    <a:pt x="6278" y="1499"/>
                  </a:lnTo>
                  <a:lnTo>
                    <a:pt x="5934" y="1031"/>
                  </a:lnTo>
                  <a:lnTo>
                    <a:pt x="5528" y="625"/>
                  </a:lnTo>
                  <a:lnTo>
                    <a:pt x="5341" y="437"/>
                  </a:lnTo>
                  <a:lnTo>
                    <a:pt x="5153" y="281"/>
                  </a:lnTo>
                  <a:lnTo>
                    <a:pt x="4935" y="156"/>
                  </a:lnTo>
                  <a:lnTo>
                    <a:pt x="4747" y="63"/>
                  </a:lnTo>
                  <a:lnTo>
                    <a:pt x="4529" y="0"/>
                  </a:lnTo>
                  <a:lnTo>
                    <a:pt x="434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3556;p61">
              <a:extLst>
                <a:ext uri="{FF2B5EF4-FFF2-40B4-BE49-F238E27FC236}">
                  <a16:creationId xmlns:a16="http://schemas.microsoft.com/office/drawing/2014/main" id="{F7BA38A9-9899-B528-179D-8025E05B465E}"/>
                </a:ext>
              </a:extLst>
            </p:cNvPr>
            <p:cNvSpPr/>
            <p:nvPr/>
          </p:nvSpPr>
          <p:spPr>
            <a:xfrm>
              <a:off x="569925" y="3047975"/>
              <a:ext cx="181150" cy="213950"/>
            </a:xfrm>
            <a:custGeom>
              <a:avLst/>
              <a:gdLst/>
              <a:ahLst/>
              <a:cxnLst/>
              <a:rect l="l" t="t" r="r" b="b"/>
              <a:pathLst>
                <a:path w="7246" h="8558" extrusionOk="0">
                  <a:moveTo>
                    <a:pt x="2280" y="0"/>
                  </a:moveTo>
                  <a:lnTo>
                    <a:pt x="2187" y="32"/>
                  </a:lnTo>
                  <a:lnTo>
                    <a:pt x="2062" y="63"/>
                  </a:lnTo>
                  <a:lnTo>
                    <a:pt x="1968" y="157"/>
                  </a:lnTo>
                  <a:lnTo>
                    <a:pt x="1874" y="250"/>
                  </a:lnTo>
                  <a:lnTo>
                    <a:pt x="1781" y="344"/>
                  </a:lnTo>
                  <a:lnTo>
                    <a:pt x="1718" y="563"/>
                  </a:lnTo>
                  <a:lnTo>
                    <a:pt x="1687" y="781"/>
                  </a:lnTo>
                  <a:lnTo>
                    <a:pt x="1687" y="1031"/>
                  </a:lnTo>
                  <a:lnTo>
                    <a:pt x="1749" y="1281"/>
                  </a:lnTo>
                  <a:lnTo>
                    <a:pt x="1874" y="1531"/>
                  </a:lnTo>
                  <a:lnTo>
                    <a:pt x="2030" y="1781"/>
                  </a:lnTo>
                  <a:lnTo>
                    <a:pt x="2187" y="2030"/>
                  </a:lnTo>
                  <a:lnTo>
                    <a:pt x="2405" y="2280"/>
                  </a:lnTo>
                  <a:lnTo>
                    <a:pt x="2842" y="2749"/>
                  </a:lnTo>
                  <a:lnTo>
                    <a:pt x="3342" y="3217"/>
                  </a:lnTo>
                  <a:lnTo>
                    <a:pt x="4248" y="3998"/>
                  </a:lnTo>
                  <a:lnTo>
                    <a:pt x="3654" y="3842"/>
                  </a:lnTo>
                  <a:lnTo>
                    <a:pt x="2999" y="3717"/>
                  </a:lnTo>
                  <a:lnTo>
                    <a:pt x="2312" y="3623"/>
                  </a:lnTo>
                  <a:lnTo>
                    <a:pt x="1968" y="3592"/>
                  </a:lnTo>
                  <a:lnTo>
                    <a:pt x="1624" y="3623"/>
                  </a:lnTo>
                  <a:lnTo>
                    <a:pt x="1312" y="3623"/>
                  </a:lnTo>
                  <a:lnTo>
                    <a:pt x="1000" y="3686"/>
                  </a:lnTo>
                  <a:lnTo>
                    <a:pt x="719" y="3779"/>
                  </a:lnTo>
                  <a:lnTo>
                    <a:pt x="500" y="3873"/>
                  </a:lnTo>
                  <a:lnTo>
                    <a:pt x="282" y="4029"/>
                  </a:lnTo>
                  <a:lnTo>
                    <a:pt x="125" y="4185"/>
                  </a:lnTo>
                  <a:lnTo>
                    <a:pt x="32" y="4404"/>
                  </a:lnTo>
                  <a:lnTo>
                    <a:pt x="1" y="4654"/>
                  </a:lnTo>
                  <a:lnTo>
                    <a:pt x="1" y="4716"/>
                  </a:lnTo>
                  <a:lnTo>
                    <a:pt x="32" y="4779"/>
                  </a:lnTo>
                  <a:lnTo>
                    <a:pt x="125" y="4903"/>
                  </a:lnTo>
                  <a:lnTo>
                    <a:pt x="313" y="5028"/>
                  </a:lnTo>
                  <a:lnTo>
                    <a:pt x="531" y="5153"/>
                  </a:lnTo>
                  <a:lnTo>
                    <a:pt x="1156" y="5403"/>
                  </a:lnTo>
                  <a:lnTo>
                    <a:pt x="1874" y="5684"/>
                  </a:lnTo>
                  <a:lnTo>
                    <a:pt x="2655" y="5997"/>
                  </a:lnTo>
                  <a:lnTo>
                    <a:pt x="3061" y="6153"/>
                  </a:lnTo>
                  <a:lnTo>
                    <a:pt x="3436" y="6340"/>
                  </a:lnTo>
                  <a:lnTo>
                    <a:pt x="3811" y="6559"/>
                  </a:lnTo>
                  <a:lnTo>
                    <a:pt x="4123" y="6777"/>
                  </a:lnTo>
                  <a:lnTo>
                    <a:pt x="4435" y="7027"/>
                  </a:lnTo>
                  <a:lnTo>
                    <a:pt x="4685" y="7277"/>
                  </a:lnTo>
                  <a:lnTo>
                    <a:pt x="4966" y="7620"/>
                  </a:lnTo>
                  <a:lnTo>
                    <a:pt x="5185" y="7839"/>
                  </a:lnTo>
                  <a:lnTo>
                    <a:pt x="5434" y="8089"/>
                  </a:lnTo>
                  <a:lnTo>
                    <a:pt x="5684" y="8276"/>
                  </a:lnTo>
                  <a:lnTo>
                    <a:pt x="5997" y="8464"/>
                  </a:lnTo>
                  <a:lnTo>
                    <a:pt x="6122" y="8526"/>
                  </a:lnTo>
                  <a:lnTo>
                    <a:pt x="6278" y="8557"/>
                  </a:lnTo>
                  <a:lnTo>
                    <a:pt x="6403" y="8557"/>
                  </a:lnTo>
                  <a:lnTo>
                    <a:pt x="6559" y="8526"/>
                  </a:lnTo>
                  <a:lnTo>
                    <a:pt x="6652" y="8495"/>
                  </a:lnTo>
                  <a:lnTo>
                    <a:pt x="6746" y="8401"/>
                  </a:lnTo>
                  <a:lnTo>
                    <a:pt x="6840" y="8307"/>
                  </a:lnTo>
                  <a:lnTo>
                    <a:pt x="6965" y="8151"/>
                  </a:lnTo>
                  <a:lnTo>
                    <a:pt x="7027" y="7964"/>
                  </a:lnTo>
                  <a:lnTo>
                    <a:pt x="7121" y="7777"/>
                  </a:lnTo>
                  <a:lnTo>
                    <a:pt x="7183" y="7527"/>
                  </a:lnTo>
                  <a:lnTo>
                    <a:pt x="7215" y="7246"/>
                  </a:lnTo>
                  <a:lnTo>
                    <a:pt x="7246" y="6965"/>
                  </a:lnTo>
                  <a:lnTo>
                    <a:pt x="7246" y="6621"/>
                  </a:lnTo>
                  <a:lnTo>
                    <a:pt x="7215" y="6246"/>
                  </a:lnTo>
                  <a:lnTo>
                    <a:pt x="7152" y="5872"/>
                  </a:lnTo>
                  <a:lnTo>
                    <a:pt x="7058" y="5466"/>
                  </a:lnTo>
                  <a:lnTo>
                    <a:pt x="6902" y="4997"/>
                  </a:lnTo>
                  <a:lnTo>
                    <a:pt x="6715" y="4529"/>
                  </a:lnTo>
                  <a:lnTo>
                    <a:pt x="6496" y="4029"/>
                  </a:lnTo>
                  <a:lnTo>
                    <a:pt x="6278" y="3623"/>
                  </a:lnTo>
                  <a:lnTo>
                    <a:pt x="5997" y="3186"/>
                  </a:lnTo>
                  <a:lnTo>
                    <a:pt x="5716" y="2780"/>
                  </a:lnTo>
                  <a:lnTo>
                    <a:pt x="5403" y="2343"/>
                  </a:lnTo>
                  <a:lnTo>
                    <a:pt x="5060" y="1937"/>
                  </a:lnTo>
                  <a:lnTo>
                    <a:pt x="4716" y="1562"/>
                  </a:lnTo>
                  <a:lnTo>
                    <a:pt x="4373" y="1187"/>
                  </a:lnTo>
                  <a:lnTo>
                    <a:pt x="4029" y="875"/>
                  </a:lnTo>
                  <a:lnTo>
                    <a:pt x="3686" y="594"/>
                  </a:lnTo>
                  <a:lnTo>
                    <a:pt x="3342" y="344"/>
                  </a:lnTo>
                  <a:lnTo>
                    <a:pt x="2999" y="157"/>
                  </a:lnTo>
                  <a:lnTo>
                    <a:pt x="2686" y="63"/>
                  </a:lnTo>
                  <a:lnTo>
                    <a:pt x="240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3557;p61">
              <a:extLst>
                <a:ext uri="{FF2B5EF4-FFF2-40B4-BE49-F238E27FC236}">
                  <a16:creationId xmlns:a16="http://schemas.microsoft.com/office/drawing/2014/main" id="{5A1F9568-C00C-8249-5106-31719D68667B}"/>
                </a:ext>
              </a:extLst>
            </p:cNvPr>
            <p:cNvSpPr/>
            <p:nvPr/>
          </p:nvSpPr>
          <p:spPr>
            <a:xfrm>
              <a:off x="548075" y="3840425"/>
              <a:ext cx="464550" cy="584000"/>
            </a:xfrm>
            <a:custGeom>
              <a:avLst/>
              <a:gdLst/>
              <a:ahLst/>
              <a:cxnLst/>
              <a:rect l="l" t="t" r="r" b="b"/>
              <a:pathLst>
                <a:path w="18582" h="23360" extrusionOk="0">
                  <a:moveTo>
                    <a:pt x="3841" y="0"/>
                  </a:moveTo>
                  <a:lnTo>
                    <a:pt x="2061" y="10899"/>
                  </a:lnTo>
                  <a:lnTo>
                    <a:pt x="781" y="18832"/>
                  </a:lnTo>
                  <a:lnTo>
                    <a:pt x="0" y="23360"/>
                  </a:lnTo>
                  <a:lnTo>
                    <a:pt x="18582" y="23360"/>
                  </a:lnTo>
                  <a:lnTo>
                    <a:pt x="15552" y="32"/>
                  </a:lnTo>
                  <a:lnTo>
                    <a:pt x="384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3558;p61">
              <a:extLst>
                <a:ext uri="{FF2B5EF4-FFF2-40B4-BE49-F238E27FC236}">
                  <a16:creationId xmlns:a16="http://schemas.microsoft.com/office/drawing/2014/main" id="{42A40196-6F72-1902-2F16-C8AF57D16BD9}"/>
                </a:ext>
              </a:extLst>
            </p:cNvPr>
            <p:cNvSpPr/>
            <p:nvPr/>
          </p:nvSpPr>
          <p:spPr>
            <a:xfrm>
              <a:off x="2513975" y="2444475"/>
              <a:ext cx="2064275" cy="1115675"/>
            </a:xfrm>
            <a:custGeom>
              <a:avLst/>
              <a:gdLst/>
              <a:ahLst/>
              <a:cxnLst/>
              <a:rect l="l" t="t" r="r" b="b"/>
              <a:pathLst>
                <a:path w="82571" h="44627" extrusionOk="0">
                  <a:moveTo>
                    <a:pt x="1967" y="0"/>
                  </a:moveTo>
                  <a:lnTo>
                    <a:pt x="1749" y="63"/>
                  </a:lnTo>
                  <a:lnTo>
                    <a:pt x="1561" y="94"/>
                  </a:lnTo>
                  <a:lnTo>
                    <a:pt x="1374" y="188"/>
                  </a:lnTo>
                  <a:lnTo>
                    <a:pt x="1187" y="281"/>
                  </a:lnTo>
                  <a:lnTo>
                    <a:pt x="1031" y="375"/>
                  </a:lnTo>
                  <a:lnTo>
                    <a:pt x="874" y="500"/>
                  </a:lnTo>
                  <a:lnTo>
                    <a:pt x="750" y="656"/>
                  </a:lnTo>
                  <a:lnTo>
                    <a:pt x="625" y="781"/>
                  </a:lnTo>
                  <a:lnTo>
                    <a:pt x="406" y="1156"/>
                  </a:lnTo>
                  <a:lnTo>
                    <a:pt x="219" y="1562"/>
                  </a:lnTo>
                  <a:lnTo>
                    <a:pt x="125" y="1999"/>
                  </a:lnTo>
                  <a:lnTo>
                    <a:pt x="31" y="2499"/>
                  </a:lnTo>
                  <a:lnTo>
                    <a:pt x="0" y="3061"/>
                  </a:lnTo>
                  <a:lnTo>
                    <a:pt x="31" y="3654"/>
                  </a:lnTo>
                  <a:lnTo>
                    <a:pt x="62" y="4310"/>
                  </a:lnTo>
                  <a:lnTo>
                    <a:pt x="187" y="4966"/>
                  </a:lnTo>
                  <a:lnTo>
                    <a:pt x="312" y="5653"/>
                  </a:lnTo>
                  <a:lnTo>
                    <a:pt x="500" y="6402"/>
                  </a:lnTo>
                  <a:lnTo>
                    <a:pt x="750" y="7152"/>
                  </a:lnTo>
                  <a:lnTo>
                    <a:pt x="999" y="7932"/>
                  </a:lnTo>
                  <a:lnTo>
                    <a:pt x="1312" y="8744"/>
                  </a:lnTo>
                  <a:lnTo>
                    <a:pt x="1686" y="9556"/>
                  </a:lnTo>
                  <a:lnTo>
                    <a:pt x="2061" y="10400"/>
                  </a:lnTo>
                  <a:lnTo>
                    <a:pt x="2498" y="11243"/>
                  </a:lnTo>
                  <a:lnTo>
                    <a:pt x="2967" y="12086"/>
                  </a:lnTo>
                  <a:lnTo>
                    <a:pt x="3466" y="12929"/>
                  </a:lnTo>
                  <a:lnTo>
                    <a:pt x="4029" y="13772"/>
                  </a:lnTo>
                  <a:lnTo>
                    <a:pt x="5434" y="15833"/>
                  </a:lnTo>
                  <a:lnTo>
                    <a:pt x="6964" y="18051"/>
                  </a:lnTo>
                  <a:lnTo>
                    <a:pt x="8651" y="20362"/>
                  </a:lnTo>
                  <a:lnTo>
                    <a:pt x="10462" y="22704"/>
                  </a:lnTo>
                  <a:lnTo>
                    <a:pt x="12398" y="25109"/>
                  </a:lnTo>
                  <a:lnTo>
                    <a:pt x="13366" y="26327"/>
                  </a:lnTo>
                  <a:lnTo>
                    <a:pt x="14397" y="27513"/>
                  </a:lnTo>
                  <a:lnTo>
                    <a:pt x="15427" y="28731"/>
                  </a:lnTo>
                  <a:lnTo>
                    <a:pt x="16489" y="29887"/>
                  </a:lnTo>
                  <a:lnTo>
                    <a:pt x="17551" y="31073"/>
                  </a:lnTo>
                  <a:lnTo>
                    <a:pt x="18613" y="32198"/>
                  </a:lnTo>
                  <a:lnTo>
                    <a:pt x="19706" y="33322"/>
                  </a:lnTo>
                  <a:lnTo>
                    <a:pt x="20799" y="34415"/>
                  </a:lnTo>
                  <a:lnTo>
                    <a:pt x="21923" y="35477"/>
                  </a:lnTo>
                  <a:lnTo>
                    <a:pt x="23016" y="36476"/>
                  </a:lnTo>
                  <a:lnTo>
                    <a:pt x="24140" y="37444"/>
                  </a:lnTo>
                  <a:lnTo>
                    <a:pt x="25265" y="38381"/>
                  </a:lnTo>
                  <a:lnTo>
                    <a:pt x="26389" y="39255"/>
                  </a:lnTo>
                  <a:lnTo>
                    <a:pt x="27482" y="40067"/>
                  </a:lnTo>
                  <a:lnTo>
                    <a:pt x="28606" y="40848"/>
                  </a:lnTo>
                  <a:lnTo>
                    <a:pt x="29699" y="41535"/>
                  </a:lnTo>
                  <a:lnTo>
                    <a:pt x="30792" y="42191"/>
                  </a:lnTo>
                  <a:lnTo>
                    <a:pt x="31885" y="42753"/>
                  </a:lnTo>
                  <a:lnTo>
                    <a:pt x="32947" y="43222"/>
                  </a:lnTo>
                  <a:lnTo>
                    <a:pt x="34009" y="43628"/>
                  </a:lnTo>
                  <a:lnTo>
                    <a:pt x="34540" y="43815"/>
                  </a:lnTo>
                  <a:lnTo>
                    <a:pt x="35040" y="43971"/>
                  </a:lnTo>
                  <a:lnTo>
                    <a:pt x="35570" y="44096"/>
                  </a:lnTo>
                  <a:lnTo>
                    <a:pt x="36070" y="44190"/>
                  </a:lnTo>
                  <a:lnTo>
                    <a:pt x="37163" y="44377"/>
                  </a:lnTo>
                  <a:lnTo>
                    <a:pt x="38350" y="44502"/>
                  </a:lnTo>
                  <a:lnTo>
                    <a:pt x="39693" y="44564"/>
                  </a:lnTo>
                  <a:lnTo>
                    <a:pt x="41129" y="44596"/>
                  </a:lnTo>
                  <a:lnTo>
                    <a:pt x="42660" y="44627"/>
                  </a:lnTo>
                  <a:lnTo>
                    <a:pt x="44283" y="44596"/>
                  </a:lnTo>
                  <a:lnTo>
                    <a:pt x="45970" y="44502"/>
                  </a:lnTo>
                  <a:lnTo>
                    <a:pt x="47719" y="44408"/>
                  </a:lnTo>
                  <a:lnTo>
                    <a:pt x="49530" y="44283"/>
                  </a:lnTo>
                  <a:lnTo>
                    <a:pt x="51404" y="44127"/>
                  </a:lnTo>
                  <a:lnTo>
                    <a:pt x="53309" y="43940"/>
                  </a:lnTo>
                  <a:lnTo>
                    <a:pt x="55214" y="43753"/>
                  </a:lnTo>
                  <a:lnTo>
                    <a:pt x="57150" y="43534"/>
                  </a:lnTo>
                  <a:lnTo>
                    <a:pt x="59086" y="43284"/>
                  </a:lnTo>
                  <a:lnTo>
                    <a:pt x="62927" y="42722"/>
                  </a:lnTo>
                  <a:lnTo>
                    <a:pt x="66644" y="42129"/>
                  </a:lnTo>
                  <a:lnTo>
                    <a:pt x="70173" y="41504"/>
                  </a:lnTo>
                  <a:lnTo>
                    <a:pt x="71828" y="41160"/>
                  </a:lnTo>
                  <a:lnTo>
                    <a:pt x="73421" y="40817"/>
                  </a:lnTo>
                  <a:lnTo>
                    <a:pt x="74888" y="40505"/>
                  </a:lnTo>
                  <a:lnTo>
                    <a:pt x="76294" y="40161"/>
                  </a:lnTo>
                  <a:lnTo>
                    <a:pt x="77574" y="39818"/>
                  </a:lnTo>
                  <a:lnTo>
                    <a:pt x="78698" y="39505"/>
                  </a:lnTo>
                  <a:lnTo>
                    <a:pt x="79729" y="39193"/>
                  </a:lnTo>
                  <a:lnTo>
                    <a:pt x="80603" y="38881"/>
                  </a:lnTo>
                  <a:lnTo>
                    <a:pt x="81322" y="38568"/>
                  </a:lnTo>
                  <a:lnTo>
                    <a:pt x="81884" y="38287"/>
                  </a:lnTo>
                  <a:lnTo>
                    <a:pt x="82102" y="38131"/>
                  </a:lnTo>
                  <a:lnTo>
                    <a:pt x="82259" y="38006"/>
                  </a:lnTo>
                  <a:lnTo>
                    <a:pt x="82383" y="37881"/>
                  </a:lnTo>
                  <a:lnTo>
                    <a:pt x="82477" y="37756"/>
                  </a:lnTo>
                  <a:lnTo>
                    <a:pt x="82540" y="37475"/>
                  </a:lnTo>
                  <a:lnTo>
                    <a:pt x="82571" y="37132"/>
                  </a:lnTo>
                  <a:lnTo>
                    <a:pt x="82540" y="36757"/>
                  </a:lnTo>
                  <a:lnTo>
                    <a:pt x="82446" y="36320"/>
                  </a:lnTo>
                  <a:lnTo>
                    <a:pt x="82321" y="35851"/>
                  </a:lnTo>
                  <a:lnTo>
                    <a:pt x="82165" y="35352"/>
                  </a:lnTo>
                  <a:lnTo>
                    <a:pt x="81977" y="34790"/>
                  </a:lnTo>
                  <a:lnTo>
                    <a:pt x="81728" y="34228"/>
                  </a:lnTo>
                  <a:lnTo>
                    <a:pt x="81166" y="33010"/>
                  </a:lnTo>
                  <a:lnTo>
                    <a:pt x="80478" y="31698"/>
                  </a:lnTo>
                  <a:lnTo>
                    <a:pt x="79698" y="30324"/>
                  </a:lnTo>
                  <a:lnTo>
                    <a:pt x="78886" y="28981"/>
                  </a:lnTo>
                  <a:lnTo>
                    <a:pt x="78011" y="27607"/>
                  </a:lnTo>
                  <a:lnTo>
                    <a:pt x="77106" y="26295"/>
                  </a:lnTo>
                  <a:lnTo>
                    <a:pt x="76200" y="25046"/>
                  </a:lnTo>
                  <a:lnTo>
                    <a:pt x="75326" y="23922"/>
                  </a:lnTo>
                  <a:lnTo>
                    <a:pt x="74514" y="22923"/>
                  </a:lnTo>
                  <a:lnTo>
                    <a:pt x="73733" y="22111"/>
                  </a:lnTo>
                  <a:lnTo>
                    <a:pt x="73389" y="21767"/>
                  </a:lnTo>
                  <a:lnTo>
                    <a:pt x="73077" y="21455"/>
                  </a:lnTo>
                  <a:lnTo>
                    <a:pt x="72796" y="21236"/>
                  </a:lnTo>
                  <a:lnTo>
                    <a:pt x="72515" y="21049"/>
                  </a:lnTo>
                  <a:lnTo>
                    <a:pt x="72390" y="20986"/>
                  </a:lnTo>
                  <a:lnTo>
                    <a:pt x="72203" y="20924"/>
                  </a:lnTo>
                  <a:lnTo>
                    <a:pt x="71765" y="20830"/>
                  </a:lnTo>
                  <a:lnTo>
                    <a:pt x="71203" y="20768"/>
                  </a:lnTo>
                  <a:lnTo>
                    <a:pt x="70547" y="20736"/>
                  </a:lnTo>
                  <a:lnTo>
                    <a:pt x="69767" y="20705"/>
                  </a:lnTo>
                  <a:lnTo>
                    <a:pt x="68924" y="20705"/>
                  </a:lnTo>
                  <a:lnTo>
                    <a:pt x="66925" y="20768"/>
                  </a:lnTo>
                  <a:lnTo>
                    <a:pt x="64645" y="20893"/>
                  </a:lnTo>
                  <a:lnTo>
                    <a:pt x="62147" y="21080"/>
                  </a:lnTo>
                  <a:lnTo>
                    <a:pt x="56713" y="21548"/>
                  </a:lnTo>
                  <a:lnTo>
                    <a:pt x="51060" y="22048"/>
                  </a:lnTo>
                  <a:lnTo>
                    <a:pt x="48312" y="22267"/>
                  </a:lnTo>
                  <a:lnTo>
                    <a:pt x="45720" y="22485"/>
                  </a:lnTo>
                  <a:lnTo>
                    <a:pt x="43315" y="22610"/>
                  </a:lnTo>
                  <a:lnTo>
                    <a:pt x="41161" y="22704"/>
                  </a:lnTo>
                  <a:lnTo>
                    <a:pt x="40224" y="22735"/>
                  </a:lnTo>
                  <a:lnTo>
                    <a:pt x="39349" y="22704"/>
                  </a:lnTo>
                  <a:lnTo>
                    <a:pt x="38568" y="22673"/>
                  </a:lnTo>
                  <a:lnTo>
                    <a:pt x="37913" y="22641"/>
                  </a:lnTo>
                  <a:lnTo>
                    <a:pt x="37257" y="22517"/>
                  </a:lnTo>
                  <a:lnTo>
                    <a:pt x="36539" y="22329"/>
                  </a:lnTo>
                  <a:lnTo>
                    <a:pt x="35758" y="22079"/>
                  </a:lnTo>
                  <a:lnTo>
                    <a:pt x="34915" y="21736"/>
                  </a:lnTo>
                  <a:lnTo>
                    <a:pt x="34040" y="21330"/>
                  </a:lnTo>
                  <a:lnTo>
                    <a:pt x="33135" y="20893"/>
                  </a:lnTo>
                  <a:lnTo>
                    <a:pt x="32166" y="20362"/>
                  </a:lnTo>
                  <a:lnTo>
                    <a:pt x="31167" y="19800"/>
                  </a:lnTo>
                  <a:lnTo>
                    <a:pt x="30105" y="19175"/>
                  </a:lnTo>
                  <a:lnTo>
                    <a:pt x="29043" y="18519"/>
                  </a:lnTo>
                  <a:lnTo>
                    <a:pt x="26857" y="17083"/>
                  </a:lnTo>
                  <a:lnTo>
                    <a:pt x="24640" y="15521"/>
                  </a:lnTo>
                  <a:lnTo>
                    <a:pt x="22360" y="13897"/>
                  </a:lnTo>
                  <a:lnTo>
                    <a:pt x="20112" y="12242"/>
                  </a:lnTo>
                  <a:lnTo>
                    <a:pt x="17926" y="10587"/>
                  </a:lnTo>
                  <a:lnTo>
                    <a:pt x="15833" y="8963"/>
                  </a:lnTo>
                  <a:lnTo>
                    <a:pt x="13866" y="7433"/>
                  </a:lnTo>
                  <a:lnTo>
                    <a:pt x="10462" y="4716"/>
                  </a:lnTo>
                  <a:lnTo>
                    <a:pt x="8026" y="2748"/>
                  </a:lnTo>
                  <a:lnTo>
                    <a:pt x="7120" y="2093"/>
                  </a:lnTo>
                  <a:lnTo>
                    <a:pt x="6308" y="1530"/>
                  </a:lnTo>
                  <a:lnTo>
                    <a:pt x="5528" y="1062"/>
                  </a:lnTo>
                  <a:lnTo>
                    <a:pt x="4809" y="656"/>
                  </a:lnTo>
                  <a:lnTo>
                    <a:pt x="4122" y="375"/>
                  </a:lnTo>
                  <a:lnTo>
                    <a:pt x="3498" y="156"/>
                  </a:lnTo>
                  <a:lnTo>
                    <a:pt x="2936" y="31"/>
                  </a:lnTo>
                  <a:lnTo>
                    <a:pt x="2436" y="0"/>
                  </a:lnTo>
                  <a:close/>
                </a:path>
              </a:pathLst>
            </a:custGeom>
            <a:solidFill>
              <a:srgbClr val="F7A9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3559;p61">
              <a:extLst>
                <a:ext uri="{FF2B5EF4-FFF2-40B4-BE49-F238E27FC236}">
                  <a16:creationId xmlns:a16="http://schemas.microsoft.com/office/drawing/2014/main" id="{049CF617-2579-833D-44CF-5E971DD7D88B}"/>
                </a:ext>
              </a:extLst>
            </p:cNvPr>
            <p:cNvSpPr/>
            <p:nvPr/>
          </p:nvSpPr>
          <p:spPr>
            <a:xfrm>
              <a:off x="2483525" y="2435875"/>
              <a:ext cx="793250" cy="890850"/>
            </a:xfrm>
            <a:custGeom>
              <a:avLst/>
              <a:gdLst/>
              <a:ahLst/>
              <a:cxnLst/>
              <a:rect l="l" t="t" r="r" b="b"/>
              <a:pathLst>
                <a:path w="31730" h="35634" extrusionOk="0">
                  <a:moveTo>
                    <a:pt x="2280" y="1"/>
                  </a:moveTo>
                  <a:lnTo>
                    <a:pt x="1843" y="63"/>
                  </a:lnTo>
                  <a:lnTo>
                    <a:pt x="1437" y="188"/>
                  </a:lnTo>
                  <a:lnTo>
                    <a:pt x="1093" y="375"/>
                  </a:lnTo>
                  <a:lnTo>
                    <a:pt x="906" y="500"/>
                  </a:lnTo>
                  <a:lnTo>
                    <a:pt x="781" y="625"/>
                  </a:lnTo>
                  <a:lnTo>
                    <a:pt x="625" y="750"/>
                  </a:lnTo>
                  <a:lnTo>
                    <a:pt x="500" y="906"/>
                  </a:lnTo>
                  <a:lnTo>
                    <a:pt x="406" y="1094"/>
                  </a:lnTo>
                  <a:lnTo>
                    <a:pt x="312" y="1250"/>
                  </a:lnTo>
                  <a:lnTo>
                    <a:pt x="156" y="1687"/>
                  </a:lnTo>
                  <a:lnTo>
                    <a:pt x="31" y="2155"/>
                  </a:lnTo>
                  <a:lnTo>
                    <a:pt x="0" y="2718"/>
                  </a:lnTo>
                  <a:lnTo>
                    <a:pt x="0" y="3311"/>
                  </a:lnTo>
                  <a:lnTo>
                    <a:pt x="63" y="3998"/>
                  </a:lnTo>
                  <a:lnTo>
                    <a:pt x="219" y="4748"/>
                  </a:lnTo>
                  <a:lnTo>
                    <a:pt x="406" y="5559"/>
                  </a:lnTo>
                  <a:lnTo>
                    <a:pt x="656" y="6465"/>
                  </a:lnTo>
                  <a:lnTo>
                    <a:pt x="999" y="7402"/>
                  </a:lnTo>
                  <a:lnTo>
                    <a:pt x="1405" y="8433"/>
                  </a:lnTo>
                  <a:lnTo>
                    <a:pt x="1874" y="9557"/>
                  </a:lnTo>
                  <a:lnTo>
                    <a:pt x="2405" y="10744"/>
                  </a:lnTo>
                  <a:lnTo>
                    <a:pt x="3029" y="11993"/>
                  </a:lnTo>
                  <a:lnTo>
                    <a:pt x="3873" y="13648"/>
                  </a:lnTo>
                  <a:lnTo>
                    <a:pt x="4778" y="15272"/>
                  </a:lnTo>
                  <a:lnTo>
                    <a:pt x="5715" y="16865"/>
                  </a:lnTo>
                  <a:lnTo>
                    <a:pt x="6683" y="18457"/>
                  </a:lnTo>
                  <a:lnTo>
                    <a:pt x="7651" y="20019"/>
                  </a:lnTo>
                  <a:lnTo>
                    <a:pt x="8682" y="21549"/>
                  </a:lnTo>
                  <a:lnTo>
                    <a:pt x="9744" y="23079"/>
                  </a:lnTo>
                  <a:lnTo>
                    <a:pt x="10837" y="24547"/>
                  </a:lnTo>
                  <a:lnTo>
                    <a:pt x="11961" y="26046"/>
                  </a:lnTo>
                  <a:lnTo>
                    <a:pt x="13116" y="27482"/>
                  </a:lnTo>
                  <a:lnTo>
                    <a:pt x="14303" y="28888"/>
                  </a:lnTo>
                  <a:lnTo>
                    <a:pt x="15521" y="30293"/>
                  </a:lnTo>
                  <a:lnTo>
                    <a:pt x="16770" y="31667"/>
                  </a:lnTo>
                  <a:lnTo>
                    <a:pt x="18051" y="33010"/>
                  </a:lnTo>
                  <a:lnTo>
                    <a:pt x="19331" y="34322"/>
                  </a:lnTo>
                  <a:lnTo>
                    <a:pt x="20674" y="35633"/>
                  </a:lnTo>
                  <a:lnTo>
                    <a:pt x="31729" y="18520"/>
                  </a:lnTo>
                  <a:lnTo>
                    <a:pt x="29512" y="16865"/>
                  </a:lnTo>
                  <a:lnTo>
                    <a:pt x="24078" y="12805"/>
                  </a:lnTo>
                  <a:lnTo>
                    <a:pt x="20736" y="10369"/>
                  </a:lnTo>
                  <a:lnTo>
                    <a:pt x="17332" y="7902"/>
                  </a:lnTo>
                  <a:lnTo>
                    <a:pt x="14053" y="5591"/>
                  </a:lnTo>
                  <a:lnTo>
                    <a:pt x="12523" y="4529"/>
                  </a:lnTo>
                  <a:lnTo>
                    <a:pt x="11118" y="3592"/>
                  </a:lnTo>
                  <a:lnTo>
                    <a:pt x="10306" y="3061"/>
                  </a:lnTo>
                  <a:lnTo>
                    <a:pt x="9463" y="2561"/>
                  </a:lnTo>
                  <a:lnTo>
                    <a:pt x="8682" y="2093"/>
                  </a:lnTo>
                  <a:lnTo>
                    <a:pt x="7901" y="1687"/>
                  </a:lnTo>
                  <a:lnTo>
                    <a:pt x="7152" y="1312"/>
                  </a:lnTo>
                  <a:lnTo>
                    <a:pt x="6433" y="969"/>
                  </a:lnTo>
                  <a:lnTo>
                    <a:pt x="5746" y="688"/>
                  </a:lnTo>
                  <a:lnTo>
                    <a:pt x="5090" y="469"/>
                  </a:lnTo>
                  <a:lnTo>
                    <a:pt x="4435" y="282"/>
                  </a:lnTo>
                  <a:lnTo>
                    <a:pt x="3841" y="126"/>
                  </a:lnTo>
                  <a:lnTo>
                    <a:pt x="3279" y="32"/>
                  </a:lnTo>
                  <a:lnTo>
                    <a:pt x="2779"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3560;p61">
              <a:extLst>
                <a:ext uri="{FF2B5EF4-FFF2-40B4-BE49-F238E27FC236}">
                  <a16:creationId xmlns:a16="http://schemas.microsoft.com/office/drawing/2014/main" id="{639984D9-EC92-1EA8-5882-839C8CE931A2}"/>
                </a:ext>
              </a:extLst>
            </p:cNvPr>
            <p:cNvSpPr/>
            <p:nvPr/>
          </p:nvSpPr>
          <p:spPr>
            <a:xfrm>
              <a:off x="2937125" y="2884025"/>
              <a:ext cx="224875" cy="317775"/>
            </a:xfrm>
            <a:custGeom>
              <a:avLst/>
              <a:gdLst/>
              <a:ahLst/>
              <a:cxnLst/>
              <a:rect l="l" t="t" r="r" b="b"/>
              <a:pathLst>
                <a:path w="8995" h="12711" extrusionOk="0">
                  <a:moveTo>
                    <a:pt x="8932" y="0"/>
                  </a:moveTo>
                  <a:lnTo>
                    <a:pt x="8464" y="594"/>
                  </a:lnTo>
                  <a:lnTo>
                    <a:pt x="8026" y="1156"/>
                  </a:lnTo>
                  <a:lnTo>
                    <a:pt x="7183" y="2343"/>
                  </a:lnTo>
                  <a:lnTo>
                    <a:pt x="5372" y="4872"/>
                  </a:lnTo>
                  <a:lnTo>
                    <a:pt x="1937" y="9806"/>
                  </a:lnTo>
                  <a:lnTo>
                    <a:pt x="969" y="11243"/>
                  </a:lnTo>
                  <a:lnTo>
                    <a:pt x="500" y="11961"/>
                  </a:lnTo>
                  <a:lnTo>
                    <a:pt x="0" y="12648"/>
                  </a:lnTo>
                  <a:lnTo>
                    <a:pt x="0" y="12679"/>
                  </a:lnTo>
                  <a:lnTo>
                    <a:pt x="32" y="12711"/>
                  </a:lnTo>
                  <a:lnTo>
                    <a:pt x="63" y="12679"/>
                  </a:lnTo>
                  <a:lnTo>
                    <a:pt x="500" y="12086"/>
                  </a:lnTo>
                  <a:lnTo>
                    <a:pt x="969" y="11493"/>
                  </a:lnTo>
                  <a:lnTo>
                    <a:pt x="1905" y="10306"/>
                  </a:lnTo>
                  <a:lnTo>
                    <a:pt x="2842" y="9119"/>
                  </a:lnTo>
                  <a:lnTo>
                    <a:pt x="3748" y="7901"/>
                  </a:lnTo>
                  <a:lnTo>
                    <a:pt x="4997" y="6121"/>
                  </a:lnTo>
                  <a:lnTo>
                    <a:pt x="6621" y="3748"/>
                  </a:lnTo>
                  <a:lnTo>
                    <a:pt x="8120" y="1499"/>
                  </a:lnTo>
                  <a:lnTo>
                    <a:pt x="8682" y="656"/>
                  </a:lnTo>
                  <a:lnTo>
                    <a:pt x="8995" y="94"/>
                  </a:lnTo>
                  <a:lnTo>
                    <a:pt x="8995" y="32"/>
                  </a:lnTo>
                  <a:lnTo>
                    <a:pt x="899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3561;p61">
              <a:extLst>
                <a:ext uri="{FF2B5EF4-FFF2-40B4-BE49-F238E27FC236}">
                  <a16:creationId xmlns:a16="http://schemas.microsoft.com/office/drawing/2014/main" id="{F9458A07-5F3D-CF7B-2E60-7F43B9B72085}"/>
                </a:ext>
              </a:extLst>
            </p:cNvPr>
            <p:cNvSpPr/>
            <p:nvPr/>
          </p:nvSpPr>
          <p:spPr>
            <a:xfrm>
              <a:off x="2492100" y="2569375"/>
              <a:ext cx="644925" cy="757350"/>
            </a:xfrm>
            <a:custGeom>
              <a:avLst/>
              <a:gdLst/>
              <a:ahLst/>
              <a:cxnLst/>
              <a:rect l="l" t="t" r="r" b="b"/>
              <a:pathLst>
                <a:path w="25797" h="30294" extrusionOk="0">
                  <a:moveTo>
                    <a:pt x="1" y="1"/>
                  </a:moveTo>
                  <a:lnTo>
                    <a:pt x="250" y="875"/>
                  </a:lnTo>
                  <a:lnTo>
                    <a:pt x="531" y="1718"/>
                  </a:lnTo>
                  <a:lnTo>
                    <a:pt x="844" y="2562"/>
                  </a:lnTo>
                  <a:lnTo>
                    <a:pt x="1156" y="3405"/>
                  </a:lnTo>
                  <a:lnTo>
                    <a:pt x="1500" y="4217"/>
                  </a:lnTo>
                  <a:lnTo>
                    <a:pt x="1874" y="5029"/>
                  </a:lnTo>
                  <a:lnTo>
                    <a:pt x="2280" y="5841"/>
                  </a:lnTo>
                  <a:lnTo>
                    <a:pt x="2686" y="6653"/>
                  </a:lnTo>
                  <a:lnTo>
                    <a:pt x="3530" y="8277"/>
                  </a:lnTo>
                  <a:lnTo>
                    <a:pt x="4435" y="9932"/>
                  </a:lnTo>
                  <a:lnTo>
                    <a:pt x="5372" y="11525"/>
                  </a:lnTo>
                  <a:lnTo>
                    <a:pt x="6340" y="13117"/>
                  </a:lnTo>
                  <a:lnTo>
                    <a:pt x="7308" y="14679"/>
                  </a:lnTo>
                  <a:lnTo>
                    <a:pt x="8339" y="16209"/>
                  </a:lnTo>
                  <a:lnTo>
                    <a:pt x="9401" y="17739"/>
                  </a:lnTo>
                  <a:lnTo>
                    <a:pt x="10494" y="19207"/>
                  </a:lnTo>
                  <a:lnTo>
                    <a:pt x="11618" y="20706"/>
                  </a:lnTo>
                  <a:lnTo>
                    <a:pt x="12773" y="22142"/>
                  </a:lnTo>
                  <a:lnTo>
                    <a:pt x="13960" y="23548"/>
                  </a:lnTo>
                  <a:lnTo>
                    <a:pt x="15178" y="24953"/>
                  </a:lnTo>
                  <a:lnTo>
                    <a:pt x="16427" y="26327"/>
                  </a:lnTo>
                  <a:lnTo>
                    <a:pt x="17708" y="27670"/>
                  </a:lnTo>
                  <a:lnTo>
                    <a:pt x="18988" y="28982"/>
                  </a:lnTo>
                  <a:lnTo>
                    <a:pt x="20331" y="30293"/>
                  </a:lnTo>
                  <a:lnTo>
                    <a:pt x="25796" y="21830"/>
                  </a:lnTo>
                  <a:lnTo>
                    <a:pt x="12742" y="10869"/>
                  </a:lnTo>
                  <a:lnTo>
                    <a:pt x="5716" y="4904"/>
                  </a:lnTo>
                  <a:lnTo>
                    <a:pt x="1" y="1"/>
                  </a:lnTo>
                  <a:close/>
                </a:path>
              </a:pathLst>
            </a:custGeom>
            <a:solidFill>
              <a:srgbClr val="A6A6A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3562;p61">
              <a:extLst>
                <a:ext uri="{FF2B5EF4-FFF2-40B4-BE49-F238E27FC236}">
                  <a16:creationId xmlns:a16="http://schemas.microsoft.com/office/drawing/2014/main" id="{EB7BBF20-1E48-023E-ACA3-60ED29F6ED28}"/>
                </a:ext>
              </a:extLst>
            </p:cNvPr>
            <p:cNvSpPr/>
            <p:nvPr/>
          </p:nvSpPr>
          <p:spPr>
            <a:xfrm>
              <a:off x="1945575" y="3620250"/>
              <a:ext cx="1050125" cy="802625"/>
            </a:xfrm>
            <a:custGeom>
              <a:avLst/>
              <a:gdLst/>
              <a:ahLst/>
              <a:cxnLst/>
              <a:rect l="l" t="t" r="r" b="b"/>
              <a:pathLst>
                <a:path w="42005" h="32105" extrusionOk="0">
                  <a:moveTo>
                    <a:pt x="1" y="1"/>
                  </a:moveTo>
                  <a:lnTo>
                    <a:pt x="7309" y="32104"/>
                  </a:lnTo>
                  <a:lnTo>
                    <a:pt x="42005" y="32104"/>
                  </a:lnTo>
                  <a:lnTo>
                    <a:pt x="38257" y="19613"/>
                  </a:lnTo>
                  <a:lnTo>
                    <a:pt x="35197" y="9401"/>
                  </a:lnTo>
                  <a:lnTo>
                    <a:pt x="32355"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3563;p61">
              <a:extLst>
                <a:ext uri="{FF2B5EF4-FFF2-40B4-BE49-F238E27FC236}">
                  <a16:creationId xmlns:a16="http://schemas.microsoft.com/office/drawing/2014/main" id="{AC543C79-2272-6A87-9746-08BFECFC62C7}"/>
                </a:ext>
              </a:extLst>
            </p:cNvPr>
            <p:cNvSpPr/>
            <p:nvPr/>
          </p:nvSpPr>
          <p:spPr>
            <a:xfrm>
              <a:off x="1945575" y="3620250"/>
              <a:ext cx="1050125" cy="802625"/>
            </a:xfrm>
            <a:custGeom>
              <a:avLst/>
              <a:gdLst/>
              <a:ahLst/>
              <a:cxnLst/>
              <a:rect l="l" t="t" r="r" b="b"/>
              <a:pathLst>
                <a:path w="42005" h="32105" fill="none" extrusionOk="0">
                  <a:moveTo>
                    <a:pt x="42005" y="32104"/>
                  </a:moveTo>
                  <a:lnTo>
                    <a:pt x="7309" y="32104"/>
                  </a:lnTo>
                  <a:lnTo>
                    <a:pt x="7309" y="32104"/>
                  </a:lnTo>
                  <a:lnTo>
                    <a:pt x="1" y="1"/>
                  </a:lnTo>
                  <a:lnTo>
                    <a:pt x="32355" y="1"/>
                  </a:lnTo>
                  <a:lnTo>
                    <a:pt x="32355" y="1"/>
                  </a:lnTo>
                  <a:lnTo>
                    <a:pt x="35197" y="9401"/>
                  </a:lnTo>
                  <a:lnTo>
                    <a:pt x="38257" y="19613"/>
                  </a:lnTo>
                  <a:lnTo>
                    <a:pt x="42005" y="3210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3564;p61">
              <a:extLst>
                <a:ext uri="{FF2B5EF4-FFF2-40B4-BE49-F238E27FC236}">
                  <a16:creationId xmlns:a16="http://schemas.microsoft.com/office/drawing/2014/main" id="{BEE886A6-9B82-6DD6-B966-9EEDBE78EF32}"/>
                </a:ext>
              </a:extLst>
            </p:cNvPr>
            <p:cNvSpPr/>
            <p:nvPr/>
          </p:nvSpPr>
          <p:spPr>
            <a:xfrm>
              <a:off x="2080650" y="3817000"/>
              <a:ext cx="162425" cy="605875"/>
            </a:xfrm>
            <a:custGeom>
              <a:avLst/>
              <a:gdLst/>
              <a:ahLst/>
              <a:cxnLst/>
              <a:rect l="l" t="t" r="r" b="b"/>
              <a:pathLst>
                <a:path w="6497" h="24235" extrusionOk="0">
                  <a:moveTo>
                    <a:pt x="63" y="0"/>
                  </a:moveTo>
                  <a:lnTo>
                    <a:pt x="32" y="63"/>
                  </a:lnTo>
                  <a:lnTo>
                    <a:pt x="1" y="125"/>
                  </a:lnTo>
                  <a:lnTo>
                    <a:pt x="1406" y="6153"/>
                  </a:lnTo>
                  <a:lnTo>
                    <a:pt x="2843" y="12180"/>
                  </a:lnTo>
                  <a:lnTo>
                    <a:pt x="4342" y="18207"/>
                  </a:lnTo>
                  <a:lnTo>
                    <a:pt x="5841" y="24234"/>
                  </a:lnTo>
                  <a:lnTo>
                    <a:pt x="6496" y="24234"/>
                  </a:lnTo>
                  <a:lnTo>
                    <a:pt x="4966" y="18176"/>
                  </a:lnTo>
                  <a:lnTo>
                    <a:pt x="3436" y="12149"/>
                  </a:lnTo>
                  <a:lnTo>
                    <a:pt x="1843" y="6090"/>
                  </a:lnTo>
                  <a:lnTo>
                    <a:pt x="188" y="63"/>
                  </a:lnTo>
                  <a:lnTo>
                    <a:pt x="157" y="32"/>
                  </a:lnTo>
                  <a:lnTo>
                    <a:pt x="6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3565;p61">
              <a:extLst>
                <a:ext uri="{FF2B5EF4-FFF2-40B4-BE49-F238E27FC236}">
                  <a16:creationId xmlns:a16="http://schemas.microsoft.com/office/drawing/2014/main" id="{CD70B3BC-8D9F-9CB1-C87C-3D177EBDA2E4}"/>
                </a:ext>
              </a:extLst>
            </p:cNvPr>
            <p:cNvSpPr/>
            <p:nvPr/>
          </p:nvSpPr>
          <p:spPr>
            <a:xfrm>
              <a:off x="1502900" y="3619475"/>
              <a:ext cx="1149275" cy="803400"/>
            </a:xfrm>
            <a:custGeom>
              <a:avLst/>
              <a:gdLst/>
              <a:ahLst/>
              <a:cxnLst/>
              <a:rect l="l" t="t" r="r" b="b"/>
              <a:pathLst>
                <a:path w="45971" h="32136" extrusionOk="0">
                  <a:moveTo>
                    <a:pt x="4966" y="0"/>
                  </a:moveTo>
                  <a:lnTo>
                    <a:pt x="4623" y="500"/>
                  </a:lnTo>
                  <a:lnTo>
                    <a:pt x="4310" y="1000"/>
                  </a:lnTo>
                  <a:lnTo>
                    <a:pt x="3998" y="1531"/>
                  </a:lnTo>
                  <a:lnTo>
                    <a:pt x="3717" y="2062"/>
                  </a:lnTo>
                  <a:lnTo>
                    <a:pt x="3155" y="3186"/>
                  </a:lnTo>
                  <a:lnTo>
                    <a:pt x="2655" y="4341"/>
                  </a:lnTo>
                  <a:lnTo>
                    <a:pt x="2218" y="5528"/>
                  </a:lnTo>
                  <a:lnTo>
                    <a:pt x="1843" y="6746"/>
                  </a:lnTo>
                  <a:lnTo>
                    <a:pt x="1500" y="7995"/>
                  </a:lnTo>
                  <a:lnTo>
                    <a:pt x="1188" y="9275"/>
                  </a:lnTo>
                  <a:lnTo>
                    <a:pt x="906" y="10556"/>
                  </a:lnTo>
                  <a:lnTo>
                    <a:pt x="688" y="11868"/>
                  </a:lnTo>
                  <a:lnTo>
                    <a:pt x="500" y="13148"/>
                  </a:lnTo>
                  <a:lnTo>
                    <a:pt x="344" y="14460"/>
                  </a:lnTo>
                  <a:lnTo>
                    <a:pt x="219" y="15740"/>
                  </a:lnTo>
                  <a:lnTo>
                    <a:pt x="157" y="17020"/>
                  </a:lnTo>
                  <a:lnTo>
                    <a:pt x="63" y="18270"/>
                  </a:lnTo>
                  <a:lnTo>
                    <a:pt x="32" y="19488"/>
                  </a:lnTo>
                  <a:lnTo>
                    <a:pt x="1" y="20705"/>
                  </a:lnTo>
                  <a:lnTo>
                    <a:pt x="1" y="21861"/>
                  </a:lnTo>
                  <a:lnTo>
                    <a:pt x="63" y="24047"/>
                  </a:lnTo>
                  <a:lnTo>
                    <a:pt x="157" y="26046"/>
                  </a:lnTo>
                  <a:lnTo>
                    <a:pt x="251" y="27763"/>
                  </a:lnTo>
                  <a:lnTo>
                    <a:pt x="376" y="29169"/>
                  </a:lnTo>
                  <a:lnTo>
                    <a:pt x="500" y="30262"/>
                  </a:lnTo>
                  <a:lnTo>
                    <a:pt x="625" y="31167"/>
                  </a:lnTo>
                  <a:lnTo>
                    <a:pt x="500" y="32135"/>
                  </a:lnTo>
                  <a:lnTo>
                    <a:pt x="37976" y="32135"/>
                  </a:lnTo>
                  <a:lnTo>
                    <a:pt x="40037" y="31199"/>
                  </a:lnTo>
                  <a:lnTo>
                    <a:pt x="40537" y="30949"/>
                  </a:lnTo>
                  <a:lnTo>
                    <a:pt x="40724" y="30855"/>
                  </a:lnTo>
                  <a:lnTo>
                    <a:pt x="40787" y="30574"/>
                  </a:lnTo>
                  <a:lnTo>
                    <a:pt x="41224" y="28325"/>
                  </a:lnTo>
                  <a:lnTo>
                    <a:pt x="41911" y="24422"/>
                  </a:lnTo>
                  <a:lnTo>
                    <a:pt x="43660" y="14085"/>
                  </a:lnTo>
                  <a:lnTo>
                    <a:pt x="45971" y="0"/>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3566;p61">
              <a:extLst>
                <a:ext uri="{FF2B5EF4-FFF2-40B4-BE49-F238E27FC236}">
                  <a16:creationId xmlns:a16="http://schemas.microsoft.com/office/drawing/2014/main" id="{BC473459-4274-AE8C-5AD5-49D17E2937AD}"/>
                </a:ext>
              </a:extLst>
            </p:cNvPr>
            <p:cNvSpPr/>
            <p:nvPr/>
          </p:nvSpPr>
          <p:spPr>
            <a:xfrm>
              <a:off x="1502900" y="3619475"/>
              <a:ext cx="1149275" cy="803400"/>
            </a:xfrm>
            <a:custGeom>
              <a:avLst/>
              <a:gdLst/>
              <a:ahLst/>
              <a:cxnLst/>
              <a:rect l="l" t="t" r="r" b="b"/>
              <a:pathLst>
                <a:path w="45971" h="32136" fill="none" extrusionOk="0">
                  <a:moveTo>
                    <a:pt x="45971" y="0"/>
                  </a:moveTo>
                  <a:lnTo>
                    <a:pt x="45971" y="0"/>
                  </a:lnTo>
                  <a:lnTo>
                    <a:pt x="43660" y="14085"/>
                  </a:lnTo>
                  <a:lnTo>
                    <a:pt x="41911" y="24422"/>
                  </a:lnTo>
                  <a:lnTo>
                    <a:pt x="41224" y="28325"/>
                  </a:lnTo>
                  <a:lnTo>
                    <a:pt x="40787" y="30574"/>
                  </a:lnTo>
                  <a:lnTo>
                    <a:pt x="40787" y="30574"/>
                  </a:lnTo>
                  <a:lnTo>
                    <a:pt x="40724" y="30855"/>
                  </a:lnTo>
                  <a:lnTo>
                    <a:pt x="40724" y="30855"/>
                  </a:lnTo>
                  <a:lnTo>
                    <a:pt x="40537" y="30949"/>
                  </a:lnTo>
                  <a:lnTo>
                    <a:pt x="40037" y="31199"/>
                  </a:lnTo>
                  <a:lnTo>
                    <a:pt x="37976" y="32135"/>
                  </a:lnTo>
                  <a:lnTo>
                    <a:pt x="500" y="32135"/>
                  </a:lnTo>
                  <a:lnTo>
                    <a:pt x="625" y="31167"/>
                  </a:lnTo>
                  <a:lnTo>
                    <a:pt x="625" y="31167"/>
                  </a:lnTo>
                  <a:lnTo>
                    <a:pt x="500" y="30262"/>
                  </a:lnTo>
                  <a:lnTo>
                    <a:pt x="376" y="29169"/>
                  </a:lnTo>
                  <a:lnTo>
                    <a:pt x="251" y="27763"/>
                  </a:lnTo>
                  <a:lnTo>
                    <a:pt x="157" y="26046"/>
                  </a:lnTo>
                  <a:lnTo>
                    <a:pt x="63" y="24047"/>
                  </a:lnTo>
                  <a:lnTo>
                    <a:pt x="1" y="21861"/>
                  </a:lnTo>
                  <a:lnTo>
                    <a:pt x="1" y="20705"/>
                  </a:lnTo>
                  <a:lnTo>
                    <a:pt x="32" y="19488"/>
                  </a:lnTo>
                  <a:lnTo>
                    <a:pt x="63" y="18270"/>
                  </a:lnTo>
                  <a:lnTo>
                    <a:pt x="157" y="17020"/>
                  </a:lnTo>
                  <a:lnTo>
                    <a:pt x="219" y="15740"/>
                  </a:lnTo>
                  <a:lnTo>
                    <a:pt x="344" y="14460"/>
                  </a:lnTo>
                  <a:lnTo>
                    <a:pt x="500" y="13148"/>
                  </a:lnTo>
                  <a:lnTo>
                    <a:pt x="688" y="11868"/>
                  </a:lnTo>
                  <a:lnTo>
                    <a:pt x="906" y="10556"/>
                  </a:lnTo>
                  <a:lnTo>
                    <a:pt x="1188" y="9275"/>
                  </a:lnTo>
                  <a:lnTo>
                    <a:pt x="1500" y="7995"/>
                  </a:lnTo>
                  <a:lnTo>
                    <a:pt x="1843" y="6746"/>
                  </a:lnTo>
                  <a:lnTo>
                    <a:pt x="2218" y="5528"/>
                  </a:lnTo>
                  <a:lnTo>
                    <a:pt x="2655" y="4341"/>
                  </a:lnTo>
                  <a:lnTo>
                    <a:pt x="3155" y="3186"/>
                  </a:lnTo>
                  <a:lnTo>
                    <a:pt x="3717" y="2062"/>
                  </a:lnTo>
                  <a:lnTo>
                    <a:pt x="3998" y="1531"/>
                  </a:lnTo>
                  <a:lnTo>
                    <a:pt x="4310" y="1000"/>
                  </a:lnTo>
                  <a:lnTo>
                    <a:pt x="4623" y="500"/>
                  </a:lnTo>
                  <a:lnTo>
                    <a:pt x="4966" y="0"/>
                  </a:lnTo>
                  <a:lnTo>
                    <a:pt x="4597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3567;p61">
              <a:extLst>
                <a:ext uri="{FF2B5EF4-FFF2-40B4-BE49-F238E27FC236}">
                  <a16:creationId xmlns:a16="http://schemas.microsoft.com/office/drawing/2014/main" id="{13D67763-B8A4-E901-5480-5375D48D1146}"/>
                </a:ext>
              </a:extLst>
            </p:cNvPr>
            <p:cNvSpPr/>
            <p:nvPr/>
          </p:nvSpPr>
          <p:spPr>
            <a:xfrm>
              <a:off x="2440575" y="4367425"/>
              <a:ext cx="128075" cy="56225"/>
            </a:xfrm>
            <a:custGeom>
              <a:avLst/>
              <a:gdLst/>
              <a:ahLst/>
              <a:cxnLst/>
              <a:rect l="l" t="t" r="r" b="b"/>
              <a:pathLst>
                <a:path w="5123" h="2249" extrusionOk="0">
                  <a:moveTo>
                    <a:pt x="4903" y="0"/>
                  </a:moveTo>
                  <a:lnTo>
                    <a:pt x="4810" y="31"/>
                  </a:lnTo>
                  <a:lnTo>
                    <a:pt x="4060" y="344"/>
                  </a:lnTo>
                  <a:lnTo>
                    <a:pt x="3280" y="656"/>
                  </a:lnTo>
                  <a:lnTo>
                    <a:pt x="1656" y="1437"/>
                  </a:lnTo>
                  <a:lnTo>
                    <a:pt x="0" y="2249"/>
                  </a:lnTo>
                  <a:lnTo>
                    <a:pt x="1687" y="2249"/>
                  </a:lnTo>
                  <a:lnTo>
                    <a:pt x="3373" y="1343"/>
                  </a:lnTo>
                  <a:lnTo>
                    <a:pt x="5028" y="437"/>
                  </a:lnTo>
                  <a:lnTo>
                    <a:pt x="5091" y="406"/>
                  </a:lnTo>
                  <a:lnTo>
                    <a:pt x="5122" y="344"/>
                  </a:lnTo>
                  <a:lnTo>
                    <a:pt x="5122" y="250"/>
                  </a:lnTo>
                  <a:lnTo>
                    <a:pt x="5122" y="187"/>
                  </a:lnTo>
                  <a:lnTo>
                    <a:pt x="5091" y="94"/>
                  </a:lnTo>
                  <a:lnTo>
                    <a:pt x="4997" y="31"/>
                  </a:lnTo>
                  <a:lnTo>
                    <a:pt x="490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3568;p61">
              <a:extLst>
                <a:ext uri="{FF2B5EF4-FFF2-40B4-BE49-F238E27FC236}">
                  <a16:creationId xmlns:a16="http://schemas.microsoft.com/office/drawing/2014/main" id="{D36ACA48-80A9-9C66-CFF4-A6CC7E2D9F39}"/>
                </a:ext>
              </a:extLst>
            </p:cNvPr>
            <p:cNvSpPr/>
            <p:nvPr/>
          </p:nvSpPr>
          <p:spPr>
            <a:xfrm>
              <a:off x="2382025" y="3938000"/>
              <a:ext cx="147575" cy="458325"/>
            </a:xfrm>
            <a:custGeom>
              <a:avLst/>
              <a:gdLst/>
              <a:ahLst/>
              <a:cxnLst/>
              <a:rect l="l" t="t" r="r" b="b"/>
              <a:pathLst>
                <a:path w="5903" h="18333" extrusionOk="0">
                  <a:moveTo>
                    <a:pt x="5840" y="1"/>
                  </a:moveTo>
                  <a:lnTo>
                    <a:pt x="5778" y="32"/>
                  </a:lnTo>
                  <a:lnTo>
                    <a:pt x="5746" y="63"/>
                  </a:lnTo>
                  <a:lnTo>
                    <a:pt x="5528" y="1406"/>
                  </a:lnTo>
                  <a:lnTo>
                    <a:pt x="5340" y="2749"/>
                  </a:lnTo>
                  <a:lnTo>
                    <a:pt x="4997" y="5466"/>
                  </a:lnTo>
                  <a:lnTo>
                    <a:pt x="4404" y="10869"/>
                  </a:lnTo>
                  <a:lnTo>
                    <a:pt x="4123" y="13461"/>
                  </a:lnTo>
                  <a:lnTo>
                    <a:pt x="4060" y="14054"/>
                  </a:lnTo>
                  <a:lnTo>
                    <a:pt x="3935" y="14648"/>
                  </a:lnTo>
                  <a:lnTo>
                    <a:pt x="3748" y="15210"/>
                  </a:lnTo>
                  <a:lnTo>
                    <a:pt x="3498" y="15741"/>
                  </a:lnTo>
                  <a:lnTo>
                    <a:pt x="3342" y="15959"/>
                  </a:lnTo>
                  <a:lnTo>
                    <a:pt x="3186" y="16178"/>
                  </a:lnTo>
                  <a:lnTo>
                    <a:pt x="2811" y="16553"/>
                  </a:lnTo>
                  <a:lnTo>
                    <a:pt x="2405" y="16865"/>
                  </a:lnTo>
                  <a:lnTo>
                    <a:pt x="1968" y="17146"/>
                  </a:lnTo>
                  <a:lnTo>
                    <a:pt x="1499" y="17427"/>
                  </a:lnTo>
                  <a:lnTo>
                    <a:pt x="1031" y="17646"/>
                  </a:lnTo>
                  <a:lnTo>
                    <a:pt x="63" y="18083"/>
                  </a:lnTo>
                  <a:lnTo>
                    <a:pt x="31" y="18114"/>
                  </a:lnTo>
                  <a:lnTo>
                    <a:pt x="0" y="18145"/>
                  </a:lnTo>
                  <a:lnTo>
                    <a:pt x="0" y="18239"/>
                  </a:lnTo>
                  <a:lnTo>
                    <a:pt x="31" y="18301"/>
                  </a:lnTo>
                  <a:lnTo>
                    <a:pt x="94" y="18333"/>
                  </a:lnTo>
                  <a:lnTo>
                    <a:pt x="125" y="18301"/>
                  </a:lnTo>
                  <a:lnTo>
                    <a:pt x="1124" y="17989"/>
                  </a:lnTo>
                  <a:lnTo>
                    <a:pt x="1593" y="17802"/>
                  </a:lnTo>
                  <a:lnTo>
                    <a:pt x="2093" y="17583"/>
                  </a:lnTo>
                  <a:lnTo>
                    <a:pt x="2561" y="17333"/>
                  </a:lnTo>
                  <a:lnTo>
                    <a:pt x="2998" y="17052"/>
                  </a:lnTo>
                  <a:lnTo>
                    <a:pt x="3404" y="16740"/>
                  </a:lnTo>
                  <a:lnTo>
                    <a:pt x="3779" y="16396"/>
                  </a:lnTo>
                  <a:lnTo>
                    <a:pt x="3998" y="16147"/>
                  </a:lnTo>
                  <a:lnTo>
                    <a:pt x="4154" y="15897"/>
                  </a:lnTo>
                  <a:lnTo>
                    <a:pt x="4310" y="15647"/>
                  </a:lnTo>
                  <a:lnTo>
                    <a:pt x="4435" y="15366"/>
                  </a:lnTo>
                  <a:lnTo>
                    <a:pt x="4560" y="15085"/>
                  </a:lnTo>
                  <a:lnTo>
                    <a:pt x="4653" y="14804"/>
                  </a:lnTo>
                  <a:lnTo>
                    <a:pt x="4810" y="14210"/>
                  </a:lnTo>
                  <a:lnTo>
                    <a:pt x="4903" y="13586"/>
                  </a:lnTo>
                  <a:lnTo>
                    <a:pt x="4966" y="12961"/>
                  </a:lnTo>
                  <a:lnTo>
                    <a:pt x="5091" y="11743"/>
                  </a:lnTo>
                  <a:lnTo>
                    <a:pt x="5247" y="10307"/>
                  </a:lnTo>
                  <a:lnTo>
                    <a:pt x="5403" y="8839"/>
                  </a:lnTo>
                  <a:lnTo>
                    <a:pt x="5559" y="7402"/>
                  </a:lnTo>
                  <a:lnTo>
                    <a:pt x="5653" y="5935"/>
                  </a:lnTo>
                  <a:lnTo>
                    <a:pt x="5746" y="4467"/>
                  </a:lnTo>
                  <a:lnTo>
                    <a:pt x="5840" y="2999"/>
                  </a:lnTo>
                  <a:lnTo>
                    <a:pt x="5871" y="1531"/>
                  </a:lnTo>
                  <a:lnTo>
                    <a:pt x="5903" y="95"/>
                  </a:lnTo>
                  <a:lnTo>
                    <a:pt x="5903" y="32"/>
                  </a:lnTo>
                  <a:lnTo>
                    <a:pt x="584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3569;p61">
              <a:extLst>
                <a:ext uri="{FF2B5EF4-FFF2-40B4-BE49-F238E27FC236}">
                  <a16:creationId xmlns:a16="http://schemas.microsoft.com/office/drawing/2014/main" id="{20240A47-EA91-6196-C8BF-395A0E23F45E}"/>
                </a:ext>
              </a:extLst>
            </p:cNvPr>
            <p:cNvSpPr/>
            <p:nvPr/>
          </p:nvSpPr>
          <p:spPr>
            <a:xfrm>
              <a:off x="2382025" y="3938000"/>
              <a:ext cx="147575" cy="458325"/>
            </a:xfrm>
            <a:custGeom>
              <a:avLst/>
              <a:gdLst/>
              <a:ahLst/>
              <a:cxnLst/>
              <a:rect l="l" t="t" r="r" b="b"/>
              <a:pathLst>
                <a:path w="5903" h="18333" fill="none" extrusionOk="0">
                  <a:moveTo>
                    <a:pt x="5746" y="63"/>
                  </a:moveTo>
                  <a:lnTo>
                    <a:pt x="5746" y="63"/>
                  </a:lnTo>
                  <a:lnTo>
                    <a:pt x="5528" y="1406"/>
                  </a:lnTo>
                  <a:lnTo>
                    <a:pt x="5340" y="2749"/>
                  </a:lnTo>
                  <a:lnTo>
                    <a:pt x="4997" y="5466"/>
                  </a:lnTo>
                  <a:lnTo>
                    <a:pt x="4404" y="10869"/>
                  </a:lnTo>
                  <a:lnTo>
                    <a:pt x="4404" y="10869"/>
                  </a:lnTo>
                  <a:lnTo>
                    <a:pt x="4123" y="13461"/>
                  </a:lnTo>
                  <a:lnTo>
                    <a:pt x="4123" y="13461"/>
                  </a:lnTo>
                  <a:lnTo>
                    <a:pt x="4060" y="14054"/>
                  </a:lnTo>
                  <a:lnTo>
                    <a:pt x="3935" y="14648"/>
                  </a:lnTo>
                  <a:lnTo>
                    <a:pt x="3748" y="15210"/>
                  </a:lnTo>
                  <a:lnTo>
                    <a:pt x="3498" y="15741"/>
                  </a:lnTo>
                  <a:lnTo>
                    <a:pt x="3498" y="15741"/>
                  </a:lnTo>
                  <a:lnTo>
                    <a:pt x="3342" y="15959"/>
                  </a:lnTo>
                  <a:lnTo>
                    <a:pt x="3186" y="16178"/>
                  </a:lnTo>
                  <a:lnTo>
                    <a:pt x="2811" y="16553"/>
                  </a:lnTo>
                  <a:lnTo>
                    <a:pt x="2405" y="16865"/>
                  </a:lnTo>
                  <a:lnTo>
                    <a:pt x="1968" y="17146"/>
                  </a:lnTo>
                  <a:lnTo>
                    <a:pt x="1499" y="17427"/>
                  </a:lnTo>
                  <a:lnTo>
                    <a:pt x="1031" y="17646"/>
                  </a:lnTo>
                  <a:lnTo>
                    <a:pt x="63" y="18083"/>
                  </a:lnTo>
                  <a:lnTo>
                    <a:pt x="63" y="18083"/>
                  </a:lnTo>
                  <a:lnTo>
                    <a:pt x="31" y="18114"/>
                  </a:lnTo>
                  <a:lnTo>
                    <a:pt x="0" y="18145"/>
                  </a:lnTo>
                  <a:lnTo>
                    <a:pt x="0" y="18239"/>
                  </a:lnTo>
                  <a:lnTo>
                    <a:pt x="31" y="18301"/>
                  </a:lnTo>
                  <a:lnTo>
                    <a:pt x="94" y="18333"/>
                  </a:lnTo>
                  <a:lnTo>
                    <a:pt x="125" y="18301"/>
                  </a:lnTo>
                  <a:lnTo>
                    <a:pt x="125" y="18301"/>
                  </a:lnTo>
                  <a:lnTo>
                    <a:pt x="1124" y="17989"/>
                  </a:lnTo>
                  <a:lnTo>
                    <a:pt x="1593" y="17802"/>
                  </a:lnTo>
                  <a:lnTo>
                    <a:pt x="2093" y="17583"/>
                  </a:lnTo>
                  <a:lnTo>
                    <a:pt x="2561" y="17333"/>
                  </a:lnTo>
                  <a:lnTo>
                    <a:pt x="2998" y="17052"/>
                  </a:lnTo>
                  <a:lnTo>
                    <a:pt x="3404" y="16740"/>
                  </a:lnTo>
                  <a:lnTo>
                    <a:pt x="3779" y="16396"/>
                  </a:lnTo>
                  <a:lnTo>
                    <a:pt x="3779" y="16396"/>
                  </a:lnTo>
                  <a:lnTo>
                    <a:pt x="3998" y="16147"/>
                  </a:lnTo>
                  <a:lnTo>
                    <a:pt x="4154" y="15897"/>
                  </a:lnTo>
                  <a:lnTo>
                    <a:pt x="4310" y="15647"/>
                  </a:lnTo>
                  <a:lnTo>
                    <a:pt x="4435" y="15366"/>
                  </a:lnTo>
                  <a:lnTo>
                    <a:pt x="4560" y="15085"/>
                  </a:lnTo>
                  <a:lnTo>
                    <a:pt x="4653" y="14804"/>
                  </a:lnTo>
                  <a:lnTo>
                    <a:pt x="4810" y="14210"/>
                  </a:lnTo>
                  <a:lnTo>
                    <a:pt x="4903" y="13586"/>
                  </a:lnTo>
                  <a:lnTo>
                    <a:pt x="4966" y="12961"/>
                  </a:lnTo>
                  <a:lnTo>
                    <a:pt x="5091" y="11743"/>
                  </a:lnTo>
                  <a:lnTo>
                    <a:pt x="5091" y="11743"/>
                  </a:lnTo>
                  <a:lnTo>
                    <a:pt x="5247" y="10307"/>
                  </a:lnTo>
                  <a:lnTo>
                    <a:pt x="5403" y="8839"/>
                  </a:lnTo>
                  <a:lnTo>
                    <a:pt x="5559" y="7402"/>
                  </a:lnTo>
                  <a:lnTo>
                    <a:pt x="5653" y="5935"/>
                  </a:lnTo>
                  <a:lnTo>
                    <a:pt x="5746" y="4467"/>
                  </a:lnTo>
                  <a:lnTo>
                    <a:pt x="5840" y="2999"/>
                  </a:lnTo>
                  <a:lnTo>
                    <a:pt x="5871" y="1531"/>
                  </a:lnTo>
                  <a:lnTo>
                    <a:pt x="5903" y="95"/>
                  </a:lnTo>
                  <a:lnTo>
                    <a:pt x="5903" y="95"/>
                  </a:lnTo>
                  <a:lnTo>
                    <a:pt x="5903" y="32"/>
                  </a:lnTo>
                  <a:lnTo>
                    <a:pt x="5840" y="1"/>
                  </a:lnTo>
                  <a:lnTo>
                    <a:pt x="5778" y="32"/>
                  </a:lnTo>
                  <a:lnTo>
                    <a:pt x="5746" y="6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3570;p61">
              <a:extLst>
                <a:ext uri="{FF2B5EF4-FFF2-40B4-BE49-F238E27FC236}">
                  <a16:creationId xmlns:a16="http://schemas.microsoft.com/office/drawing/2014/main" id="{BB3D8CEF-BE93-9F8C-1AFE-8FC05EEA328C}"/>
                </a:ext>
              </a:extLst>
            </p:cNvPr>
            <p:cNvSpPr/>
            <p:nvPr/>
          </p:nvSpPr>
          <p:spPr>
            <a:xfrm>
              <a:off x="2389825" y="3965325"/>
              <a:ext cx="30475" cy="389625"/>
            </a:xfrm>
            <a:custGeom>
              <a:avLst/>
              <a:gdLst/>
              <a:ahLst/>
              <a:cxnLst/>
              <a:rect l="l" t="t" r="r" b="b"/>
              <a:pathLst>
                <a:path w="1219" h="15585" extrusionOk="0">
                  <a:moveTo>
                    <a:pt x="1156" y="1"/>
                  </a:moveTo>
                  <a:lnTo>
                    <a:pt x="1125" y="32"/>
                  </a:lnTo>
                  <a:lnTo>
                    <a:pt x="1094" y="63"/>
                  </a:lnTo>
                  <a:lnTo>
                    <a:pt x="969" y="2000"/>
                  </a:lnTo>
                  <a:lnTo>
                    <a:pt x="812" y="3936"/>
                  </a:lnTo>
                  <a:lnTo>
                    <a:pt x="469" y="7777"/>
                  </a:lnTo>
                  <a:lnTo>
                    <a:pt x="313" y="9682"/>
                  </a:lnTo>
                  <a:lnTo>
                    <a:pt x="188" y="11587"/>
                  </a:lnTo>
                  <a:lnTo>
                    <a:pt x="32" y="13555"/>
                  </a:lnTo>
                  <a:lnTo>
                    <a:pt x="1" y="14523"/>
                  </a:lnTo>
                  <a:lnTo>
                    <a:pt x="1" y="15522"/>
                  </a:lnTo>
                  <a:lnTo>
                    <a:pt x="32" y="15553"/>
                  </a:lnTo>
                  <a:lnTo>
                    <a:pt x="63" y="15584"/>
                  </a:lnTo>
                  <a:lnTo>
                    <a:pt x="125" y="15553"/>
                  </a:lnTo>
                  <a:lnTo>
                    <a:pt x="157" y="15522"/>
                  </a:lnTo>
                  <a:lnTo>
                    <a:pt x="282" y="14585"/>
                  </a:lnTo>
                  <a:lnTo>
                    <a:pt x="375" y="13648"/>
                  </a:lnTo>
                  <a:lnTo>
                    <a:pt x="500" y="11774"/>
                  </a:lnTo>
                  <a:lnTo>
                    <a:pt x="656" y="9838"/>
                  </a:lnTo>
                  <a:lnTo>
                    <a:pt x="750" y="7871"/>
                  </a:lnTo>
                  <a:lnTo>
                    <a:pt x="969" y="3967"/>
                  </a:lnTo>
                  <a:lnTo>
                    <a:pt x="1062" y="2000"/>
                  </a:lnTo>
                  <a:lnTo>
                    <a:pt x="1218" y="32"/>
                  </a:lnTo>
                  <a:lnTo>
                    <a:pt x="118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3571;p61">
              <a:extLst>
                <a:ext uri="{FF2B5EF4-FFF2-40B4-BE49-F238E27FC236}">
                  <a16:creationId xmlns:a16="http://schemas.microsoft.com/office/drawing/2014/main" id="{C2662E23-0468-F9ED-4745-E347F59F03F5}"/>
                </a:ext>
              </a:extLst>
            </p:cNvPr>
            <p:cNvSpPr/>
            <p:nvPr/>
          </p:nvSpPr>
          <p:spPr>
            <a:xfrm>
              <a:off x="1817550" y="4103525"/>
              <a:ext cx="40625" cy="319350"/>
            </a:xfrm>
            <a:custGeom>
              <a:avLst/>
              <a:gdLst/>
              <a:ahLst/>
              <a:cxnLst/>
              <a:rect l="l" t="t" r="r" b="b"/>
              <a:pathLst>
                <a:path w="1625" h="12774" extrusionOk="0">
                  <a:moveTo>
                    <a:pt x="1531" y="1"/>
                  </a:moveTo>
                  <a:lnTo>
                    <a:pt x="1499" y="63"/>
                  </a:lnTo>
                  <a:lnTo>
                    <a:pt x="0" y="12773"/>
                  </a:lnTo>
                  <a:lnTo>
                    <a:pt x="406" y="12773"/>
                  </a:lnTo>
                  <a:lnTo>
                    <a:pt x="1624" y="63"/>
                  </a:lnTo>
                  <a:lnTo>
                    <a:pt x="159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3572;p61">
              <a:extLst>
                <a:ext uri="{FF2B5EF4-FFF2-40B4-BE49-F238E27FC236}">
                  <a16:creationId xmlns:a16="http://schemas.microsoft.com/office/drawing/2014/main" id="{E4BF00E2-752D-FD8C-DC42-7AE9FA92CC7A}"/>
                </a:ext>
              </a:extLst>
            </p:cNvPr>
            <p:cNvSpPr/>
            <p:nvPr/>
          </p:nvSpPr>
          <p:spPr>
            <a:xfrm>
              <a:off x="1475575" y="2350775"/>
              <a:ext cx="1436600" cy="1639575"/>
            </a:xfrm>
            <a:custGeom>
              <a:avLst/>
              <a:gdLst/>
              <a:ahLst/>
              <a:cxnLst/>
              <a:rect l="l" t="t" r="r" b="b"/>
              <a:pathLst>
                <a:path w="57464" h="65583" extrusionOk="0">
                  <a:moveTo>
                    <a:pt x="36664" y="1"/>
                  </a:moveTo>
                  <a:lnTo>
                    <a:pt x="35883" y="32"/>
                  </a:lnTo>
                  <a:lnTo>
                    <a:pt x="35134" y="94"/>
                  </a:lnTo>
                  <a:lnTo>
                    <a:pt x="34416" y="250"/>
                  </a:lnTo>
                  <a:lnTo>
                    <a:pt x="33729" y="438"/>
                  </a:lnTo>
                  <a:lnTo>
                    <a:pt x="33416" y="563"/>
                  </a:lnTo>
                  <a:lnTo>
                    <a:pt x="33104" y="688"/>
                  </a:lnTo>
                  <a:lnTo>
                    <a:pt x="32823" y="844"/>
                  </a:lnTo>
                  <a:lnTo>
                    <a:pt x="32542" y="1000"/>
                  </a:lnTo>
                  <a:lnTo>
                    <a:pt x="32292" y="1187"/>
                  </a:lnTo>
                  <a:lnTo>
                    <a:pt x="32042" y="1375"/>
                  </a:lnTo>
                  <a:lnTo>
                    <a:pt x="31105" y="2218"/>
                  </a:lnTo>
                  <a:lnTo>
                    <a:pt x="30168" y="3092"/>
                  </a:lnTo>
                  <a:lnTo>
                    <a:pt x="29263" y="4029"/>
                  </a:lnTo>
                  <a:lnTo>
                    <a:pt x="28357" y="4966"/>
                  </a:lnTo>
                  <a:lnTo>
                    <a:pt x="27452" y="5965"/>
                  </a:lnTo>
                  <a:lnTo>
                    <a:pt x="26577" y="6996"/>
                  </a:lnTo>
                  <a:lnTo>
                    <a:pt x="25703" y="8058"/>
                  </a:lnTo>
                  <a:lnTo>
                    <a:pt x="24859" y="9151"/>
                  </a:lnTo>
                  <a:lnTo>
                    <a:pt x="24016" y="10275"/>
                  </a:lnTo>
                  <a:lnTo>
                    <a:pt x="23204" y="11431"/>
                  </a:lnTo>
                  <a:lnTo>
                    <a:pt x="22392" y="12586"/>
                  </a:lnTo>
                  <a:lnTo>
                    <a:pt x="21580" y="13773"/>
                  </a:lnTo>
                  <a:lnTo>
                    <a:pt x="20800" y="15022"/>
                  </a:lnTo>
                  <a:lnTo>
                    <a:pt x="20019" y="16240"/>
                  </a:lnTo>
                  <a:lnTo>
                    <a:pt x="19269" y="17489"/>
                  </a:lnTo>
                  <a:lnTo>
                    <a:pt x="18520" y="18769"/>
                  </a:lnTo>
                  <a:lnTo>
                    <a:pt x="17052" y="21362"/>
                  </a:lnTo>
                  <a:lnTo>
                    <a:pt x="15647" y="24016"/>
                  </a:lnTo>
                  <a:lnTo>
                    <a:pt x="14304" y="26671"/>
                  </a:lnTo>
                  <a:lnTo>
                    <a:pt x="13023" y="29356"/>
                  </a:lnTo>
                  <a:lnTo>
                    <a:pt x="11806" y="32073"/>
                  </a:lnTo>
                  <a:lnTo>
                    <a:pt x="10619" y="34759"/>
                  </a:lnTo>
                  <a:lnTo>
                    <a:pt x="9495" y="37413"/>
                  </a:lnTo>
                  <a:lnTo>
                    <a:pt x="8433" y="40037"/>
                  </a:lnTo>
                  <a:lnTo>
                    <a:pt x="7465" y="42598"/>
                  </a:lnTo>
                  <a:lnTo>
                    <a:pt x="6497" y="45096"/>
                  </a:lnTo>
                  <a:lnTo>
                    <a:pt x="5622" y="47532"/>
                  </a:lnTo>
                  <a:lnTo>
                    <a:pt x="4810" y="49874"/>
                  </a:lnTo>
                  <a:lnTo>
                    <a:pt x="4061" y="52091"/>
                  </a:lnTo>
                  <a:lnTo>
                    <a:pt x="3374" y="54215"/>
                  </a:lnTo>
                  <a:lnTo>
                    <a:pt x="2187" y="57994"/>
                  </a:lnTo>
                  <a:lnTo>
                    <a:pt x="1250" y="61148"/>
                  </a:lnTo>
                  <a:lnTo>
                    <a:pt x="563" y="63552"/>
                  </a:lnTo>
                  <a:lnTo>
                    <a:pt x="1" y="65582"/>
                  </a:lnTo>
                  <a:lnTo>
                    <a:pt x="1" y="65582"/>
                  </a:lnTo>
                  <a:lnTo>
                    <a:pt x="57463" y="64271"/>
                  </a:lnTo>
                  <a:lnTo>
                    <a:pt x="57401" y="63771"/>
                  </a:lnTo>
                  <a:lnTo>
                    <a:pt x="57244" y="62366"/>
                  </a:lnTo>
                  <a:lnTo>
                    <a:pt x="56651" y="57400"/>
                  </a:lnTo>
                  <a:lnTo>
                    <a:pt x="55745" y="50249"/>
                  </a:lnTo>
                  <a:lnTo>
                    <a:pt x="54684" y="41910"/>
                  </a:lnTo>
                  <a:lnTo>
                    <a:pt x="53528" y="33291"/>
                  </a:lnTo>
                  <a:lnTo>
                    <a:pt x="52435" y="25328"/>
                  </a:lnTo>
                  <a:lnTo>
                    <a:pt x="51935" y="21892"/>
                  </a:lnTo>
                  <a:lnTo>
                    <a:pt x="51498" y="18926"/>
                  </a:lnTo>
                  <a:lnTo>
                    <a:pt x="51155" y="16615"/>
                  </a:lnTo>
                  <a:lnTo>
                    <a:pt x="50874" y="15053"/>
                  </a:lnTo>
                  <a:lnTo>
                    <a:pt x="50593" y="13898"/>
                  </a:lnTo>
                  <a:lnTo>
                    <a:pt x="50249" y="12742"/>
                  </a:lnTo>
                  <a:lnTo>
                    <a:pt x="49843" y="11587"/>
                  </a:lnTo>
                  <a:lnTo>
                    <a:pt x="49406" y="10431"/>
                  </a:lnTo>
                  <a:lnTo>
                    <a:pt x="48906" y="9338"/>
                  </a:lnTo>
                  <a:lnTo>
                    <a:pt x="48375" y="8276"/>
                  </a:lnTo>
                  <a:lnTo>
                    <a:pt x="47844" y="7246"/>
                  </a:lnTo>
                  <a:lnTo>
                    <a:pt x="47313" y="6278"/>
                  </a:lnTo>
                  <a:lnTo>
                    <a:pt x="46751" y="5372"/>
                  </a:lnTo>
                  <a:lnTo>
                    <a:pt x="46220" y="4529"/>
                  </a:lnTo>
                  <a:lnTo>
                    <a:pt x="45690" y="3779"/>
                  </a:lnTo>
                  <a:lnTo>
                    <a:pt x="45190" y="3155"/>
                  </a:lnTo>
                  <a:lnTo>
                    <a:pt x="44753" y="2593"/>
                  </a:lnTo>
                  <a:lnTo>
                    <a:pt x="44347" y="2155"/>
                  </a:lnTo>
                  <a:lnTo>
                    <a:pt x="44003" y="1812"/>
                  </a:lnTo>
                  <a:lnTo>
                    <a:pt x="43722" y="1625"/>
                  </a:lnTo>
                  <a:lnTo>
                    <a:pt x="43035" y="1312"/>
                  </a:lnTo>
                  <a:lnTo>
                    <a:pt x="42286" y="1000"/>
                  </a:lnTo>
                  <a:lnTo>
                    <a:pt x="41505" y="750"/>
                  </a:lnTo>
                  <a:lnTo>
                    <a:pt x="40724" y="500"/>
                  </a:lnTo>
                  <a:lnTo>
                    <a:pt x="39912" y="313"/>
                  </a:lnTo>
                  <a:lnTo>
                    <a:pt x="39100" y="157"/>
                  </a:lnTo>
                  <a:lnTo>
                    <a:pt x="38288" y="63"/>
                  </a:lnTo>
                  <a:lnTo>
                    <a:pt x="37445"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3573;p61">
              <a:extLst>
                <a:ext uri="{FF2B5EF4-FFF2-40B4-BE49-F238E27FC236}">
                  <a16:creationId xmlns:a16="http://schemas.microsoft.com/office/drawing/2014/main" id="{8AEF7571-ADAD-4346-BFFE-3EB7583D4BCF}"/>
                </a:ext>
              </a:extLst>
            </p:cNvPr>
            <p:cNvSpPr/>
            <p:nvPr/>
          </p:nvSpPr>
          <p:spPr>
            <a:xfrm>
              <a:off x="1475575" y="2350775"/>
              <a:ext cx="1436600" cy="1639575"/>
            </a:xfrm>
            <a:custGeom>
              <a:avLst/>
              <a:gdLst/>
              <a:ahLst/>
              <a:cxnLst/>
              <a:rect l="l" t="t" r="r" b="b"/>
              <a:pathLst>
                <a:path w="57464" h="65583" fill="none" extrusionOk="0">
                  <a:moveTo>
                    <a:pt x="57463" y="64271"/>
                  </a:moveTo>
                  <a:lnTo>
                    <a:pt x="1" y="65582"/>
                  </a:lnTo>
                  <a:lnTo>
                    <a:pt x="1" y="65582"/>
                  </a:lnTo>
                  <a:lnTo>
                    <a:pt x="563" y="63552"/>
                  </a:lnTo>
                  <a:lnTo>
                    <a:pt x="1250" y="61148"/>
                  </a:lnTo>
                  <a:lnTo>
                    <a:pt x="2187" y="57994"/>
                  </a:lnTo>
                  <a:lnTo>
                    <a:pt x="3374" y="54215"/>
                  </a:lnTo>
                  <a:lnTo>
                    <a:pt x="4061" y="52091"/>
                  </a:lnTo>
                  <a:lnTo>
                    <a:pt x="4810" y="49874"/>
                  </a:lnTo>
                  <a:lnTo>
                    <a:pt x="5622" y="47532"/>
                  </a:lnTo>
                  <a:lnTo>
                    <a:pt x="6497" y="45096"/>
                  </a:lnTo>
                  <a:lnTo>
                    <a:pt x="7465" y="42598"/>
                  </a:lnTo>
                  <a:lnTo>
                    <a:pt x="8433" y="40037"/>
                  </a:lnTo>
                  <a:lnTo>
                    <a:pt x="9495" y="37413"/>
                  </a:lnTo>
                  <a:lnTo>
                    <a:pt x="10619" y="34759"/>
                  </a:lnTo>
                  <a:lnTo>
                    <a:pt x="11806" y="32073"/>
                  </a:lnTo>
                  <a:lnTo>
                    <a:pt x="13023" y="29356"/>
                  </a:lnTo>
                  <a:lnTo>
                    <a:pt x="14304" y="26671"/>
                  </a:lnTo>
                  <a:lnTo>
                    <a:pt x="15647" y="24016"/>
                  </a:lnTo>
                  <a:lnTo>
                    <a:pt x="17052" y="21362"/>
                  </a:lnTo>
                  <a:lnTo>
                    <a:pt x="18520" y="18769"/>
                  </a:lnTo>
                  <a:lnTo>
                    <a:pt x="19269" y="17489"/>
                  </a:lnTo>
                  <a:lnTo>
                    <a:pt x="20019" y="16240"/>
                  </a:lnTo>
                  <a:lnTo>
                    <a:pt x="20800" y="15022"/>
                  </a:lnTo>
                  <a:lnTo>
                    <a:pt x="21580" y="13773"/>
                  </a:lnTo>
                  <a:lnTo>
                    <a:pt x="22392" y="12586"/>
                  </a:lnTo>
                  <a:lnTo>
                    <a:pt x="23204" y="11431"/>
                  </a:lnTo>
                  <a:lnTo>
                    <a:pt x="24016" y="10275"/>
                  </a:lnTo>
                  <a:lnTo>
                    <a:pt x="24859" y="9151"/>
                  </a:lnTo>
                  <a:lnTo>
                    <a:pt x="25703" y="8058"/>
                  </a:lnTo>
                  <a:lnTo>
                    <a:pt x="26577" y="6996"/>
                  </a:lnTo>
                  <a:lnTo>
                    <a:pt x="27452" y="5965"/>
                  </a:lnTo>
                  <a:lnTo>
                    <a:pt x="28357" y="4966"/>
                  </a:lnTo>
                  <a:lnTo>
                    <a:pt x="29263" y="4029"/>
                  </a:lnTo>
                  <a:lnTo>
                    <a:pt x="30168" y="3092"/>
                  </a:lnTo>
                  <a:lnTo>
                    <a:pt x="31105" y="2218"/>
                  </a:lnTo>
                  <a:lnTo>
                    <a:pt x="32042" y="1375"/>
                  </a:lnTo>
                  <a:lnTo>
                    <a:pt x="32042" y="1375"/>
                  </a:lnTo>
                  <a:lnTo>
                    <a:pt x="32292" y="1187"/>
                  </a:lnTo>
                  <a:lnTo>
                    <a:pt x="32542" y="1000"/>
                  </a:lnTo>
                  <a:lnTo>
                    <a:pt x="32823" y="844"/>
                  </a:lnTo>
                  <a:lnTo>
                    <a:pt x="33104" y="688"/>
                  </a:lnTo>
                  <a:lnTo>
                    <a:pt x="33416" y="563"/>
                  </a:lnTo>
                  <a:lnTo>
                    <a:pt x="33729" y="438"/>
                  </a:lnTo>
                  <a:lnTo>
                    <a:pt x="34416" y="250"/>
                  </a:lnTo>
                  <a:lnTo>
                    <a:pt x="35134" y="94"/>
                  </a:lnTo>
                  <a:lnTo>
                    <a:pt x="35883" y="32"/>
                  </a:lnTo>
                  <a:lnTo>
                    <a:pt x="36664" y="1"/>
                  </a:lnTo>
                  <a:lnTo>
                    <a:pt x="37445" y="1"/>
                  </a:lnTo>
                  <a:lnTo>
                    <a:pt x="38288" y="63"/>
                  </a:lnTo>
                  <a:lnTo>
                    <a:pt x="39100" y="157"/>
                  </a:lnTo>
                  <a:lnTo>
                    <a:pt x="39912" y="313"/>
                  </a:lnTo>
                  <a:lnTo>
                    <a:pt x="40724" y="500"/>
                  </a:lnTo>
                  <a:lnTo>
                    <a:pt x="41505" y="750"/>
                  </a:lnTo>
                  <a:lnTo>
                    <a:pt x="42286" y="1000"/>
                  </a:lnTo>
                  <a:lnTo>
                    <a:pt x="43035" y="1312"/>
                  </a:lnTo>
                  <a:lnTo>
                    <a:pt x="43722" y="1625"/>
                  </a:lnTo>
                  <a:lnTo>
                    <a:pt x="43722" y="1625"/>
                  </a:lnTo>
                  <a:lnTo>
                    <a:pt x="44003" y="1812"/>
                  </a:lnTo>
                  <a:lnTo>
                    <a:pt x="44347" y="2155"/>
                  </a:lnTo>
                  <a:lnTo>
                    <a:pt x="44753" y="2593"/>
                  </a:lnTo>
                  <a:lnTo>
                    <a:pt x="45190" y="3155"/>
                  </a:lnTo>
                  <a:lnTo>
                    <a:pt x="45690" y="3779"/>
                  </a:lnTo>
                  <a:lnTo>
                    <a:pt x="46220" y="4529"/>
                  </a:lnTo>
                  <a:lnTo>
                    <a:pt x="46751" y="5372"/>
                  </a:lnTo>
                  <a:lnTo>
                    <a:pt x="47313" y="6278"/>
                  </a:lnTo>
                  <a:lnTo>
                    <a:pt x="47844" y="7246"/>
                  </a:lnTo>
                  <a:lnTo>
                    <a:pt x="48375" y="8276"/>
                  </a:lnTo>
                  <a:lnTo>
                    <a:pt x="48906" y="9338"/>
                  </a:lnTo>
                  <a:lnTo>
                    <a:pt x="49406" y="10431"/>
                  </a:lnTo>
                  <a:lnTo>
                    <a:pt x="49843" y="11587"/>
                  </a:lnTo>
                  <a:lnTo>
                    <a:pt x="50249" y="12742"/>
                  </a:lnTo>
                  <a:lnTo>
                    <a:pt x="50593" y="13898"/>
                  </a:lnTo>
                  <a:lnTo>
                    <a:pt x="50874" y="15053"/>
                  </a:lnTo>
                  <a:lnTo>
                    <a:pt x="50874" y="15053"/>
                  </a:lnTo>
                  <a:lnTo>
                    <a:pt x="51155" y="16615"/>
                  </a:lnTo>
                  <a:lnTo>
                    <a:pt x="51498" y="18926"/>
                  </a:lnTo>
                  <a:lnTo>
                    <a:pt x="51935" y="21892"/>
                  </a:lnTo>
                  <a:lnTo>
                    <a:pt x="52435" y="25328"/>
                  </a:lnTo>
                  <a:lnTo>
                    <a:pt x="53528" y="33291"/>
                  </a:lnTo>
                  <a:lnTo>
                    <a:pt x="54684" y="41910"/>
                  </a:lnTo>
                  <a:lnTo>
                    <a:pt x="55745" y="50249"/>
                  </a:lnTo>
                  <a:lnTo>
                    <a:pt x="56651" y="57400"/>
                  </a:lnTo>
                  <a:lnTo>
                    <a:pt x="57244" y="62366"/>
                  </a:lnTo>
                  <a:lnTo>
                    <a:pt x="57401" y="63771"/>
                  </a:lnTo>
                  <a:lnTo>
                    <a:pt x="57463" y="6427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3574;p61">
              <a:extLst>
                <a:ext uri="{FF2B5EF4-FFF2-40B4-BE49-F238E27FC236}">
                  <a16:creationId xmlns:a16="http://schemas.microsoft.com/office/drawing/2014/main" id="{F04681BC-22BB-4C0F-8891-4435C1D21CC9}"/>
                </a:ext>
              </a:extLst>
            </p:cNvPr>
            <p:cNvSpPr/>
            <p:nvPr/>
          </p:nvSpPr>
          <p:spPr>
            <a:xfrm>
              <a:off x="2745850" y="2715375"/>
              <a:ext cx="98400" cy="691750"/>
            </a:xfrm>
            <a:custGeom>
              <a:avLst/>
              <a:gdLst/>
              <a:ahLst/>
              <a:cxnLst/>
              <a:rect l="l" t="t" r="r" b="b"/>
              <a:pathLst>
                <a:path w="3936" h="27670" extrusionOk="0">
                  <a:moveTo>
                    <a:pt x="0" y="1"/>
                  </a:moveTo>
                  <a:lnTo>
                    <a:pt x="0" y="32"/>
                  </a:lnTo>
                  <a:lnTo>
                    <a:pt x="188" y="1375"/>
                  </a:lnTo>
                  <a:lnTo>
                    <a:pt x="375" y="2749"/>
                  </a:lnTo>
                  <a:lnTo>
                    <a:pt x="781" y="5466"/>
                  </a:lnTo>
                  <a:lnTo>
                    <a:pt x="1124" y="8120"/>
                  </a:lnTo>
                  <a:lnTo>
                    <a:pt x="1530" y="10806"/>
                  </a:lnTo>
                  <a:lnTo>
                    <a:pt x="2280" y="16146"/>
                  </a:lnTo>
                  <a:lnTo>
                    <a:pt x="2998" y="21518"/>
                  </a:lnTo>
                  <a:lnTo>
                    <a:pt x="3467" y="24578"/>
                  </a:lnTo>
                  <a:lnTo>
                    <a:pt x="3654" y="26109"/>
                  </a:lnTo>
                  <a:lnTo>
                    <a:pt x="3873" y="27639"/>
                  </a:lnTo>
                  <a:lnTo>
                    <a:pt x="3873" y="27670"/>
                  </a:lnTo>
                  <a:lnTo>
                    <a:pt x="3935" y="27670"/>
                  </a:lnTo>
                  <a:lnTo>
                    <a:pt x="3935" y="27639"/>
                  </a:lnTo>
                  <a:lnTo>
                    <a:pt x="3685" y="24859"/>
                  </a:lnTo>
                  <a:lnTo>
                    <a:pt x="3435" y="22142"/>
                  </a:lnTo>
                  <a:lnTo>
                    <a:pt x="3154" y="19457"/>
                  </a:lnTo>
                  <a:lnTo>
                    <a:pt x="2842" y="16771"/>
                  </a:lnTo>
                  <a:lnTo>
                    <a:pt x="2530" y="14366"/>
                  </a:lnTo>
                  <a:lnTo>
                    <a:pt x="2186" y="11962"/>
                  </a:lnTo>
                  <a:lnTo>
                    <a:pt x="1843" y="9557"/>
                  </a:lnTo>
                  <a:lnTo>
                    <a:pt x="1437" y="7184"/>
                  </a:lnTo>
                  <a:lnTo>
                    <a:pt x="1437" y="5997"/>
                  </a:lnTo>
                  <a:lnTo>
                    <a:pt x="1406" y="4841"/>
                  </a:lnTo>
                  <a:lnTo>
                    <a:pt x="1343" y="3655"/>
                  </a:lnTo>
                  <a:lnTo>
                    <a:pt x="1249" y="2499"/>
                  </a:lnTo>
                  <a:lnTo>
                    <a:pt x="1281" y="4498"/>
                  </a:lnTo>
                  <a:lnTo>
                    <a:pt x="1343" y="6465"/>
                  </a:lnTo>
                  <a:lnTo>
                    <a:pt x="1281" y="6059"/>
                  </a:lnTo>
                  <a:lnTo>
                    <a:pt x="687" y="3030"/>
                  </a:lnTo>
                  <a:lnTo>
                    <a:pt x="375" y="1531"/>
                  </a:lnTo>
                  <a:lnTo>
                    <a:pt x="219" y="781"/>
                  </a:lnTo>
                  <a:lnTo>
                    <a:pt x="63" y="32"/>
                  </a:lnTo>
                  <a:lnTo>
                    <a:pt x="6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3575;p61">
              <a:extLst>
                <a:ext uri="{FF2B5EF4-FFF2-40B4-BE49-F238E27FC236}">
                  <a16:creationId xmlns:a16="http://schemas.microsoft.com/office/drawing/2014/main" id="{98901830-97A1-36AB-7094-67DE84488E67}"/>
                </a:ext>
              </a:extLst>
            </p:cNvPr>
            <p:cNvSpPr/>
            <p:nvPr/>
          </p:nvSpPr>
          <p:spPr>
            <a:xfrm>
              <a:off x="2291450" y="2076750"/>
              <a:ext cx="384925" cy="549650"/>
            </a:xfrm>
            <a:custGeom>
              <a:avLst/>
              <a:gdLst/>
              <a:ahLst/>
              <a:cxnLst/>
              <a:rect l="l" t="t" r="r" b="b"/>
              <a:pathLst>
                <a:path w="15397" h="21986" extrusionOk="0">
                  <a:moveTo>
                    <a:pt x="2530" y="0"/>
                  </a:moveTo>
                  <a:lnTo>
                    <a:pt x="2312" y="1624"/>
                  </a:lnTo>
                  <a:lnTo>
                    <a:pt x="2031" y="3248"/>
                  </a:lnTo>
                  <a:lnTo>
                    <a:pt x="1718" y="4872"/>
                  </a:lnTo>
                  <a:lnTo>
                    <a:pt x="1406" y="6433"/>
                  </a:lnTo>
                  <a:lnTo>
                    <a:pt x="844" y="8807"/>
                  </a:lnTo>
                  <a:lnTo>
                    <a:pt x="375" y="10774"/>
                  </a:lnTo>
                  <a:lnTo>
                    <a:pt x="94" y="12180"/>
                  </a:lnTo>
                  <a:lnTo>
                    <a:pt x="1" y="12586"/>
                  </a:lnTo>
                  <a:lnTo>
                    <a:pt x="1" y="12742"/>
                  </a:lnTo>
                  <a:lnTo>
                    <a:pt x="32" y="12804"/>
                  </a:lnTo>
                  <a:lnTo>
                    <a:pt x="375" y="13585"/>
                  </a:lnTo>
                  <a:lnTo>
                    <a:pt x="781" y="14397"/>
                  </a:lnTo>
                  <a:lnTo>
                    <a:pt x="1250" y="15209"/>
                  </a:lnTo>
                  <a:lnTo>
                    <a:pt x="1749" y="16021"/>
                  </a:lnTo>
                  <a:lnTo>
                    <a:pt x="2312" y="16833"/>
                  </a:lnTo>
                  <a:lnTo>
                    <a:pt x="2936" y="17613"/>
                  </a:lnTo>
                  <a:lnTo>
                    <a:pt x="3561" y="18363"/>
                  </a:lnTo>
                  <a:lnTo>
                    <a:pt x="4217" y="19050"/>
                  </a:lnTo>
                  <a:lnTo>
                    <a:pt x="4904" y="19706"/>
                  </a:lnTo>
                  <a:lnTo>
                    <a:pt x="5591" y="20299"/>
                  </a:lnTo>
                  <a:lnTo>
                    <a:pt x="6309" y="20830"/>
                  </a:lnTo>
                  <a:lnTo>
                    <a:pt x="6996" y="21267"/>
                  </a:lnTo>
                  <a:lnTo>
                    <a:pt x="7340" y="21455"/>
                  </a:lnTo>
                  <a:lnTo>
                    <a:pt x="7683" y="21611"/>
                  </a:lnTo>
                  <a:lnTo>
                    <a:pt x="8027" y="21736"/>
                  </a:lnTo>
                  <a:lnTo>
                    <a:pt x="8339" y="21829"/>
                  </a:lnTo>
                  <a:lnTo>
                    <a:pt x="8682" y="21923"/>
                  </a:lnTo>
                  <a:lnTo>
                    <a:pt x="8995" y="21954"/>
                  </a:lnTo>
                  <a:lnTo>
                    <a:pt x="9307" y="21986"/>
                  </a:lnTo>
                  <a:lnTo>
                    <a:pt x="9619" y="21954"/>
                  </a:lnTo>
                  <a:lnTo>
                    <a:pt x="9900" y="21923"/>
                  </a:lnTo>
                  <a:lnTo>
                    <a:pt x="10150" y="21829"/>
                  </a:lnTo>
                  <a:lnTo>
                    <a:pt x="10400" y="21705"/>
                  </a:lnTo>
                  <a:lnTo>
                    <a:pt x="10650" y="21580"/>
                  </a:lnTo>
                  <a:lnTo>
                    <a:pt x="10868" y="21423"/>
                  </a:lnTo>
                  <a:lnTo>
                    <a:pt x="11087" y="21236"/>
                  </a:lnTo>
                  <a:lnTo>
                    <a:pt x="11274" y="21017"/>
                  </a:lnTo>
                  <a:lnTo>
                    <a:pt x="11462" y="20768"/>
                  </a:lnTo>
                  <a:lnTo>
                    <a:pt x="11649" y="20518"/>
                  </a:lnTo>
                  <a:lnTo>
                    <a:pt x="11805" y="20268"/>
                  </a:lnTo>
                  <a:lnTo>
                    <a:pt x="12086" y="19675"/>
                  </a:lnTo>
                  <a:lnTo>
                    <a:pt x="12336" y="19050"/>
                  </a:lnTo>
                  <a:lnTo>
                    <a:pt x="12555" y="18394"/>
                  </a:lnTo>
                  <a:lnTo>
                    <a:pt x="12711" y="17707"/>
                  </a:lnTo>
                  <a:lnTo>
                    <a:pt x="12867" y="17051"/>
                  </a:lnTo>
                  <a:lnTo>
                    <a:pt x="12961" y="16396"/>
                  </a:lnTo>
                  <a:lnTo>
                    <a:pt x="13055" y="15771"/>
                  </a:lnTo>
                  <a:lnTo>
                    <a:pt x="13117" y="14647"/>
                  </a:lnTo>
                  <a:lnTo>
                    <a:pt x="13148" y="13835"/>
                  </a:lnTo>
                  <a:lnTo>
                    <a:pt x="13148" y="13710"/>
                  </a:lnTo>
                  <a:lnTo>
                    <a:pt x="13117" y="13241"/>
                  </a:lnTo>
                  <a:lnTo>
                    <a:pt x="13148" y="12804"/>
                  </a:lnTo>
                  <a:lnTo>
                    <a:pt x="13242" y="12117"/>
                  </a:lnTo>
                  <a:lnTo>
                    <a:pt x="13367" y="11399"/>
                  </a:lnTo>
                  <a:lnTo>
                    <a:pt x="13492" y="10712"/>
                  </a:lnTo>
                  <a:lnTo>
                    <a:pt x="13679" y="10025"/>
                  </a:lnTo>
                  <a:lnTo>
                    <a:pt x="14054" y="8682"/>
                  </a:lnTo>
                  <a:lnTo>
                    <a:pt x="14429" y="7433"/>
                  </a:lnTo>
                  <a:lnTo>
                    <a:pt x="14803" y="6402"/>
                  </a:lnTo>
                  <a:lnTo>
                    <a:pt x="15116" y="5590"/>
                  </a:lnTo>
                  <a:lnTo>
                    <a:pt x="15397" y="4841"/>
                  </a:lnTo>
                  <a:lnTo>
                    <a:pt x="2530" y="0"/>
                  </a:lnTo>
                  <a:close/>
                </a:path>
              </a:pathLst>
            </a:custGeom>
            <a:solidFill>
              <a:srgbClr val="F7A9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3576;p61">
              <a:extLst>
                <a:ext uri="{FF2B5EF4-FFF2-40B4-BE49-F238E27FC236}">
                  <a16:creationId xmlns:a16="http://schemas.microsoft.com/office/drawing/2014/main" id="{6EF22B9F-2F91-B4A3-4C69-0664592465C3}"/>
                </a:ext>
              </a:extLst>
            </p:cNvPr>
            <p:cNvSpPr/>
            <p:nvPr/>
          </p:nvSpPr>
          <p:spPr>
            <a:xfrm>
              <a:off x="2367975" y="2082200"/>
              <a:ext cx="308400" cy="340425"/>
            </a:xfrm>
            <a:custGeom>
              <a:avLst/>
              <a:gdLst/>
              <a:ahLst/>
              <a:cxnLst/>
              <a:rect l="l" t="t" r="r" b="b"/>
              <a:pathLst>
                <a:path w="12336" h="13617" extrusionOk="0">
                  <a:moveTo>
                    <a:pt x="0" y="1"/>
                  </a:moveTo>
                  <a:lnTo>
                    <a:pt x="31" y="625"/>
                  </a:lnTo>
                  <a:lnTo>
                    <a:pt x="63" y="1375"/>
                  </a:lnTo>
                  <a:lnTo>
                    <a:pt x="125" y="2218"/>
                  </a:lnTo>
                  <a:lnTo>
                    <a:pt x="250" y="3186"/>
                  </a:lnTo>
                  <a:lnTo>
                    <a:pt x="437" y="4185"/>
                  </a:lnTo>
                  <a:lnTo>
                    <a:pt x="656" y="5247"/>
                  </a:lnTo>
                  <a:lnTo>
                    <a:pt x="968" y="6340"/>
                  </a:lnTo>
                  <a:lnTo>
                    <a:pt x="1156" y="6902"/>
                  </a:lnTo>
                  <a:lnTo>
                    <a:pt x="1374" y="7433"/>
                  </a:lnTo>
                  <a:lnTo>
                    <a:pt x="1593" y="7964"/>
                  </a:lnTo>
                  <a:lnTo>
                    <a:pt x="1874" y="8495"/>
                  </a:lnTo>
                  <a:lnTo>
                    <a:pt x="2155" y="9026"/>
                  </a:lnTo>
                  <a:lnTo>
                    <a:pt x="2467" y="9526"/>
                  </a:lnTo>
                  <a:lnTo>
                    <a:pt x="2780" y="10025"/>
                  </a:lnTo>
                  <a:lnTo>
                    <a:pt x="3154" y="10494"/>
                  </a:lnTo>
                  <a:lnTo>
                    <a:pt x="3560" y="10931"/>
                  </a:lnTo>
                  <a:lnTo>
                    <a:pt x="3966" y="11368"/>
                  </a:lnTo>
                  <a:lnTo>
                    <a:pt x="4435" y="11743"/>
                  </a:lnTo>
                  <a:lnTo>
                    <a:pt x="4934" y="12118"/>
                  </a:lnTo>
                  <a:lnTo>
                    <a:pt x="5465" y="12461"/>
                  </a:lnTo>
                  <a:lnTo>
                    <a:pt x="6027" y="12742"/>
                  </a:lnTo>
                  <a:lnTo>
                    <a:pt x="6652" y="12992"/>
                  </a:lnTo>
                  <a:lnTo>
                    <a:pt x="7277" y="13211"/>
                  </a:lnTo>
                  <a:lnTo>
                    <a:pt x="7964" y="13398"/>
                  </a:lnTo>
                  <a:lnTo>
                    <a:pt x="8713" y="13523"/>
                  </a:lnTo>
                  <a:lnTo>
                    <a:pt x="9400" y="13586"/>
                  </a:lnTo>
                  <a:lnTo>
                    <a:pt x="10087" y="13617"/>
                  </a:lnTo>
                  <a:lnTo>
                    <a:pt x="10087" y="13461"/>
                  </a:lnTo>
                  <a:lnTo>
                    <a:pt x="10056" y="13023"/>
                  </a:lnTo>
                  <a:lnTo>
                    <a:pt x="10087" y="12586"/>
                  </a:lnTo>
                  <a:lnTo>
                    <a:pt x="10181" y="11868"/>
                  </a:lnTo>
                  <a:lnTo>
                    <a:pt x="10306" y="11181"/>
                  </a:lnTo>
                  <a:lnTo>
                    <a:pt x="10431" y="10463"/>
                  </a:lnTo>
                  <a:lnTo>
                    <a:pt x="10618" y="9776"/>
                  </a:lnTo>
                  <a:lnTo>
                    <a:pt x="10993" y="8433"/>
                  </a:lnTo>
                  <a:lnTo>
                    <a:pt x="11368" y="7215"/>
                  </a:lnTo>
                  <a:lnTo>
                    <a:pt x="11742" y="6184"/>
                  </a:lnTo>
                  <a:lnTo>
                    <a:pt x="12055" y="5341"/>
                  </a:lnTo>
                  <a:lnTo>
                    <a:pt x="12336" y="4623"/>
                  </a:lnTo>
                  <a:lnTo>
                    <a:pt x="3591" y="1344"/>
                  </a:lnTo>
                  <a:lnTo>
                    <a:pt x="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3577;p61">
              <a:extLst>
                <a:ext uri="{FF2B5EF4-FFF2-40B4-BE49-F238E27FC236}">
                  <a16:creationId xmlns:a16="http://schemas.microsoft.com/office/drawing/2014/main" id="{56610D49-54C4-ED42-7E27-B52236D63BFC}"/>
                </a:ext>
              </a:extLst>
            </p:cNvPr>
            <p:cNvSpPr/>
            <p:nvPr/>
          </p:nvSpPr>
          <p:spPr>
            <a:xfrm>
              <a:off x="2310200" y="1497425"/>
              <a:ext cx="571525" cy="812000"/>
            </a:xfrm>
            <a:custGeom>
              <a:avLst/>
              <a:gdLst/>
              <a:ahLst/>
              <a:cxnLst/>
              <a:rect l="l" t="t" r="r" b="b"/>
              <a:pathLst>
                <a:path w="22861" h="32480" extrusionOk="0">
                  <a:moveTo>
                    <a:pt x="11212" y="1"/>
                  </a:moveTo>
                  <a:lnTo>
                    <a:pt x="10556" y="32"/>
                  </a:lnTo>
                  <a:lnTo>
                    <a:pt x="9900" y="126"/>
                  </a:lnTo>
                  <a:lnTo>
                    <a:pt x="9244" y="220"/>
                  </a:lnTo>
                  <a:lnTo>
                    <a:pt x="8588" y="376"/>
                  </a:lnTo>
                  <a:lnTo>
                    <a:pt x="7964" y="563"/>
                  </a:lnTo>
                  <a:lnTo>
                    <a:pt x="7308" y="750"/>
                  </a:lnTo>
                  <a:lnTo>
                    <a:pt x="6714" y="1000"/>
                  </a:lnTo>
                  <a:lnTo>
                    <a:pt x="6090" y="1281"/>
                  </a:lnTo>
                  <a:lnTo>
                    <a:pt x="5497" y="1594"/>
                  </a:lnTo>
                  <a:lnTo>
                    <a:pt x="4934" y="1906"/>
                  </a:lnTo>
                  <a:lnTo>
                    <a:pt x="4372" y="2281"/>
                  </a:lnTo>
                  <a:lnTo>
                    <a:pt x="3841" y="2687"/>
                  </a:lnTo>
                  <a:lnTo>
                    <a:pt x="3342" y="3124"/>
                  </a:lnTo>
                  <a:lnTo>
                    <a:pt x="2873" y="3561"/>
                  </a:lnTo>
                  <a:lnTo>
                    <a:pt x="2436" y="4030"/>
                  </a:lnTo>
                  <a:lnTo>
                    <a:pt x="1999" y="4560"/>
                  </a:lnTo>
                  <a:lnTo>
                    <a:pt x="1624" y="5091"/>
                  </a:lnTo>
                  <a:lnTo>
                    <a:pt x="1281" y="5653"/>
                  </a:lnTo>
                  <a:lnTo>
                    <a:pt x="968" y="6247"/>
                  </a:lnTo>
                  <a:lnTo>
                    <a:pt x="687" y="6871"/>
                  </a:lnTo>
                  <a:lnTo>
                    <a:pt x="469" y="7496"/>
                  </a:lnTo>
                  <a:lnTo>
                    <a:pt x="312" y="7964"/>
                  </a:lnTo>
                  <a:lnTo>
                    <a:pt x="219" y="8495"/>
                  </a:lnTo>
                  <a:lnTo>
                    <a:pt x="125" y="9057"/>
                  </a:lnTo>
                  <a:lnTo>
                    <a:pt x="63" y="9651"/>
                  </a:lnTo>
                  <a:lnTo>
                    <a:pt x="31" y="10307"/>
                  </a:lnTo>
                  <a:lnTo>
                    <a:pt x="0" y="10962"/>
                  </a:lnTo>
                  <a:lnTo>
                    <a:pt x="0" y="11681"/>
                  </a:lnTo>
                  <a:lnTo>
                    <a:pt x="0" y="12430"/>
                  </a:lnTo>
                  <a:lnTo>
                    <a:pt x="63" y="13960"/>
                  </a:lnTo>
                  <a:lnTo>
                    <a:pt x="219" y="15553"/>
                  </a:lnTo>
                  <a:lnTo>
                    <a:pt x="437" y="17208"/>
                  </a:lnTo>
                  <a:lnTo>
                    <a:pt x="718" y="18863"/>
                  </a:lnTo>
                  <a:lnTo>
                    <a:pt x="1031" y="20519"/>
                  </a:lnTo>
                  <a:lnTo>
                    <a:pt x="1437" y="22111"/>
                  </a:lnTo>
                  <a:lnTo>
                    <a:pt x="1843" y="23610"/>
                  </a:lnTo>
                  <a:lnTo>
                    <a:pt x="2092" y="24329"/>
                  </a:lnTo>
                  <a:lnTo>
                    <a:pt x="2342" y="25016"/>
                  </a:lnTo>
                  <a:lnTo>
                    <a:pt x="2592" y="25671"/>
                  </a:lnTo>
                  <a:lnTo>
                    <a:pt x="2842" y="26296"/>
                  </a:lnTo>
                  <a:lnTo>
                    <a:pt x="3123" y="26858"/>
                  </a:lnTo>
                  <a:lnTo>
                    <a:pt x="3404" y="27389"/>
                  </a:lnTo>
                  <a:lnTo>
                    <a:pt x="3685" y="27889"/>
                  </a:lnTo>
                  <a:lnTo>
                    <a:pt x="3966" y="28326"/>
                  </a:lnTo>
                  <a:lnTo>
                    <a:pt x="4279" y="28701"/>
                  </a:lnTo>
                  <a:lnTo>
                    <a:pt x="4591" y="29013"/>
                  </a:lnTo>
                  <a:lnTo>
                    <a:pt x="5059" y="29419"/>
                  </a:lnTo>
                  <a:lnTo>
                    <a:pt x="5528" y="29825"/>
                  </a:lnTo>
                  <a:lnTo>
                    <a:pt x="6027" y="30169"/>
                  </a:lnTo>
                  <a:lnTo>
                    <a:pt x="6527" y="30512"/>
                  </a:lnTo>
                  <a:lnTo>
                    <a:pt x="7058" y="30824"/>
                  </a:lnTo>
                  <a:lnTo>
                    <a:pt x="7589" y="31105"/>
                  </a:lnTo>
                  <a:lnTo>
                    <a:pt x="8120" y="31386"/>
                  </a:lnTo>
                  <a:lnTo>
                    <a:pt x="8682" y="31605"/>
                  </a:lnTo>
                  <a:lnTo>
                    <a:pt x="9244" y="31824"/>
                  </a:lnTo>
                  <a:lnTo>
                    <a:pt x="9806" y="32011"/>
                  </a:lnTo>
                  <a:lnTo>
                    <a:pt x="10400" y="32136"/>
                  </a:lnTo>
                  <a:lnTo>
                    <a:pt x="10962" y="32261"/>
                  </a:lnTo>
                  <a:lnTo>
                    <a:pt x="11555" y="32386"/>
                  </a:lnTo>
                  <a:lnTo>
                    <a:pt x="12117" y="32448"/>
                  </a:lnTo>
                  <a:lnTo>
                    <a:pt x="12711" y="32479"/>
                  </a:lnTo>
                  <a:lnTo>
                    <a:pt x="13866" y="32479"/>
                  </a:lnTo>
                  <a:lnTo>
                    <a:pt x="14428" y="32417"/>
                  </a:lnTo>
                  <a:lnTo>
                    <a:pt x="14990" y="32323"/>
                  </a:lnTo>
                  <a:lnTo>
                    <a:pt x="15552" y="32230"/>
                  </a:lnTo>
                  <a:lnTo>
                    <a:pt x="16115" y="32074"/>
                  </a:lnTo>
                  <a:lnTo>
                    <a:pt x="16645" y="31886"/>
                  </a:lnTo>
                  <a:lnTo>
                    <a:pt x="17176" y="31668"/>
                  </a:lnTo>
                  <a:lnTo>
                    <a:pt x="17707" y="31449"/>
                  </a:lnTo>
                  <a:lnTo>
                    <a:pt x="18207" y="31168"/>
                  </a:lnTo>
                  <a:lnTo>
                    <a:pt x="18675" y="30856"/>
                  </a:lnTo>
                  <a:lnTo>
                    <a:pt x="19144" y="30481"/>
                  </a:lnTo>
                  <a:lnTo>
                    <a:pt x="19612" y="30106"/>
                  </a:lnTo>
                  <a:lnTo>
                    <a:pt x="20049" y="29700"/>
                  </a:lnTo>
                  <a:lnTo>
                    <a:pt x="20455" y="29232"/>
                  </a:lnTo>
                  <a:lnTo>
                    <a:pt x="20861" y="28763"/>
                  </a:lnTo>
                  <a:lnTo>
                    <a:pt x="21236" y="28232"/>
                  </a:lnTo>
                  <a:lnTo>
                    <a:pt x="21548" y="27670"/>
                  </a:lnTo>
                  <a:lnTo>
                    <a:pt x="21861" y="27046"/>
                  </a:lnTo>
                  <a:lnTo>
                    <a:pt x="22111" y="26327"/>
                  </a:lnTo>
                  <a:lnTo>
                    <a:pt x="22298" y="25578"/>
                  </a:lnTo>
                  <a:lnTo>
                    <a:pt x="22485" y="24797"/>
                  </a:lnTo>
                  <a:lnTo>
                    <a:pt x="22610" y="23954"/>
                  </a:lnTo>
                  <a:lnTo>
                    <a:pt x="22735" y="23048"/>
                  </a:lnTo>
                  <a:lnTo>
                    <a:pt x="22798" y="22143"/>
                  </a:lnTo>
                  <a:lnTo>
                    <a:pt x="22829" y="21174"/>
                  </a:lnTo>
                  <a:lnTo>
                    <a:pt x="22860" y="20206"/>
                  </a:lnTo>
                  <a:lnTo>
                    <a:pt x="22829" y="19207"/>
                  </a:lnTo>
                  <a:lnTo>
                    <a:pt x="22798" y="18176"/>
                  </a:lnTo>
                  <a:lnTo>
                    <a:pt x="22704" y="17146"/>
                  </a:lnTo>
                  <a:lnTo>
                    <a:pt x="22610" y="16115"/>
                  </a:lnTo>
                  <a:lnTo>
                    <a:pt x="22485" y="15053"/>
                  </a:lnTo>
                  <a:lnTo>
                    <a:pt x="22360" y="14023"/>
                  </a:lnTo>
                  <a:lnTo>
                    <a:pt x="22173" y="12992"/>
                  </a:lnTo>
                  <a:lnTo>
                    <a:pt x="21986" y="11993"/>
                  </a:lnTo>
                  <a:lnTo>
                    <a:pt x="21798" y="10994"/>
                  </a:lnTo>
                  <a:lnTo>
                    <a:pt x="21580" y="10026"/>
                  </a:lnTo>
                  <a:lnTo>
                    <a:pt x="21330" y="9057"/>
                  </a:lnTo>
                  <a:lnTo>
                    <a:pt x="21080" y="8152"/>
                  </a:lnTo>
                  <a:lnTo>
                    <a:pt x="20799" y="7277"/>
                  </a:lnTo>
                  <a:lnTo>
                    <a:pt x="20518" y="6465"/>
                  </a:lnTo>
                  <a:lnTo>
                    <a:pt x="20206" y="5685"/>
                  </a:lnTo>
                  <a:lnTo>
                    <a:pt x="19893" y="4935"/>
                  </a:lnTo>
                  <a:lnTo>
                    <a:pt x="19581" y="4279"/>
                  </a:lnTo>
                  <a:lnTo>
                    <a:pt x="19269" y="3655"/>
                  </a:lnTo>
                  <a:lnTo>
                    <a:pt x="18925" y="3124"/>
                  </a:lnTo>
                  <a:lnTo>
                    <a:pt x="18582" y="2655"/>
                  </a:lnTo>
                  <a:lnTo>
                    <a:pt x="18238" y="2249"/>
                  </a:lnTo>
                  <a:lnTo>
                    <a:pt x="17895" y="1937"/>
                  </a:lnTo>
                  <a:lnTo>
                    <a:pt x="17364" y="1594"/>
                  </a:lnTo>
                  <a:lnTo>
                    <a:pt x="16833" y="1250"/>
                  </a:lnTo>
                  <a:lnTo>
                    <a:pt x="16239" y="969"/>
                  </a:lnTo>
                  <a:lnTo>
                    <a:pt x="15646" y="719"/>
                  </a:lnTo>
                  <a:lnTo>
                    <a:pt x="15053" y="501"/>
                  </a:lnTo>
                  <a:lnTo>
                    <a:pt x="14428" y="313"/>
                  </a:lnTo>
                  <a:lnTo>
                    <a:pt x="13804" y="188"/>
                  </a:lnTo>
                  <a:lnTo>
                    <a:pt x="13179" y="95"/>
                  </a:lnTo>
                  <a:lnTo>
                    <a:pt x="12523" y="1"/>
                  </a:lnTo>
                  <a:close/>
                </a:path>
              </a:pathLst>
            </a:custGeom>
            <a:solidFill>
              <a:srgbClr val="F7A9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3578;p61">
              <a:extLst>
                <a:ext uri="{FF2B5EF4-FFF2-40B4-BE49-F238E27FC236}">
                  <a16:creationId xmlns:a16="http://schemas.microsoft.com/office/drawing/2014/main" id="{A6D77520-109E-4BB6-6F10-86ED17FAE56E}"/>
                </a:ext>
              </a:extLst>
            </p:cNvPr>
            <p:cNvSpPr/>
            <p:nvPr/>
          </p:nvSpPr>
          <p:spPr>
            <a:xfrm>
              <a:off x="2660750" y="2048625"/>
              <a:ext cx="79650" cy="57800"/>
            </a:xfrm>
            <a:custGeom>
              <a:avLst/>
              <a:gdLst/>
              <a:ahLst/>
              <a:cxnLst/>
              <a:rect l="l" t="t" r="r" b="b"/>
              <a:pathLst>
                <a:path w="3186" h="2312" extrusionOk="0">
                  <a:moveTo>
                    <a:pt x="250" y="1"/>
                  </a:moveTo>
                  <a:lnTo>
                    <a:pt x="94" y="438"/>
                  </a:lnTo>
                  <a:lnTo>
                    <a:pt x="31" y="907"/>
                  </a:lnTo>
                  <a:lnTo>
                    <a:pt x="0" y="1156"/>
                  </a:lnTo>
                  <a:lnTo>
                    <a:pt x="0" y="1375"/>
                  </a:lnTo>
                  <a:lnTo>
                    <a:pt x="31" y="1594"/>
                  </a:lnTo>
                  <a:lnTo>
                    <a:pt x="94" y="1812"/>
                  </a:lnTo>
                  <a:lnTo>
                    <a:pt x="219" y="1968"/>
                  </a:lnTo>
                  <a:lnTo>
                    <a:pt x="375" y="2124"/>
                  </a:lnTo>
                  <a:lnTo>
                    <a:pt x="562" y="2249"/>
                  </a:lnTo>
                  <a:lnTo>
                    <a:pt x="843" y="2312"/>
                  </a:lnTo>
                  <a:lnTo>
                    <a:pt x="1093" y="2312"/>
                  </a:lnTo>
                  <a:lnTo>
                    <a:pt x="1343" y="2281"/>
                  </a:lnTo>
                  <a:lnTo>
                    <a:pt x="1593" y="2218"/>
                  </a:lnTo>
                  <a:lnTo>
                    <a:pt x="1843" y="2124"/>
                  </a:lnTo>
                  <a:lnTo>
                    <a:pt x="2249" y="1843"/>
                  </a:lnTo>
                  <a:lnTo>
                    <a:pt x="2592" y="1531"/>
                  </a:lnTo>
                  <a:lnTo>
                    <a:pt x="2905" y="1156"/>
                  </a:lnTo>
                  <a:lnTo>
                    <a:pt x="3186" y="782"/>
                  </a:lnTo>
                  <a:lnTo>
                    <a:pt x="2811" y="782"/>
                  </a:lnTo>
                  <a:lnTo>
                    <a:pt x="2405" y="750"/>
                  </a:lnTo>
                  <a:lnTo>
                    <a:pt x="2030" y="688"/>
                  </a:lnTo>
                  <a:lnTo>
                    <a:pt x="1655" y="625"/>
                  </a:lnTo>
                  <a:lnTo>
                    <a:pt x="1281" y="501"/>
                  </a:lnTo>
                  <a:lnTo>
                    <a:pt x="937" y="344"/>
                  </a:lnTo>
                  <a:lnTo>
                    <a:pt x="594" y="188"/>
                  </a:lnTo>
                  <a:lnTo>
                    <a:pt x="25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3579;p61">
              <a:extLst>
                <a:ext uri="{FF2B5EF4-FFF2-40B4-BE49-F238E27FC236}">
                  <a16:creationId xmlns:a16="http://schemas.microsoft.com/office/drawing/2014/main" id="{C8B9425C-091B-6024-025E-793224C83A9B}"/>
                </a:ext>
              </a:extLst>
            </p:cNvPr>
            <p:cNvSpPr/>
            <p:nvPr/>
          </p:nvSpPr>
          <p:spPr>
            <a:xfrm>
              <a:off x="2699000" y="2092350"/>
              <a:ext cx="17975" cy="4725"/>
            </a:xfrm>
            <a:custGeom>
              <a:avLst/>
              <a:gdLst/>
              <a:ahLst/>
              <a:cxnLst/>
              <a:rect l="l" t="t" r="r" b="b"/>
              <a:pathLst>
                <a:path w="719" h="189" extrusionOk="0">
                  <a:moveTo>
                    <a:pt x="0" y="1"/>
                  </a:moveTo>
                  <a:lnTo>
                    <a:pt x="313" y="94"/>
                  </a:lnTo>
                  <a:lnTo>
                    <a:pt x="625" y="188"/>
                  </a:lnTo>
                  <a:lnTo>
                    <a:pt x="719" y="94"/>
                  </a:lnTo>
                  <a:lnTo>
                    <a:pt x="0" y="1"/>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3580;p61">
              <a:extLst>
                <a:ext uri="{FF2B5EF4-FFF2-40B4-BE49-F238E27FC236}">
                  <a16:creationId xmlns:a16="http://schemas.microsoft.com/office/drawing/2014/main" id="{B4B328B8-488F-F7CC-5516-21B7AB263F3B}"/>
                </a:ext>
              </a:extLst>
            </p:cNvPr>
            <p:cNvSpPr/>
            <p:nvPr/>
          </p:nvSpPr>
          <p:spPr>
            <a:xfrm>
              <a:off x="2660750" y="2068150"/>
              <a:ext cx="18750" cy="15650"/>
            </a:xfrm>
            <a:custGeom>
              <a:avLst/>
              <a:gdLst/>
              <a:ahLst/>
              <a:cxnLst/>
              <a:rect l="l" t="t" r="r" b="b"/>
              <a:pathLst>
                <a:path w="750" h="626" extrusionOk="0">
                  <a:moveTo>
                    <a:pt x="0" y="1"/>
                  </a:moveTo>
                  <a:lnTo>
                    <a:pt x="0" y="126"/>
                  </a:lnTo>
                  <a:lnTo>
                    <a:pt x="125" y="250"/>
                  </a:lnTo>
                  <a:lnTo>
                    <a:pt x="437" y="469"/>
                  </a:lnTo>
                  <a:lnTo>
                    <a:pt x="750" y="625"/>
                  </a:lnTo>
                  <a:lnTo>
                    <a:pt x="0" y="1"/>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3581;p61">
              <a:extLst>
                <a:ext uri="{FF2B5EF4-FFF2-40B4-BE49-F238E27FC236}">
                  <a16:creationId xmlns:a16="http://schemas.microsoft.com/office/drawing/2014/main" id="{10D336A5-7596-32B5-E50C-83A99D415F49}"/>
                </a:ext>
              </a:extLst>
            </p:cNvPr>
            <p:cNvSpPr/>
            <p:nvPr/>
          </p:nvSpPr>
          <p:spPr>
            <a:xfrm>
              <a:off x="2570175" y="1808175"/>
              <a:ext cx="82775" cy="45300"/>
            </a:xfrm>
            <a:custGeom>
              <a:avLst/>
              <a:gdLst/>
              <a:ahLst/>
              <a:cxnLst/>
              <a:rect l="l" t="t" r="r" b="b"/>
              <a:pathLst>
                <a:path w="3311" h="1812" extrusionOk="0">
                  <a:moveTo>
                    <a:pt x="1718" y="0"/>
                  </a:moveTo>
                  <a:lnTo>
                    <a:pt x="1500" y="31"/>
                  </a:lnTo>
                  <a:lnTo>
                    <a:pt x="1312" y="63"/>
                  </a:lnTo>
                  <a:lnTo>
                    <a:pt x="1094" y="125"/>
                  </a:lnTo>
                  <a:lnTo>
                    <a:pt x="906" y="188"/>
                  </a:lnTo>
                  <a:lnTo>
                    <a:pt x="688" y="281"/>
                  </a:lnTo>
                  <a:lnTo>
                    <a:pt x="500" y="375"/>
                  </a:lnTo>
                  <a:lnTo>
                    <a:pt x="344" y="500"/>
                  </a:lnTo>
                  <a:lnTo>
                    <a:pt x="188" y="656"/>
                  </a:lnTo>
                  <a:lnTo>
                    <a:pt x="94" y="750"/>
                  </a:lnTo>
                  <a:lnTo>
                    <a:pt x="32" y="875"/>
                  </a:lnTo>
                  <a:lnTo>
                    <a:pt x="1" y="1000"/>
                  </a:lnTo>
                  <a:lnTo>
                    <a:pt x="1" y="1124"/>
                  </a:lnTo>
                  <a:lnTo>
                    <a:pt x="1" y="1281"/>
                  </a:lnTo>
                  <a:lnTo>
                    <a:pt x="32" y="1406"/>
                  </a:lnTo>
                  <a:lnTo>
                    <a:pt x="125" y="1499"/>
                  </a:lnTo>
                  <a:lnTo>
                    <a:pt x="188" y="1624"/>
                  </a:lnTo>
                  <a:lnTo>
                    <a:pt x="313" y="1687"/>
                  </a:lnTo>
                  <a:lnTo>
                    <a:pt x="407" y="1749"/>
                  </a:lnTo>
                  <a:lnTo>
                    <a:pt x="531" y="1780"/>
                  </a:lnTo>
                  <a:lnTo>
                    <a:pt x="656" y="1812"/>
                  </a:lnTo>
                  <a:lnTo>
                    <a:pt x="969" y="1780"/>
                  </a:lnTo>
                  <a:lnTo>
                    <a:pt x="1281" y="1749"/>
                  </a:lnTo>
                  <a:lnTo>
                    <a:pt x="1906" y="1687"/>
                  </a:lnTo>
                  <a:lnTo>
                    <a:pt x="2218" y="1687"/>
                  </a:lnTo>
                  <a:lnTo>
                    <a:pt x="2530" y="1624"/>
                  </a:lnTo>
                  <a:lnTo>
                    <a:pt x="2842" y="1499"/>
                  </a:lnTo>
                  <a:lnTo>
                    <a:pt x="3123" y="1343"/>
                  </a:lnTo>
                  <a:lnTo>
                    <a:pt x="3248" y="1187"/>
                  </a:lnTo>
                  <a:lnTo>
                    <a:pt x="3311" y="968"/>
                  </a:lnTo>
                  <a:lnTo>
                    <a:pt x="3311" y="781"/>
                  </a:lnTo>
                  <a:lnTo>
                    <a:pt x="3217" y="562"/>
                  </a:lnTo>
                  <a:lnTo>
                    <a:pt x="3092" y="406"/>
                  </a:lnTo>
                  <a:lnTo>
                    <a:pt x="2936" y="281"/>
                  </a:lnTo>
                  <a:lnTo>
                    <a:pt x="2749" y="156"/>
                  </a:lnTo>
                  <a:lnTo>
                    <a:pt x="2561" y="94"/>
                  </a:lnTo>
                  <a:lnTo>
                    <a:pt x="2343" y="31"/>
                  </a:lnTo>
                  <a:lnTo>
                    <a:pt x="215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3582;p61">
              <a:extLst>
                <a:ext uri="{FF2B5EF4-FFF2-40B4-BE49-F238E27FC236}">
                  <a16:creationId xmlns:a16="http://schemas.microsoft.com/office/drawing/2014/main" id="{BF0377C5-9E16-BA25-6310-F79087BDB97D}"/>
                </a:ext>
              </a:extLst>
            </p:cNvPr>
            <p:cNvSpPr/>
            <p:nvPr/>
          </p:nvSpPr>
          <p:spPr>
            <a:xfrm>
              <a:off x="2763025" y="1775375"/>
              <a:ext cx="82775" cy="46875"/>
            </a:xfrm>
            <a:custGeom>
              <a:avLst/>
              <a:gdLst/>
              <a:ahLst/>
              <a:cxnLst/>
              <a:rect l="l" t="t" r="r" b="b"/>
              <a:pathLst>
                <a:path w="3311" h="1875" extrusionOk="0">
                  <a:moveTo>
                    <a:pt x="1218" y="1"/>
                  </a:moveTo>
                  <a:lnTo>
                    <a:pt x="1000" y="32"/>
                  </a:lnTo>
                  <a:lnTo>
                    <a:pt x="812" y="94"/>
                  </a:lnTo>
                  <a:lnTo>
                    <a:pt x="594" y="157"/>
                  </a:lnTo>
                  <a:lnTo>
                    <a:pt x="437" y="250"/>
                  </a:lnTo>
                  <a:lnTo>
                    <a:pt x="250" y="375"/>
                  </a:lnTo>
                  <a:lnTo>
                    <a:pt x="94" y="531"/>
                  </a:lnTo>
                  <a:lnTo>
                    <a:pt x="0" y="719"/>
                  </a:lnTo>
                  <a:lnTo>
                    <a:pt x="0" y="937"/>
                  </a:lnTo>
                  <a:lnTo>
                    <a:pt x="31" y="1125"/>
                  </a:lnTo>
                  <a:lnTo>
                    <a:pt x="156" y="1312"/>
                  </a:lnTo>
                  <a:lnTo>
                    <a:pt x="437" y="1500"/>
                  </a:lnTo>
                  <a:lnTo>
                    <a:pt x="750" y="1625"/>
                  </a:lnTo>
                  <a:lnTo>
                    <a:pt x="1062" y="1687"/>
                  </a:lnTo>
                  <a:lnTo>
                    <a:pt x="1374" y="1718"/>
                  </a:lnTo>
                  <a:lnTo>
                    <a:pt x="1999" y="1812"/>
                  </a:lnTo>
                  <a:lnTo>
                    <a:pt x="2311" y="1874"/>
                  </a:lnTo>
                  <a:lnTo>
                    <a:pt x="2748" y="1874"/>
                  </a:lnTo>
                  <a:lnTo>
                    <a:pt x="2873" y="1843"/>
                  </a:lnTo>
                  <a:lnTo>
                    <a:pt x="2967" y="1781"/>
                  </a:lnTo>
                  <a:lnTo>
                    <a:pt x="3061" y="1718"/>
                  </a:lnTo>
                  <a:lnTo>
                    <a:pt x="3186" y="1625"/>
                  </a:lnTo>
                  <a:lnTo>
                    <a:pt x="3248" y="1500"/>
                  </a:lnTo>
                  <a:lnTo>
                    <a:pt x="3279" y="1375"/>
                  </a:lnTo>
                  <a:lnTo>
                    <a:pt x="3311" y="1250"/>
                  </a:lnTo>
                  <a:lnTo>
                    <a:pt x="3311" y="1125"/>
                  </a:lnTo>
                  <a:lnTo>
                    <a:pt x="3279" y="1000"/>
                  </a:lnTo>
                  <a:lnTo>
                    <a:pt x="3217" y="875"/>
                  </a:lnTo>
                  <a:lnTo>
                    <a:pt x="3154" y="750"/>
                  </a:lnTo>
                  <a:lnTo>
                    <a:pt x="2998" y="594"/>
                  </a:lnTo>
                  <a:lnTo>
                    <a:pt x="2842" y="469"/>
                  </a:lnTo>
                  <a:lnTo>
                    <a:pt x="2655" y="375"/>
                  </a:lnTo>
                  <a:lnTo>
                    <a:pt x="2467" y="250"/>
                  </a:lnTo>
                  <a:lnTo>
                    <a:pt x="2249" y="188"/>
                  </a:lnTo>
                  <a:lnTo>
                    <a:pt x="2061" y="126"/>
                  </a:lnTo>
                  <a:lnTo>
                    <a:pt x="1843" y="63"/>
                  </a:lnTo>
                  <a:lnTo>
                    <a:pt x="1624" y="63"/>
                  </a:lnTo>
                  <a:lnTo>
                    <a:pt x="14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3583;p61">
              <a:extLst>
                <a:ext uri="{FF2B5EF4-FFF2-40B4-BE49-F238E27FC236}">
                  <a16:creationId xmlns:a16="http://schemas.microsoft.com/office/drawing/2014/main" id="{BD68404A-7015-E0F7-BBF0-4D052EA6DBB2}"/>
                </a:ext>
              </a:extLst>
            </p:cNvPr>
            <p:cNvSpPr/>
            <p:nvPr/>
          </p:nvSpPr>
          <p:spPr>
            <a:xfrm>
              <a:off x="2641225" y="2112650"/>
              <a:ext cx="45300" cy="27350"/>
            </a:xfrm>
            <a:custGeom>
              <a:avLst/>
              <a:gdLst/>
              <a:ahLst/>
              <a:cxnLst/>
              <a:rect l="l" t="t" r="r" b="b"/>
              <a:pathLst>
                <a:path w="1812" h="1094" extrusionOk="0">
                  <a:moveTo>
                    <a:pt x="0" y="1"/>
                  </a:moveTo>
                  <a:lnTo>
                    <a:pt x="0" y="63"/>
                  </a:lnTo>
                  <a:lnTo>
                    <a:pt x="0" y="188"/>
                  </a:lnTo>
                  <a:lnTo>
                    <a:pt x="32" y="344"/>
                  </a:lnTo>
                  <a:lnTo>
                    <a:pt x="63" y="500"/>
                  </a:lnTo>
                  <a:lnTo>
                    <a:pt x="125" y="625"/>
                  </a:lnTo>
                  <a:lnTo>
                    <a:pt x="188" y="750"/>
                  </a:lnTo>
                  <a:lnTo>
                    <a:pt x="281" y="844"/>
                  </a:lnTo>
                  <a:lnTo>
                    <a:pt x="406" y="938"/>
                  </a:lnTo>
                  <a:lnTo>
                    <a:pt x="531" y="1031"/>
                  </a:lnTo>
                  <a:lnTo>
                    <a:pt x="687" y="1062"/>
                  </a:lnTo>
                  <a:lnTo>
                    <a:pt x="875" y="1094"/>
                  </a:lnTo>
                  <a:lnTo>
                    <a:pt x="1187" y="1094"/>
                  </a:lnTo>
                  <a:lnTo>
                    <a:pt x="1375" y="1031"/>
                  </a:lnTo>
                  <a:lnTo>
                    <a:pt x="1531" y="969"/>
                  </a:lnTo>
                  <a:lnTo>
                    <a:pt x="1656" y="906"/>
                  </a:lnTo>
                  <a:lnTo>
                    <a:pt x="1812" y="781"/>
                  </a:lnTo>
                  <a:lnTo>
                    <a:pt x="1812" y="750"/>
                  </a:lnTo>
                  <a:lnTo>
                    <a:pt x="1781" y="750"/>
                  </a:lnTo>
                  <a:lnTo>
                    <a:pt x="1531" y="781"/>
                  </a:lnTo>
                  <a:lnTo>
                    <a:pt x="1000" y="781"/>
                  </a:lnTo>
                  <a:lnTo>
                    <a:pt x="750" y="750"/>
                  </a:lnTo>
                  <a:lnTo>
                    <a:pt x="625" y="688"/>
                  </a:lnTo>
                  <a:lnTo>
                    <a:pt x="531" y="625"/>
                  </a:lnTo>
                  <a:lnTo>
                    <a:pt x="375" y="438"/>
                  </a:lnTo>
                  <a:lnTo>
                    <a:pt x="219" y="219"/>
                  </a:lnTo>
                  <a:lnTo>
                    <a:pt x="94" y="32"/>
                  </a:lnTo>
                  <a:lnTo>
                    <a:pt x="6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3584;p61">
              <a:extLst>
                <a:ext uri="{FF2B5EF4-FFF2-40B4-BE49-F238E27FC236}">
                  <a16:creationId xmlns:a16="http://schemas.microsoft.com/office/drawing/2014/main" id="{D4B2989D-9A53-97B0-E12A-01604368D4CD}"/>
                </a:ext>
              </a:extLst>
            </p:cNvPr>
            <p:cNvSpPr/>
            <p:nvPr/>
          </p:nvSpPr>
          <p:spPr>
            <a:xfrm>
              <a:off x="2665425" y="1784750"/>
              <a:ext cx="134325" cy="293575"/>
            </a:xfrm>
            <a:custGeom>
              <a:avLst/>
              <a:gdLst/>
              <a:ahLst/>
              <a:cxnLst/>
              <a:rect l="l" t="t" r="r" b="b"/>
              <a:pathLst>
                <a:path w="5373" h="11743" extrusionOk="0">
                  <a:moveTo>
                    <a:pt x="2842" y="0"/>
                  </a:moveTo>
                  <a:lnTo>
                    <a:pt x="2780" y="63"/>
                  </a:lnTo>
                  <a:lnTo>
                    <a:pt x="2780" y="125"/>
                  </a:lnTo>
                  <a:lnTo>
                    <a:pt x="2967" y="1218"/>
                  </a:lnTo>
                  <a:lnTo>
                    <a:pt x="3186" y="2343"/>
                  </a:lnTo>
                  <a:lnTo>
                    <a:pt x="3686" y="4529"/>
                  </a:lnTo>
                  <a:lnTo>
                    <a:pt x="4217" y="6746"/>
                  </a:lnTo>
                  <a:lnTo>
                    <a:pt x="4435" y="7839"/>
                  </a:lnTo>
                  <a:lnTo>
                    <a:pt x="4654" y="8963"/>
                  </a:lnTo>
                  <a:lnTo>
                    <a:pt x="4248" y="8838"/>
                  </a:lnTo>
                  <a:lnTo>
                    <a:pt x="3873" y="8776"/>
                  </a:lnTo>
                  <a:lnTo>
                    <a:pt x="3498" y="8713"/>
                  </a:lnTo>
                  <a:lnTo>
                    <a:pt x="3092" y="8682"/>
                  </a:lnTo>
                  <a:lnTo>
                    <a:pt x="3092" y="8776"/>
                  </a:lnTo>
                  <a:lnTo>
                    <a:pt x="3123" y="9026"/>
                  </a:lnTo>
                  <a:lnTo>
                    <a:pt x="3280" y="9775"/>
                  </a:lnTo>
                  <a:lnTo>
                    <a:pt x="3467" y="10587"/>
                  </a:lnTo>
                  <a:lnTo>
                    <a:pt x="3529" y="10899"/>
                  </a:lnTo>
                  <a:lnTo>
                    <a:pt x="3529" y="11087"/>
                  </a:lnTo>
                  <a:lnTo>
                    <a:pt x="3529" y="11118"/>
                  </a:lnTo>
                  <a:lnTo>
                    <a:pt x="3092" y="11212"/>
                  </a:lnTo>
                  <a:lnTo>
                    <a:pt x="2686" y="11243"/>
                  </a:lnTo>
                  <a:lnTo>
                    <a:pt x="2280" y="11243"/>
                  </a:lnTo>
                  <a:lnTo>
                    <a:pt x="1874" y="11180"/>
                  </a:lnTo>
                  <a:lnTo>
                    <a:pt x="1468" y="11087"/>
                  </a:lnTo>
                  <a:lnTo>
                    <a:pt x="1031" y="10931"/>
                  </a:lnTo>
                  <a:lnTo>
                    <a:pt x="594" y="10743"/>
                  </a:lnTo>
                  <a:lnTo>
                    <a:pt x="125" y="10525"/>
                  </a:lnTo>
                  <a:lnTo>
                    <a:pt x="63" y="10493"/>
                  </a:lnTo>
                  <a:lnTo>
                    <a:pt x="32" y="10493"/>
                  </a:lnTo>
                  <a:lnTo>
                    <a:pt x="1" y="10525"/>
                  </a:lnTo>
                  <a:lnTo>
                    <a:pt x="32" y="10587"/>
                  </a:lnTo>
                  <a:lnTo>
                    <a:pt x="250" y="10837"/>
                  </a:lnTo>
                  <a:lnTo>
                    <a:pt x="500" y="11056"/>
                  </a:lnTo>
                  <a:lnTo>
                    <a:pt x="781" y="11243"/>
                  </a:lnTo>
                  <a:lnTo>
                    <a:pt x="1062" y="11399"/>
                  </a:lnTo>
                  <a:lnTo>
                    <a:pt x="1343" y="11524"/>
                  </a:lnTo>
                  <a:lnTo>
                    <a:pt x="1656" y="11618"/>
                  </a:lnTo>
                  <a:lnTo>
                    <a:pt x="1999" y="11680"/>
                  </a:lnTo>
                  <a:lnTo>
                    <a:pt x="2312" y="11711"/>
                  </a:lnTo>
                  <a:lnTo>
                    <a:pt x="2593" y="11743"/>
                  </a:lnTo>
                  <a:lnTo>
                    <a:pt x="2905" y="11711"/>
                  </a:lnTo>
                  <a:lnTo>
                    <a:pt x="3186" y="11680"/>
                  </a:lnTo>
                  <a:lnTo>
                    <a:pt x="3467" y="11649"/>
                  </a:lnTo>
                  <a:lnTo>
                    <a:pt x="3686" y="11586"/>
                  </a:lnTo>
                  <a:lnTo>
                    <a:pt x="3873" y="11524"/>
                  </a:lnTo>
                  <a:lnTo>
                    <a:pt x="3935" y="11493"/>
                  </a:lnTo>
                  <a:lnTo>
                    <a:pt x="3998" y="11430"/>
                  </a:lnTo>
                  <a:lnTo>
                    <a:pt x="4029" y="11368"/>
                  </a:lnTo>
                  <a:lnTo>
                    <a:pt x="4029" y="11305"/>
                  </a:lnTo>
                  <a:lnTo>
                    <a:pt x="4029" y="11212"/>
                  </a:lnTo>
                  <a:lnTo>
                    <a:pt x="4029" y="11118"/>
                  </a:lnTo>
                  <a:lnTo>
                    <a:pt x="3935" y="10556"/>
                  </a:lnTo>
                  <a:lnTo>
                    <a:pt x="3873" y="9963"/>
                  </a:lnTo>
                  <a:lnTo>
                    <a:pt x="3748" y="9338"/>
                  </a:lnTo>
                  <a:lnTo>
                    <a:pt x="4123" y="9463"/>
                  </a:lnTo>
                  <a:lnTo>
                    <a:pt x="4685" y="9588"/>
                  </a:lnTo>
                  <a:lnTo>
                    <a:pt x="4966" y="9650"/>
                  </a:lnTo>
                  <a:lnTo>
                    <a:pt x="5185" y="9650"/>
                  </a:lnTo>
                  <a:lnTo>
                    <a:pt x="5278" y="9619"/>
                  </a:lnTo>
                  <a:lnTo>
                    <a:pt x="5310" y="9619"/>
                  </a:lnTo>
                  <a:lnTo>
                    <a:pt x="5372" y="9557"/>
                  </a:lnTo>
                  <a:lnTo>
                    <a:pt x="5372" y="9494"/>
                  </a:lnTo>
                  <a:lnTo>
                    <a:pt x="4904" y="7152"/>
                  </a:lnTo>
                  <a:lnTo>
                    <a:pt x="4654" y="5934"/>
                  </a:lnTo>
                  <a:lnTo>
                    <a:pt x="4404" y="4747"/>
                  </a:lnTo>
                  <a:lnTo>
                    <a:pt x="4092" y="3529"/>
                  </a:lnTo>
                  <a:lnTo>
                    <a:pt x="3748" y="2343"/>
                  </a:lnTo>
                  <a:lnTo>
                    <a:pt x="3373" y="1187"/>
                  </a:lnTo>
                  <a:lnTo>
                    <a:pt x="2936" y="63"/>
                  </a:lnTo>
                  <a:lnTo>
                    <a:pt x="2905" y="32"/>
                  </a:lnTo>
                  <a:lnTo>
                    <a:pt x="284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3585;p61">
              <a:extLst>
                <a:ext uri="{FF2B5EF4-FFF2-40B4-BE49-F238E27FC236}">
                  <a16:creationId xmlns:a16="http://schemas.microsoft.com/office/drawing/2014/main" id="{5139C29A-AE0E-8C1D-A48B-1DD251B809AF}"/>
                </a:ext>
              </a:extLst>
            </p:cNvPr>
            <p:cNvSpPr/>
            <p:nvPr/>
          </p:nvSpPr>
          <p:spPr>
            <a:xfrm>
              <a:off x="2639650" y="1925275"/>
              <a:ext cx="33600" cy="33600"/>
            </a:xfrm>
            <a:custGeom>
              <a:avLst/>
              <a:gdLst/>
              <a:ahLst/>
              <a:cxnLst/>
              <a:rect l="l" t="t" r="r" b="b"/>
              <a:pathLst>
                <a:path w="1344" h="1344" extrusionOk="0">
                  <a:moveTo>
                    <a:pt x="1063" y="1"/>
                  </a:moveTo>
                  <a:lnTo>
                    <a:pt x="1032" y="63"/>
                  </a:lnTo>
                  <a:lnTo>
                    <a:pt x="1094" y="250"/>
                  </a:lnTo>
                  <a:lnTo>
                    <a:pt x="1125" y="469"/>
                  </a:lnTo>
                  <a:lnTo>
                    <a:pt x="1094" y="656"/>
                  </a:lnTo>
                  <a:lnTo>
                    <a:pt x="1032" y="844"/>
                  </a:lnTo>
                  <a:lnTo>
                    <a:pt x="907" y="1031"/>
                  </a:lnTo>
                  <a:lnTo>
                    <a:pt x="688" y="1156"/>
                  </a:lnTo>
                  <a:lnTo>
                    <a:pt x="407" y="1250"/>
                  </a:lnTo>
                  <a:lnTo>
                    <a:pt x="32" y="1312"/>
                  </a:lnTo>
                  <a:lnTo>
                    <a:pt x="1" y="1343"/>
                  </a:lnTo>
                  <a:lnTo>
                    <a:pt x="282" y="1343"/>
                  </a:lnTo>
                  <a:lnTo>
                    <a:pt x="501" y="1312"/>
                  </a:lnTo>
                  <a:lnTo>
                    <a:pt x="688" y="1281"/>
                  </a:lnTo>
                  <a:lnTo>
                    <a:pt x="875" y="1219"/>
                  </a:lnTo>
                  <a:lnTo>
                    <a:pt x="1000" y="1156"/>
                  </a:lnTo>
                  <a:lnTo>
                    <a:pt x="1125" y="1062"/>
                  </a:lnTo>
                  <a:lnTo>
                    <a:pt x="1188" y="969"/>
                  </a:lnTo>
                  <a:lnTo>
                    <a:pt x="1250" y="875"/>
                  </a:lnTo>
                  <a:lnTo>
                    <a:pt x="1313" y="781"/>
                  </a:lnTo>
                  <a:lnTo>
                    <a:pt x="1344" y="656"/>
                  </a:lnTo>
                  <a:lnTo>
                    <a:pt x="1313" y="438"/>
                  </a:lnTo>
                  <a:lnTo>
                    <a:pt x="1250" y="219"/>
                  </a:lnTo>
                  <a:lnTo>
                    <a:pt x="11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3586;p61">
              <a:extLst>
                <a:ext uri="{FF2B5EF4-FFF2-40B4-BE49-F238E27FC236}">
                  <a16:creationId xmlns:a16="http://schemas.microsoft.com/office/drawing/2014/main" id="{4AFB20DB-0F96-F06F-9EB4-A2AAAFE5B64B}"/>
                </a:ext>
              </a:extLst>
            </p:cNvPr>
            <p:cNvSpPr/>
            <p:nvPr/>
          </p:nvSpPr>
          <p:spPr>
            <a:xfrm>
              <a:off x="2599850" y="1909675"/>
              <a:ext cx="70275" cy="38275"/>
            </a:xfrm>
            <a:custGeom>
              <a:avLst/>
              <a:gdLst/>
              <a:ahLst/>
              <a:cxnLst/>
              <a:rect l="l" t="t" r="r" b="b"/>
              <a:pathLst>
                <a:path w="2811" h="1531" extrusionOk="0">
                  <a:moveTo>
                    <a:pt x="875" y="0"/>
                  </a:moveTo>
                  <a:lnTo>
                    <a:pt x="656" y="63"/>
                  </a:lnTo>
                  <a:lnTo>
                    <a:pt x="437" y="125"/>
                  </a:lnTo>
                  <a:lnTo>
                    <a:pt x="281" y="219"/>
                  </a:lnTo>
                  <a:lnTo>
                    <a:pt x="125" y="344"/>
                  </a:lnTo>
                  <a:lnTo>
                    <a:pt x="63" y="468"/>
                  </a:lnTo>
                  <a:lnTo>
                    <a:pt x="0" y="625"/>
                  </a:lnTo>
                  <a:lnTo>
                    <a:pt x="0" y="812"/>
                  </a:lnTo>
                  <a:lnTo>
                    <a:pt x="63" y="968"/>
                  </a:lnTo>
                  <a:lnTo>
                    <a:pt x="156" y="1093"/>
                  </a:lnTo>
                  <a:lnTo>
                    <a:pt x="313" y="1249"/>
                  </a:lnTo>
                  <a:lnTo>
                    <a:pt x="500" y="1343"/>
                  </a:lnTo>
                  <a:lnTo>
                    <a:pt x="750" y="1437"/>
                  </a:lnTo>
                  <a:lnTo>
                    <a:pt x="1031" y="1499"/>
                  </a:lnTo>
                  <a:lnTo>
                    <a:pt x="1343" y="1530"/>
                  </a:lnTo>
                  <a:lnTo>
                    <a:pt x="1687" y="1530"/>
                  </a:lnTo>
                  <a:lnTo>
                    <a:pt x="1999" y="1499"/>
                  </a:lnTo>
                  <a:lnTo>
                    <a:pt x="2249" y="1437"/>
                  </a:lnTo>
                  <a:lnTo>
                    <a:pt x="2436" y="1374"/>
                  </a:lnTo>
                  <a:lnTo>
                    <a:pt x="2592" y="1280"/>
                  </a:lnTo>
                  <a:lnTo>
                    <a:pt x="2717" y="1156"/>
                  </a:lnTo>
                  <a:lnTo>
                    <a:pt x="2780" y="1031"/>
                  </a:lnTo>
                  <a:lnTo>
                    <a:pt x="2811" y="874"/>
                  </a:lnTo>
                  <a:lnTo>
                    <a:pt x="2780" y="718"/>
                  </a:lnTo>
                  <a:lnTo>
                    <a:pt x="2717" y="593"/>
                  </a:lnTo>
                  <a:lnTo>
                    <a:pt x="2592" y="468"/>
                  </a:lnTo>
                  <a:lnTo>
                    <a:pt x="2436" y="312"/>
                  </a:lnTo>
                  <a:lnTo>
                    <a:pt x="2249" y="219"/>
                  </a:lnTo>
                  <a:lnTo>
                    <a:pt x="1999" y="125"/>
                  </a:lnTo>
                  <a:lnTo>
                    <a:pt x="1718" y="31"/>
                  </a:lnTo>
                  <a:lnTo>
                    <a:pt x="13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3587;p61">
              <a:extLst>
                <a:ext uri="{FF2B5EF4-FFF2-40B4-BE49-F238E27FC236}">
                  <a16:creationId xmlns:a16="http://schemas.microsoft.com/office/drawing/2014/main" id="{4FBCC945-1EB1-214E-D9E8-8F4BF8324FEC}"/>
                </a:ext>
              </a:extLst>
            </p:cNvPr>
            <p:cNvSpPr/>
            <p:nvPr/>
          </p:nvSpPr>
          <p:spPr>
            <a:xfrm>
              <a:off x="2571750" y="1904975"/>
              <a:ext cx="100725" cy="32050"/>
            </a:xfrm>
            <a:custGeom>
              <a:avLst/>
              <a:gdLst/>
              <a:ahLst/>
              <a:cxnLst/>
              <a:rect l="l" t="t" r="r" b="b"/>
              <a:pathLst>
                <a:path w="4029" h="1282" extrusionOk="0">
                  <a:moveTo>
                    <a:pt x="2155" y="1"/>
                  </a:moveTo>
                  <a:lnTo>
                    <a:pt x="1655" y="32"/>
                  </a:lnTo>
                  <a:lnTo>
                    <a:pt x="1218" y="126"/>
                  </a:lnTo>
                  <a:lnTo>
                    <a:pt x="812" y="251"/>
                  </a:lnTo>
                  <a:lnTo>
                    <a:pt x="468" y="375"/>
                  </a:lnTo>
                  <a:lnTo>
                    <a:pt x="219" y="500"/>
                  </a:lnTo>
                  <a:lnTo>
                    <a:pt x="62" y="625"/>
                  </a:lnTo>
                  <a:lnTo>
                    <a:pt x="0" y="656"/>
                  </a:lnTo>
                  <a:lnTo>
                    <a:pt x="187" y="719"/>
                  </a:lnTo>
                  <a:lnTo>
                    <a:pt x="656" y="813"/>
                  </a:lnTo>
                  <a:lnTo>
                    <a:pt x="2030" y="1031"/>
                  </a:lnTo>
                  <a:lnTo>
                    <a:pt x="3404" y="1250"/>
                  </a:lnTo>
                  <a:lnTo>
                    <a:pt x="3841" y="1281"/>
                  </a:lnTo>
                  <a:lnTo>
                    <a:pt x="4029" y="1281"/>
                  </a:lnTo>
                  <a:lnTo>
                    <a:pt x="3935" y="1031"/>
                  </a:lnTo>
                  <a:lnTo>
                    <a:pt x="3841" y="813"/>
                  </a:lnTo>
                  <a:lnTo>
                    <a:pt x="3685" y="625"/>
                  </a:lnTo>
                  <a:lnTo>
                    <a:pt x="3529" y="469"/>
                  </a:lnTo>
                  <a:lnTo>
                    <a:pt x="3342" y="313"/>
                  </a:lnTo>
                  <a:lnTo>
                    <a:pt x="3154" y="188"/>
                  </a:lnTo>
                  <a:lnTo>
                    <a:pt x="2904" y="94"/>
                  </a:lnTo>
                  <a:lnTo>
                    <a:pt x="2686" y="32"/>
                  </a:lnTo>
                  <a:lnTo>
                    <a:pt x="240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3588;p61">
              <a:extLst>
                <a:ext uri="{FF2B5EF4-FFF2-40B4-BE49-F238E27FC236}">
                  <a16:creationId xmlns:a16="http://schemas.microsoft.com/office/drawing/2014/main" id="{3DE32A00-CA24-12E9-A027-37D3F05EC474}"/>
                </a:ext>
              </a:extLst>
            </p:cNvPr>
            <p:cNvSpPr/>
            <p:nvPr/>
          </p:nvSpPr>
          <p:spPr>
            <a:xfrm>
              <a:off x="2795025" y="1909675"/>
              <a:ext cx="31250" cy="29675"/>
            </a:xfrm>
            <a:custGeom>
              <a:avLst/>
              <a:gdLst/>
              <a:ahLst/>
              <a:cxnLst/>
              <a:rect l="l" t="t" r="r" b="b"/>
              <a:pathLst>
                <a:path w="1250" h="1187" extrusionOk="0">
                  <a:moveTo>
                    <a:pt x="32" y="0"/>
                  </a:moveTo>
                  <a:lnTo>
                    <a:pt x="1" y="250"/>
                  </a:lnTo>
                  <a:lnTo>
                    <a:pt x="1" y="468"/>
                  </a:lnTo>
                  <a:lnTo>
                    <a:pt x="32" y="687"/>
                  </a:lnTo>
                  <a:lnTo>
                    <a:pt x="157" y="906"/>
                  </a:lnTo>
                  <a:lnTo>
                    <a:pt x="219" y="968"/>
                  </a:lnTo>
                  <a:lnTo>
                    <a:pt x="313" y="1062"/>
                  </a:lnTo>
                  <a:lnTo>
                    <a:pt x="438" y="1124"/>
                  </a:lnTo>
                  <a:lnTo>
                    <a:pt x="563" y="1156"/>
                  </a:lnTo>
                  <a:lnTo>
                    <a:pt x="688" y="1187"/>
                  </a:lnTo>
                  <a:lnTo>
                    <a:pt x="844" y="1187"/>
                  </a:lnTo>
                  <a:lnTo>
                    <a:pt x="1031" y="1156"/>
                  </a:lnTo>
                  <a:lnTo>
                    <a:pt x="1250" y="1124"/>
                  </a:lnTo>
                  <a:lnTo>
                    <a:pt x="1250" y="1093"/>
                  </a:lnTo>
                  <a:lnTo>
                    <a:pt x="938" y="1093"/>
                  </a:lnTo>
                  <a:lnTo>
                    <a:pt x="656" y="1062"/>
                  </a:lnTo>
                  <a:lnTo>
                    <a:pt x="469" y="968"/>
                  </a:lnTo>
                  <a:lnTo>
                    <a:pt x="313" y="812"/>
                  </a:lnTo>
                  <a:lnTo>
                    <a:pt x="219" y="656"/>
                  </a:lnTo>
                  <a:lnTo>
                    <a:pt x="157" y="468"/>
                  </a:lnTo>
                  <a:lnTo>
                    <a:pt x="126" y="250"/>
                  </a:lnTo>
                  <a:lnTo>
                    <a:pt x="126" y="31"/>
                  </a:lnTo>
                  <a:lnTo>
                    <a:pt x="6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3589;p61">
              <a:extLst>
                <a:ext uri="{FF2B5EF4-FFF2-40B4-BE49-F238E27FC236}">
                  <a16:creationId xmlns:a16="http://schemas.microsoft.com/office/drawing/2014/main" id="{57D51423-EBA7-1366-7F90-F81C970C7DF7}"/>
                </a:ext>
              </a:extLst>
            </p:cNvPr>
            <p:cNvSpPr/>
            <p:nvPr/>
          </p:nvSpPr>
          <p:spPr>
            <a:xfrm>
              <a:off x="2795025" y="1883900"/>
              <a:ext cx="57025" cy="45300"/>
            </a:xfrm>
            <a:custGeom>
              <a:avLst/>
              <a:gdLst/>
              <a:ahLst/>
              <a:cxnLst/>
              <a:rect l="l" t="t" r="r" b="b"/>
              <a:pathLst>
                <a:path w="2281" h="1812" extrusionOk="0">
                  <a:moveTo>
                    <a:pt x="1437" y="0"/>
                  </a:moveTo>
                  <a:lnTo>
                    <a:pt x="1187" y="63"/>
                  </a:lnTo>
                  <a:lnTo>
                    <a:pt x="875" y="157"/>
                  </a:lnTo>
                  <a:lnTo>
                    <a:pt x="656" y="250"/>
                  </a:lnTo>
                  <a:lnTo>
                    <a:pt x="438" y="375"/>
                  </a:lnTo>
                  <a:lnTo>
                    <a:pt x="282" y="531"/>
                  </a:lnTo>
                  <a:lnTo>
                    <a:pt x="157" y="688"/>
                  </a:lnTo>
                  <a:lnTo>
                    <a:pt x="63" y="844"/>
                  </a:lnTo>
                  <a:lnTo>
                    <a:pt x="32" y="1000"/>
                  </a:lnTo>
                  <a:lnTo>
                    <a:pt x="1" y="1156"/>
                  </a:lnTo>
                  <a:lnTo>
                    <a:pt x="32" y="1312"/>
                  </a:lnTo>
                  <a:lnTo>
                    <a:pt x="94" y="1468"/>
                  </a:lnTo>
                  <a:lnTo>
                    <a:pt x="157" y="1593"/>
                  </a:lnTo>
                  <a:lnTo>
                    <a:pt x="282" y="1687"/>
                  </a:lnTo>
                  <a:lnTo>
                    <a:pt x="438" y="1749"/>
                  </a:lnTo>
                  <a:lnTo>
                    <a:pt x="625" y="1781"/>
                  </a:lnTo>
                  <a:lnTo>
                    <a:pt x="813" y="1812"/>
                  </a:lnTo>
                  <a:lnTo>
                    <a:pt x="1062" y="1749"/>
                  </a:lnTo>
                  <a:lnTo>
                    <a:pt x="1312" y="1656"/>
                  </a:lnTo>
                  <a:lnTo>
                    <a:pt x="1625" y="1531"/>
                  </a:lnTo>
                  <a:lnTo>
                    <a:pt x="1843" y="1375"/>
                  </a:lnTo>
                  <a:lnTo>
                    <a:pt x="2031" y="1187"/>
                  </a:lnTo>
                  <a:lnTo>
                    <a:pt x="2155" y="1000"/>
                  </a:lnTo>
                  <a:lnTo>
                    <a:pt x="2249" y="812"/>
                  </a:lnTo>
                  <a:lnTo>
                    <a:pt x="2280" y="656"/>
                  </a:lnTo>
                  <a:lnTo>
                    <a:pt x="2280" y="500"/>
                  </a:lnTo>
                  <a:lnTo>
                    <a:pt x="2249" y="375"/>
                  </a:lnTo>
                  <a:lnTo>
                    <a:pt x="2187" y="250"/>
                  </a:lnTo>
                  <a:lnTo>
                    <a:pt x="2093" y="157"/>
                  </a:lnTo>
                  <a:lnTo>
                    <a:pt x="1968" y="94"/>
                  </a:lnTo>
                  <a:lnTo>
                    <a:pt x="1812" y="32"/>
                  </a:lnTo>
                  <a:lnTo>
                    <a:pt x="16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3590;p61">
              <a:extLst>
                <a:ext uri="{FF2B5EF4-FFF2-40B4-BE49-F238E27FC236}">
                  <a16:creationId xmlns:a16="http://schemas.microsoft.com/office/drawing/2014/main" id="{0083F0D6-49AA-2F9F-7A16-B514CE8CD473}"/>
                </a:ext>
              </a:extLst>
            </p:cNvPr>
            <p:cNvSpPr/>
            <p:nvPr/>
          </p:nvSpPr>
          <p:spPr>
            <a:xfrm>
              <a:off x="2794250" y="1878425"/>
              <a:ext cx="74200" cy="43750"/>
            </a:xfrm>
            <a:custGeom>
              <a:avLst/>
              <a:gdLst/>
              <a:ahLst/>
              <a:cxnLst/>
              <a:rect l="l" t="t" r="r" b="b"/>
              <a:pathLst>
                <a:path w="2968" h="1750" extrusionOk="0">
                  <a:moveTo>
                    <a:pt x="1843" y="1"/>
                  </a:moveTo>
                  <a:lnTo>
                    <a:pt x="1562" y="32"/>
                  </a:lnTo>
                  <a:lnTo>
                    <a:pt x="1281" y="63"/>
                  </a:lnTo>
                  <a:lnTo>
                    <a:pt x="1000" y="157"/>
                  </a:lnTo>
                  <a:lnTo>
                    <a:pt x="750" y="282"/>
                  </a:lnTo>
                  <a:lnTo>
                    <a:pt x="563" y="407"/>
                  </a:lnTo>
                  <a:lnTo>
                    <a:pt x="406" y="532"/>
                  </a:lnTo>
                  <a:lnTo>
                    <a:pt x="281" y="719"/>
                  </a:lnTo>
                  <a:lnTo>
                    <a:pt x="157" y="907"/>
                  </a:lnTo>
                  <a:lnTo>
                    <a:pt x="94" y="1094"/>
                  </a:lnTo>
                  <a:lnTo>
                    <a:pt x="32" y="1313"/>
                  </a:lnTo>
                  <a:lnTo>
                    <a:pt x="0" y="1531"/>
                  </a:lnTo>
                  <a:lnTo>
                    <a:pt x="32" y="1750"/>
                  </a:lnTo>
                  <a:lnTo>
                    <a:pt x="63" y="1750"/>
                  </a:lnTo>
                  <a:lnTo>
                    <a:pt x="157" y="1718"/>
                  </a:lnTo>
                  <a:lnTo>
                    <a:pt x="500" y="1562"/>
                  </a:lnTo>
                  <a:lnTo>
                    <a:pt x="1499" y="1094"/>
                  </a:lnTo>
                  <a:lnTo>
                    <a:pt x="2530" y="563"/>
                  </a:lnTo>
                  <a:lnTo>
                    <a:pt x="2842" y="376"/>
                  </a:lnTo>
                  <a:lnTo>
                    <a:pt x="2967" y="282"/>
                  </a:lnTo>
                  <a:lnTo>
                    <a:pt x="2717" y="157"/>
                  </a:lnTo>
                  <a:lnTo>
                    <a:pt x="2436" y="95"/>
                  </a:lnTo>
                  <a:lnTo>
                    <a:pt x="2155" y="32"/>
                  </a:lnTo>
                  <a:lnTo>
                    <a:pt x="184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3591;p61">
              <a:extLst>
                <a:ext uri="{FF2B5EF4-FFF2-40B4-BE49-F238E27FC236}">
                  <a16:creationId xmlns:a16="http://schemas.microsoft.com/office/drawing/2014/main" id="{A044A13A-F5F7-5636-6660-7D12A5538A04}"/>
                </a:ext>
              </a:extLst>
            </p:cNvPr>
            <p:cNvSpPr/>
            <p:nvPr/>
          </p:nvSpPr>
          <p:spPr>
            <a:xfrm>
              <a:off x="2268800" y="1381875"/>
              <a:ext cx="637900" cy="569975"/>
            </a:xfrm>
            <a:custGeom>
              <a:avLst/>
              <a:gdLst/>
              <a:ahLst/>
              <a:cxnLst/>
              <a:rect l="l" t="t" r="r" b="b"/>
              <a:pathLst>
                <a:path w="25516" h="22799" extrusionOk="0">
                  <a:moveTo>
                    <a:pt x="22611" y="1"/>
                  </a:moveTo>
                  <a:lnTo>
                    <a:pt x="22361" y="63"/>
                  </a:lnTo>
                  <a:lnTo>
                    <a:pt x="22143" y="126"/>
                  </a:lnTo>
                  <a:lnTo>
                    <a:pt x="21924" y="220"/>
                  </a:lnTo>
                  <a:lnTo>
                    <a:pt x="21674" y="345"/>
                  </a:lnTo>
                  <a:lnTo>
                    <a:pt x="21456" y="469"/>
                  </a:lnTo>
                  <a:lnTo>
                    <a:pt x="21237" y="626"/>
                  </a:lnTo>
                  <a:lnTo>
                    <a:pt x="21050" y="813"/>
                  </a:lnTo>
                  <a:lnTo>
                    <a:pt x="20831" y="1032"/>
                  </a:lnTo>
                  <a:lnTo>
                    <a:pt x="20644" y="1281"/>
                  </a:lnTo>
                  <a:lnTo>
                    <a:pt x="20488" y="1531"/>
                  </a:lnTo>
                  <a:lnTo>
                    <a:pt x="20675" y="1750"/>
                  </a:lnTo>
                  <a:lnTo>
                    <a:pt x="20831" y="2000"/>
                  </a:lnTo>
                  <a:lnTo>
                    <a:pt x="20956" y="2250"/>
                  </a:lnTo>
                  <a:lnTo>
                    <a:pt x="21081" y="2531"/>
                  </a:lnTo>
                  <a:lnTo>
                    <a:pt x="21175" y="2812"/>
                  </a:lnTo>
                  <a:lnTo>
                    <a:pt x="21237" y="3093"/>
                  </a:lnTo>
                  <a:lnTo>
                    <a:pt x="21268" y="3374"/>
                  </a:lnTo>
                  <a:lnTo>
                    <a:pt x="21299" y="3686"/>
                  </a:lnTo>
                  <a:lnTo>
                    <a:pt x="21299" y="4061"/>
                  </a:lnTo>
                  <a:lnTo>
                    <a:pt x="21237" y="4373"/>
                  </a:lnTo>
                  <a:lnTo>
                    <a:pt x="21175" y="4654"/>
                  </a:lnTo>
                  <a:lnTo>
                    <a:pt x="21050" y="4873"/>
                  </a:lnTo>
                  <a:lnTo>
                    <a:pt x="20925" y="5060"/>
                  </a:lnTo>
                  <a:lnTo>
                    <a:pt x="20769" y="5185"/>
                  </a:lnTo>
                  <a:lnTo>
                    <a:pt x="20612" y="5248"/>
                  </a:lnTo>
                  <a:lnTo>
                    <a:pt x="20456" y="5279"/>
                  </a:lnTo>
                  <a:lnTo>
                    <a:pt x="20300" y="5248"/>
                  </a:lnTo>
                  <a:lnTo>
                    <a:pt x="20144" y="5154"/>
                  </a:lnTo>
                  <a:lnTo>
                    <a:pt x="20019" y="5029"/>
                  </a:lnTo>
                  <a:lnTo>
                    <a:pt x="19894" y="4842"/>
                  </a:lnTo>
                  <a:lnTo>
                    <a:pt x="19800" y="4592"/>
                  </a:lnTo>
                  <a:lnTo>
                    <a:pt x="19769" y="4279"/>
                  </a:lnTo>
                  <a:lnTo>
                    <a:pt x="19738" y="3936"/>
                  </a:lnTo>
                  <a:lnTo>
                    <a:pt x="19769" y="3530"/>
                  </a:lnTo>
                  <a:lnTo>
                    <a:pt x="19863" y="2999"/>
                  </a:lnTo>
                  <a:lnTo>
                    <a:pt x="20019" y="2499"/>
                  </a:lnTo>
                  <a:lnTo>
                    <a:pt x="20206" y="2000"/>
                  </a:lnTo>
                  <a:lnTo>
                    <a:pt x="20488" y="1531"/>
                  </a:lnTo>
                  <a:lnTo>
                    <a:pt x="20425" y="1469"/>
                  </a:lnTo>
                  <a:lnTo>
                    <a:pt x="20269" y="1313"/>
                  </a:lnTo>
                  <a:lnTo>
                    <a:pt x="20113" y="1188"/>
                  </a:lnTo>
                  <a:lnTo>
                    <a:pt x="19957" y="1094"/>
                  </a:lnTo>
                  <a:lnTo>
                    <a:pt x="19769" y="1000"/>
                  </a:lnTo>
                  <a:lnTo>
                    <a:pt x="19394" y="875"/>
                  </a:lnTo>
                  <a:lnTo>
                    <a:pt x="19020" y="844"/>
                  </a:lnTo>
                  <a:lnTo>
                    <a:pt x="18645" y="844"/>
                  </a:lnTo>
                  <a:lnTo>
                    <a:pt x="18270" y="938"/>
                  </a:lnTo>
                  <a:lnTo>
                    <a:pt x="18114" y="1032"/>
                  </a:lnTo>
                  <a:lnTo>
                    <a:pt x="17927" y="1125"/>
                  </a:lnTo>
                  <a:lnTo>
                    <a:pt x="17771" y="1250"/>
                  </a:lnTo>
                  <a:lnTo>
                    <a:pt x="17614" y="1375"/>
                  </a:lnTo>
                  <a:lnTo>
                    <a:pt x="17302" y="1656"/>
                  </a:lnTo>
                  <a:lnTo>
                    <a:pt x="17021" y="1937"/>
                  </a:lnTo>
                  <a:lnTo>
                    <a:pt x="16771" y="2281"/>
                  </a:lnTo>
                  <a:lnTo>
                    <a:pt x="16521" y="2593"/>
                  </a:lnTo>
                  <a:lnTo>
                    <a:pt x="16303" y="2937"/>
                  </a:lnTo>
                  <a:lnTo>
                    <a:pt x="16115" y="3280"/>
                  </a:lnTo>
                  <a:lnTo>
                    <a:pt x="15928" y="3655"/>
                  </a:lnTo>
                  <a:lnTo>
                    <a:pt x="15772" y="4030"/>
                  </a:lnTo>
                  <a:lnTo>
                    <a:pt x="15428" y="3967"/>
                  </a:lnTo>
                  <a:lnTo>
                    <a:pt x="14554" y="3749"/>
                  </a:lnTo>
                  <a:lnTo>
                    <a:pt x="13242" y="3499"/>
                  </a:lnTo>
                  <a:lnTo>
                    <a:pt x="12493" y="3374"/>
                  </a:lnTo>
                  <a:lnTo>
                    <a:pt x="11681" y="3280"/>
                  </a:lnTo>
                  <a:lnTo>
                    <a:pt x="10869" y="3186"/>
                  </a:lnTo>
                  <a:lnTo>
                    <a:pt x="10026" y="3093"/>
                  </a:lnTo>
                  <a:lnTo>
                    <a:pt x="8433" y="3093"/>
                  </a:lnTo>
                  <a:lnTo>
                    <a:pt x="7683" y="3186"/>
                  </a:lnTo>
                  <a:lnTo>
                    <a:pt x="7340" y="3218"/>
                  </a:lnTo>
                  <a:lnTo>
                    <a:pt x="7028" y="3311"/>
                  </a:lnTo>
                  <a:lnTo>
                    <a:pt x="6747" y="3405"/>
                  </a:lnTo>
                  <a:lnTo>
                    <a:pt x="6465" y="3530"/>
                  </a:lnTo>
                  <a:lnTo>
                    <a:pt x="6216" y="3655"/>
                  </a:lnTo>
                  <a:lnTo>
                    <a:pt x="5997" y="3811"/>
                  </a:lnTo>
                  <a:lnTo>
                    <a:pt x="5653" y="4092"/>
                  </a:lnTo>
                  <a:lnTo>
                    <a:pt x="5341" y="4404"/>
                  </a:lnTo>
                  <a:lnTo>
                    <a:pt x="5091" y="4685"/>
                  </a:lnTo>
                  <a:lnTo>
                    <a:pt x="4873" y="4966"/>
                  </a:lnTo>
                  <a:lnTo>
                    <a:pt x="4654" y="5248"/>
                  </a:lnTo>
                  <a:lnTo>
                    <a:pt x="4498" y="5529"/>
                  </a:lnTo>
                  <a:lnTo>
                    <a:pt x="4248" y="6028"/>
                  </a:lnTo>
                  <a:lnTo>
                    <a:pt x="4061" y="6434"/>
                  </a:lnTo>
                  <a:lnTo>
                    <a:pt x="3967" y="6778"/>
                  </a:lnTo>
                  <a:lnTo>
                    <a:pt x="3936" y="7059"/>
                  </a:lnTo>
                  <a:lnTo>
                    <a:pt x="3499" y="7184"/>
                  </a:lnTo>
                  <a:lnTo>
                    <a:pt x="3030" y="7371"/>
                  </a:lnTo>
                  <a:lnTo>
                    <a:pt x="2468" y="7652"/>
                  </a:lnTo>
                  <a:lnTo>
                    <a:pt x="2156" y="7808"/>
                  </a:lnTo>
                  <a:lnTo>
                    <a:pt x="1843" y="8027"/>
                  </a:lnTo>
                  <a:lnTo>
                    <a:pt x="1562" y="8246"/>
                  </a:lnTo>
                  <a:lnTo>
                    <a:pt x="1250" y="8527"/>
                  </a:lnTo>
                  <a:lnTo>
                    <a:pt x="969" y="8808"/>
                  </a:lnTo>
                  <a:lnTo>
                    <a:pt x="719" y="9120"/>
                  </a:lnTo>
                  <a:lnTo>
                    <a:pt x="469" y="9495"/>
                  </a:lnTo>
                  <a:lnTo>
                    <a:pt x="282" y="9869"/>
                  </a:lnTo>
                  <a:lnTo>
                    <a:pt x="220" y="10088"/>
                  </a:lnTo>
                  <a:lnTo>
                    <a:pt x="126" y="10369"/>
                  </a:lnTo>
                  <a:lnTo>
                    <a:pt x="95" y="10713"/>
                  </a:lnTo>
                  <a:lnTo>
                    <a:pt x="32" y="11056"/>
                  </a:lnTo>
                  <a:lnTo>
                    <a:pt x="1" y="11868"/>
                  </a:lnTo>
                  <a:lnTo>
                    <a:pt x="1" y="12836"/>
                  </a:lnTo>
                  <a:lnTo>
                    <a:pt x="63" y="13867"/>
                  </a:lnTo>
                  <a:lnTo>
                    <a:pt x="188" y="14960"/>
                  </a:lnTo>
                  <a:lnTo>
                    <a:pt x="344" y="16084"/>
                  </a:lnTo>
                  <a:lnTo>
                    <a:pt x="563" y="17177"/>
                  </a:lnTo>
                  <a:lnTo>
                    <a:pt x="813" y="18301"/>
                  </a:lnTo>
                  <a:lnTo>
                    <a:pt x="1125" y="19332"/>
                  </a:lnTo>
                  <a:lnTo>
                    <a:pt x="1281" y="19832"/>
                  </a:lnTo>
                  <a:lnTo>
                    <a:pt x="1469" y="20300"/>
                  </a:lnTo>
                  <a:lnTo>
                    <a:pt x="1656" y="20737"/>
                  </a:lnTo>
                  <a:lnTo>
                    <a:pt x="1875" y="21143"/>
                  </a:lnTo>
                  <a:lnTo>
                    <a:pt x="2093" y="21518"/>
                  </a:lnTo>
                  <a:lnTo>
                    <a:pt x="2312" y="21830"/>
                  </a:lnTo>
                  <a:lnTo>
                    <a:pt x="2562" y="22111"/>
                  </a:lnTo>
                  <a:lnTo>
                    <a:pt x="2812" y="22361"/>
                  </a:lnTo>
                  <a:lnTo>
                    <a:pt x="3093" y="22549"/>
                  </a:lnTo>
                  <a:lnTo>
                    <a:pt x="3343" y="22705"/>
                  </a:lnTo>
                  <a:lnTo>
                    <a:pt x="3624" y="22798"/>
                  </a:lnTo>
                  <a:lnTo>
                    <a:pt x="3936" y="22798"/>
                  </a:lnTo>
                  <a:lnTo>
                    <a:pt x="4123" y="22767"/>
                  </a:lnTo>
                  <a:lnTo>
                    <a:pt x="4311" y="22705"/>
                  </a:lnTo>
                  <a:lnTo>
                    <a:pt x="4498" y="22611"/>
                  </a:lnTo>
                  <a:lnTo>
                    <a:pt x="4654" y="22455"/>
                  </a:lnTo>
                  <a:lnTo>
                    <a:pt x="4810" y="22268"/>
                  </a:lnTo>
                  <a:lnTo>
                    <a:pt x="4966" y="22049"/>
                  </a:lnTo>
                  <a:lnTo>
                    <a:pt x="5123" y="21799"/>
                  </a:lnTo>
                  <a:lnTo>
                    <a:pt x="5248" y="21518"/>
                  </a:lnTo>
                  <a:lnTo>
                    <a:pt x="5497" y="20925"/>
                  </a:lnTo>
                  <a:lnTo>
                    <a:pt x="5716" y="20238"/>
                  </a:lnTo>
                  <a:lnTo>
                    <a:pt x="5935" y="19519"/>
                  </a:lnTo>
                  <a:lnTo>
                    <a:pt x="6091" y="18770"/>
                  </a:lnTo>
                  <a:lnTo>
                    <a:pt x="6247" y="18020"/>
                  </a:lnTo>
                  <a:lnTo>
                    <a:pt x="6372" y="17271"/>
                  </a:lnTo>
                  <a:lnTo>
                    <a:pt x="6559" y="15990"/>
                  </a:lnTo>
                  <a:lnTo>
                    <a:pt x="6653" y="15085"/>
                  </a:lnTo>
                  <a:lnTo>
                    <a:pt x="6684" y="14741"/>
                  </a:lnTo>
                  <a:lnTo>
                    <a:pt x="7121" y="14741"/>
                  </a:lnTo>
                  <a:lnTo>
                    <a:pt x="7527" y="14710"/>
                  </a:lnTo>
                  <a:lnTo>
                    <a:pt x="7933" y="14648"/>
                  </a:lnTo>
                  <a:lnTo>
                    <a:pt x="8339" y="14554"/>
                  </a:lnTo>
                  <a:lnTo>
                    <a:pt x="8714" y="14429"/>
                  </a:lnTo>
                  <a:lnTo>
                    <a:pt x="9089" y="14273"/>
                  </a:lnTo>
                  <a:lnTo>
                    <a:pt x="9463" y="14085"/>
                  </a:lnTo>
                  <a:lnTo>
                    <a:pt x="9807" y="13867"/>
                  </a:lnTo>
                  <a:lnTo>
                    <a:pt x="10119" y="13617"/>
                  </a:lnTo>
                  <a:lnTo>
                    <a:pt x="10432" y="13367"/>
                  </a:lnTo>
                  <a:lnTo>
                    <a:pt x="10713" y="13086"/>
                  </a:lnTo>
                  <a:lnTo>
                    <a:pt x="10994" y="12774"/>
                  </a:lnTo>
                  <a:lnTo>
                    <a:pt x="11212" y="12430"/>
                  </a:lnTo>
                  <a:lnTo>
                    <a:pt x="11431" y="12087"/>
                  </a:lnTo>
                  <a:lnTo>
                    <a:pt x="11618" y="11712"/>
                  </a:lnTo>
                  <a:lnTo>
                    <a:pt x="11774" y="11306"/>
                  </a:lnTo>
                  <a:lnTo>
                    <a:pt x="12056" y="11493"/>
                  </a:lnTo>
                  <a:lnTo>
                    <a:pt x="12868" y="11993"/>
                  </a:lnTo>
                  <a:lnTo>
                    <a:pt x="13461" y="12274"/>
                  </a:lnTo>
                  <a:lnTo>
                    <a:pt x="14117" y="12586"/>
                  </a:lnTo>
                  <a:lnTo>
                    <a:pt x="14866" y="12930"/>
                  </a:lnTo>
                  <a:lnTo>
                    <a:pt x="15678" y="13211"/>
                  </a:lnTo>
                  <a:lnTo>
                    <a:pt x="16521" y="13461"/>
                  </a:lnTo>
                  <a:lnTo>
                    <a:pt x="16959" y="13586"/>
                  </a:lnTo>
                  <a:lnTo>
                    <a:pt x="17427" y="13679"/>
                  </a:lnTo>
                  <a:lnTo>
                    <a:pt x="17895" y="13742"/>
                  </a:lnTo>
                  <a:lnTo>
                    <a:pt x="18364" y="13773"/>
                  </a:lnTo>
                  <a:lnTo>
                    <a:pt x="18832" y="13804"/>
                  </a:lnTo>
                  <a:lnTo>
                    <a:pt x="19301" y="13804"/>
                  </a:lnTo>
                  <a:lnTo>
                    <a:pt x="19800" y="13773"/>
                  </a:lnTo>
                  <a:lnTo>
                    <a:pt x="20269" y="13711"/>
                  </a:lnTo>
                  <a:lnTo>
                    <a:pt x="20737" y="13617"/>
                  </a:lnTo>
                  <a:lnTo>
                    <a:pt x="21206" y="13492"/>
                  </a:lnTo>
                  <a:lnTo>
                    <a:pt x="21674" y="13336"/>
                  </a:lnTo>
                  <a:lnTo>
                    <a:pt x="22111" y="13117"/>
                  </a:lnTo>
                  <a:lnTo>
                    <a:pt x="22580" y="12867"/>
                  </a:lnTo>
                  <a:lnTo>
                    <a:pt x="23017" y="12586"/>
                  </a:lnTo>
                  <a:lnTo>
                    <a:pt x="23361" y="12305"/>
                  </a:lnTo>
                  <a:lnTo>
                    <a:pt x="23673" y="11993"/>
                  </a:lnTo>
                  <a:lnTo>
                    <a:pt x="23954" y="11650"/>
                  </a:lnTo>
                  <a:lnTo>
                    <a:pt x="24204" y="11275"/>
                  </a:lnTo>
                  <a:lnTo>
                    <a:pt x="24454" y="10900"/>
                  </a:lnTo>
                  <a:lnTo>
                    <a:pt x="24672" y="10494"/>
                  </a:lnTo>
                  <a:lnTo>
                    <a:pt x="24828" y="10088"/>
                  </a:lnTo>
                  <a:lnTo>
                    <a:pt x="25016" y="9651"/>
                  </a:lnTo>
                  <a:lnTo>
                    <a:pt x="25141" y="9182"/>
                  </a:lnTo>
                  <a:lnTo>
                    <a:pt x="25266" y="8745"/>
                  </a:lnTo>
                  <a:lnTo>
                    <a:pt x="25359" y="8277"/>
                  </a:lnTo>
                  <a:lnTo>
                    <a:pt x="25422" y="7777"/>
                  </a:lnTo>
                  <a:lnTo>
                    <a:pt x="25484" y="7309"/>
                  </a:lnTo>
                  <a:lnTo>
                    <a:pt x="25515" y="6840"/>
                  </a:lnTo>
                  <a:lnTo>
                    <a:pt x="25515" y="5872"/>
                  </a:lnTo>
                  <a:lnTo>
                    <a:pt x="25484" y="4935"/>
                  </a:lnTo>
                  <a:lnTo>
                    <a:pt x="25359" y="3998"/>
                  </a:lnTo>
                  <a:lnTo>
                    <a:pt x="25203" y="3155"/>
                  </a:lnTo>
                  <a:lnTo>
                    <a:pt x="24985" y="2374"/>
                  </a:lnTo>
                  <a:lnTo>
                    <a:pt x="24766" y="1687"/>
                  </a:lnTo>
                  <a:lnTo>
                    <a:pt x="24610" y="1375"/>
                  </a:lnTo>
                  <a:lnTo>
                    <a:pt x="24485" y="1094"/>
                  </a:lnTo>
                  <a:lnTo>
                    <a:pt x="24329" y="844"/>
                  </a:lnTo>
                  <a:lnTo>
                    <a:pt x="24173" y="626"/>
                  </a:lnTo>
                  <a:lnTo>
                    <a:pt x="24016" y="438"/>
                  </a:lnTo>
                  <a:lnTo>
                    <a:pt x="23860" y="313"/>
                  </a:lnTo>
                  <a:lnTo>
                    <a:pt x="23673" y="188"/>
                  </a:lnTo>
                  <a:lnTo>
                    <a:pt x="23454" y="95"/>
                  </a:lnTo>
                  <a:lnTo>
                    <a:pt x="23267" y="32"/>
                  </a:lnTo>
                  <a:lnTo>
                    <a:pt x="2304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3592;p61">
              <a:extLst>
                <a:ext uri="{FF2B5EF4-FFF2-40B4-BE49-F238E27FC236}">
                  <a16:creationId xmlns:a16="http://schemas.microsoft.com/office/drawing/2014/main" id="{7388A980-A3DF-2B1C-5F9E-4356C985C440}"/>
                </a:ext>
              </a:extLst>
            </p:cNvPr>
            <p:cNvSpPr/>
            <p:nvPr/>
          </p:nvSpPr>
          <p:spPr>
            <a:xfrm>
              <a:off x="2272725" y="1882350"/>
              <a:ext cx="167100" cy="218625"/>
            </a:xfrm>
            <a:custGeom>
              <a:avLst/>
              <a:gdLst/>
              <a:ahLst/>
              <a:cxnLst/>
              <a:rect l="l" t="t" r="r" b="b"/>
              <a:pathLst>
                <a:path w="6684" h="8745" extrusionOk="0">
                  <a:moveTo>
                    <a:pt x="1343" y="0"/>
                  </a:moveTo>
                  <a:lnTo>
                    <a:pt x="1156" y="31"/>
                  </a:lnTo>
                  <a:lnTo>
                    <a:pt x="937" y="94"/>
                  </a:lnTo>
                  <a:lnTo>
                    <a:pt x="750" y="156"/>
                  </a:lnTo>
                  <a:lnTo>
                    <a:pt x="593" y="281"/>
                  </a:lnTo>
                  <a:lnTo>
                    <a:pt x="437" y="437"/>
                  </a:lnTo>
                  <a:lnTo>
                    <a:pt x="312" y="625"/>
                  </a:lnTo>
                  <a:lnTo>
                    <a:pt x="219" y="812"/>
                  </a:lnTo>
                  <a:lnTo>
                    <a:pt x="125" y="1031"/>
                  </a:lnTo>
                  <a:lnTo>
                    <a:pt x="63" y="1280"/>
                  </a:lnTo>
                  <a:lnTo>
                    <a:pt x="31" y="1530"/>
                  </a:lnTo>
                  <a:lnTo>
                    <a:pt x="0" y="1811"/>
                  </a:lnTo>
                  <a:lnTo>
                    <a:pt x="31" y="2436"/>
                  </a:lnTo>
                  <a:lnTo>
                    <a:pt x="125" y="3092"/>
                  </a:lnTo>
                  <a:lnTo>
                    <a:pt x="281" y="3748"/>
                  </a:lnTo>
                  <a:lnTo>
                    <a:pt x="500" y="4435"/>
                  </a:lnTo>
                  <a:lnTo>
                    <a:pt x="750" y="5153"/>
                  </a:lnTo>
                  <a:lnTo>
                    <a:pt x="1062" y="5809"/>
                  </a:lnTo>
                  <a:lnTo>
                    <a:pt x="1405" y="6433"/>
                  </a:lnTo>
                  <a:lnTo>
                    <a:pt x="1780" y="7027"/>
                  </a:lnTo>
                  <a:lnTo>
                    <a:pt x="2186" y="7558"/>
                  </a:lnTo>
                  <a:lnTo>
                    <a:pt x="2405" y="7776"/>
                  </a:lnTo>
                  <a:lnTo>
                    <a:pt x="2623" y="7995"/>
                  </a:lnTo>
                  <a:lnTo>
                    <a:pt x="2842" y="8151"/>
                  </a:lnTo>
                  <a:lnTo>
                    <a:pt x="3061" y="8307"/>
                  </a:lnTo>
                  <a:lnTo>
                    <a:pt x="3279" y="8432"/>
                  </a:lnTo>
                  <a:lnTo>
                    <a:pt x="3498" y="8526"/>
                  </a:lnTo>
                  <a:lnTo>
                    <a:pt x="3716" y="8619"/>
                  </a:lnTo>
                  <a:lnTo>
                    <a:pt x="3935" y="8682"/>
                  </a:lnTo>
                  <a:lnTo>
                    <a:pt x="4185" y="8744"/>
                  </a:lnTo>
                  <a:lnTo>
                    <a:pt x="4653" y="8744"/>
                  </a:lnTo>
                  <a:lnTo>
                    <a:pt x="4872" y="8713"/>
                  </a:lnTo>
                  <a:lnTo>
                    <a:pt x="5091" y="8651"/>
                  </a:lnTo>
                  <a:lnTo>
                    <a:pt x="5309" y="8588"/>
                  </a:lnTo>
                  <a:lnTo>
                    <a:pt x="5528" y="8494"/>
                  </a:lnTo>
                  <a:lnTo>
                    <a:pt x="5746" y="8369"/>
                  </a:lnTo>
                  <a:lnTo>
                    <a:pt x="5934" y="8245"/>
                  </a:lnTo>
                  <a:lnTo>
                    <a:pt x="6090" y="8088"/>
                  </a:lnTo>
                  <a:lnTo>
                    <a:pt x="6277" y="7932"/>
                  </a:lnTo>
                  <a:lnTo>
                    <a:pt x="6402" y="7745"/>
                  </a:lnTo>
                  <a:lnTo>
                    <a:pt x="6527" y="7558"/>
                  </a:lnTo>
                  <a:lnTo>
                    <a:pt x="6652" y="7339"/>
                  </a:lnTo>
                  <a:lnTo>
                    <a:pt x="6683" y="7245"/>
                  </a:lnTo>
                  <a:lnTo>
                    <a:pt x="5871" y="3466"/>
                  </a:lnTo>
                  <a:lnTo>
                    <a:pt x="5746" y="3279"/>
                  </a:lnTo>
                  <a:lnTo>
                    <a:pt x="5372" y="2779"/>
                  </a:lnTo>
                  <a:lnTo>
                    <a:pt x="4778" y="2124"/>
                  </a:lnTo>
                  <a:lnTo>
                    <a:pt x="4435" y="1749"/>
                  </a:lnTo>
                  <a:lnTo>
                    <a:pt x="4060" y="1405"/>
                  </a:lnTo>
                  <a:lnTo>
                    <a:pt x="3685" y="1031"/>
                  </a:lnTo>
                  <a:lnTo>
                    <a:pt x="3248" y="718"/>
                  </a:lnTo>
                  <a:lnTo>
                    <a:pt x="2842" y="437"/>
                  </a:lnTo>
                  <a:lnTo>
                    <a:pt x="2405" y="219"/>
                  </a:lnTo>
                  <a:lnTo>
                    <a:pt x="1968" y="62"/>
                  </a:lnTo>
                  <a:lnTo>
                    <a:pt x="1749" y="0"/>
                  </a:lnTo>
                  <a:close/>
                </a:path>
              </a:pathLst>
            </a:custGeom>
            <a:solidFill>
              <a:srgbClr val="F7A9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3593;p61">
              <a:extLst>
                <a:ext uri="{FF2B5EF4-FFF2-40B4-BE49-F238E27FC236}">
                  <a16:creationId xmlns:a16="http://schemas.microsoft.com/office/drawing/2014/main" id="{4648711E-1574-F56E-C8DD-34F67FBCC76D}"/>
                </a:ext>
              </a:extLst>
            </p:cNvPr>
            <p:cNvSpPr/>
            <p:nvPr/>
          </p:nvSpPr>
          <p:spPr>
            <a:xfrm>
              <a:off x="2308625" y="1931525"/>
              <a:ext cx="99175" cy="136650"/>
            </a:xfrm>
            <a:custGeom>
              <a:avLst/>
              <a:gdLst/>
              <a:ahLst/>
              <a:cxnLst/>
              <a:rect l="l" t="t" r="r" b="b"/>
              <a:pathLst>
                <a:path w="3967" h="5466" extrusionOk="0">
                  <a:moveTo>
                    <a:pt x="32" y="0"/>
                  </a:moveTo>
                  <a:lnTo>
                    <a:pt x="1" y="32"/>
                  </a:lnTo>
                  <a:lnTo>
                    <a:pt x="32" y="63"/>
                  </a:lnTo>
                  <a:lnTo>
                    <a:pt x="344" y="219"/>
                  </a:lnTo>
                  <a:lnTo>
                    <a:pt x="625" y="375"/>
                  </a:lnTo>
                  <a:lnTo>
                    <a:pt x="906" y="531"/>
                  </a:lnTo>
                  <a:lnTo>
                    <a:pt x="1156" y="719"/>
                  </a:lnTo>
                  <a:lnTo>
                    <a:pt x="1375" y="937"/>
                  </a:lnTo>
                  <a:lnTo>
                    <a:pt x="1593" y="1156"/>
                  </a:lnTo>
                  <a:lnTo>
                    <a:pt x="1999" y="1624"/>
                  </a:lnTo>
                  <a:lnTo>
                    <a:pt x="2374" y="2124"/>
                  </a:lnTo>
                  <a:lnTo>
                    <a:pt x="2686" y="2686"/>
                  </a:lnTo>
                  <a:lnTo>
                    <a:pt x="2967" y="3248"/>
                  </a:lnTo>
                  <a:lnTo>
                    <a:pt x="3186" y="3842"/>
                  </a:lnTo>
                  <a:lnTo>
                    <a:pt x="3186" y="3842"/>
                  </a:lnTo>
                  <a:lnTo>
                    <a:pt x="2999" y="3623"/>
                  </a:lnTo>
                  <a:lnTo>
                    <a:pt x="2811" y="3467"/>
                  </a:lnTo>
                  <a:lnTo>
                    <a:pt x="2561" y="3311"/>
                  </a:lnTo>
                  <a:lnTo>
                    <a:pt x="2343" y="3217"/>
                  </a:lnTo>
                  <a:lnTo>
                    <a:pt x="2062" y="3186"/>
                  </a:lnTo>
                  <a:lnTo>
                    <a:pt x="1812" y="3217"/>
                  </a:lnTo>
                  <a:lnTo>
                    <a:pt x="1531" y="3311"/>
                  </a:lnTo>
                  <a:lnTo>
                    <a:pt x="1219" y="3498"/>
                  </a:lnTo>
                  <a:lnTo>
                    <a:pt x="1187" y="3529"/>
                  </a:lnTo>
                  <a:lnTo>
                    <a:pt x="1219" y="3561"/>
                  </a:lnTo>
                  <a:lnTo>
                    <a:pt x="1219" y="3592"/>
                  </a:lnTo>
                  <a:lnTo>
                    <a:pt x="1250" y="3592"/>
                  </a:lnTo>
                  <a:lnTo>
                    <a:pt x="1500" y="3529"/>
                  </a:lnTo>
                  <a:lnTo>
                    <a:pt x="1937" y="3529"/>
                  </a:lnTo>
                  <a:lnTo>
                    <a:pt x="2155" y="3592"/>
                  </a:lnTo>
                  <a:lnTo>
                    <a:pt x="2374" y="3654"/>
                  </a:lnTo>
                  <a:lnTo>
                    <a:pt x="2561" y="3779"/>
                  </a:lnTo>
                  <a:lnTo>
                    <a:pt x="2749" y="3935"/>
                  </a:lnTo>
                  <a:lnTo>
                    <a:pt x="2905" y="4092"/>
                  </a:lnTo>
                  <a:lnTo>
                    <a:pt x="3124" y="4404"/>
                  </a:lnTo>
                  <a:lnTo>
                    <a:pt x="3311" y="4716"/>
                  </a:lnTo>
                  <a:lnTo>
                    <a:pt x="3498" y="5060"/>
                  </a:lnTo>
                  <a:lnTo>
                    <a:pt x="3686" y="5403"/>
                  </a:lnTo>
                  <a:lnTo>
                    <a:pt x="3717" y="5434"/>
                  </a:lnTo>
                  <a:lnTo>
                    <a:pt x="3748" y="5466"/>
                  </a:lnTo>
                  <a:lnTo>
                    <a:pt x="3873" y="5466"/>
                  </a:lnTo>
                  <a:lnTo>
                    <a:pt x="3904" y="5434"/>
                  </a:lnTo>
                  <a:lnTo>
                    <a:pt x="3967" y="5403"/>
                  </a:lnTo>
                  <a:lnTo>
                    <a:pt x="3967" y="5372"/>
                  </a:lnTo>
                  <a:lnTo>
                    <a:pt x="3967" y="5309"/>
                  </a:lnTo>
                  <a:lnTo>
                    <a:pt x="3967" y="5247"/>
                  </a:lnTo>
                  <a:lnTo>
                    <a:pt x="3936" y="4841"/>
                  </a:lnTo>
                  <a:lnTo>
                    <a:pt x="3873" y="4435"/>
                  </a:lnTo>
                  <a:lnTo>
                    <a:pt x="3811" y="3998"/>
                  </a:lnTo>
                  <a:lnTo>
                    <a:pt x="3686" y="3592"/>
                  </a:lnTo>
                  <a:lnTo>
                    <a:pt x="3498" y="3155"/>
                  </a:lnTo>
                  <a:lnTo>
                    <a:pt x="3311" y="2717"/>
                  </a:lnTo>
                  <a:lnTo>
                    <a:pt x="3092" y="2311"/>
                  </a:lnTo>
                  <a:lnTo>
                    <a:pt x="2843" y="1905"/>
                  </a:lnTo>
                  <a:lnTo>
                    <a:pt x="2593" y="1562"/>
                  </a:lnTo>
                  <a:lnTo>
                    <a:pt x="2280" y="1218"/>
                  </a:lnTo>
                  <a:lnTo>
                    <a:pt x="1968" y="906"/>
                  </a:lnTo>
                  <a:lnTo>
                    <a:pt x="1625" y="625"/>
                  </a:lnTo>
                  <a:lnTo>
                    <a:pt x="1250" y="406"/>
                  </a:lnTo>
                  <a:lnTo>
                    <a:pt x="875" y="219"/>
                  </a:lnTo>
                  <a:lnTo>
                    <a:pt x="469" y="94"/>
                  </a:lnTo>
                  <a:lnTo>
                    <a:pt x="3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3594;p61">
              <a:extLst>
                <a:ext uri="{FF2B5EF4-FFF2-40B4-BE49-F238E27FC236}">
                  <a16:creationId xmlns:a16="http://schemas.microsoft.com/office/drawing/2014/main" id="{A068AC7D-79B0-15D7-E0B0-939C7BE1E74F}"/>
                </a:ext>
              </a:extLst>
            </p:cNvPr>
            <p:cNvSpPr/>
            <p:nvPr/>
          </p:nvSpPr>
          <p:spPr>
            <a:xfrm>
              <a:off x="1167975" y="2414025"/>
              <a:ext cx="1128975" cy="1915950"/>
            </a:xfrm>
            <a:custGeom>
              <a:avLst/>
              <a:gdLst/>
              <a:ahLst/>
              <a:cxnLst/>
              <a:rect l="l" t="t" r="r" b="b"/>
              <a:pathLst>
                <a:path w="45159" h="76638" extrusionOk="0">
                  <a:moveTo>
                    <a:pt x="43690" y="0"/>
                  </a:moveTo>
                  <a:lnTo>
                    <a:pt x="43472" y="31"/>
                  </a:lnTo>
                  <a:lnTo>
                    <a:pt x="43253" y="94"/>
                  </a:lnTo>
                  <a:lnTo>
                    <a:pt x="43003" y="156"/>
                  </a:lnTo>
                  <a:lnTo>
                    <a:pt x="42754" y="281"/>
                  </a:lnTo>
                  <a:lnTo>
                    <a:pt x="42504" y="437"/>
                  </a:lnTo>
                  <a:lnTo>
                    <a:pt x="42223" y="594"/>
                  </a:lnTo>
                  <a:lnTo>
                    <a:pt x="41942" y="812"/>
                  </a:lnTo>
                  <a:lnTo>
                    <a:pt x="41661" y="1062"/>
                  </a:lnTo>
                  <a:lnTo>
                    <a:pt x="41067" y="1624"/>
                  </a:lnTo>
                  <a:lnTo>
                    <a:pt x="39599" y="3217"/>
                  </a:lnTo>
                  <a:lnTo>
                    <a:pt x="38069" y="4934"/>
                  </a:lnTo>
                  <a:lnTo>
                    <a:pt x="36539" y="6777"/>
                  </a:lnTo>
                  <a:lnTo>
                    <a:pt x="34977" y="8713"/>
                  </a:lnTo>
                  <a:lnTo>
                    <a:pt x="33385" y="10774"/>
                  </a:lnTo>
                  <a:lnTo>
                    <a:pt x="31761" y="12929"/>
                  </a:lnTo>
                  <a:lnTo>
                    <a:pt x="30137" y="15146"/>
                  </a:lnTo>
                  <a:lnTo>
                    <a:pt x="28513" y="17457"/>
                  </a:lnTo>
                  <a:lnTo>
                    <a:pt x="26889" y="19800"/>
                  </a:lnTo>
                  <a:lnTo>
                    <a:pt x="25265" y="22204"/>
                  </a:lnTo>
                  <a:lnTo>
                    <a:pt x="23641" y="24640"/>
                  </a:lnTo>
                  <a:lnTo>
                    <a:pt x="22017" y="27076"/>
                  </a:lnTo>
                  <a:lnTo>
                    <a:pt x="20424" y="29543"/>
                  </a:lnTo>
                  <a:lnTo>
                    <a:pt x="18863" y="32042"/>
                  </a:lnTo>
                  <a:lnTo>
                    <a:pt x="15834" y="36945"/>
                  </a:lnTo>
                  <a:lnTo>
                    <a:pt x="12929" y="41754"/>
                  </a:lnTo>
                  <a:lnTo>
                    <a:pt x="10212" y="46313"/>
                  </a:lnTo>
                  <a:lnTo>
                    <a:pt x="7714" y="50623"/>
                  </a:lnTo>
                  <a:lnTo>
                    <a:pt x="5528" y="54527"/>
                  </a:lnTo>
                  <a:lnTo>
                    <a:pt x="3592" y="57962"/>
                  </a:lnTo>
                  <a:lnTo>
                    <a:pt x="2030" y="60835"/>
                  </a:lnTo>
                  <a:lnTo>
                    <a:pt x="875" y="63052"/>
                  </a:lnTo>
                  <a:lnTo>
                    <a:pt x="125" y="64551"/>
                  </a:lnTo>
                  <a:lnTo>
                    <a:pt x="32" y="64739"/>
                  </a:lnTo>
                  <a:lnTo>
                    <a:pt x="0" y="64957"/>
                  </a:lnTo>
                  <a:lnTo>
                    <a:pt x="0" y="65145"/>
                  </a:lnTo>
                  <a:lnTo>
                    <a:pt x="32" y="65363"/>
                  </a:lnTo>
                  <a:lnTo>
                    <a:pt x="63" y="65582"/>
                  </a:lnTo>
                  <a:lnTo>
                    <a:pt x="156" y="65832"/>
                  </a:lnTo>
                  <a:lnTo>
                    <a:pt x="250" y="66082"/>
                  </a:lnTo>
                  <a:lnTo>
                    <a:pt x="375" y="66300"/>
                  </a:lnTo>
                  <a:lnTo>
                    <a:pt x="719" y="66831"/>
                  </a:lnTo>
                  <a:lnTo>
                    <a:pt x="1156" y="67362"/>
                  </a:lnTo>
                  <a:lnTo>
                    <a:pt x="1687" y="67893"/>
                  </a:lnTo>
                  <a:lnTo>
                    <a:pt x="2280" y="68455"/>
                  </a:lnTo>
                  <a:lnTo>
                    <a:pt x="2967" y="69017"/>
                  </a:lnTo>
                  <a:lnTo>
                    <a:pt x="3685" y="69579"/>
                  </a:lnTo>
                  <a:lnTo>
                    <a:pt x="4497" y="70173"/>
                  </a:lnTo>
                  <a:lnTo>
                    <a:pt x="5309" y="70735"/>
                  </a:lnTo>
                  <a:lnTo>
                    <a:pt x="6184" y="71297"/>
                  </a:lnTo>
                  <a:lnTo>
                    <a:pt x="7089" y="71859"/>
                  </a:lnTo>
                  <a:lnTo>
                    <a:pt x="8026" y="72390"/>
                  </a:lnTo>
                  <a:lnTo>
                    <a:pt x="8963" y="72921"/>
                  </a:lnTo>
                  <a:lnTo>
                    <a:pt x="9931" y="73420"/>
                  </a:lnTo>
                  <a:lnTo>
                    <a:pt x="10899" y="73920"/>
                  </a:lnTo>
                  <a:lnTo>
                    <a:pt x="11836" y="74389"/>
                  </a:lnTo>
                  <a:lnTo>
                    <a:pt x="12773" y="74795"/>
                  </a:lnTo>
                  <a:lnTo>
                    <a:pt x="13679" y="75201"/>
                  </a:lnTo>
                  <a:lnTo>
                    <a:pt x="14553" y="75544"/>
                  </a:lnTo>
                  <a:lnTo>
                    <a:pt x="15396" y="75856"/>
                  </a:lnTo>
                  <a:lnTo>
                    <a:pt x="16177" y="76106"/>
                  </a:lnTo>
                  <a:lnTo>
                    <a:pt x="16927" y="76325"/>
                  </a:lnTo>
                  <a:lnTo>
                    <a:pt x="17614" y="76481"/>
                  </a:lnTo>
                  <a:lnTo>
                    <a:pt x="18207" y="76606"/>
                  </a:lnTo>
                  <a:lnTo>
                    <a:pt x="18738" y="76637"/>
                  </a:lnTo>
                  <a:lnTo>
                    <a:pt x="19175" y="76637"/>
                  </a:lnTo>
                  <a:lnTo>
                    <a:pt x="19363" y="76606"/>
                  </a:lnTo>
                  <a:lnTo>
                    <a:pt x="19550" y="76543"/>
                  </a:lnTo>
                  <a:lnTo>
                    <a:pt x="19675" y="76481"/>
                  </a:lnTo>
                  <a:lnTo>
                    <a:pt x="19769" y="76387"/>
                  </a:lnTo>
                  <a:lnTo>
                    <a:pt x="19862" y="76262"/>
                  </a:lnTo>
                  <a:lnTo>
                    <a:pt x="19925" y="76137"/>
                  </a:lnTo>
                  <a:lnTo>
                    <a:pt x="20331" y="74982"/>
                  </a:lnTo>
                  <a:lnTo>
                    <a:pt x="21080" y="72921"/>
                  </a:lnTo>
                  <a:lnTo>
                    <a:pt x="23485" y="66581"/>
                  </a:lnTo>
                  <a:lnTo>
                    <a:pt x="26764" y="57962"/>
                  </a:lnTo>
                  <a:lnTo>
                    <a:pt x="30574" y="47844"/>
                  </a:lnTo>
                  <a:lnTo>
                    <a:pt x="32573" y="42503"/>
                  </a:lnTo>
                  <a:lnTo>
                    <a:pt x="34571" y="37132"/>
                  </a:lnTo>
                  <a:lnTo>
                    <a:pt x="36508" y="31792"/>
                  </a:lnTo>
                  <a:lnTo>
                    <a:pt x="38381" y="26576"/>
                  </a:lnTo>
                  <a:lnTo>
                    <a:pt x="40099" y="21642"/>
                  </a:lnTo>
                  <a:lnTo>
                    <a:pt x="41629" y="17051"/>
                  </a:lnTo>
                  <a:lnTo>
                    <a:pt x="42316" y="14928"/>
                  </a:lnTo>
                  <a:lnTo>
                    <a:pt x="42972" y="12929"/>
                  </a:lnTo>
                  <a:lnTo>
                    <a:pt x="43534" y="11087"/>
                  </a:lnTo>
                  <a:lnTo>
                    <a:pt x="44003" y="9369"/>
                  </a:lnTo>
                  <a:lnTo>
                    <a:pt x="44440" y="7683"/>
                  </a:lnTo>
                  <a:lnTo>
                    <a:pt x="44783" y="6184"/>
                  </a:lnTo>
                  <a:lnTo>
                    <a:pt x="45002" y="4841"/>
                  </a:lnTo>
                  <a:lnTo>
                    <a:pt x="45065" y="4216"/>
                  </a:lnTo>
                  <a:lnTo>
                    <a:pt x="45127" y="3685"/>
                  </a:lnTo>
                  <a:lnTo>
                    <a:pt x="45158" y="3154"/>
                  </a:lnTo>
                  <a:lnTo>
                    <a:pt x="45158" y="2686"/>
                  </a:lnTo>
                  <a:lnTo>
                    <a:pt x="45127" y="2249"/>
                  </a:lnTo>
                  <a:lnTo>
                    <a:pt x="45096" y="1843"/>
                  </a:lnTo>
                  <a:lnTo>
                    <a:pt x="45033" y="1499"/>
                  </a:lnTo>
                  <a:lnTo>
                    <a:pt x="44940" y="1187"/>
                  </a:lnTo>
                  <a:lnTo>
                    <a:pt x="44846" y="906"/>
                  </a:lnTo>
                  <a:lnTo>
                    <a:pt x="44721" y="656"/>
                  </a:lnTo>
                  <a:lnTo>
                    <a:pt x="44596" y="469"/>
                  </a:lnTo>
                  <a:lnTo>
                    <a:pt x="44440" y="313"/>
                  </a:lnTo>
                  <a:lnTo>
                    <a:pt x="44284" y="188"/>
                  </a:lnTo>
                  <a:lnTo>
                    <a:pt x="44096" y="94"/>
                  </a:lnTo>
                  <a:lnTo>
                    <a:pt x="43909" y="31"/>
                  </a:lnTo>
                  <a:lnTo>
                    <a:pt x="43690" y="0"/>
                  </a:lnTo>
                  <a:close/>
                </a:path>
              </a:pathLst>
            </a:custGeom>
            <a:solidFill>
              <a:srgbClr val="F7A9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3595;p61">
              <a:extLst>
                <a:ext uri="{FF2B5EF4-FFF2-40B4-BE49-F238E27FC236}">
                  <a16:creationId xmlns:a16="http://schemas.microsoft.com/office/drawing/2014/main" id="{09C444D8-9015-4BB9-00DA-62ED59F10640}"/>
                </a:ext>
              </a:extLst>
            </p:cNvPr>
            <p:cNvSpPr/>
            <p:nvPr/>
          </p:nvSpPr>
          <p:spPr>
            <a:xfrm>
              <a:off x="1167975" y="2414025"/>
              <a:ext cx="1128975" cy="1915950"/>
            </a:xfrm>
            <a:custGeom>
              <a:avLst/>
              <a:gdLst/>
              <a:ahLst/>
              <a:cxnLst/>
              <a:rect l="l" t="t" r="r" b="b"/>
              <a:pathLst>
                <a:path w="45159" h="76638" fill="none" extrusionOk="0">
                  <a:moveTo>
                    <a:pt x="41067" y="1624"/>
                  </a:moveTo>
                  <a:lnTo>
                    <a:pt x="41067" y="1624"/>
                  </a:lnTo>
                  <a:lnTo>
                    <a:pt x="39599" y="3217"/>
                  </a:lnTo>
                  <a:lnTo>
                    <a:pt x="38069" y="4934"/>
                  </a:lnTo>
                  <a:lnTo>
                    <a:pt x="36539" y="6777"/>
                  </a:lnTo>
                  <a:lnTo>
                    <a:pt x="34977" y="8713"/>
                  </a:lnTo>
                  <a:lnTo>
                    <a:pt x="33385" y="10774"/>
                  </a:lnTo>
                  <a:lnTo>
                    <a:pt x="31761" y="12929"/>
                  </a:lnTo>
                  <a:lnTo>
                    <a:pt x="30137" y="15146"/>
                  </a:lnTo>
                  <a:lnTo>
                    <a:pt x="28513" y="17457"/>
                  </a:lnTo>
                  <a:lnTo>
                    <a:pt x="26889" y="19800"/>
                  </a:lnTo>
                  <a:lnTo>
                    <a:pt x="25265" y="22204"/>
                  </a:lnTo>
                  <a:lnTo>
                    <a:pt x="23641" y="24640"/>
                  </a:lnTo>
                  <a:lnTo>
                    <a:pt x="22017" y="27076"/>
                  </a:lnTo>
                  <a:lnTo>
                    <a:pt x="20424" y="29543"/>
                  </a:lnTo>
                  <a:lnTo>
                    <a:pt x="18863" y="32042"/>
                  </a:lnTo>
                  <a:lnTo>
                    <a:pt x="15834" y="36945"/>
                  </a:lnTo>
                  <a:lnTo>
                    <a:pt x="12929" y="41754"/>
                  </a:lnTo>
                  <a:lnTo>
                    <a:pt x="10212" y="46313"/>
                  </a:lnTo>
                  <a:lnTo>
                    <a:pt x="7714" y="50623"/>
                  </a:lnTo>
                  <a:lnTo>
                    <a:pt x="5528" y="54527"/>
                  </a:lnTo>
                  <a:lnTo>
                    <a:pt x="3592" y="57962"/>
                  </a:lnTo>
                  <a:lnTo>
                    <a:pt x="2030" y="60835"/>
                  </a:lnTo>
                  <a:lnTo>
                    <a:pt x="875" y="63052"/>
                  </a:lnTo>
                  <a:lnTo>
                    <a:pt x="125" y="64551"/>
                  </a:lnTo>
                  <a:lnTo>
                    <a:pt x="125" y="64551"/>
                  </a:lnTo>
                  <a:lnTo>
                    <a:pt x="32" y="64739"/>
                  </a:lnTo>
                  <a:lnTo>
                    <a:pt x="0" y="64957"/>
                  </a:lnTo>
                  <a:lnTo>
                    <a:pt x="0" y="65145"/>
                  </a:lnTo>
                  <a:lnTo>
                    <a:pt x="32" y="65363"/>
                  </a:lnTo>
                  <a:lnTo>
                    <a:pt x="63" y="65582"/>
                  </a:lnTo>
                  <a:lnTo>
                    <a:pt x="156" y="65832"/>
                  </a:lnTo>
                  <a:lnTo>
                    <a:pt x="250" y="66082"/>
                  </a:lnTo>
                  <a:lnTo>
                    <a:pt x="375" y="66300"/>
                  </a:lnTo>
                  <a:lnTo>
                    <a:pt x="719" y="66831"/>
                  </a:lnTo>
                  <a:lnTo>
                    <a:pt x="1156" y="67362"/>
                  </a:lnTo>
                  <a:lnTo>
                    <a:pt x="1687" y="67893"/>
                  </a:lnTo>
                  <a:lnTo>
                    <a:pt x="2280" y="68455"/>
                  </a:lnTo>
                  <a:lnTo>
                    <a:pt x="2967" y="69017"/>
                  </a:lnTo>
                  <a:lnTo>
                    <a:pt x="3685" y="69579"/>
                  </a:lnTo>
                  <a:lnTo>
                    <a:pt x="4497" y="70173"/>
                  </a:lnTo>
                  <a:lnTo>
                    <a:pt x="5309" y="70735"/>
                  </a:lnTo>
                  <a:lnTo>
                    <a:pt x="6184" y="71297"/>
                  </a:lnTo>
                  <a:lnTo>
                    <a:pt x="7089" y="71859"/>
                  </a:lnTo>
                  <a:lnTo>
                    <a:pt x="8026" y="72390"/>
                  </a:lnTo>
                  <a:lnTo>
                    <a:pt x="8963" y="72921"/>
                  </a:lnTo>
                  <a:lnTo>
                    <a:pt x="9931" y="73420"/>
                  </a:lnTo>
                  <a:lnTo>
                    <a:pt x="10899" y="73920"/>
                  </a:lnTo>
                  <a:lnTo>
                    <a:pt x="11836" y="74389"/>
                  </a:lnTo>
                  <a:lnTo>
                    <a:pt x="12773" y="74795"/>
                  </a:lnTo>
                  <a:lnTo>
                    <a:pt x="13679" y="75201"/>
                  </a:lnTo>
                  <a:lnTo>
                    <a:pt x="14553" y="75544"/>
                  </a:lnTo>
                  <a:lnTo>
                    <a:pt x="15396" y="75856"/>
                  </a:lnTo>
                  <a:lnTo>
                    <a:pt x="16177" y="76106"/>
                  </a:lnTo>
                  <a:lnTo>
                    <a:pt x="16927" y="76325"/>
                  </a:lnTo>
                  <a:lnTo>
                    <a:pt x="17614" y="76481"/>
                  </a:lnTo>
                  <a:lnTo>
                    <a:pt x="18207" y="76606"/>
                  </a:lnTo>
                  <a:lnTo>
                    <a:pt x="18738" y="76637"/>
                  </a:lnTo>
                  <a:lnTo>
                    <a:pt x="19175" y="76637"/>
                  </a:lnTo>
                  <a:lnTo>
                    <a:pt x="19363" y="76606"/>
                  </a:lnTo>
                  <a:lnTo>
                    <a:pt x="19550" y="76543"/>
                  </a:lnTo>
                  <a:lnTo>
                    <a:pt x="19675" y="76481"/>
                  </a:lnTo>
                  <a:lnTo>
                    <a:pt x="19769" y="76387"/>
                  </a:lnTo>
                  <a:lnTo>
                    <a:pt x="19862" y="76262"/>
                  </a:lnTo>
                  <a:lnTo>
                    <a:pt x="19925" y="76137"/>
                  </a:lnTo>
                  <a:lnTo>
                    <a:pt x="19925" y="76137"/>
                  </a:lnTo>
                  <a:lnTo>
                    <a:pt x="20331" y="74982"/>
                  </a:lnTo>
                  <a:lnTo>
                    <a:pt x="21080" y="72921"/>
                  </a:lnTo>
                  <a:lnTo>
                    <a:pt x="23485" y="66581"/>
                  </a:lnTo>
                  <a:lnTo>
                    <a:pt x="26764" y="57962"/>
                  </a:lnTo>
                  <a:lnTo>
                    <a:pt x="30574" y="47844"/>
                  </a:lnTo>
                  <a:lnTo>
                    <a:pt x="32573" y="42503"/>
                  </a:lnTo>
                  <a:lnTo>
                    <a:pt x="34571" y="37132"/>
                  </a:lnTo>
                  <a:lnTo>
                    <a:pt x="36508" y="31792"/>
                  </a:lnTo>
                  <a:lnTo>
                    <a:pt x="38381" y="26576"/>
                  </a:lnTo>
                  <a:lnTo>
                    <a:pt x="40099" y="21642"/>
                  </a:lnTo>
                  <a:lnTo>
                    <a:pt x="41629" y="17051"/>
                  </a:lnTo>
                  <a:lnTo>
                    <a:pt x="42316" y="14928"/>
                  </a:lnTo>
                  <a:lnTo>
                    <a:pt x="42972" y="12929"/>
                  </a:lnTo>
                  <a:lnTo>
                    <a:pt x="43534" y="11087"/>
                  </a:lnTo>
                  <a:lnTo>
                    <a:pt x="44003" y="9369"/>
                  </a:lnTo>
                  <a:lnTo>
                    <a:pt x="44003" y="9369"/>
                  </a:lnTo>
                  <a:lnTo>
                    <a:pt x="44440" y="7683"/>
                  </a:lnTo>
                  <a:lnTo>
                    <a:pt x="44783" y="6184"/>
                  </a:lnTo>
                  <a:lnTo>
                    <a:pt x="45002" y="4841"/>
                  </a:lnTo>
                  <a:lnTo>
                    <a:pt x="45065" y="4216"/>
                  </a:lnTo>
                  <a:lnTo>
                    <a:pt x="45127" y="3685"/>
                  </a:lnTo>
                  <a:lnTo>
                    <a:pt x="45158" y="3154"/>
                  </a:lnTo>
                  <a:lnTo>
                    <a:pt x="45158" y="2686"/>
                  </a:lnTo>
                  <a:lnTo>
                    <a:pt x="45127" y="2249"/>
                  </a:lnTo>
                  <a:lnTo>
                    <a:pt x="45096" y="1843"/>
                  </a:lnTo>
                  <a:lnTo>
                    <a:pt x="45033" y="1499"/>
                  </a:lnTo>
                  <a:lnTo>
                    <a:pt x="44940" y="1187"/>
                  </a:lnTo>
                  <a:lnTo>
                    <a:pt x="44846" y="906"/>
                  </a:lnTo>
                  <a:lnTo>
                    <a:pt x="44721" y="656"/>
                  </a:lnTo>
                  <a:lnTo>
                    <a:pt x="44596" y="469"/>
                  </a:lnTo>
                  <a:lnTo>
                    <a:pt x="44440" y="313"/>
                  </a:lnTo>
                  <a:lnTo>
                    <a:pt x="44284" y="188"/>
                  </a:lnTo>
                  <a:lnTo>
                    <a:pt x="44096" y="94"/>
                  </a:lnTo>
                  <a:lnTo>
                    <a:pt x="43909" y="31"/>
                  </a:lnTo>
                  <a:lnTo>
                    <a:pt x="43690" y="0"/>
                  </a:lnTo>
                  <a:lnTo>
                    <a:pt x="43472" y="31"/>
                  </a:lnTo>
                  <a:lnTo>
                    <a:pt x="43253" y="94"/>
                  </a:lnTo>
                  <a:lnTo>
                    <a:pt x="43003" y="156"/>
                  </a:lnTo>
                  <a:lnTo>
                    <a:pt x="42754" y="281"/>
                  </a:lnTo>
                  <a:lnTo>
                    <a:pt x="42504" y="437"/>
                  </a:lnTo>
                  <a:lnTo>
                    <a:pt x="42223" y="594"/>
                  </a:lnTo>
                  <a:lnTo>
                    <a:pt x="41942" y="812"/>
                  </a:lnTo>
                  <a:lnTo>
                    <a:pt x="41661" y="1062"/>
                  </a:lnTo>
                  <a:lnTo>
                    <a:pt x="41067" y="162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3596;p61">
              <a:extLst>
                <a:ext uri="{FF2B5EF4-FFF2-40B4-BE49-F238E27FC236}">
                  <a16:creationId xmlns:a16="http://schemas.microsoft.com/office/drawing/2014/main" id="{A0AED00C-B364-9599-6104-8BEA4B2B0B0E}"/>
                </a:ext>
              </a:extLst>
            </p:cNvPr>
            <p:cNvSpPr/>
            <p:nvPr/>
          </p:nvSpPr>
          <p:spPr>
            <a:xfrm>
              <a:off x="541825" y="3969250"/>
              <a:ext cx="1149275" cy="605875"/>
            </a:xfrm>
            <a:custGeom>
              <a:avLst/>
              <a:gdLst/>
              <a:ahLst/>
              <a:cxnLst/>
              <a:rect l="l" t="t" r="r" b="b"/>
              <a:pathLst>
                <a:path w="45971" h="24235" extrusionOk="0">
                  <a:moveTo>
                    <a:pt x="26358" y="0"/>
                  </a:moveTo>
                  <a:lnTo>
                    <a:pt x="26046" y="562"/>
                  </a:lnTo>
                  <a:lnTo>
                    <a:pt x="25702" y="1093"/>
                  </a:lnTo>
                  <a:lnTo>
                    <a:pt x="25327" y="1624"/>
                  </a:lnTo>
                  <a:lnTo>
                    <a:pt x="24953" y="2124"/>
                  </a:lnTo>
                  <a:lnTo>
                    <a:pt x="24547" y="2592"/>
                  </a:lnTo>
                  <a:lnTo>
                    <a:pt x="24109" y="3061"/>
                  </a:lnTo>
                  <a:lnTo>
                    <a:pt x="23641" y="3498"/>
                  </a:lnTo>
                  <a:lnTo>
                    <a:pt x="23173" y="3935"/>
                  </a:lnTo>
                  <a:lnTo>
                    <a:pt x="22923" y="4091"/>
                  </a:lnTo>
                  <a:lnTo>
                    <a:pt x="22610" y="4247"/>
                  </a:lnTo>
                  <a:lnTo>
                    <a:pt x="22204" y="4435"/>
                  </a:lnTo>
                  <a:lnTo>
                    <a:pt x="21705" y="4622"/>
                  </a:lnTo>
                  <a:lnTo>
                    <a:pt x="20487" y="5059"/>
                  </a:lnTo>
                  <a:lnTo>
                    <a:pt x="19050" y="5528"/>
                  </a:lnTo>
                  <a:lnTo>
                    <a:pt x="15646" y="6590"/>
                  </a:lnTo>
                  <a:lnTo>
                    <a:pt x="13804" y="7152"/>
                  </a:lnTo>
                  <a:lnTo>
                    <a:pt x="11930" y="7745"/>
                  </a:lnTo>
                  <a:lnTo>
                    <a:pt x="10087" y="8401"/>
                  </a:lnTo>
                  <a:lnTo>
                    <a:pt x="8307" y="9025"/>
                  </a:lnTo>
                  <a:lnTo>
                    <a:pt x="7495" y="9369"/>
                  </a:lnTo>
                  <a:lnTo>
                    <a:pt x="6683" y="9712"/>
                  </a:lnTo>
                  <a:lnTo>
                    <a:pt x="5934" y="10025"/>
                  </a:lnTo>
                  <a:lnTo>
                    <a:pt x="5247" y="10368"/>
                  </a:lnTo>
                  <a:lnTo>
                    <a:pt x="4622" y="10712"/>
                  </a:lnTo>
                  <a:lnTo>
                    <a:pt x="4060" y="11055"/>
                  </a:lnTo>
                  <a:lnTo>
                    <a:pt x="3560" y="11399"/>
                  </a:lnTo>
                  <a:lnTo>
                    <a:pt x="3154" y="11742"/>
                  </a:lnTo>
                  <a:lnTo>
                    <a:pt x="2842" y="12086"/>
                  </a:lnTo>
                  <a:lnTo>
                    <a:pt x="2717" y="12273"/>
                  </a:lnTo>
                  <a:lnTo>
                    <a:pt x="2624" y="12429"/>
                  </a:lnTo>
                  <a:lnTo>
                    <a:pt x="2530" y="12617"/>
                  </a:lnTo>
                  <a:lnTo>
                    <a:pt x="2499" y="12773"/>
                  </a:lnTo>
                  <a:lnTo>
                    <a:pt x="2467" y="12960"/>
                  </a:lnTo>
                  <a:lnTo>
                    <a:pt x="2467" y="13116"/>
                  </a:lnTo>
                  <a:lnTo>
                    <a:pt x="2530" y="13335"/>
                  </a:lnTo>
                  <a:lnTo>
                    <a:pt x="2624" y="13522"/>
                  </a:lnTo>
                  <a:lnTo>
                    <a:pt x="2624" y="13522"/>
                  </a:lnTo>
                  <a:lnTo>
                    <a:pt x="2311" y="13647"/>
                  </a:lnTo>
                  <a:lnTo>
                    <a:pt x="1874" y="13897"/>
                  </a:lnTo>
                  <a:lnTo>
                    <a:pt x="1468" y="14116"/>
                  </a:lnTo>
                  <a:lnTo>
                    <a:pt x="1093" y="14366"/>
                  </a:lnTo>
                  <a:lnTo>
                    <a:pt x="781" y="14584"/>
                  </a:lnTo>
                  <a:lnTo>
                    <a:pt x="500" y="14865"/>
                  </a:lnTo>
                  <a:lnTo>
                    <a:pt x="281" y="15115"/>
                  </a:lnTo>
                  <a:lnTo>
                    <a:pt x="125" y="15396"/>
                  </a:lnTo>
                  <a:lnTo>
                    <a:pt x="32" y="15677"/>
                  </a:lnTo>
                  <a:lnTo>
                    <a:pt x="0" y="15990"/>
                  </a:lnTo>
                  <a:lnTo>
                    <a:pt x="32" y="16239"/>
                  </a:lnTo>
                  <a:lnTo>
                    <a:pt x="125" y="16458"/>
                  </a:lnTo>
                  <a:lnTo>
                    <a:pt x="219" y="16614"/>
                  </a:lnTo>
                  <a:lnTo>
                    <a:pt x="344" y="16739"/>
                  </a:lnTo>
                  <a:lnTo>
                    <a:pt x="500" y="16864"/>
                  </a:lnTo>
                  <a:lnTo>
                    <a:pt x="656" y="16958"/>
                  </a:lnTo>
                  <a:lnTo>
                    <a:pt x="843" y="17020"/>
                  </a:lnTo>
                  <a:lnTo>
                    <a:pt x="1031" y="17051"/>
                  </a:lnTo>
                  <a:lnTo>
                    <a:pt x="1374" y="17083"/>
                  </a:lnTo>
                  <a:lnTo>
                    <a:pt x="1687" y="17083"/>
                  </a:lnTo>
                  <a:lnTo>
                    <a:pt x="1999" y="17020"/>
                  </a:lnTo>
                  <a:lnTo>
                    <a:pt x="1624" y="17208"/>
                  </a:lnTo>
                  <a:lnTo>
                    <a:pt x="1249" y="17426"/>
                  </a:lnTo>
                  <a:lnTo>
                    <a:pt x="843" y="17738"/>
                  </a:lnTo>
                  <a:lnTo>
                    <a:pt x="625" y="17926"/>
                  </a:lnTo>
                  <a:lnTo>
                    <a:pt x="437" y="18113"/>
                  </a:lnTo>
                  <a:lnTo>
                    <a:pt x="281" y="18332"/>
                  </a:lnTo>
                  <a:lnTo>
                    <a:pt x="156" y="18582"/>
                  </a:lnTo>
                  <a:lnTo>
                    <a:pt x="63" y="18863"/>
                  </a:lnTo>
                  <a:lnTo>
                    <a:pt x="0" y="19144"/>
                  </a:lnTo>
                  <a:lnTo>
                    <a:pt x="32" y="19425"/>
                  </a:lnTo>
                  <a:lnTo>
                    <a:pt x="94" y="19768"/>
                  </a:lnTo>
                  <a:lnTo>
                    <a:pt x="156" y="19893"/>
                  </a:lnTo>
                  <a:lnTo>
                    <a:pt x="219" y="20018"/>
                  </a:lnTo>
                  <a:lnTo>
                    <a:pt x="375" y="20237"/>
                  </a:lnTo>
                  <a:lnTo>
                    <a:pt x="625" y="20393"/>
                  </a:lnTo>
                  <a:lnTo>
                    <a:pt x="875" y="20518"/>
                  </a:lnTo>
                  <a:lnTo>
                    <a:pt x="1156" y="20580"/>
                  </a:lnTo>
                  <a:lnTo>
                    <a:pt x="1468" y="20643"/>
                  </a:lnTo>
                  <a:lnTo>
                    <a:pt x="1780" y="20674"/>
                  </a:lnTo>
                  <a:lnTo>
                    <a:pt x="2093" y="20674"/>
                  </a:lnTo>
                  <a:lnTo>
                    <a:pt x="2686" y="20612"/>
                  </a:lnTo>
                  <a:lnTo>
                    <a:pt x="3217" y="20518"/>
                  </a:lnTo>
                  <a:lnTo>
                    <a:pt x="3717" y="20393"/>
                  </a:lnTo>
                  <a:lnTo>
                    <a:pt x="3404" y="20612"/>
                  </a:lnTo>
                  <a:lnTo>
                    <a:pt x="3092" y="20861"/>
                  </a:lnTo>
                  <a:lnTo>
                    <a:pt x="2748" y="21174"/>
                  </a:lnTo>
                  <a:lnTo>
                    <a:pt x="2436" y="21548"/>
                  </a:lnTo>
                  <a:lnTo>
                    <a:pt x="2311" y="21736"/>
                  </a:lnTo>
                  <a:lnTo>
                    <a:pt x="2186" y="21954"/>
                  </a:lnTo>
                  <a:lnTo>
                    <a:pt x="2124" y="22173"/>
                  </a:lnTo>
                  <a:lnTo>
                    <a:pt x="2093" y="22392"/>
                  </a:lnTo>
                  <a:lnTo>
                    <a:pt x="2093" y="22610"/>
                  </a:lnTo>
                  <a:lnTo>
                    <a:pt x="2155" y="22829"/>
                  </a:lnTo>
                  <a:lnTo>
                    <a:pt x="2280" y="23079"/>
                  </a:lnTo>
                  <a:lnTo>
                    <a:pt x="2436" y="23266"/>
                  </a:lnTo>
                  <a:lnTo>
                    <a:pt x="2624" y="23453"/>
                  </a:lnTo>
                  <a:lnTo>
                    <a:pt x="2842" y="23641"/>
                  </a:lnTo>
                  <a:lnTo>
                    <a:pt x="3092" y="23766"/>
                  </a:lnTo>
                  <a:lnTo>
                    <a:pt x="3373" y="23891"/>
                  </a:lnTo>
                  <a:lnTo>
                    <a:pt x="3654" y="23984"/>
                  </a:lnTo>
                  <a:lnTo>
                    <a:pt x="3998" y="24078"/>
                  </a:lnTo>
                  <a:lnTo>
                    <a:pt x="4341" y="24140"/>
                  </a:lnTo>
                  <a:lnTo>
                    <a:pt x="4716" y="24172"/>
                  </a:lnTo>
                  <a:lnTo>
                    <a:pt x="5497" y="24234"/>
                  </a:lnTo>
                  <a:lnTo>
                    <a:pt x="6340" y="24203"/>
                  </a:lnTo>
                  <a:lnTo>
                    <a:pt x="7214" y="24140"/>
                  </a:lnTo>
                  <a:lnTo>
                    <a:pt x="8151" y="24047"/>
                  </a:lnTo>
                  <a:lnTo>
                    <a:pt x="9057" y="23922"/>
                  </a:lnTo>
                  <a:lnTo>
                    <a:pt x="10868" y="23610"/>
                  </a:lnTo>
                  <a:lnTo>
                    <a:pt x="13929" y="23016"/>
                  </a:lnTo>
                  <a:lnTo>
                    <a:pt x="14616" y="22860"/>
                  </a:lnTo>
                  <a:lnTo>
                    <a:pt x="15521" y="22673"/>
                  </a:lnTo>
                  <a:lnTo>
                    <a:pt x="17770" y="22079"/>
                  </a:lnTo>
                  <a:lnTo>
                    <a:pt x="20349" y="21404"/>
                  </a:lnTo>
                  <a:lnTo>
                    <a:pt x="20349" y="21404"/>
                  </a:lnTo>
                  <a:lnTo>
                    <a:pt x="20362" y="21455"/>
                  </a:lnTo>
                  <a:lnTo>
                    <a:pt x="20456" y="21736"/>
                  </a:lnTo>
                  <a:lnTo>
                    <a:pt x="20581" y="21986"/>
                  </a:lnTo>
                  <a:lnTo>
                    <a:pt x="20737" y="22204"/>
                  </a:lnTo>
                  <a:lnTo>
                    <a:pt x="20955" y="22423"/>
                  </a:lnTo>
                  <a:lnTo>
                    <a:pt x="21236" y="22641"/>
                  </a:lnTo>
                  <a:lnTo>
                    <a:pt x="21549" y="22829"/>
                  </a:lnTo>
                  <a:lnTo>
                    <a:pt x="21923" y="22985"/>
                  </a:lnTo>
                  <a:lnTo>
                    <a:pt x="22392" y="23110"/>
                  </a:lnTo>
                  <a:lnTo>
                    <a:pt x="22892" y="23235"/>
                  </a:lnTo>
                  <a:lnTo>
                    <a:pt x="23485" y="23328"/>
                  </a:lnTo>
                  <a:lnTo>
                    <a:pt x="24141" y="23422"/>
                  </a:lnTo>
                  <a:lnTo>
                    <a:pt x="24859" y="23453"/>
                  </a:lnTo>
                  <a:lnTo>
                    <a:pt x="25671" y="23453"/>
                  </a:lnTo>
                  <a:lnTo>
                    <a:pt x="29762" y="23485"/>
                  </a:lnTo>
                  <a:lnTo>
                    <a:pt x="32104" y="23485"/>
                  </a:lnTo>
                  <a:lnTo>
                    <a:pt x="34446" y="23453"/>
                  </a:lnTo>
                  <a:lnTo>
                    <a:pt x="36632" y="23360"/>
                  </a:lnTo>
                  <a:lnTo>
                    <a:pt x="37663" y="23297"/>
                  </a:lnTo>
                  <a:lnTo>
                    <a:pt x="38569" y="23204"/>
                  </a:lnTo>
                  <a:lnTo>
                    <a:pt x="39381" y="23110"/>
                  </a:lnTo>
                  <a:lnTo>
                    <a:pt x="40099" y="22985"/>
                  </a:lnTo>
                  <a:lnTo>
                    <a:pt x="40661" y="22829"/>
                  </a:lnTo>
                  <a:lnTo>
                    <a:pt x="40880" y="22735"/>
                  </a:lnTo>
                  <a:lnTo>
                    <a:pt x="41067" y="22641"/>
                  </a:lnTo>
                  <a:lnTo>
                    <a:pt x="41223" y="22517"/>
                  </a:lnTo>
                  <a:lnTo>
                    <a:pt x="41379" y="22360"/>
                  </a:lnTo>
                  <a:lnTo>
                    <a:pt x="41567" y="22173"/>
                  </a:lnTo>
                  <a:lnTo>
                    <a:pt x="41723" y="21923"/>
                  </a:lnTo>
                  <a:lnTo>
                    <a:pt x="42066" y="21361"/>
                  </a:lnTo>
                  <a:lnTo>
                    <a:pt x="42441" y="20674"/>
                  </a:lnTo>
                  <a:lnTo>
                    <a:pt x="42816" y="19924"/>
                  </a:lnTo>
                  <a:lnTo>
                    <a:pt x="43159" y="19081"/>
                  </a:lnTo>
                  <a:lnTo>
                    <a:pt x="43534" y="18176"/>
                  </a:lnTo>
                  <a:lnTo>
                    <a:pt x="43878" y="17270"/>
                  </a:lnTo>
                  <a:lnTo>
                    <a:pt x="44534" y="15396"/>
                  </a:lnTo>
                  <a:lnTo>
                    <a:pt x="45127" y="13647"/>
                  </a:lnTo>
                  <a:lnTo>
                    <a:pt x="45595" y="12211"/>
                  </a:lnTo>
                  <a:lnTo>
                    <a:pt x="45970" y="11180"/>
                  </a:lnTo>
                  <a:lnTo>
                    <a:pt x="26358" y="0"/>
                  </a:lnTo>
                  <a:close/>
                </a:path>
              </a:pathLst>
            </a:custGeom>
            <a:solidFill>
              <a:srgbClr val="F7A9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3597;p61">
              <a:extLst>
                <a:ext uri="{FF2B5EF4-FFF2-40B4-BE49-F238E27FC236}">
                  <a16:creationId xmlns:a16="http://schemas.microsoft.com/office/drawing/2014/main" id="{0630A2C8-A777-5568-8F79-6E22B74FEC61}"/>
                </a:ext>
              </a:extLst>
            </p:cNvPr>
            <p:cNvSpPr/>
            <p:nvPr/>
          </p:nvSpPr>
          <p:spPr>
            <a:xfrm>
              <a:off x="541825" y="3969250"/>
              <a:ext cx="1149275" cy="605875"/>
            </a:xfrm>
            <a:custGeom>
              <a:avLst/>
              <a:gdLst/>
              <a:ahLst/>
              <a:cxnLst/>
              <a:rect l="l" t="t" r="r" b="b"/>
              <a:pathLst>
                <a:path w="45971" h="24235" fill="none" extrusionOk="0">
                  <a:moveTo>
                    <a:pt x="45970" y="11180"/>
                  </a:moveTo>
                  <a:lnTo>
                    <a:pt x="45970" y="11180"/>
                  </a:lnTo>
                  <a:lnTo>
                    <a:pt x="45595" y="12211"/>
                  </a:lnTo>
                  <a:lnTo>
                    <a:pt x="45127" y="13647"/>
                  </a:lnTo>
                  <a:lnTo>
                    <a:pt x="44534" y="15396"/>
                  </a:lnTo>
                  <a:lnTo>
                    <a:pt x="43878" y="17270"/>
                  </a:lnTo>
                  <a:lnTo>
                    <a:pt x="43534" y="18176"/>
                  </a:lnTo>
                  <a:lnTo>
                    <a:pt x="43159" y="19081"/>
                  </a:lnTo>
                  <a:lnTo>
                    <a:pt x="42816" y="19924"/>
                  </a:lnTo>
                  <a:lnTo>
                    <a:pt x="42441" y="20674"/>
                  </a:lnTo>
                  <a:lnTo>
                    <a:pt x="42066" y="21361"/>
                  </a:lnTo>
                  <a:lnTo>
                    <a:pt x="41723" y="21923"/>
                  </a:lnTo>
                  <a:lnTo>
                    <a:pt x="41567" y="22173"/>
                  </a:lnTo>
                  <a:lnTo>
                    <a:pt x="41379" y="22360"/>
                  </a:lnTo>
                  <a:lnTo>
                    <a:pt x="41223" y="22517"/>
                  </a:lnTo>
                  <a:lnTo>
                    <a:pt x="41067" y="22641"/>
                  </a:lnTo>
                  <a:lnTo>
                    <a:pt x="41067" y="22641"/>
                  </a:lnTo>
                  <a:lnTo>
                    <a:pt x="40880" y="22735"/>
                  </a:lnTo>
                  <a:lnTo>
                    <a:pt x="40661" y="22829"/>
                  </a:lnTo>
                  <a:lnTo>
                    <a:pt x="40099" y="22985"/>
                  </a:lnTo>
                  <a:lnTo>
                    <a:pt x="39381" y="23110"/>
                  </a:lnTo>
                  <a:lnTo>
                    <a:pt x="38569" y="23204"/>
                  </a:lnTo>
                  <a:lnTo>
                    <a:pt x="37663" y="23297"/>
                  </a:lnTo>
                  <a:lnTo>
                    <a:pt x="36632" y="23360"/>
                  </a:lnTo>
                  <a:lnTo>
                    <a:pt x="34446" y="23453"/>
                  </a:lnTo>
                  <a:lnTo>
                    <a:pt x="32104" y="23485"/>
                  </a:lnTo>
                  <a:lnTo>
                    <a:pt x="29762" y="23485"/>
                  </a:lnTo>
                  <a:lnTo>
                    <a:pt x="25671" y="23453"/>
                  </a:lnTo>
                  <a:lnTo>
                    <a:pt x="25671" y="23453"/>
                  </a:lnTo>
                  <a:lnTo>
                    <a:pt x="24859" y="23453"/>
                  </a:lnTo>
                  <a:lnTo>
                    <a:pt x="24141" y="23422"/>
                  </a:lnTo>
                  <a:lnTo>
                    <a:pt x="23485" y="23328"/>
                  </a:lnTo>
                  <a:lnTo>
                    <a:pt x="22892" y="23235"/>
                  </a:lnTo>
                  <a:lnTo>
                    <a:pt x="22392" y="23110"/>
                  </a:lnTo>
                  <a:lnTo>
                    <a:pt x="21923" y="22985"/>
                  </a:lnTo>
                  <a:lnTo>
                    <a:pt x="21549" y="22829"/>
                  </a:lnTo>
                  <a:lnTo>
                    <a:pt x="21236" y="22641"/>
                  </a:lnTo>
                  <a:lnTo>
                    <a:pt x="20955" y="22423"/>
                  </a:lnTo>
                  <a:lnTo>
                    <a:pt x="20737" y="22204"/>
                  </a:lnTo>
                  <a:lnTo>
                    <a:pt x="20581" y="21986"/>
                  </a:lnTo>
                  <a:lnTo>
                    <a:pt x="20456" y="21736"/>
                  </a:lnTo>
                  <a:lnTo>
                    <a:pt x="20362" y="21455"/>
                  </a:lnTo>
                  <a:lnTo>
                    <a:pt x="20299" y="21205"/>
                  </a:lnTo>
                  <a:lnTo>
                    <a:pt x="20268" y="20893"/>
                  </a:lnTo>
                  <a:lnTo>
                    <a:pt x="20268" y="20612"/>
                  </a:lnTo>
                  <a:lnTo>
                    <a:pt x="20268" y="20612"/>
                  </a:lnTo>
                  <a:lnTo>
                    <a:pt x="20299" y="20487"/>
                  </a:lnTo>
                  <a:lnTo>
                    <a:pt x="20393" y="20330"/>
                  </a:lnTo>
                  <a:lnTo>
                    <a:pt x="20549" y="20206"/>
                  </a:lnTo>
                  <a:lnTo>
                    <a:pt x="20705" y="20081"/>
                  </a:lnTo>
                  <a:lnTo>
                    <a:pt x="20924" y="19956"/>
                  </a:lnTo>
                  <a:lnTo>
                    <a:pt x="21205" y="19862"/>
                  </a:lnTo>
                  <a:lnTo>
                    <a:pt x="21830" y="19643"/>
                  </a:lnTo>
                  <a:lnTo>
                    <a:pt x="22548" y="19487"/>
                  </a:lnTo>
                  <a:lnTo>
                    <a:pt x="23360" y="19331"/>
                  </a:lnTo>
                  <a:lnTo>
                    <a:pt x="24234" y="19206"/>
                  </a:lnTo>
                  <a:lnTo>
                    <a:pt x="25140" y="19081"/>
                  </a:lnTo>
                  <a:lnTo>
                    <a:pt x="26920" y="18925"/>
                  </a:lnTo>
                  <a:lnTo>
                    <a:pt x="28450" y="18800"/>
                  </a:lnTo>
                  <a:lnTo>
                    <a:pt x="29949" y="18738"/>
                  </a:lnTo>
                  <a:lnTo>
                    <a:pt x="29949" y="18738"/>
                  </a:lnTo>
                  <a:lnTo>
                    <a:pt x="27888" y="19331"/>
                  </a:lnTo>
                  <a:lnTo>
                    <a:pt x="23141" y="20643"/>
                  </a:lnTo>
                  <a:lnTo>
                    <a:pt x="20393" y="21392"/>
                  </a:lnTo>
                  <a:lnTo>
                    <a:pt x="17770" y="22079"/>
                  </a:lnTo>
                  <a:lnTo>
                    <a:pt x="15521" y="22673"/>
                  </a:lnTo>
                  <a:lnTo>
                    <a:pt x="14616" y="22860"/>
                  </a:lnTo>
                  <a:lnTo>
                    <a:pt x="13929" y="23016"/>
                  </a:lnTo>
                  <a:lnTo>
                    <a:pt x="13929" y="23016"/>
                  </a:lnTo>
                  <a:lnTo>
                    <a:pt x="10868" y="23610"/>
                  </a:lnTo>
                  <a:lnTo>
                    <a:pt x="9057" y="23922"/>
                  </a:lnTo>
                  <a:lnTo>
                    <a:pt x="8151" y="24047"/>
                  </a:lnTo>
                  <a:lnTo>
                    <a:pt x="7214" y="24140"/>
                  </a:lnTo>
                  <a:lnTo>
                    <a:pt x="6340" y="24203"/>
                  </a:lnTo>
                  <a:lnTo>
                    <a:pt x="5497" y="24234"/>
                  </a:lnTo>
                  <a:lnTo>
                    <a:pt x="4716" y="24172"/>
                  </a:lnTo>
                  <a:lnTo>
                    <a:pt x="4341" y="24140"/>
                  </a:lnTo>
                  <a:lnTo>
                    <a:pt x="3998" y="24078"/>
                  </a:lnTo>
                  <a:lnTo>
                    <a:pt x="3654" y="23984"/>
                  </a:lnTo>
                  <a:lnTo>
                    <a:pt x="3373" y="23891"/>
                  </a:lnTo>
                  <a:lnTo>
                    <a:pt x="3092" y="23766"/>
                  </a:lnTo>
                  <a:lnTo>
                    <a:pt x="2842" y="23641"/>
                  </a:lnTo>
                  <a:lnTo>
                    <a:pt x="2624" y="23453"/>
                  </a:lnTo>
                  <a:lnTo>
                    <a:pt x="2436" y="23266"/>
                  </a:lnTo>
                  <a:lnTo>
                    <a:pt x="2280" y="23079"/>
                  </a:lnTo>
                  <a:lnTo>
                    <a:pt x="2155" y="22829"/>
                  </a:lnTo>
                  <a:lnTo>
                    <a:pt x="2155" y="22829"/>
                  </a:lnTo>
                  <a:lnTo>
                    <a:pt x="2093" y="22610"/>
                  </a:lnTo>
                  <a:lnTo>
                    <a:pt x="2093" y="22392"/>
                  </a:lnTo>
                  <a:lnTo>
                    <a:pt x="2124" y="22173"/>
                  </a:lnTo>
                  <a:lnTo>
                    <a:pt x="2186" y="21954"/>
                  </a:lnTo>
                  <a:lnTo>
                    <a:pt x="2311" y="21736"/>
                  </a:lnTo>
                  <a:lnTo>
                    <a:pt x="2436" y="21548"/>
                  </a:lnTo>
                  <a:lnTo>
                    <a:pt x="2748" y="21174"/>
                  </a:lnTo>
                  <a:lnTo>
                    <a:pt x="3092" y="20861"/>
                  </a:lnTo>
                  <a:lnTo>
                    <a:pt x="3404" y="20612"/>
                  </a:lnTo>
                  <a:lnTo>
                    <a:pt x="3717" y="20393"/>
                  </a:lnTo>
                  <a:lnTo>
                    <a:pt x="3717" y="20393"/>
                  </a:lnTo>
                  <a:lnTo>
                    <a:pt x="3217" y="20518"/>
                  </a:lnTo>
                  <a:lnTo>
                    <a:pt x="2686" y="20612"/>
                  </a:lnTo>
                  <a:lnTo>
                    <a:pt x="2093" y="20674"/>
                  </a:lnTo>
                  <a:lnTo>
                    <a:pt x="1780" y="20674"/>
                  </a:lnTo>
                  <a:lnTo>
                    <a:pt x="1468" y="20643"/>
                  </a:lnTo>
                  <a:lnTo>
                    <a:pt x="1156" y="20580"/>
                  </a:lnTo>
                  <a:lnTo>
                    <a:pt x="875" y="20518"/>
                  </a:lnTo>
                  <a:lnTo>
                    <a:pt x="625" y="20393"/>
                  </a:lnTo>
                  <a:lnTo>
                    <a:pt x="375" y="20237"/>
                  </a:lnTo>
                  <a:lnTo>
                    <a:pt x="219" y="20018"/>
                  </a:lnTo>
                  <a:lnTo>
                    <a:pt x="156" y="19893"/>
                  </a:lnTo>
                  <a:lnTo>
                    <a:pt x="94" y="19768"/>
                  </a:lnTo>
                  <a:lnTo>
                    <a:pt x="94" y="19768"/>
                  </a:lnTo>
                  <a:lnTo>
                    <a:pt x="32" y="19425"/>
                  </a:lnTo>
                  <a:lnTo>
                    <a:pt x="0" y="19144"/>
                  </a:lnTo>
                  <a:lnTo>
                    <a:pt x="63" y="18863"/>
                  </a:lnTo>
                  <a:lnTo>
                    <a:pt x="156" y="18582"/>
                  </a:lnTo>
                  <a:lnTo>
                    <a:pt x="281" y="18332"/>
                  </a:lnTo>
                  <a:lnTo>
                    <a:pt x="437" y="18113"/>
                  </a:lnTo>
                  <a:lnTo>
                    <a:pt x="625" y="17926"/>
                  </a:lnTo>
                  <a:lnTo>
                    <a:pt x="843" y="17738"/>
                  </a:lnTo>
                  <a:lnTo>
                    <a:pt x="1249" y="17426"/>
                  </a:lnTo>
                  <a:lnTo>
                    <a:pt x="1624" y="17208"/>
                  </a:lnTo>
                  <a:lnTo>
                    <a:pt x="1999" y="17020"/>
                  </a:lnTo>
                  <a:lnTo>
                    <a:pt x="1999" y="17020"/>
                  </a:lnTo>
                  <a:lnTo>
                    <a:pt x="1687" y="17083"/>
                  </a:lnTo>
                  <a:lnTo>
                    <a:pt x="1374" y="17083"/>
                  </a:lnTo>
                  <a:lnTo>
                    <a:pt x="1031" y="17051"/>
                  </a:lnTo>
                  <a:lnTo>
                    <a:pt x="843" y="17020"/>
                  </a:lnTo>
                  <a:lnTo>
                    <a:pt x="656" y="16958"/>
                  </a:lnTo>
                  <a:lnTo>
                    <a:pt x="500" y="16864"/>
                  </a:lnTo>
                  <a:lnTo>
                    <a:pt x="344" y="16739"/>
                  </a:lnTo>
                  <a:lnTo>
                    <a:pt x="219" y="16614"/>
                  </a:lnTo>
                  <a:lnTo>
                    <a:pt x="125" y="16458"/>
                  </a:lnTo>
                  <a:lnTo>
                    <a:pt x="32" y="16239"/>
                  </a:lnTo>
                  <a:lnTo>
                    <a:pt x="0" y="15990"/>
                  </a:lnTo>
                  <a:lnTo>
                    <a:pt x="0" y="15990"/>
                  </a:lnTo>
                  <a:lnTo>
                    <a:pt x="32" y="15677"/>
                  </a:lnTo>
                  <a:lnTo>
                    <a:pt x="125" y="15396"/>
                  </a:lnTo>
                  <a:lnTo>
                    <a:pt x="281" y="15115"/>
                  </a:lnTo>
                  <a:lnTo>
                    <a:pt x="500" y="14865"/>
                  </a:lnTo>
                  <a:lnTo>
                    <a:pt x="781" y="14584"/>
                  </a:lnTo>
                  <a:lnTo>
                    <a:pt x="1093" y="14366"/>
                  </a:lnTo>
                  <a:lnTo>
                    <a:pt x="1468" y="14116"/>
                  </a:lnTo>
                  <a:lnTo>
                    <a:pt x="1874" y="13897"/>
                  </a:lnTo>
                  <a:lnTo>
                    <a:pt x="2311" y="13647"/>
                  </a:lnTo>
                  <a:lnTo>
                    <a:pt x="2780" y="13460"/>
                  </a:lnTo>
                  <a:lnTo>
                    <a:pt x="3810" y="13054"/>
                  </a:lnTo>
                  <a:lnTo>
                    <a:pt x="4903" y="12710"/>
                  </a:lnTo>
                  <a:lnTo>
                    <a:pt x="6028" y="12398"/>
                  </a:lnTo>
                  <a:lnTo>
                    <a:pt x="7152" y="12117"/>
                  </a:lnTo>
                  <a:lnTo>
                    <a:pt x="8245" y="11867"/>
                  </a:lnTo>
                  <a:lnTo>
                    <a:pt x="9275" y="11649"/>
                  </a:lnTo>
                  <a:lnTo>
                    <a:pt x="10212" y="11493"/>
                  </a:lnTo>
                  <a:lnTo>
                    <a:pt x="11586" y="11274"/>
                  </a:lnTo>
                  <a:lnTo>
                    <a:pt x="12117" y="11180"/>
                  </a:lnTo>
                  <a:lnTo>
                    <a:pt x="12117" y="11180"/>
                  </a:lnTo>
                  <a:lnTo>
                    <a:pt x="11711" y="11399"/>
                  </a:lnTo>
                  <a:lnTo>
                    <a:pt x="10650" y="11867"/>
                  </a:lnTo>
                  <a:lnTo>
                    <a:pt x="9119" y="12492"/>
                  </a:lnTo>
                  <a:lnTo>
                    <a:pt x="8276" y="12835"/>
                  </a:lnTo>
                  <a:lnTo>
                    <a:pt x="7402" y="13148"/>
                  </a:lnTo>
                  <a:lnTo>
                    <a:pt x="6527" y="13429"/>
                  </a:lnTo>
                  <a:lnTo>
                    <a:pt x="5653" y="13647"/>
                  </a:lnTo>
                  <a:lnTo>
                    <a:pt x="4841" y="13835"/>
                  </a:lnTo>
                  <a:lnTo>
                    <a:pt x="4466" y="13897"/>
                  </a:lnTo>
                  <a:lnTo>
                    <a:pt x="4091" y="13928"/>
                  </a:lnTo>
                  <a:lnTo>
                    <a:pt x="3779" y="13928"/>
                  </a:lnTo>
                  <a:lnTo>
                    <a:pt x="3467" y="13928"/>
                  </a:lnTo>
                  <a:lnTo>
                    <a:pt x="3217" y="13866"/>
                  </a:lnTo>
                  <a:lnTo>
                    <a:pt x="2967" y="13772"/>
                  </a:lnTo>
                  <a:lnTo>
                    <a:pt x="2780" y="13679"/>
                  </a:lnTo>
                  <a:lnTo>
                    <a:pt x="2624" y="13522"/>
                  </a:lnTo>
                  <a:lnTo>
                    <a:pt x="2530" y="13335"/>
                  </a:lnTo>
                  <a:lnTo>
                    <a:pt x="2467" y="13116"/>
                  </a:lnTo>
                  <a:lnTo>
                    <a:pt x="2467" y="13116"/>
                  </a:lnTo>
                  <a:lnTo>
                    <a:pt x="2467" y="12960"/>
                  </a:lnTo>
                  <a:lnTo>
                    <a:pt x="2499" y="12773"/>
                  </a:lnTo>
                  <a:lnTo>
                    <a:pt x="2530" y="12617"/>
                  </a:lnTo>
                  <a:lnTo>
                    <a:pt x="2624" y="12429"/>
                  </a:lnTo>
                  <a:lnTo>
                    <a:pt x="2717" y="12273"/>
                  </a:lnTo>
                  <a:lnTo>
                    <a:pt x="2842" y="12086"/>
                  </a:lnTo>
                  <a:lnTo>
                    <a:pt x="3154" y="11742"/>
                  </a:lnTo>
                  <a:lnTo>
                    <a:pt x="3560" y="11399"/>
                  </a:lnTo>
                  <a:lnTo>
                    <a:pt x="4060" y="11055"/>
                  </a:lnTo>
                  <a:lnTo>
                    <a:pt x="4622" y="10712"/>
                  </a:lnTo>
                  <a:lnTo>
                    <a:pt x="5247" y="10368"/>
                  </a:lnTo>
                  <a:lnTo>
                    <a:pt x="5934" y="10025"/>
                  </a:lnTo>
                  <a:lnTo>
                    <a:pt x="6683" y="9712"/>
                  </a:lnTo>
                  <a:lnTo>
                    <a:pt x="7495" y="9369"/>
                  </a:lnTo>
                  <a:lnTo>
                    <a:pt x="8307" y="9025"/>
                  </a:lnTo>
                  <a:lnTo>
                    <a:pt x="10087" y="8401"/>
                  </a:lnTo>
                  <a:lnTo>
                    <a:pt x="11930" y="7745"/>
                  </a:lnTo>
                  <a:lnTo>
                    <a:pt x="13804" y="7152"/>
                  </a:lnTo>
                  <a:lnTo>
                    <a:pt x="15646" y="6590"/>
                  </a:lnTo>
                  <a:lnTo>
                    <a:pt x="19050" y="5528"/>
                  </a:lnTo>
                  <a:lnTo>
                    <a:pt x="20487" y="5059"/>
                  </a:lnTo>
                  <a:lnTo>
                    <a:pt x="21705" y="4622"/>
                  </a:lnTo>
                  <a:lnTo>
                    <a:pt x="22204" y="4435"/>
                  </a:lnTo>
                  <a:lnTo>
                    <a:pt x="22610" y="4247"/>
                  </a:lnTo>
                  <a:lnTo>
                    <a:pt x="22923" y="4091"/>
                  </a:lnTo>
                  <a:lnTo>
                    <a:pt x="23173" y="3935"/>
                  </a:lnTo>
                  <a:lnTo>
                    <a:pt x="23173" y="3935"/>
                  </a:lnTo>
                  <a:lnTo>
                    <a:pt x="23641" y="3498"/>
                  </a:lnTo>
                  <a:lnTo>
                    <a:pt x="24109" y="3061"/>
                  </a:lnTo>
                  <a:lnTo>
                    <a:pt x="24547" y="2592"/>
                  </a:lnTo>
                  <a:lnTo>
                    <a:pt x="24953" y="2124"/>
                  </a:lnTo>
                  <a:lnTo>
                    <a:pt x="25327" y="1624"/>
                  </a:lnTo>
                  <a:lnTo>
                    <a:pt x="25702" y="1093"/>
                  </a:lnTo>
                  <a:lnTo>
                    <a:pt x="26046" y="562"/>
                  </a:lnTo>
                  <a:lnTo>
                    <a:pt x="26358" y="0"/>
                  </a:lnTo>
                  <a:lnTo>
                    <a:pt x="45970" y="1118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3598;p61">
              <a:extLst>
                <a:ext uri="{FF2B5EF4-FFF2-40B4-BE49-F238E27FC236}">
                  <a16:creationId xmlns:a16="http://schemas.microsoft.com/office/drawing/2014/main" id="{FE45D573-7F18-CB0E-3093-5FD622BEBB69}"/>
                </a:ext>
              </a:extLst>
            </p:cNvPr>
            <p:cNvSpPr/>
            <p:nvPr/>
          </p:nvSpPr>
          <p:spPr>
            <a:xfrm>
              <a:off x="1047750" y="4403325"/>
              <a:ext cx="243600" cy="101525"/>
            </a:xfrm>
            <a:custGeom>
              <a:avLst/>
              <a:gdLst/>
              <a:ahLst/>
              <a:cxnLst/>
              <a:rect l="l" t="t" r="r" b="b"/>
              <a:pathLst>
                <a:path w="9744" h="4061" extrusionOk="0">
                  <a:moveTo>
                    <a:pt x="9025" y="1"/>
                  </a:moveTo>
                  <a:lnTo>
                    <a:pt x="8338" y="32"/>
                  </a:lnTo>
                  <a:lnTo>
                    <a:pt x="7620" y="63"/>
                  </a:lnTo>
                  <a:lnTo>
                    <a:pt x="6902" y="126"/>
                  </a:lnTo>
                  <a:lnTo>
                    <a:pt x="6215" y="219"/>
                  </a:lnTo>
                  <a:lnTo>
                    <a:pt x="5496" y="344"/>
                  </a:lnTo>
                  <a:lnTo>
                    <a:pt x="4809" y="469"/>
                  </a:lnTo>
                  <a:lnTo>
                    <a:pt x="4091" y="625"/>
                  </a:lnTo>
                  <a:lnTo>
                    <a:pt x="3404" y="813"/>
                  </a:lnTo>
                  <a:lnTo>
                    <a:pt x="2717" y="1062"/>
                  </a:lnTo>
                  <a:lnTo>
                    <a:pt x="2061" y="1344"/>
                  </a:lnTo>
                  <a:lnTo>
                    <a:pt x="1437" y="1656"/>
                  </a:lnTo>
                  <a:lnTo>
                    <a:pt x="1124" y="1874"/>
                  </a:lnTo>
                  <a:lnTo>
                    <a:pt x="812" y="2093"/>
                  </a:lnTo>
                  <a:lnTo>
                    <a:pt x="562" y="2343"/>
                  </a:lnTo>
                  <a:lnTo>
                    <a:pt x="312" y="2624"/>
                  </a:lnTo>
                  <a:lnTo>
                    <a:pt x="187" y="2780"/>
                  </a:lnTo>
                  <a:lnTo>
                    <a:pt x="125" y="2967"/>
                  </a:lnTo>
                  <a:lnTo>
                    <a:pt x="62" y="3124"/>
                  </a:lnTo>
                  <a:lnTo>
                    <a:pt x="0" y="3311"/>
                  </a:lnTo>
                  <a:lnTo>
                    <a:pt x="0" y="3498"/>
                  </a:lnTo>
                  <a:lnTo>
                    <a:pt x="0" y="3686"/>
                  </a:lnTo>
                  <a:lnTo>
                    <a:pt x="31" y="3873"/>
                  </a:lnTo>
                  <a:lnTo>
                    <a:pt x="94" y="4060"/>
                  </a:lnTo>
                  <a:lnTo>
                    <a:pt x="62" y="3873"/>
                  </a:lnTo>
                  <a:lnTo>
                    <a:pt x="62" y="3717"/>
                  </a:lnTo>
                  <a:lnTo>
                    <a:pt x="94" y="3561"/>
                  </a:lnTo>
                  <a:lnTo>
                    <a:pt x="156" y="3373"/>
                  </a:lnTo>
                  <a:lnTo>
                    <a:pt x="219" y="3217"/>
                  </a:lnTo>
                  <a:lnTo>
                    <a:pt x="312" y="3092"/>
                  </a:lnTo>
                  <a:lnTo>
                    <a:pt x="406" y="2936"/>
                  </a:lnTo>
                  <a:lnTo>
                    <a:pt x="531" y="2843"/>
                  </a:lnTo>
                  <a:lnTo>
                    <a:pt x="781" y="2624"/>
                  </a:lnTo>
                  <a:lnTo>
                    <a:pt x="1062" y="2405"/>
                  </a:lnTo>
                  <a:lnTo>
                    <a:pt x="1343" y="2249"/>
                  </a:lnTo>
                  <a:lnTo>
                    <a:pt x="1655" y="2093"/>
                  </a:lnTo>
                  <a:lnTo>
                    <a:pt x="2280" y="1843"/>
                  </a:lnTo>
                  <a:lnTo>
                    <a:pt x="2936" y="1625"/>
                  </a:lnTo>
                  <a:lnTo>
                    <a:pt x="3591" y="1437"/>
                  </a:lnTo>
                  <a:lnTo>
                    <a:pt x="4247" y="1250"/>
                  </a:lnTo>
                  <a:lnTo>
                    <a:pt x="5621" y="938"/>
                  </a:lnTo>
                  <a:lnTo>
                    <a:pt x="6995" y="625"/>
                  </a:lnTo>
                  <a:lnTo>
                    <a:pt x="8370" y="344"/>
                  </a:lnTo>
                  <a:lnTo>
                    <a:pt x="974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3599;p61">
              <a:extLst>
                <a:ext uri="{FF2B5EF4-FFF2-40B4-BE49-F238E27FC236}">
                  <a16:creationId xmlns:a16="http://schemas.microsoft.com/office/drawing/2014/main" id="{9C0BDFF2-24FB-0197-E0E6-010AAECFC159}"/>
                </a:ext>
              </a:extLst>
            </p:cNvPr>
            <p:cNvSpPr/>
            <p:nvPr/>
          </p:nvSpPr>
          <p:spPr>
            <a:xfrm>
              <a:off x="634725" y="4363500"/>
              <a:ext cx="388050" cy="115575"/>
            </a:xfrm>
            <a:custGeom>
              <a:avLst/>
              <a:gdLst/>
              <a:ahLst/>
              <a:cxnLst/>
              <a:rect l="l" t="t" r="r" b="b"/>
              <a:pathLst>
                <a:path w="15522" h="4623" extrusionOk="0">
                  <a:moveTo>
                    <a:pt x="15522" y="1"/>
                  </a:moveTo>
                  <a:lnTo>
                    <a:pt x="14522" y="126"/>
                  </a:lnTo>
                  <a:lnTo>
                    <a:pt x="13492" y="282"/>
                  </a:lnTo>
                  <a:lnTo>
                    <a:pt x="12492" y="469"/>
                  </a:lnTo>
                  <a:lnTo>
                    <a:pt x="11493" y="688"/>
                  </a:lnTo>
                  <a:lnTo>
                    <a:pt x="10525" y="938"/>
                  </a:lnTo>
                  <a:lnTo>
                    <a:pt x="9526" y="1219"/>
                  </a:lnTo>
                  <a:lnTo>
                    <a:pt x="7589" y="1781"/>
                  </a:lnTo>
                  <a:lnTo>
                    <a:pt x="5653" y="2406"/>
                  </a:lnTo>
                  <a:lnTo>
                    <a:pt x="3748" y="3093"/>
                  </a:lnTo>
                  <a:lnTo>
                    <a:pt x="1843" y="3811"/>
                  </a:lnTo>
                  <a:lnTo>
                    <a:pt x="906" y="4217"/>
                  </a:lnTo>
                  <a:lnTo>
                    <a:pt x="1" y="4623"/>
                  </a:lnTo>
                  <a:lnTo>
                    <a:pt x="1968" y="4092"/>
                  </a:lnTo>
                  <a:lnTo>
                    <a:pt x="3904" y="3561"/>
                  </a:lnTo>
                  <a:lnTo>
                    <a:pt x="5841" y="2968"/>
                  </a:lnTo>
                  <a:lnTo>
                    <a:pt x="7777" y="2374"/>
                  </a:lnTo>
                  <a:lnTo>
                    <a:pt x="11649" y="1188"/>
                  </a:lnTo>
                  <a:lnTo>
                    <a:pt x="155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3600;p61">
              <a:extLst>
                <a:ext uri="{FF2B5EF4-FFF2-40B4-BE49-F238E27FC236}">
                  <a16:creationId xmlns:a16="http://schemas.microsoft.com/office/drawing/2014/main" id="{C18E2C3A-35C5-FBF0-9E63-DD67F3CB96C4}"/>
                </a:ext>
              </a:extLst>
            </p:cNvPr>
            <p:cNvSpPr/>
            <p:nvPr/>
          </p:nvSpPr>
          <p:spPr>
            <a:xfrm>
              <a:off x="591775" y="4283100"/>
              <a:ext cx="353700" cy="111675"/>
            </a:xfrm>
            <a:custGeom>
              <a:avLst/>
              <a:gdLst/>
              <a:ahLst/>
              <a:cxnLst/>
              <a:rect l="l" t="t" r="r" b="b"/>
              <a:pathLst>
                <a:path w="14148" h="4467" extrusionOk="0">
                  <a:moveTo>
                    <a:pt x="14148" y="0"/>
                  </a:moveTo>
                  <a:lnTo>
                    <a:pt x="13211" y="94"/>
                  </a:lnTo>
                  <a:lnTo>
                    <a:pt x="12274" y="188"/>
                  </a:lnTo>
                  <a:lnTo>
                    <a:pt x="11369" y="344"/>
                  </a:lnTo>
                  <a:lnTo>
                    <a:pt x="10432" y="531"/>
                  </a:lnTo>
                  <a:lnTo>
                    <a:pt x="9526" y="719"/>
                  </a:lnTo>
                  <a:lnTo>
                    <a:pt x="8620" y="937"/>
                  </a:lnTo>
                  <a:lnTo>
                    <a:pt x="7715" y="1187"/>
                  </a:lnTo>
                  <a:lnTo>
                    <a:pt x="6840" y="1468"/>
                  </a:lnTo>
                  <a:lnTo>
                    <a:pt x="5935" y="1749"/>
                  </a:lnTo>
                  <a:lnTo>
                    <a:pt x="5060" y="2061"/>
                  </a:lnTo>
                  <a:lnTo>
                    <a:pt x="4186" y="2405"/>
                  </a:lnTo>
                  <a:lnTo>
                    <a:pt x="3343" y="2749"/>
                  </a:lnTo>
                  <a:lnTo>
                    <a:pt x="2468" y="3155"/>
                  </a:lnTo>
                  <a:lnTo>
                    <a:pt x="1625" y="3560"/>
                  </a:lnTo>
                  <a:lnTo>
                    <a:pt x="813" y="3998"/>
                  </a:lnTo>
                  <a:lnTo>
                    <a:pt x="1" y="4466"/>
                  </a:lnTo>
                  <a:lnTo>
                    <a:pt x="1" y="4466"/>
                  </a:lnTo>
                  <a:lnTo>
                    <a:pt x="1750" y="3842"/>
                  </a:lnTo>
                  <a:lnTo>
                    <a:pt x="3499" y="3217"/>
                  </a:lnTo>
                  <a:lnTo>
                    <a:pt x="5248" y="2624"/>
                  </a:lnTo>
                  <a:lnTo>
                    <a:pt x="7028" y="2061"/>
                  </a:lnTo>
                  <a:lnTo>
                    <a:pt x="10557" y="1000"/>
                  </a:lnTo>
                  <a:lnTo>
                    <a:pt x="12337" y="500"/>
                  </a:lnTo>
                  <a:lnTo>
                    <a:pt x="1414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3601;p61">
              <a:extLst>
                <a:ext uri="{FF2B5EF4-FFF2-40B4-BE49-F238E27FC236}">
                  <a16:creationId xmlns:a16="http://schemas.microsoft.com/office/drawing/2014/main" id="{0725CBE4-88EA-190A-8696-0BA881B64BA7}"/>
                </a:ext>
              </a:extLst>
            </p:cNvPr>
            <p:cNvSpPr/>
            <p:nvPr/>
          </p:nvSpPr>
          <p:spPr>
            <a:xfrm>
              <a:off x="616000" y="4206575"/>
              <a:ext cx="281850" cy="96850"/>
            </a:xfrm>
            <a:custGeom>
              <a:avLst/>
              <a:gdLst/>
              <a:ahLst/>
              <a:cxnLst/>
              <a:rect l="l" t="t" r="r" b="b"/>
              <a:pathLst>
                <a:path w="11274" h="3874" extrusionOk="0">
                  <a:moveTo>
                    <a:pt x="11274" y="1"/>
                  </a:moveTo>
                  <a:lnTo>
                    <a:pt x="10524" y="63"/>
                  </a:lnTo>
                  <a:lnTo>
                    <a:pt x="9775" y="157"/>
                  </a:lnTo>
                  <a:lnTo>
                    <a:pt x="9057" y="282"/>
                  </a:lnTo>
                  <a:lnTo>
                    <a:pt x="8307" y="438"/>
                  </a:lnTo>
                  <a:lnTo>
                    <a:pt x="7558" y="594"/>
                  </a:lnTo>
                  <a:lnTo>
                    <a:pt x="6839" y="782"/>
                  </a:lnTo>
                  <a:lnTo>
                    <a:pt x="6121" y="1000"/>
                  </a:lnTo>
                  <a:lnTo>
                    <a:pt x="5403" y="1250"/>
                  </a:lnTo>
                  <a:lnTo>
                    <a:pt x="4685" y="1500"/>
                  </a:lnTo>
                  <a:lnTo>
                    <a:pt x="3997" y="1781"/>
                  </a:lnTo>
                  <a:lnTo>
                    <a:pt x="3279" y="2062"/>
                  </a:lnTo>
                  <a:lnTo>
                    <a:pt x="2592" y="2374"/>
                  </a:lnTo>
                  <a:lnTo>
                    <a:pt x="1936" y="2718"/>
                  </a:lnTo>
                  <a:lnTo>
                    <a:pt x="1280" y="3093"/>
                  </a:lnTo>
                  <a:lnTo>
                    <a:pt x="625" y="3467"/>
                  </a:lnTo>
                  <a:lnTo>
                    <a:pt x="0" y="3873"/>
                  </a:lnTo>
                  <a:lnTo>
                    <a:pt x="2811" y="2843"/>
                  </a:lnTo>
                  <a:lnTo>
                    <a:pt x="4216" y="2343"/>
                  </a:lnTo>
                  <a:lnTo>
                    <a:pt x="5621" y="1843"/>
                  </a:lnTo>
                  <a:lnTo>
                    <a:pt x="8432" y="938"/>
                  </a:lnTo>
                  <a:lnTo>
                    <a:pt x="11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3602;p61">
              <a:extLst>
                <a:ext uri="{FF2B5EF4-FFF2-40B4-BE49-F238E27FC236}">
                  <a16:creationId xmlns:a16="http://schemas.microsoft.com/office/drawing/2014/main" id="{80C3CBE0-A0EB-1F91-28D1-6898EC656204}"/>
                </a:ext>
              </a:extLst>
            </p:cNvPr>
            <p:cNvSpPr/>
            <p:nvPr/>
          </p:nvSpPr>
          <p:spPr>
            <a:xfrm>
              <a:off x="1648125" y="2409325"/>
              <a:ext cx="653500" cy="857275"/>
            </a:xfrm>
            <a:custGeom>
              <a:avLst/>
              <a:gdLst/>
              <a:ahLst/>
              <a:cxnLst/>
              <a:rect l="l" t="t" r="r" b="b"/>
              <a:pathLst>
                <a:path w="26140" h="34291" extrusionOk="0">
                  <a:moveTo>
                    <a:pt x="24734" y="1"/>
                  </a:moveTo>
                  <a:lnTo>
                    <a:pt x="24422" y="32"/>
                  </a:lnTo>
                  <a:lnTo>
                    <a:pt x="24016" y="157"/>
                  </a:lnTo>
                  <a:lnTo>
                    <a:pt x="23610" y="344"/>
                  </a:lnTo>
                  <a:lnTo>
                    <a:pt x="23110" y="594"/>
                  </a:lnTo>
                  <a:lnTo>
                    <a:pt x="22611" y="969"/>
                  </a:lnTo>
                  <a:lnTo>
                    <a:pt x="22017" y="1406"/>
                  </a:lnTo>
                  <a:lnTo>
                    <a:pt x="21393" y="1937"/>
                  </a:lnTo>
                  <a:lnTo>
                    <a:pt x="20737" y="2593"/>
                  </a:lnTo>
                  <a:lnTo>
                    <a:pt x="19987" y="3311"/>
                  </a:lnTo>
                  <a:lnTo>
                    <a:pt x="19207" y="4154"/>
                  </a:lnTo>
                  <a:lnTo>
                    <a:pt x="18363" y="5091"/>
                  </a:lnTo>
                  <a:lnTo>
                    <a:pt x="17458" y="6153"/>
                  </a:lnTo>
                  <a:lnTo>
                    <a:pt x="15147" y="8964"/>
                  </a:lnTo>
                  <a:lnTo>
                    <a:pt x="12867" y="11806"/>
                  </a:lnTo>
                  <a:lnTo>
                    <a:pt x="10619" y="14679"/>
                  </a:lnTo>
                  <a:lnTo>
                    <a:pt x="8401" y="17583"/>
                  </a:lnTo>
                  <a:lnTo>
                    <a:pt x="6246" y="20519"/>
                  </a:lnTo>
                  <a:lnTo>
                    <a:pt x="4123" y="23454"/>
                  </a:lnTo>
                  <a:lnTo>
                    <a:pt x="2030" y="26452"/>
                  </a:lnTo>
                  <a:lnTo>
                    <a:pt x="0" y="29450"/>
                  </a:lnTo>
                  <a:lnTo>
                    <a:pt x="17333" y="34291"/>
                  </a:lnTo>
                  <a:lnTo>
                    <a:pt x="18270" y="31667"/>
                  </a:lnTo>
                  <a:lnTo>
                    <a:pt x="19269" y="28794"/>
                  </a:lnTo>
                  <a:lnTo>
                    <a:pt x="20487" y="25265"/>
                  </a:lnTo>
                  <a:lnTo>
                    <a:pt x="21799" y="21331"/>
                  </a:lnTo>
                  <a:lnTo>
                    <a:pt x="22455" y="19332"/>
                  </a:lnTo>
                  <a:lnTo>
                    <a:pt x="23079" y="17302"/>
                  </a:lnTo>
                  <a:lnTo>
                    <a:pt x="23672" y="15334"/>
                  </a:lnTo>
                  <a:lnTo>
                    <a:pt x="24203" y="13461"/>
                  </a:lnTo>
                  <a:lnTo>
                    <a:pt x="24672" y="11681"/>
                  </a:lnTo>
                  <a:lnTo>
                    <a:pt x="25078" y="10057"/>
                  </a:lnTo>
                  <a:lnTo>
                    <a:pt x="25390" y="8526"/>
                  </a:lnTo>
                  <a:lnTo>
                    <a:pt x="25702" y="7027"/>
                  </a:lnTo>
                  <a:lnTo>
                    <a:pt x="25921" y="5622"/>
                  </a:lnTo>
                  <a:lnTo>
                    <a:pt x="26077" y="4310"/>
                  </a:lnTo>
                  <a:lnTo>
                    <a:pt x="26108" y="3686"/>
                  </a:lnTo>
                  <a:lnTo>
                    <a:pt x="26140" y="3093"/>
                  </a:lnTo>
                  <a:lnTo>
                    <a:pt x="26140" y="2562"/>
                  </a:lnTo>
                  <a:lnTo>
                    <a:pt x="26108" y="2062"/>
                  </a:lnTo>
                  <a:lnTo>
                    <a:pt x="26077" y="1625"/>
                  </a:lnTo>
                  <a:lnTo>
                    <a:pt x="25983" y="1219"/>
                  </a:lnTo>
                  <a:lnTo>
                    <a:pt x="25859" y="844"/>
                  </a:lnTo>
                  <a:lnTo>
                    <a:pt x="25702" y="563"/>
                  </a:lnTo>
                  <a:lnTo>
                    <a:pt x="25515" y="313"/>
                  </a:lnTo>
                  <a:lnTo>
                    <a:pt x="25296" y="157"/>
                  </a:lnTo>
                  <a:lnTo>
                    <a:pt x="25171" y="95"/>
                  </a:lnTo>
                  <a:lnTo>
                    <a:pt x="25047" y="32"/>
                  </a:lnTo>
                  <a:lnTo>
                    <a:pt x="24890" y="1"/>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3603;p61">
              <a:extLst>
                <a:ext uri="{FF2B5EF4-FFF2-40B4-BE49-F238E27FC236}">
                  <a16:creationId xmlns:a16="http://schemas.microsoft.com/office/drawing/2014/main" id="{06D05F46-F53D-DE97-6333-4517EB32306A}"/>
                </a:ext>
              </a:extLst>
            </p:cNvPr>
            <p:cNvSpPr/>
            <p:nvPr/>
          </p:nvSpPr>
          <p:spPr>
            <a:xfrm>
              <a:off x="2061125" y="2775500"/>
              <a:ext cx="189750" cy="494225"/>
            </a:xfrm>
            <a:custGeom>
              <a:avLst/>
              <a:gdLst/>
              <a:ahLst/>
              <a:cxnLst/>
              <a:rect l="l" t="t" r="r" b="b"/>
              <a:pathLst>
                <a:path w="7590" h="19769" extrusionOk="0">
                  <a:moveTo>
                    <a:pt x="7558" y="0"/>
                  </a:moveTo>
                  <a:lnTo>
                    <a:pt x="7527" y="32"/>
                  </a:lnTo>
                  <a:lnTo>
                    <a:pt x="7496" y="63"/>
                  </a:lnTo>
                  <a:lnTo>
                    <a:pt x="6778" y="1968"/>
                  </a:lnTo>
                  <a:lnTo>
                    <a:pt x="6091" y="3873"/>
                  </a:lnTo>
                  <a:lnTo>
                    <a:pt x="5435" y="5778"/>
                  </a:lnTo>
                  <a:lnTo>
                    <a:pt x="4779" y="7683"/>
                  </a:lnTo>
                  <a:lnTo>
                    <a:pt x="3499" y="11493"/>
                  </a:lnTo>
                  <a:lnTo>
                    <a:pt x="2218" y="15240"/>
                  </a:lnTo>
                  <a:lnTo>
                    <a:pt x="1344" y="17926"/>
                  </a:lnTo>
                  <a:lnTo>
                    <a:pt x="969" y="19082"/>
                  </a:lnTo>
                  <a:lnTo>
                    <a:pt x="813" y="19550"/>
                  </a:lnTo>
                  <a:lnTo>
                    <a:pt x="32" y="19456"/>
                  </a:lnTo>
                  <a:lnTo>
                    <a:pt x="1" y="19456"/>
                  </a:lnTo>
                  <a:lnTo>
                    <a:pt x="1" y="19488"/>
                  </a:lnTo>
                  <a:lnTo>
                    <a:pt x="32" y="19519"/>
                  </a:lnTo>
                  <a:lnTo>
                    <a:pt x="938" y="19769"/>
                  </a:lnTo>
                  <a:lnTo>
                    <a:pt x="1375" y="18832"/>
                  </a:lnTo>
                  <a:lnTo>
                    <a:pt x="1781" y="17895"/>
                  </a:lnTo>
                  <a:lnTo>
                    <a:pt x="2156" y="16958"/>
                  </a:lnTo>
                  <a:lnTo>
                    <a:pt x="2499" y="15990"/>
                  </a:lnTo>
                  <a:lnTo>
                    <a:pt x="3186" y="14085"/>
                  </a:lnTo>
                  <a:lnTo>
                    <a:pt x="3842" y="12180"/>
                  </a:lnTo>
                  <a:lnTo>
                    <a:pt x="4841" y="9307"/>
                  </a:lnTo>
                  <a:lnTo>
                    <a:pt x="5341" y="7870"/>
                  </a:lnTo>
                  <a:lnTo>
                    <a:pt x="5778" y="6402"/>
                  </a:lnTo>
                  <a:lnTo>
                    <a:pt x="6247" y="5559"/>
                  </a:lnTo>
                  <a:lnTo>
                    <a:pt x="6653" y="4685"/>
                  </a:lnTo>
                  <a:lnTo>
                    <a:pt x="7121" y="3685"/>
                  </a:lnTo>
                  <a:lnTo>
                    <a:pt x="7558" y="2717"/>
                  </a:lnTo>
                  <a:lnTo>
                    <a:pt x="7558" y="2655"/>
                  </a:lnTo>
                  <a:lnTo>
                    <a:pt x="7527" y="2624"/>
                  </a:lnTo>
                  <a:lnTo>
                    <a:pt x="7496" y="2624"/>
                  </a:lnTo>
                  <a:lnTo>
                    <a:pt x="7496" y="2655"/>
                  </a:lnTo>
                  <a:lnTo>
                    <a:pt x="6965" y="3623"/>
                  </a:lnTo>
                  <a:lnTo>
                    <a:pt x="6497" y="4622"/>
                  </a:lnTo>
                  <a:lnTo>
                    <a:pt x="6028" y="5622"/>
                  </a:lnTo>
                  <a:lnTo>
                    <a:pt x="6372" y="4497"/>
                  </a:lnTo>
                  <a:lnTo>
                    <a:pt x="6715" y="3373"/>
                  </a:lnTo>
                  <a:lnTo>
                    <a:pt x="7028" y="2280"/>
                  </a:lnTo>
                  <a:lnTo>
                    <a:pt x="7590" y="63"/>
                  </a:lnTo>
                  <a:lnTo>
                    <a:pt x="7558" y="32"/>
                  </a:lnTo>
                  <a:lnTo>
                    <a:pt x="755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3604;p61">
              <a:extLst>
                <a:ext uri="{FF2B5EF4-FFF2-40B4-BE49-F238E27FC236}">
                  <a16:creationId xmlns:a16="http://schemas.microsoft.com/office/drawing/2014/main" id="{5DF3A8DD-C3C3-092C-E6ED-88BD753F5DE8}"/>
                </a:ext>
              </a:extLst>
            </p:cNvPr>
            <p:cNvSpPr/>
            <p:nvPr/>
          </p:nvSpPr>
          <p:spPr>
            <a:xfrm>
              <a:off x="1712925" y="3077650"/>
              <a:ext cx="374775" cy="103850"/>
            </a:xfrm>
            <a:custGeom>
              <a:avLst/>
              <a:gdLst/>
              <a:ahLst/>
              <a:cxnLst/>
              <a:rect l="l" t="t" r="r" b="b"/>
              <a:pathLst>
                <a:path w="14991" h="4154" extrusionOk="0">
                  <a:moveTo>
                    <a:pt x="32" y="0"/>
                  </a:moveTo>
                  <a:lnTo>
                    <a:pt x="1" y="31"/>
                  </a:lnTo>
                  <a:lnTo>
                    <a:pt x="32" y="63"/>
                  </a:lnTo>
                  <a:lnTo>
                    <a:pt x="1468" y="531"/>
                  </a:lnTo>
                  <a:lnTo>
                    <a:pt x="2905" y="1000"/>
                  </a:lnTo>
                  <a:lnTo>
                    <a:pt x="5778" y="1874"/>
                  </a:lnTo>
                  <a:lnTo>
                    <a:pt x="7870" y="2467"/>
                  </a:lnTo>
                  <a:lnTo>
                    <a:pt x="10681" y="3186"/>
                  </a:lnTo>
                  <a:lnTo>
                    <a:pt x="13304" y="3810"/>
                  </a:lnTo>
                  <a:lnTo>
                    <a:pt x="14304" y="4029"/>
                  </a:lnTo>
                  <a:lnTo>
                    <a:pt x="14928" y="4154"/>
                  </a:lnTo>
                  <a:lnTo>
                    <a:pt x="14991" y="4091"/>
                  </a:lnTo>
                  <a:lnTo>
                    <a:pt x="14991" y="4060"/>
                  </a:lnTo>
                  <a:lnTo>
                    <a:pt x="14959" y="4029"/>
                  </a:lnTo>
                  <a:lnTo>
                    <a:pt x="14272" y="3779"/>
                  </a:lnTo>
                  <a:lnTo>
                    <a:pt x="13585" y="3592"/>
                  </a:lnTo>
                  <a:lnTo>
                    <a:pt x="12149" y="3186"/>
                  </a:lnTo>
                  <a:lnTo>
                    <a:pt x="9213" y="2374"/>
                  </a:lnTo>
                  <a:lnTo>
                    <a:pt x="3373" y="843"/>
                  </a:lnTo>
                  <a:lnTo>
                    <a:pt x="1718" y="437"/>
                  </a:lnTo>
                  <a:lnTo>
                    <a:pt x="875" y="219"/>
                  </a:lnTo>
                  <a:lnTo>
                    <a:pt x="3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3605;p61">
              <a:extLst>
                <a:ext uri="{FF2B5EF4-FFF2-40B4-BE49-F238E27FC236}">
                  <a16:creationId xmlns:a16="http://schemas.microsoft.com/office/drawing/2014/main" id="{C17F2776-576A-7ADF-0C51-87A64DFBFF5D}"/>
                </a:ext>
              </a:extLst>
            </p:cNvPr>
            <p:cNvSpPr/>
            <p:nvPr/>
          </p:nvSpPr>
          <p:spPr>
            <a:xfrm>
              <a:off x="2251625" y="2438225"/>
              <a:ext cx="388050" cy="256100"/>
            </a:xfrm>
            <a:custGeom>
              <a:avLst/>
              <a:gdLst/>
              <a:ahLst/>
              <a:cxnLst/>
              <a:rect l="l" t="t" r="r" b="b"/>
              <a:pathLst>
                <a:path w="15522" h="10244" extrusionOk="0">
                  <a:moveTo>
                    <a:pt x="32" y="0"/>
                  </a:moveTo>
                  <a:lnTo>
                    <a:pt x="1" y="32"/>
                  </a:lnTo>
                  <a:lnTo>
                    <a:pt x="220" y="594"/>
                  </a:lnTo>
                  <a:lnTo>
                    <a:pt x="469" y="1156"/>
                  </a:lnTo>
                  <a:lnTo>
                    <a:pt x="750" y="1718"/>
                  </a:lnTo>
                  <a:lnTo>
                    <a:pt x="1031" y="2280"/>
                  </a:lnTo>
                  <a:lnTo>
                    <a:pt x="1313" y="2811"/>
                  </a:lnTo>
                  <a:lnTo>
                    <a:pt x="1656" y="3342"/>
                  </a:lnTo>
                  <a:lnTo>
                    <a:pt x="1968" y="3873"/>
                  </a:lnTo>
                  <a:lnTo>
                    <a:pt x="2312" y="4372"/>
                  </a:lnTo>
                  <a:lnTo>
                    <a:pt x="2687" y="4872"/>
                  </a:lnTo>
                  <a:lnTo>
                    <a:pt x="3093" y="5372"/>
                  </a:lnTo>
                  <a:lnTo>
                    <a:pt x="3499" y="5840"/>
                  </a:lnTo>
                  <a:lnTo>
                    <a:pt x="3905" y="6309"/>
                  </a:lnTo>
                  <a:lnTo>
                    <a:pt x="4342" y="6746"/>
                  </a:lnTo>
                  <a:lnTo>
                    <a:pt x="4779" y="7183"/>
                  </a:lnTo>
                  <a:lnTo>
                    <a:pt x="5247" y="7589"/>
                  </a:lnTo>
                  <a:lnTo>
                    <a:pt x="5716" y="7995"/>
                  </a:lnTo>
                  <a:lnTo>
                    <a:pt x="6216" y="8401"/>
                  </a:lnTo>
                  <a:lnTo>
                    <a:pt x="6746" y="8776"/>
                  </a:lnTo>
                  <a:lnTo>
                    <a:pt x="7309" y="9151"/>
                  </a:lnTo>
                  <a:lnTo>
                    <a:pt x="7871" y="9463"/>
                  </a:lnTo>
                  <a:lnTo>
                    <a:pt x="8464" y="9744"/>
                  </a:lnTo>
                  <a:lnTo>
                    <a:pt x="9057" y="9963"/>
                  </a:lnTo>
                  <a:lnTo>
                    <a:pt x="9682" y="10150"/>
                  </a:lnTo>
                  <a:lnTo>
                    <a:pt x="10026" y="10181"/>
                  </a:lnTo>
                  <a:lnTo>
                    <a:pt x="10338" y="10244"/>
                  </a:lnTo>
                  <a:lnTo>
                    <a:pt x="10962" y="10244"/>
                  </a:lnTo>
                  <a:lnTo>
                    <a:pt x="11244" y="10212"/>
                  </a:lnTo>
                  <a:lnTo>
                    <a:pt x="11556" y="10150"/>
                  </a:lnTo>
                  <a:lnTo>
                    <a:pt x="11837" y="10087"/>
                  </a:lnTo>
                  <a:lnTo>
                    <a:pt x="12118" y="9994"/>
                  </a:lnTo>
                  <a:lnTo>
                    <a:pt x="12399" y="9900"/>
                  </a:lnTo>
                  <a:lnTo>
                    <a:pt x="12680" y="9775"/>
                  </a:lnTo>
                  <a:lnTo>
                    <a:pt x="12930" y="9619"/>
                  </a:lnTo>
                  <a:lnTo>
                    <a:pt x="13211" y="9463"/>
                  </a:lnTo>
                  <a:lnTo>
                    <a:pt x="13430" y="9275"/>
                  </a:lnTo>
                  <a:lnTo>
                    <a:pt x="13679" y="9088"/>
                  </a:lnTo>
                  <a:lnTo>
                    <a:pt x="13867" y="8869"/>
                  </a:lnTo>
                  <a:lnTo>
                    <a:pt x="14085" y="8651"/>
                  </a:lnTo>
                  <a:lnTo>
                    <a:pt x="14273" y="8401"/>
                  </a:lnTo>
                  <a:lnTo>
                    <a:pt x="14429" y="8151"/>
                  </a:lnTo>
                  <a:lnTo>
                    <a:pt x="14648" y="7808"/>
                  </a:lnTo>
                  <a:lnTo>
                    <a:pt x="14804" y="7495"/>
                  </a:lnTo>
                  <a:lnTo>
                    <a:pt x="14960" y="7152"/>
                  </a:lnTo>
                  <a:lnTo>
                    <a:pt x="15085" y="6808"/>
                  </a:lnTo>
                  <a:lnTo>
                    <a:pt x="15178" y="6465"/>
                  </a:lnTo>
                  <a:lnTo>
                    <a:pt x="15272" y="6090"/>
                  </a:lnTo>
                  <a:lnTo>
                    <a:pt x="15397" y="5341"/>
                  </a:lnTo>
                  <a:lnTo>
                    <a:pt x="15460" y="4622"/>
                  </a:lnTo>
                  <a:lnTo>
                    <a:pt x="15522" y="3842"/>
                  </a:lnTo>
                  <a:lnTo>
                    <a:pt x="15522" y="2343"/>
                  </a:lnTo>
                  <a:lnTo>
                    <a:pt x="15460" y="2311"/>
                  </a:lnTo>
                  <a:lnTo>
                    <a:pt x="15397" y="2280"/>
                  </a:lnTo>
                  <a:lnTo>
                    <a:pt x="15366" y="2311"/>
                  </a:lnTo>
                  <a:lnTo>
                    <a:pt x="15335" y="2343"/>
                  </a:lnTo>
                  <a:lnTo>
                    <a:pt x="15241" y="3623"/>
                  </a:lnTo>
                  <a:lnTo>
                    <a:pt x="15178" y="4279"/>
                  </a:lnTo>
                  <a:lnTo>
                    <a:pt x="15085" y="4935"/>
                  </a:lnTo>
                  <a:lnTo>
                    <a:pt x="14960" y="5559"/>
                  </a:lnTo>
                  <a:lnTo>
                    <a:pt x="14772" y="6184"/>
                  </a:lnTo>
                  <a:lnTo>
                    <a:pt x="14554" y="6777"/>
                  </a:lnTo>
                  <a:lnTo>
                    <a:pt x="14273" y="7370"/>
                  </a:lnTo>
                  <a:lnTo>
                    <a:pt x="13992" y="7870"/>
                  </a:lnTo>
                  <a:lnTo>
                    <a:pt x="13617" y="8307"/>
                  </a:lnTo>
                  <a:lnTo>
                    <a:pt x="13242" y="8713"/>
                  </a:lnTo>
                  <a:lnTo>
                    <a:pt x="12805" y="9057"/>
                  </a:lnTo>
                  <a:lnTo>
                    <a:pt x="12586" y="9182"/>
                  </a:lnTo>
                  <a:lnTo>
                    <a:pt x="12337" y="9338"/>
                  </a:lnTo>
                  <a:lnTo>
                    <a:pt x="12087" y="9432"/>
                  </a:lnTo>
                  <a:lnTo>
                    <a:pt x="11837" y="9525"/>
                  </a:lnTo>
                  <a:lnTo>
                    <a:pt x="11556" y="9619"/>
                  </a:lnTo>
                  <a:lnTo>
                    <a:pt x="11275" y="9650"/>
                  </a:lnTo>
                  <a:lnTo>
                    <a:pt x="10994" y="9681"/>
                  </a:lnTo>
                  <a:lnTo>
                    <a:pt x="10713" y="9713"/>
                  </a:lnTo>
                  <a:lnTo>
                    <a:pt x="10400" y="9681"/>
                  </a:lnTo>
                  <a:lnTo>
                    <a:pt x="10088" y="9650"/>
                  </a:lnTo>
                  <a:lnTo>
                    <a:pt x="9776" y="9619"/>
                  </a:lnTo>
                  <a:lnTo>
                    <a:pt x="9463" y="9525"/>
                  </a:lnTo>
                  <a:lnTo>
                    <a:pt x="8870" y="9338"/>
                  </a:lnTo>
                  <a:lnTo>
                    <a:pt x="8308" y="9119"/>
                  </a:lnTo>
                  <a:lnTo>
                    <a:pt x="7746" y="8807"/>
                  </a:lnTo>
                  <a:lnTo>
                    <a:pt x="7215" y="8495"/>
                  </a:lnTo>
                  <a:lnTo>
                    <a:pt x="6684" y="8151"/>
                  </a:lnTo>
                  <a:lnTo>
                    <a:pt x="6184" y="7776"/>
                  </a:lnTo>
                  <a:lnTo>
                    <a:pt x="5279" y="7058"/>
                  </a:lnTo>
                  <a:lnTo>
                    <a:pt x="4404" y="6277"/>
                  </a:lnTo>
                  <a:lnTo>
                    <a:pt x="3592" y="5434"/>
                  </a:lnTo>
                  <a:lnTo>
                    <a:pt x="2812" y="4560"/>
                  </a:lnTo>
                  <a:lnTo>
                    <a:pt x="2406" y="4029"/>
                  </a:lnTo>
                  <a:lnTo>
                    <a:pt x="2000" y="3498"/>
                  </a:lnTo>
                  <a:lnTo>
                    <a:pt x="1625" y="2936"/>
                  </a:lnTo>
                  <a:lnTo>
                    <a:pt x="1281" y="2374"/>
                  </a:lnTo>
                  <a:lnTo>
                    <a:pt x="938" y="1812"/>
                  </a:lnTo>
                  <a:lnTo>
                    <a:pt x="625" y="1218"/>
                  </a:lnTo>
                  <a:lnTo>
                    <a:pt x="344" y="625"/>
                  </a:lnTo>
                  <a:lnTo>
                    <a:pt x="63" y="32"/>
                  </a:lnTo>
                  <a:lnTo>
                    <a:pt x="6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3606;p61">
              <a:extLst>
                <a:ext uri="{FF2B5EF4-FFF2-40B4-BE49-F238E27FC236}">
                  <a16:creationId xmlns:a16="http://schemas.microsoft.com/office/drawing/2014/main" id="{F7509B7C-4F49-9158-743E-EFAB40AAB3D7}"/>
                </a:ext>
              </a:extLst>
            </p:cNvPr>
            <p:cNvSpPr/>
            <p:nvPr/>
          </p:nvSpPr>
          <p:spPr>
            <a:xfrm>
              <a:off x="4283125" y="2823125"/>
              <a:ext cx="833850" cy="633975"/>
            </a:xfrm>
            <a:custGeom>
              <a:avLst/>
              <a:gdLst/>
              <a:ahLst/>
              <a:cxnLst/>
              <a:rect l="l" t="t" r="r" b="b"/>
              <a:pathLst>
                <a:path w="33354" h="25359" extrusionOk="0">
                  <a:moveTo>
                    <a:pt x="25640" y="0"/>
                  </a:moveTo>
                  <a:lnTo>
                    <a:pt x="25327" y="32"/>
                  </a:lnTo>
                  <a:lnTo>
                    <a:pt x="25046" y="94"/>
                  </a:lnTo>
                  <a:lnTo>
                    <a:pt x="24390" y="250"/>
                  </a:lnTo>
                  <a:lnTo>
                    <a:pt x="23703" y="500"/>
                  </a:lnTo>
                  <a:lnTo>
                    <a:pt x="22985" y="812"/>
                  </a:lnTo>
                  <a:lnTo>
                    <a:pt x="22235" y="1187"/>
                  </a:lnTo>
                  <a:lnTo>
                    <a:pt x="20705" y="1968"/>
                  </a:lnTo>
                  <a:lnTo>
                    <a:pt x="19175" y="2811"/>
                  </a:lnTo>
                  <a:lnTo>
                    <a:pt x="18425" y="3186"/>
                  </a:lnTo>
                  <a:lnTo>
                    <a:pt x="17676" y="3498"/>
                  </a:lnTo>
                  <a:lnTo>
                    <a:pt x="16989" y="3779"/>
                  </a:lnTo>
                  <a:lnTo>
                    <a:pt x="16302" y="3998"/>
                  </a:lnTo>
                  <a:lnTo>
                    <a:pt x="15365" y="4185"/>
                  </a:lnTo>
                  <a:lnTo>
                    <a:pt x="13429" y="4560"/>
                  </a:lnTo>
                  <a:lnTo>
                    <a:pt x="7870" y="5622"/>
                  </a:lnTo>
                  <a:lnTo>
                    <a:pt x="0" y="7089"/>
                  </a:lnTo>
                  <a:lnTo>
                    <a:pt x="3623" y="25359"/>
                  </a:lnTo>
                  <a:lnTo>
                    <a:pt x="4997" y="25296"/>
                  </a:lnTo>
                  <a:lnTo>
                    <a:pt x="7152" y="25171"/>
                  </a:lnTo>
                  <a:lnTo>
                    <a:pt x="9806" y="24953"/>
                  </a:lnTo>
                  <a:lnTo>
                    <a:pt x="12710" y="24672"/>
                  </a:lnTo>
                  <a:lnTo>
                    <a:pt x="15646" y="24359"/>
                  </a:lnTo>
                  <a:lnTo>
                    <a:pt x="17051" y="24203"/>
                  </a:lnTo>
                  <a:lnTo>
                    <a:pt x="18363" y="24016"/>
                  </a:lnTo>
                  <a:lnTo>
                    <a:pt x="19581" y="23828"/>
                  </a:lnTo>
                  <a:lnTo>
                    <a:pt x="20643" y="23641"/>
                  </a:lnTo>
                  <a:lnTo>
                    <a:pt x="21548" y="23454"/>
                  </a:lnTo>
                  <a:lnTo>
                    <a:pt x="22235" y="23235"/>
                  </a:lnTo>
                  <a:lnTo>
                    <a:pt x="23610" y="22735"/>
                  </a:lnTo>
                  <a:lnTo>
                    <a:pt x="25327" y="22017"/>
                  </a:lnTo>
                  <a:lnTo>
                    <a:pt x="26295" y="21580"/>
                  </a:lnTo>
                  <a:lnTo>
                    <a:pt x="27232" y="21143"/>
                  </a:lnTo>
                  <a:lnTo>
                    <a:pt x="28200" y="20674"/>
                  </a:lnTo>
                  <a:lnTo>
                    <a:pt x="29137" y="20175"/>
                  </a:lnTo>
                  <a:lnTo>
                    <a:pt x="30043" y="19644"/>
                  </a:lnTo>
                  <a:lnTo>
                    <a:pt x="30886" y="19113"/>
                  </a:lnTo>
                  <a:lnTo>
                    <a:pt x="31636" y="18582"/>
                  </a:lnTo>
                  <a:lnTo>
                    <a:pt x="32260" y="18051"/>
                  </a:lnTo>
                  <a:lnTo>
                    <a:pt x="32541" y="17801"/>
                  </a:lnTo>
                  <a:lnTo>
                    <a:pt x="32791" y="17520"/>
                  </a:lnTo>
                  <a:lnTo>
                    <a:pt x="32978" y="17270"/>
                  </a:lnTo>
                  <a:lnTo>
                    <a:pt x="33135" y="17020"/>
                  </a:lnTo>
                  <a:lnTo>
                    <a:pt x="33260" y="16771"/>
                  </a:lnTo>
                  <a:lnTo>
                    <a:pt x="33322" y="16521"/>
                  </a:lnTo>
                  <a:lnTo>
                    <a:pt x="33353" y="16271"/>
                  </a:lnTo>
                  <a:lnTo>
                    <a:pt x="33322" y="16052"/>
                  </a:lnTo>
                  <a:lnTo>
                    <a:pt x="33197" y="15646"/>
                  </a:lnTo>
                  <a:lnTo>
                    <a:pt x="33041" y="15272"/>
                  </a:lnTo>
                  <a:lnTo>
                    <a:pt x="32822" y="14991"/>
                  </a:lnTo>
                  <a:lnTo>
                    <a:pt x="32572" y="14772"/>
                  </a:lnTo>
                  <a:lnTo>
                    <a:pt x="32323" y="14616"/>
                  </a:lnTo>
                  <a:lnTo>
                    <a:pt x="32073" y="14491"/>
                  </a:lnTo>
                  <a:lnTo>
                    <a:pt x="31792" y="14397"/>
                  </a:lnTo>
                  <a:lnTo>
                    <a:pt x="31511" y="14366"/>
                  </a:lnTo>
                  <a:lnTo>
                    <a:pt x="31261" y="14335"/>
                  </a:lnTo>
                  <a:lnTo>
                    <a:pt x="31011" y="14335"/>
                  </a:lnTo>
                  <a:lnTo>
                    <a:pt x="30574" y="14397"/>
                  </a:lnTo>
                  <a:lnTo>
                    <a:pt x="30261" y="14460"/>
                  </a:lnTo>
                  <a:lnTo>
                    <a:pt x="30137" y="14491"/>
                  </a:lnTo>
                  <a:lnTo>
                    <a:pt x="30137" y="14491"/>
                  </a:lnTo>
                  <a:lnTo>
                    <a:pt x="30293" y="14397"/>
                  </a:lnTo>
                  <a:lnTo>
                    <a:pt x="30667" y="14116"/>
                  </a:lnTo>
                  <a:lnTo>
                    <a:pt x="31167" y="13679"/>
                  </a:lnTo>
                  <a:lnTo>
                    <a:pt x="31448" y="13429"/>
                  </a:lnTo>
                  <a:lnTo>
                    <a:pt x="31729" y="13117"/>
                  </a:lnTo>
                  <a:lnTo>
                    <a:pt x="32010" y="12804"/>
                  </a:lnTo>
                  <a:lnTo>
                    <a:pt x="32260" y="12461"/>
                  </a:lnTo>
                  <a:lnTo>
                    <a:pt x="32479" y="12086"/>
                  </a:lnTo>
                  <a:lnTo>
                    <a:pt x="32666" y="11680"/>
                  </a:lnTo>
                  <a:lnTo>
                    <a:pt x="32791" y="11274"/>
                  </a:lnTo>
                  <a:lnTo>
                    <a:pt x="32854" y="10837"/>
                  </a:lnTo>
                  <a:lnTo>
                    <a:pt x="32854" y="10618"/>
                  </a:lnTo>
                  <a:lnTo>
                    <a:pt x="32854" y="10400"/>
                  </a:lnTo>
                  <a:lnTo>
                    <a:pt x="32791" y="10181"/>
                  </a:lnTo>
                  <a:lnTo>
                    <a:pt x="32729" y="9963"/>
                  </a:lnTo>
                  <a:lnTo>
                    <a:pt x="32666" y="9744"/>
                  </a:lnTo>
                  <a:lnTo>
                    <a:pt x="32541" y="9557"/>
                  </a:lnTo>
                  <a:lnTo>
                    <a:pt x="32416" y="9400"/>
                  </a:lnTo>
                  <a:lnTo>
                    <a:pt x="32291" y="9244"/>
                  </a:lnTo>
                  <a:lnTo>
                    <a:pt x="32166" y="9119"/>
                  </a:lnTo>
                  <a:lnTo>
                    <a:pt x="31979" y="8994"/>
                  </a:lnTo>
                  <a:lnTo>
                    <a:pt x="31823" y="8901"/>
                  </a:lnTo>
                  <a:lnTo>
                    <a:pt x="31636" y="8807"/>
                  </a:lnTo>
                  <a:lnTo>
                    <a:pt x="31261" y="8682"/>
                  </a:lnTo>
                  <a:lnTo>
                    <a:pt x="30855" y="8620"/>
                  </a:lnTo>
                  <a:lnTo>
                    <a:pt x="30043" y="8620"/>
                  </a:lnTo>
                  <a:lnTo>
                    <a:pt x="29606" y="8651"/>
                  </a:lnTo>
                  <a:lnTo>
                    <a:pt x="29231" y="8713"/>
                  </a:lnTo>
                  <a:lnTo>
                    <a:pt x="28575" y="8870"/>
                  </a:lnTo>
                  <a:lnTo>
                    <a:pt x="28107" y="9026"/>
                  </a:lnTo>
                  <a:lnTo>
                    <a:pt x="27919" y="9057"/>
                  </a:lnTo>
                  <a:lnTo>
                    <a:pt x="28075" y="8963"/>
                  </a:lnTo>
                  <a:lnTo>
                    <a:pt x="28419" y="8651"/>
                  </a:lnTo>
                  <a:lnTo>
                    <a:pt x="28919" y="8183"/>
                  </a:lnTo>
                  <a:lnTo>
                    <a:pt x="29200" y="7870"/>
                  </a:lnTo>
                  <a:lnTo>
                    <a:pt x="29450" y="7558"/>
                  </a:lnTo>
                  <a:lnTo>
                    <a:pt x="29731" y="7214"/>
                  </a:lnTo>
                  <a:lnTo>
                    <a:pt x="29949" y="6840"/>
                  </a:lnTo>
                  <a:lnTo>
                    <a:pt x="30168" y="6434"/>
                  </a:lnTo>
                  <a:lnTo>
                    <a:pt x="30324" y="6028"/>
                  </a:lnTo>
                  <a:lnTo>
                    <a:pt x="30418" y="5590"/>
                  </a:lnTo>
                  <a:lnTo>
                    <a:pt x="30449" y="5153"/>
                  </a:lnTo>
                  <a:lnTo>
                    <a:pt x="30449" y="4935"/>
                  </a:lnTo>
                  <a:lnTo>
                    <a:pt x="30418" y="4716"/>
                  </a:lnTo>
                  <a:lnTo>
                    <a:pt x="30355" y="4497"/>
                  </a:lnTo>
                  <a:lnTo>
                    <a:pt x="30261" y="4279"/>
                  </a:lnTo>
                  <a:lnTo>
                    <a:pt x="30168" y="4091"/>
                  </a:lnTo>
                  <a:lnTo>
                    <a:pt x="30043" y="3904"/>
                  </a:lnTo>
                  <a:lnTo>
                    <a:pt x="29918" y="3748"/>
                  </a:lnTo>
                  <a:lnTo>
                    <a:pt x="29793" y="3623"/>
                  </a:lnTo>
                  <a:lnTo>
                    <a:pt x="29637" y="3498"/>
                  </a:lnTo>
                  <a:lnTo>
                    <a:pt x="29481" y="3404"/>
                  </a:lnTo>
                  <a:lnTo>
                    <a:pt x="29293" y="3342"/>
                  </a:lnTo>
                  <a:lnTo>
                    <a:pt x="29106" y="3279"/>
                  </a:lnTo>
                  <a:lnTo>
                    <a:pt x="28731" y="3217"/>
                  </a:lnTo>
                  <a:lnTo>
                    <a:pt x="28325" y="3217"/>
                  </a:lnTo>
                  <a:lnTo>
                    <a:pt x="27919" y="3248"/>
                  </a:lnTo>
                  <a:lnTo>
                    <a:pt x="27513" y="3342"/>
                  </a:lnTo>
                  <a:lnTo>
                    <a:pt x="27139" y="3467"/>
                  </a:lnTo>
                  <a:lnTo>
                    <a:pt x="26764" y="3592"/>
                  </a:lnTo>
                  <a:lnTo>
                    <a:pt x="26108" y="3842"/>
                  </a:lnTo>
                  <a:lnTo>
                    <a:pt x="25671" y="4060"/>
                  </a:lnTo>
                  <a:lnTo>
                    <a:pt x="25515" y="4154"/>
                  </a:lnTo>
                  <a:lnTo>
                    <a:pt x="25515" y="4154"/>
                  </a:lnTo>
                  <a:lnTo>
                    <a:pt x="25640" y="4060"/>
                  </a:lnTo>
                  <a:lnTo>
                    <a:pt x="25983" y="3779"/>
                  </a:lnTo>
                  <a:lnTo>
                    <a:pt x="26420" y="3404"/>
                  </a:lnTo>
                  <a:lnTo>
                    <a:pt x="26639" y="3155"/>
                  </a:lnTo>
                  <a:lnTo>
                    <a:pt x="26889" y="2905"/>
                  </a:lnTo>
                  <a:lnTo>
                    <a:pt x="27076" y="2624"/>
                  </a:lnTo>
                  <a:lnTo>
                    <a:pt x="27263" y="2311"/>
                  </a:lnTo>
                  <a:lnTo>
                    <a:pt x="27388" y="2030"/>
                  </a:lnTo>
                  <a:lnTo>
                    <a:pt x="27482" y="1718"/>
                  </a:lnTo>
                  <a:lnTo>
                    <a:pt x="27513" y="1406"/>
                  </a:lnTo>
                  <a:lnTo>
                    <a:pt x="27482" y="1218"/>
                  </a:lnTo>
                  <a:lnTo>
                    <a:pt x="27451" y="1062"/>
                  </a:lnTo>
                  <a:lnTo>
                    <a:pt x="27388" y="906"/>
                  </a:lnTo>
                  <a:lnTo>
                    <a:pt x="27295" y="750"/>
                  </a:lnTo>
                  <a:lnTo>
                    <a:pt x="27170" y="625"/>
                  </a:lnTo>
                  <a:lnTo>
                    <a:pt x="27045" y="469"/>
                  </a:lnTo>
                  <a:lnTo>
                    <a:pt x="26857" y="313"/>
                  </a:lnTo>
                  <a:lnTo>
                    <a:pt x="26639" y="188"/>
                  </a:lnTo>
                  <a:lnTo>
                    <a:pt x="26420" y="94"/>
                  </a:lnTo>
                  <a:lnTo>
                    <a:pt x="26170" y="32"/>
                  </a:lnTo>
                  <a:lnTo>
                    <a:pt x="25921" y="0"/>
                  </a:lnTo>
                  <a:close/>
                </a:path>
              </a:pathLst>
            </a:custGeom>
            <a:solidFill>
              <a:srgbClr val="F7A9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3607;p61">
              <a:extLst>
                <a:ext uri="{FF2B5EF4-FFF2-40B4-BE49-F238E27FC236}">
                  <a16:creationId xmlns:a16="http://schemas.microsoft.com/office/drawing/2014/main" id="{AFAA8098-0318-C98C-BD39-E5A4097583DC}"/>
                </a:ext>
              </a:extLst>
            </p:cNvPr>
            <p:cNvSpPr/>
            <p:nvPr/>
          </p:nvSpPr>
          <p:spPr>
            <a:xfrm>
              <a:off x="4645375" y="2920725"/>
              <a:ext cx="289675" cy="124925"/>
            </a:xfrm>
            <a:custGeom>
              <a:avLst/>
              <a:gdLst/>
              <a:ahLst/>
              <a:cxnLst/>
              <a:rect l="l" t="t" r="r" b="b"/>
              <a:pathLst>
                <a:path w="11587" h="4997" extrusionOk="0">
                  <a:moveTo>
                    <a:pt x="11431" y="0"/>
                  </a:moveTo>
                  <a:lnTo>
                    <a:pt x="11368" y="63"/>
                  </a:lnTo>
                  <a:lnTo>
                    <a:pt x="10619" y="656"/>
                  </a:lnTo>
                  <a:lnTo>
                    <a:pt x="9932" y="1187"/>
                  </a:lnTo>
                  <a:lnTo>
                    <a:pt x="9276" y="1686"/>
                  </a:lnTo>
                  <a:lnTo>
                    <a:pt x="8651" y="2092"/>
                  </a:lnTo>
                  <a:lnTo>
                    <a:pt x="7995" y="2498"/>
                  </a:lnTo>
                  <a:lnTo>
                    <a:pt x="7371" y="2842"/>
                  </a:lnTo>
                  <a:lnTo>
                    <a:pt x="6746" y="3154"/>
                  </a:lnTo>
                  <a:lnTo>
                    <a:pt x="6122" y="3435"/>
                  </a:lnTo>
                  <a:lnTo>
                    <a:pt x="5497" y="3685"/>
                  </a:lnTo>
                  <a:lnTo>
                    <a:pt x="4810" y="3904"/>
                  </a:lnTo>
                  <a:lnTo>
                    <a:pt x="4123" y="4091"/>
                  </a:lnTo>
                  <a:lnTo>
                    <a:pt x="3405" y="4279"/>
                  </a:lnTo>
                  <a:lnTo>
                    <a:pt x="2655" y="4435"/>
                  </a:lnTo>
                  <a:lnTo>
                    <a:pt x="1843" y="4560"/>
                  </a:lnTo>
                  <a:lnTo>
                    <a:pt x="94" y="4841"/>
                  </a:lnTo>
                  <a:lnTo>
                    <a:pt x="32" y="4872"/>
                  </a:lnTo>
                  <a:lnTo>
                    <a:pt x="1" y="4903"/>
                  </a:lnTo>
                  <a:lnTo>
                    <a:pt x="32" y="4966"/>
                  </a:lnTo>
                  <a:lnTo>
                    <a:pt x="94" y="4997"/>
                  </a:lnTo>
                  <a:lnTo>
                    <a:pt x="1874" y="4872"/>
                  </a:lnTo>
                  <a:lnTo>
                    <a:pt x="2686" y="4809"/>
                  </a:lnTo>
                  <a:lnTo>
                    <a:pt x="3498" y="4716"/>
                  </a:lnTo>
                  <a:lnTo>
                    <a:pt x="4248" y="4591"/>
                  </a:lnTo>
                  <a:lnTo>
                    <a:pt x="4997" y="4435"/>
                  </a:lnTo>
                  <a:lnTo>
                    <a:pt x="5684" y="4247"/>
                  </a:lnTo>
                  <a:lnTo>
                    <a:pt x="6371" y="4029"/>
                  </a:lnTo>
                  <a:lnTo>
                    <a:pt x="7058" y="3748"/>
                  </a:lnTo>
                  <a:lnTo>
                    <a:pt x="7714" y="3435"/>
                  </a:lnTo>
                  <a:lnTo>
                    <a:pt x="8339" y="3061"/>
                  </a:lnTo>
                  <a:lnTo>
                    <a:pt x="8995" y="2623"/>
                  </a:lnTo>
                  <a:lnTo>
                    <a:pt x="9619" y="2124"/>
                  </a:lnTo>
                  <a:lnTo>
                    <a:pt x="10244" y="1593"/>
                  </a:lnTo>
                  <a:lnTo>
                    <a:pt x="10868" y="937"/>
                  </a:lnTo>
                  <a:lnTo>
                    <a:pt x="11524" y="250"/>
                  </a:lnTo>
                  <a:lnTo>
                    <a:pt x="11587" y="187"/>
                  </a:lnTo>
                  <a:lnTo>
                    <a:pt x="11587" y="125"/>
                  </a:lnTo>
                  <a:lnTo>
                    <a:pt x="11587" y="63"/>
                  </a:lnTo>
                  <a:lnTo>
                    <a:pt x="11587" y="31"/>
                  </a:lnTo>
                  <a:lnTo>
                    <a:pt x="1152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3608;p61">
              <a:extLst>
                <a:ext uri="{FF2B5EF4-FFF2-40B4-BE49-F238E27FC236}">
                  <a16:creationId xmlns:a16="http://schemas.microsoft.com/office/drawing/2014/main" id="{AC5DEACC-1A2F-D54C-C21D-B9FB264C02F7}"/>
                </a:ext>
              </a:extLst>
            </p:cNvPr>
            <p:cNvSpPr/>
            <p:nvPr/>
          </p:nvSpPr>
          <p:spPr>
            <a:xfrm>
              <a:off x="4685200" y="3042500"/>
              <a:ext cx="309200" cy="130425"/>
            </a:xfrm>
            <a:custGeom>
              <a:avLst/>
              <a:gdLst/>
              <a:ahLst/>
              <a:cxnLst/>
              <a:rect l="l" t="t" r="r" b="b"/>
              <a:pathLst>
                <a:path w="12368" h="5217" extrusionOk="0">
                  <a:moveTo>
                    <a:pt x="12211" y="1"/>
                  </a:moveTo>
                  <a:lnTo>
                    <a:pt x="12149" y="32"/>
                  </a:lnTo>
                  <a:lnTo>
                    <a:pt x="11337" y="594"/>
                  </a:lnTo>
                  <a:lnTo>
                    <a:pt x="10587" y="1094"/>
                  </a:lnTo>
                  <a:lnTo>
                    <a:pt x="9838" y="1531"/>
                  </a:lnTo>
                  <a:lnTo>
                    <a:pt x="9119" y="1968"/>
                  </a:lnTo>
                  <a:lnTo>
                    <a:pt x="8432" y="2343"/>
                  </a:lnTo>
                  <a:lnTo>
                    <a:pt x="7776" y="2687"/>
                  </a:lnTo>
                  <a:lnTo>
                    <a:pt x="7089" y="2999"/>
                  </a:lnTo>
                  <a:lnTo>
                    <a:pt x="6402" y="3280"/>
                  </a:lnTo>
                  <a:lnTo>
                    <a:pt x="5715" y="3561"/>
                  </a:lnTo>
                  <a:lnTo>
                    <a:pt x="4997" y="3811"/>
                  </a:lnTo>
                  <a:lnTo>
                    <a:pt x="4279" y="4029"/>
                  </a:lnTo>
                  <a:lnTo>
                    <a:pt x="3529" y="4248"/>
                  </a:lnTo>
                  <a:lnTo>
                    <a:pt x="1874" y="4685"/>
                  </a:lnTo>
                  <a:lnTo>
                    <a:pt x="63" y="5091"/>
                  </a:lnTo>
                  <a:lnTo>
                    <a:pt x="32" y="5091"/>
                  </a:lnTo>
                  <a:lnTo>
                    <a:pt x="0" y="5154"/>
                  </a:lnTo>
                  <a:lnTo>
                    <a:pt x="32" y="5185"/>
                  </a:lnTo>
                  <a:lnTo>
                    <a:pt x="63" y="5216"/>
                  </a:lnTo>
                  <a:lnTo>
                    <a:pt x="1937" y="4966"/>
                  </a:lnTo>
                  <a:lnTo>
                    <a:pt x="2780" y="4810"/>
                  </a:lnTo>
                  <a:lnTo>
                    <a:pt x="3623" y="4685"/>
                  </a:lnTo>
                  <a:lnTo>
                    <a:pt x="4404" y="4498"/>
                  </a:lnTo>
                  <a:lnTo>
                    <a:pt x="5153" y="4311"/>
                  </a:lnTo>
                  <a:lnTo>
                    <a:pt x="5903" y="4123"/>
                  </a:lnTo>
                  <a:lnTo>
                    <a:pt x="6621" y="3873"/>
                  </a:lnTo>
                  <a:lnTo>
                    <a:pt x="7339" y="3592"/>
                  </a:lnTo>
                  <a:lnTo>
                    <a:pt x="8026" y="3280"/>
                  </a:lnTo>
                  <a:lnTo>
                    <a:pt x="8713" y="2905"/>
                  </a:lnTo>
                  <a:lnTo>
                    <a:pt x="9400" y="2499"/>
                  </a:lnTo>
                  <a:lnTo>
                    <a:pt x="10119" y="2031"/>
                  </a:lnTo>
                  <a:lnTo>
                    <a:pt x="10806" y="1500"/>
                  </a:lnTo>
                  <a:lnTo>
                    <a:pt x="11524" y="938"/>
                  </a:lnTo>
                  <a:lnTo>
                    <a:pt x="12273" y="282"/>
                  </a:lnTo>
                  <a:lnTo>
                    <a:pt x="12336" y="219"/>
                  </a:lnTo>
                  <a:lnTo>
                    <a:pt x="12367" y="157"/>
                  </a:lnTo>
                  <a:lnTo>
                    <a:pt x="12367" y="95"/>
                  </a:lnTo>
                  <a:lnTo>
                    <a:pt x="12336" y="32"/>
                  </a:lnTo>
                  <a:lnTo>
                    <a:pt x="1230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3609;p61">
              <a:extLst>
                <a:ext uri="{FF2B5EF4-FFF2-40B4-BE49-F238E27FC236}">
                  <a16:creationId xmlns:a16="http://schemas.microsoft.com/office/drawing/2014/main" id="{082B14E7-B18D-E869-5244-FAB58212857B}"/>
                </a:ext>
              </a:extLst>
            </p:cNvPr>
            <p:cNvSpPr/>
            <p:nvPr/>
          </p:nvSpPr>
          <p:spPr>
            <a:xfrm>
              <a:off x="4719550" y="3184600"/>
              <a:ext cx="316225" cy="110900"/>
            </a:xfrm>
            <a:custGeom>
              <a:avLst/>
              <a:gdLst/>
              <a:ahLst/>
              <a:cxnLst/>
              <a:rect l="l" t="t" r="r" b="b"/>
              <a:pathLst>
                <a:path w="12649" h="4436" extrusionOk="0">
                  <a:moveTo>
                    <a:pt x="12586" y="1"/>
                  </a:moveTo>
                  <a:lnTo>
                    <a:pt x="12430" y="94"/>
                  </a:lnTo>
                  <a:lnTo>
                    <a:pt x="10837" y="1031"/>
                  </a:lnTo>
                  <a:lnTo>
                    <a:pt x="10088" y="1437"/>
                  </a:lnTo>
                  <a:lnTo>
                    <a:pt x="9338" y="1812"/>
                  </a:lnTo>
                  <a:lnTo>
                    <a:pt x="8620" y="2155"/>
                  </a:lnTo>
                  <a:lnTo>
                    <a:pt x="7933" y="2468"/>
                  </a:lnTo>
                  <a:lnTo>
                    <a:pt x="7246" y="2749"/>
                  </a:lnTo>
                  <a:lnTo>
                    <a:pt x="6527" y="2999"/>
                  </a:lnTo>
                  <a:lnTo>
                    <a:pt x="5809" y="3248"/>
                  </a:lnTo>
                  <a:lnTo>
                    <a:pt x="5091" y="3436"/>
                  </a:lnTo>
                  <a:lnTo>
                    <a:pt x="4341" y="3623"/>
                  </a:lnTo>
                  <a:lnTo>
                    <a:pt x="3561" y="3811"/>
                  </a:lnTo>
                  <a:lnTo>
                    <a:pt x="2780" y="3936"/>
                  </a:lnTo>
                  <a:lnTo>
                    <a:pt x="1905" y="4060"/>
                  </a:lnTo>
                  <a:lnTo>
                    <a:pt x="1031" y="4154"/>
                  </a:lnTo>
                  <a:lnTo>
                    <a:pt x="63" y="4248"/>
                  </a:lnTo>
                  <a:lnTo>
                    <a:pt x="0" y="4279"/>
                  </a:lnTo>
                  <a:lnTo>
                    <a:pt x="0" y="4373"/>
                  </a:lnTo>
                  <a:lnTo>
                    <a:pt x="32" y="4404"/>
                  </a:lnTo>
                  <a:lnTo>
                    <a:pt x="63" y="4435"/>
                  </a:lnTo>
                  <a:lnTo>
                    <a:pt x="1062" y="4435"/>
                  </a:lnTo>
                  <a:lnTo>
                    <a:pt x="1999" y="4404"/>
                  </a:lnTo>
                  <a:lnTo>
                    <a:pt x="2873" y="4341"/>
                  </a:lnTo>
                  <a:lnTo>
                    <a:pt x="3748" y="4248"/>
                  </a:lnTo>
                  <a:lnTo>
                    <a:pt x="4560" y="4092"/>
                  </a:lnTo>
                  <a:lnTo>
                    <a:pt x="5372" y="3936"/>
                  </a:lnTo>
                  <a:lnTo>
                    <a:pt x="6153" y="3717"/>
                  </a:lnTo>
                  <a:lnTo>
                    <a:pt x="6902" y="3498"/>
                  </a:lnTo>
                  <a:lnTo>
                    <a:pt x="7620" y="3217"/>
                  </a:lnTo>
                  <a:lnTo>
                    <a:pt x="8339" y="2905"/>
                  </a:lnTo>
                  <a:lnTo>
                    <a:pt x="9026" y="2561"/>
                  </a:lnTo>
                  <a:lnTo>
                    <a:pt x="9744" y="2155"/>
                  </a:lnTo>
                  <a:lnTo>
                    <a:pt x="10431" y="1749"/>
                  </a:lnTo>
                  <a:lnTo>
                    <a:pt x="11118" y="1281"/>
                  </a:lnTo>
                  <a:lnTo>
                    <a:pt x="11805" y="781"/>
                  </a:lnTo>
                  <a:lnTo>
                    <a:pt x="12492" y="219"/>
                  </a:lnTo>
                  <a:lnTo>
                    <a:pt x="12617" y="94"/>
                  </a:lnTo>
                  <a:lnTo>
                    <a:pt x="12648" y="63"/>
                  </a:lnTo>
                  <a:lnTo>
                    <a:pt x="12648" y="32"/>
                  </a:lnTo>
                  <a:lnTo>
                    <a:pt x="1264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3610;p61">
              <a:extLst>
                <a:ext uri="{FF2B5EF4-FFF2-40B4-BE49-F238E27FC236}">
                  <a16:creationId xmlns:a16="http://schemas.microsoft.com/office/drawing/2014/main" id="{94E61B8B-8253-3492-D3E9-8B3FA8D996E8}"/>
                </a:ext>
              </a:extLst>
            </p:cNvPr>
            <p:cNvSpPr/>
            <p:nvPr/>
          </p:nvSpPr>
          <p:spPr>
            <a:xfrm>
              <a:off x="4202700" y="2751300"/>
              <a:ext cx="517650" cy="477825"/>
            </a:xfrm>
            <a:custGeom>
              <a:avLst/>
              <a:gdLst/>
              <a:ahLst/>
              <a:cxnLst/>
              <a:rect l="l" t="t" r="r" b="b"/>
              <a:pathLst>
                <a:path w="20706" h="19113" extrusionOk="0">
                  <a:moveTo>
                    <a:pt x="18301" y="0"/>
                  </a:moveTo>
                  <a:lnTo>
                    <a:pt x="17832" y="32"/>
                  </a:lnTo>
                  <a:lnTo>
                    <a:pt x="17364" y="94"/>
                  </a:lnTo>
                  <a:lnTo>
                    <a:pt x="16302" y="219"/>
                  </a:lnTo>
                  <a:lnTo>
                    <a:pt x="15178" y="438"/>
                  </a:lnTo>
                  <a:lnTo>
                    <a:pt x="14022" y="719"/>
                  </a:lnTo>
                  <a:lnTo>
                    <a:pt x="12836" y="1062"/>
                  </a:lnTo>
                  <a:lnTo>
                    <a:pt x="11649" y="1437"/>
                  </a:lnTo>
                  <a:lnTo>
                    <a:pt x="10525" y="1812"/>
                  </a:lnTo>
                  <a:lnTo>
                    <a:pt x="9463" y="2218"/>
                  </a:lnTo>
                  <a:lnTo>
                    <a:pt x="8495" y="2624"/>
                  </a:lnTo>
                  <a:lnTo>
                    <a:pt x="7652" y="3030"/>
                  </a:lnTo>
                  <a:lnTo>
                    <a:pt x="6933" y="3404"/>
                  </a:lnTo>
                  <a:lnTo>
                    <a:pt x="6652" y="3592"/>
                  </a:lnTo>
                  <a:lnTo>
                    <a:pt x="6402" y="3779"/>
                  </a:lnTo>
                  <a:lnTo>
                    <a:pt x="5965" y="4154"/>
                  </a:lnTo>
                  <a:lnTo>
                    <a:pt x="5466" y="4591"/>
                  </a:lnTo>
                  <a:lnTo>
                    <a:pt x="4435" y="5590"/>
                  </a:lnTo>
                  <a:lnTo>
                    <a:pt x="3373" y="6715"/>
                  </a:lnTo>
                  <a:lnTo>
                    <a:pt x="2343" y="7839"/>
                  </a:lnTo>
                  <a:lnTo>
                    <a:pt x="1437" y="8869"/>
                  </a:lnTo>
                  <a:lnTo>
                    <a:pt x="687" y="9744"/>
                  </a:lnTo>
                  <a:lnTo>
                    <a:pt x="0" y="10556"/>
                  </a:lnTo>
                  <a:lnTo>
                    <a:pt x="375" y="11024"/>
                  </a:lnTo>
                  <a:lnTo>
                    <a:pt x="1312" y="12242"/>
                  </a:lnTo>
                  <a:lnTo>
                    <a:pt x="1968" y="13054"/>
                  </a:lnTo>
                  <a:lnTo>
                    <a:pt x="2686" y="13929"/>
                  </a:lnTo>
                  <a:lnTo>
                    <a:pt x="3529" y="14865"/>
                  </a:lnTo>
                  <a:lnTo>
                    <a:pt x="4404" y="15771"/>
                  </a:lnTo>
                  <a:lnTo>
                    <a:pt x="5341" y="16646"/>
                  </a:lnTo>
                  <a:lnTo>
                    <a:pt x="5809" y="17052"/>
                  </a:lnTo>
                  <a:lnTo>
                    <a:pt x="6309" y="17458"/>
                  </a:lnTo>
                  <a:lnTo>
                    <a:pt x="6777" y="17801"/>
                  </a:lnTo>
                  <a:lnTo>
                    <a:pt x="7277" y="18145"/>
                  </a:lnTo>
                  <a:lnTo>
                    <a:pt x="7745" y="18426"/>
                  </a:lnTo>
                  <a:lnTo>
                    <a:pt x="8214" y="18675"/>
                  </a:lnTo>
                  <a:lnTo>
                    <a:pt x="8713" y="18863"/>
                  </a:lnTo>
                  <a:lnTo>
                    <a:pt x="9151" y="19019"/>
                  </a:lnTo>
                  <a:lnTo>
                    <a:pt x="9619" y="19113"/>
                  </a:lnTo>
                  <a:lnTo>
                    <a:pt x="10056" y="19113"/>
                  </a:lnTo>
                  <a:lnTo>
                    <a:pt x="10462" y="19081"/>
                  </a:lnTo>
                  <a:lnTo>
                    <a:pt x="10681" y="19050"/>
                  </a:lnTo>
                  <a:lnTo>
                    <a:pt x="10868" y="18988"/>
                  </a:lnTo>
                  <a:lnTo>
                    <a:pt x="11056" y="18894"/>
                  </a:lnTo>
                  <a:lnTo>
                    <a:pt x="11243" y="18800"/>
                  </a:lnTo>
                  <a:lnTo>
                    <a:pt x="11430" y="18675"/>
                  </a:lnTo>
                  <a:lnTo>
                    <a:pt x="11618" y="18519"/>
                  </a:lnTo>
                  <a:lnTo>
                    <a:pt x="11961" y="18207"/>
                  </a:lnTo>
                  <a:lnTo>
                    <a:pt x="12242" y="17864"/>
                  </a:lnTo>
                  <a:lnTo>
                    <a:pt x="12492" y="17520"/>
                  </a:lnTo>
                  <a:lnTo>
                    <a:pt x="12742" y="17145"/>
                  </a:lnTo>
                  <a:lnTo>
                    <a:pt x="12929" y="16770"/>
                  </a:lnTo>
                  <a:lnTo>
                    <a:pt x="13117" y="16365"/>
                  </a:lnTo>
                  <a:lnTo>
                    <a:pt x="13242" y="15959"/>
                  </a:lnTo>
                  <a:lnTo>
                    <a:pt x="13367" y="15553"/>
                  </a:lnTo>
                  <a:lnTo>
                    <a:pt x="13460" y="15115"/>
                  </a:lnTo>
                  <a:lnTo>
                    <a:pt x="13523" y="14709"/>
                  </a:lnTo>
                  <a:lnTo>
                    <a:pt x="13554" y="14272"/>
                  </a:lnTo>
                  <a:lnTo>
                    <a:pt x="13585" y="13866"/>
                  </a:lnTo>
                  <a:lnTo>
                    <a:pt x="13617" y="12992"/>
                  </a:lnTo>
                  <a:lnTo>
                    <a:pt x="13554" y="12180"/>
                  </a:lnTo>
                  <a:lnTo>
                    <a:pt x="13460" y="11399"/>
                  </a:lnTo>
                  <a:lnTo>
                    <a:pt x="13335" y="10681"/>
                  </a:lnTo>
                  <a:lnTo>
                    <a:pt x="13179" y="10025"/>
                  </a:lnTo>
                  <a:lnTo>
                    <a:pt x="13054" y="9432"/>
                  </a:lnTo>
                  <a:lnTo>
                    <a:pt x="12773" y="8620"/>
                  </a:lnTo>
                  <a:lnTo>
                    <a:pt x="12680" y="8307"/>
                  </a:lnTo>
                  <a:lnTo>
                    <a:pt x="13304" y="8057"/>
                  </a:lnTo>
                  <a:lnTo>
                    <a:pt x="13960" y="7745"/>
                  </a:lnTo>
                  <a:lnTo>
                    <a:pt x="14678" y="7402"/>
                  </a:lnTo>
                  <a:lnTo>
                    <a:pt x="15397" y="7027"/>
                  </a:lnTo>
                  <a:lnTo>
                    <a:pt x="16115" y="6621"/>
                  </a:lnTo>
                  <a:lnTo>
                    <a:pt x="16864" y="6184"/>
                  </a:lnTo>
                  <a:lnTo>
                    <a:pt x="17551" y="5684"/>
                  </a:lnTo>
                  <a:lnTo>
                    <a:pt x="18238" y="5216"/>
                  </a:lnTo>
                  <a:lnTo>
                    <a:pt x="18863" y="4685"/>
                  </a:lnTo>
                  <a:lnTo>
                    <a:pt x="19394" y="4154"/>
                  </a:lnTo>
                  <a:lnTo>
                    <a:pt x="19894" y="3592"/>
                  </a:lnTo>
                  <a:lnTo>
                    <a:pt x="20081" y="3342"/>
                  </a:lnTo>
                  <a:lnTo>
                    <a:pt x="20268" y="3061"/>
                  </a:lnTo>
                  <a:lnTo>
                    <a:pt x="20425" y="2748"/>
                  </a:lnTo>
                  <a:lnTo>
                    <a:pt x="20549" y="2467"/>
                  </a:lnTo>
                  <a:lnTo>
                    <a:pt x="20643" y="2186"/>
                  </a:lnTo>
                  <a:lnTo>
                    <a:pt x="20706" y="1905"/>
                  </a:lnTo>
                  <a:lnTo>
                    <a:pt x="20706" y="1624"/>
                  </a:lnTo>
                  <a:lnTo>
                    <a:pt x="20706" y="1343"/>
                  </a:lnTo>
                  <a:lnTo>
                    <a:pt x="20674" y="1062"/>
                  </a:lnTo>
                  <a:lnTo>
                    <a:pt x="20581" y="781"/>
                  </a:lnTo>
                  <a:lnTo>
                    <a:pt x="20456" y="562"/>
                  </a:lnTo>
                  <a:lnTo>
                    <a:pt x="20300" y="406"/>
                  </a:lnTo>
                  <a:lnTo>
                    <a:pt x="20081" y="281"/>
                  </a:lnTo>
                  <a:lnTo>
                    <a:pt x="19800" y="156"/>
                  </a:lnTo>
                  <a:lnTo>
                    <a:pt x="19488" y="94"/>
                  </a:lnTo>
                  <a:lnTo>
                    <a:pt x="19113" y="32"/>
                  </a:lnTo>
                  <a:lnTo>
                    <a:pt x="18738" y="0"/>
                  </a:lnTo>
                  <a:close/>
                </a:path>
              </a:pathLst>
            </a:custGeom>
            <a:solidFill>
              <a:srgbClr val="F7A9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3611;p61">
              <a:extLst>
                <a:ext uri="{FF2B5EF4-FFF2-40B4-BE49-F238E27FC236}">
                  <a16:creationId xmlns:a16="http://schemas.microsoft.com/office/drawing/2014/main" id="{EDD88320-ECE1-86E0-60C9-C0B2470B036F}"/>
                </a:ext>
              </a:extLst>
            </p:cNvPr>
            <p:cNvSpPr/>
            <p:nvPr/>
          </p:nvSpPr>
          <p:spPr>
            <a:xfrm>
              <a:off x="4498600" y="2793450"/>
              <a:ext cx="220975" cy="424750"/>
            </a:xfrm>
            <a:custGeom>
              <a:avLst/>
              <a:gdLst/>
              <a:ahLst/>
              <a:cxnLst/>
              <a:rect l="l" t="t" r="r" b="b"/>
              <a:pathLst>
                <a:path w="8839" h="16990" extrusionOk="0">
                  <a:moveTo>
                    <a:pt x="8807" y="1"/>
                  </a:moveTo>
                  <a:lnTo>
                    <a:pt x="8776" y="32"/>
                  </a:lnTo>
                  <a:lnTo>
                    <a:pt x="8682" y="344"/>
                  </a:lnTo>
                  <a:lnTo>
                    <a:pt x="8589" y="657"/>
                  </a:lnTo>
                  <a:lnTo>
                    <a:pt x="8432" y="938"/>
                  </a:lnTo>
                  <a:lnTo>
                    <a:pt x="8307" y="1250"/>
                  </a:lnTo>
                  <a:lnTo>
                    <a:pt x="7964" y="1781"/>
                  </a:lnTo>
                  <a:lnTo>
                    <a:pt x="7558" y="2280"/>
                  </a:lnTo>
                  <a:lnTo>
                    <a:pt x="7090" y="2749"/>
                  </a:lnTo>
                  <a:lnTo>
                    <a:pt x="6621" y="3186"/>
                  </a:lnTo>
                  <a:lnTo>
                    <a:pt x="6090" y="3561"/>
                  </a:lnTo>
                  <a:lnTo>
                    <a:pt x="5528" y="3936"/>
                  </a:lnTo>
                  <a:lnTo>
                    <a:pt x="4935" y="4279"/>
                  </a:lnTo>
                  <a:lnTo>
                    <a:pt x="4341" y="4623"/>
                  </a:lnTo>
                  <a:lnTo>
                    <a:pt x="3123" y="5216"/>
                  </a:lnTo>
                  <a:lnTo>
                    <a:pt x="1905" y="5747"/>
                  </a:lnTo>
                  <a:lnTo>
                    <a:pt x="750" y="6278"/>
                  </a:lnTo>
                  <a:lnTo>
                    <a:pt x="656" y="6371"/>
                  </a:lnTo>
                  <a:lnTo>
                    <a:pt x="594" y="6465"/>
                  </a:lnTo>
                  <a:lnTo>
                    <a:pt x="563" y="6559"/>
                  </a:lnTo>
                  <a:lnTo>
                    <a:pt x="594" y="6684"/>
                  </a:lnTo>
                  <a:lnTo>
                    <a:pt x="656" y="6777"/>
                  </a:lnTo>
                  <a:lnTo>
                    <a:pt x="812" y="7340"/>
                  </a:lnTo>
                  <a:lnTo>
                    <a:pt x="969" y="7964"/>
                  </a:lnTo>
                  <a:lnTo>
                    <a:pt x="1125" y="8589"/>
                  </a:lnTo>
                  <a:lnTo>
                    <a:pt x="1218" y="9245"/>
                  </a:lnTo>
                  <a:lnTo>
                    <a:pt x="1312" y="9900"/>
                  </a:lnTo>
                  <a:lnTo>
                    <a:pt x="1406" y="10587"/>
                  </a:lnTo>
                  <a:lnTo>
                    <a:pt x="1437" y="11274"/>
                  </a:lnTo>
                  <a:lnTo>
                    <a:pt x="1437" y="11962"/>
                  </a:lnTo>
                  <a:lnTo>
                    <a:pt x="1406" y="12649"/>
                  </a:lnTo>
                  <a:lnTo>
                    <a:pt x="1343" y="13304"/>
                  </a:lnTo>
                  <a:lnTo>
                    <a:pt x="1250" y="13960"/>
                  </a:lnTo>
                  <a:lnTo>
                    <a:pt x="1093" y="14616"/>
                  </a:lnTo>
                  <a:lnTo>
                    <a:pt x="906" y="15209"/>
                  </a:lnTo>
                  <a:lnTo>
                    <a:pt x="656" y="15803"/>
                  </a:lnTo>
                  <a:lnTo>
                    <a:pt x="375" y="16334"/>
                  </a:lnTo>
                  <a:lnTo>
                    <a:pt x="0" y="16865"/>
                  </a:lnTo>
                  <a:lnTo>
                    <a:pt x="0" y="16896"/>
                  </a:lnTo>
                  <a:lnTo>
                    <a:pt x="0" y="16958"/>
                  </a:lnTo>
                  <a:lnTo>
                    <a:pt x="63" y="16989"/>
                  </a:lnTo>
                  <a:lnTo>
                    <a:pt x="125" y="16958"/>
                  </a:lnTo>
                  <a:lnTo>
                    <a:pt x="563" y="16459"/>
                  </a:lnTo>
                  <a:lnTo>
                    <a:pt x="969" y="15928"/>
                  </a:lnTo>
                  <a:lnTo>
                    <a:pt x="1281" y="15366"/>
                  </a:lnTo>
                  <a:lnTo>
                    <a:pt x="1562" y="14772"/>
                  </a:lnTo>
                  <a:lnTo>
                    <a:pt x="1781" y="14148"/>
                  </a:lnTo>
                  <a:lnTo>
                    <a:pt x="1968" y="13492"/>
                  </a:lnTo>
                  <a:lnTo>
                    <a:pt x="2093" y="12836"/>
                  </a:lnTo>
                  <a:lnTo>
                    <a:pt x="2155" y="12149"/>
                  </a:lnTo>
                  <a:lnTo>
                    <a:pt x="2186" y="11462"/>
                  </a:lnTo>
                  <a:lnTo>
                    <a:pt x="2186" y="10775"/>
                  </a:lnTo>
                  <a:lnTo>
                    <a:pt x="2124" y="10088"/>
                  </a:lnTo>
                  <a:lnTo>
                    <a:pt x="2062" y="9401"/>
                  </a:lnTo>
                  <a:lnTo>
                    <a:pt x="1937" y="8714"/>
                  </a:lnTo>
                  <a:lnTo>
                    <a:pt x="1781" y="8058"/>
                  </a:lnTo>
                  <a:lnTo>
                    <a:pt x="1593" y="7433"/>
                  </a:lnTo>
                  <a:lnTo>
                    <a:pt x="1375" y="6809"/>
                  </a:lnTo>
                  <a:lnTo>
                    <a:pt x="2530" y="6278"/>
                  </a:lnTo>
                  <a:lnTo>
                    <a:pt x="3779" y="5684"/>
                  </a:lnTo>
                  <a:lnTo>
                    <a:pt x="4373" y="5372"/>
                  </a:lnTo>
                  <a:lnTo>
                    <a:pt x="4997" y="5060"/>
                  </a:lnTo>
                  <a:lnTo>
                    <a:pt x="5559" y="4716"/>
                  </a:lnTo>
                  <a:lnTo>
                    <a:pt x="6121" y="4310"/>
                  </a:lnTo>
                  <a:lnTo>
                    <a:pt x="6652" y="3936"/>
                  </a:lnTo>
                  <a:lnTo>
                    <a:pt x="7152" y="3498"/>
                  </a:lnTo>
                  <a:lnTo>
                    <a:pt x="7589" y="2999"/>
                  </a:lnTo>
                  <a:lnTo>
                    <a:pt x="7964" y="2499"/>
                  </a:lnTo>
                  <a:lnTo>
                    <a:pt x="8151" y="2249"/>
                  </a:lnTo>
                  <a:lnTo>
                    <a:pt x="8307" y="1968"/>
                  </a:lnTo>
                  <a:lnTo>
                    <a:pt x="8432" y="1656"/>
                  </a:lnTo>
                  <a:lnTo>
                    <a:pt x="8557" y="1375"/>
                  </a:lnTo>
                  <a:lnTo>
                    <a:pt x="8651" y="1062"/>
                  </a:lnTo>
                  <a:lnTo>
                    <a:pt x="8745" y="719"/>
                  </a:lnTo>
                  <a:lnTo>
                    <a:pt x="8807" y="375"/>
                  </a:lnTo>
                  <a:lnTo>
                    <a:pt x="8838" y="32"/>
                  </a:lnTo>
                  <a:lnTo>
                    <a:pt x="880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3612;p61">
              <a:extLst>
                <a:ext uri="{FF2B5EF4-FFF2-40B4-BE49-F238E27FC236}">
                  <a16:creationId xmlns:a16="http://schemas.microsoft.com/office/drawing/2014/main" id="{23B81C47-8B42-5D27-8A8D-BEE472B00E56}"/>
                </a:ext>
              </a:extLst>
            </p:cNvPr>
            <p:cNvSpPr/>
            <p:nvPr/>
          </p:nvSpPr>
          <p:spPr>
            <a:xfrm>
              <a:off x="4895225" y="3850575"/>
              <a:ext cx="988425" cy="572300"/>
            </a:xfrm>
            <a:custGeom>
              <a:avLst/>
              <a:gdLst/>
              <a:ahLst/>
              <a:cxnLst/>
              <a:rect l="l" t="t" r="r" b="b"/>
              <a:pathLst>
                <a:path w="39537" h="22892" extrusionOk="0">
                  <a:moveTo>
                    <a:pt x="0" y="0"/>
                  </a:moveTo>
                  <a:lnTo>
                    <a:pt x="0" y="63"/>
                  </a:lnTo>
                  <a:lnTo>
                    <a:pt x="2311" y="15740"/>
                  </a:lnTo>
                  <a:lnTo>
                    <a:pt x="2530" y="17176"/>
                  </a:lnTo>
                  <a:lnTo>
                    <a:pt x="3404" y="22891"/>
                  </a:lnTo>
                  <a:lnTo>
                    <a:pt x="39537" y="22891"/>
                  </a:lnTo>
                  <a:lnTo>
                    <a:pt x="33884" y="750"/>
                  </a:lnTo>
                  <a:lnTo>
                    <a:pt x="33822" y="562"/>
                  </a:lnTo>
                  <a:lnTo>
                    <a:pt x="33759" y="250"/>
                  </a:lnTo>
                  <a:lnTo>
                    <a:pt x="33759" y="125"/>
                  </a:lnTo>
                  <a:lnTo>
                    <a:pt x="33759" y="63"/>
                  </a:lnTo>
                  <a:lnTo>
                    <a:pt x="33759" y="0"/>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3613;p61">
              <a:extLst>
                <a:ext uri="{FF2B5EF4-FFF2-40B4-BE49-F238E27FC236}">
                  <a16:creationId xmlns:a16="http://schemas.microsoft.com/office/drawing/2014/main" id="{9251C6B1-0B8E-6CEC-E2F8-663B5B85EE7F}"/>
                </a:ext>
              </a:extLst>
            </p:cNvPr>
            <p:cNvSpPr/>
            <p:nvPr/>
          </p:nvSpPr>
          <p:spPr>
            <a:xfrm>
              <a:off x="5020900" y="3926300"/>
              <a:ext cx="139000" cy="496575"/>
            </a:xfrm>
            <a:custGeom>
              <a:avLst/>
              <a:gdLst/>
              <a:ahLst/>
              <a:cxnLst/>
              <a:rect l="l" t="t" r="r" b="b"/>
              <a:pathLst>
                <a:path w="5560" h="19863" extrusionOk="0">
                  <a:moveTo>
                    <a:pt x="95" y="1"/>
                  </a:moveTo>
                  <a:lnTo>
                    <a:pt x="32" y="32"/>
                  </a:lnTo>
                  <a:lnTo>
                    <a:pt x="1" y="94"/>
                  </a:lnTo>
                  <a:lnTo>
                    <a:pt x="1562" y="6590"/>
                  </a:lnTo>
                  <a:lnTo>
                    <a:pt x="1875" y="7839"/>
                  </a:lnTo>
                  <a:lnTo>
                    <a:pt x="2093" y="8838"/>
                  </a:lnTo>
                  <a:lnTo>
                    <a:pt x="3467" y="14335"/>
                  </a:lnTo>
                  <a:lnTo>
                    <a:pt x="4873" y="19862"/>
                  </a:lnTo>
                  <a:lnTo>
                    <a:pt x="5560" y="19862"/>
                  </a:lnTo>
                  <a:lnTo>
                    <a:pt x="3873" y="13492"/>
                  </a:lnTo>
                  <a:lnTo>
                    <a:pt x="2156" y="7152"/>
                  </a:lnTo>
                  <a:lnTo>
                    <a:pt x="1844" y="6028"/>
                  </a:lnTo>
                  <a:lnTo>
                    <a:pt x="188" y="63"/>
                  </a:lnTo>
                  <a:lnTo>
                    <a:pt x="15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3614;p61">
              <a:extLst>
                <a:ext uri="{FF2B5EF4-FFF2-40B4-BE49-F238E27FC236}">
                  <a16:creationId xmlns:a16="http://schemas.microsoft.com/office/drawing/2014/main" id="{C426AF89-4F6E-28F8-D46A-FFFBC65E0340}"/>
                </a:ext>
              </a:extLst>
            </p:cNvPr>
            <p:cNvSpPr/>
            <p:nvPr/>
          </p:nvSpPr>
          <p:spPr>
            <a:xfrm>
              <a:off x="4437700" y="3849800"/>
              <a:ext cx="1302300" cy="573075"/>
            </a:xfrm>
            <a:custGeom>
              <a:avLst/>
              <a:gdLst/>
              <a:ahLst/>
              <a:cxnLst/>
              <a:rect l="l" t="t" r="r" b="b"/>
              <a:pathLst>
                <a:path w="52092" h="22923" extrusionOk="0">
                  <a:moveTo>
                    <a:pt x="6465" y="0"/>
                  </a:moveTo>
                  <a:lnTo>
                    <a:pt x="5716" y="1312"/>
                  </a:lnTo>
                  <a:lnTo>
                    <a:pt x="5028" y="2623"/>
                  </a:lnTo>
                  <a:lnTo>
                    <a:pt x="4373" y="3997"/>
                  </a:lnTo>
                  <a:lnTo>
                    <a:pt x="3748" y="5371"/>
                  </a:lnTo>
                  <a:lnTo>
                    <a:pt x="3186" y="6746"/>
                  </a:lnTo>
                  <a:lnTo>
                    <a:pt x="2655" y="8182"/>
                  </a:lnTo>
                  <a:lnTo>
                    <a:pt x="2187" y="9587"/>
                  </a:lnTo>
                  <a:lnTo>
                    <a:pt x="1749" y="11024"/>
                  </a:lnTo>
                  <a:lnTo>
                    <a:pt x="1375" y="12492"/>
                  </a:lnTo>
                  <a:lnTo>
                    <a:pt x="1031" y="13960"/>
                  </a:lnTo>
                  <a:lnTo>
                    <a:pt x="750" y="15427"/>
                  </a:lnTo>
                  <a:lnTo>
                    <a:pt x="500" y="16895"/>
                  </a:lnTo>
                  <a:lnTo>
                    <a:pt x="313" y="18394"/>
                  </a:lnTo>
                  <a:lnTo>
                    <a:pt x="157" y="19893"/>
                  </a:lnTo>
                  <a:lnTo>
                    <a:pt x="63" y="21423"/>
                  </a:lnTo>
                  <a:lnTo>
                    <a:pt x="1" y="22922"/>
                  </a:lnTo>
                  <a:lnTo>
                    <a:pt x="47969" y="22922"/>
                  </a:lnTo>
                  <a:lnTo>
                    <a:pt x="48656" y="20112"/>
                  </a:lnTo>
                  <a:lnTo>
                    <a:pt x="49281" y="17270"/>
                  </a:lnTo>
                  <a:lnTo>
                    <a:pt x="49874" y="14428"/>
                  </a:lnTo>
                  <a:lnTo>
                    <a:pt x="50436" y="11586"/>
                  </a:lnTo>
                  <a:lnTo>
                    <a:pt x="50905" y="8713"/>
                  </a:lnTo>
                  <a:lnTo>
                    <a:pt x="51373" y="5871"/>
                  </a:lnTo>
                  <a:lnTo>
                    <a:pt x="51748" y="2998"/>
                  </a:lnTo>
                  <a:lnTo>
                    <a:pt x="52091" y="94"/>
                  </a:lnTo>
                  <a:lnTo>
                    <a:pt x="52091" y="0"/>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3615;p61">
              <a:extLst>
                <a:ext uri="{FF2B5EF4-FFF2-40B4-BE49-F238E27FC236}">
                  <a16:creationId xmlns:a16="http://schemas.microsoft.com/office/drawing/2014/main" id="{2B3C83BF-9034-A044-8E47-3C7FBFB016E4}"/>
                </a:ext>
              </a:extLst>
            </p:cNvPr>
            <p:cNvSpPr/>
            <p:nvPr/>
          </p:nvSpPr>
          <p:spPr>
            <a:xfrm>
              <a:off x="5432350" y="3995775"/>
              <a:ext cx="38300" cy="427100"/>
            </a:xfrm>
            <a:custGeom>
              <a:avLst/>
              <a:gdLst/>
              <a:ahLst/>
              <a:cxnLst/>
              <a:rect l="l" t="t" r="r" b="b"/>
              <a:pathLst>
                <a:path w="1532" h="17084" extrusionOk="0">
                  <a:moveTo>
                    <a:pt x="1031" y="1"/>
                  </a:moveTo>
                  <a:lnTo>
                    <a:pt x="938" y="32"/>
                  </a:lnTo>
                  <a:lnTo>
                    <a:pt x="907" y="95"/>
                  </a:lnTo>
                  <a:lnTo>
                    <a:pt x="907" y="2218"/>
                  </a:lnTo>
                  <a:lnTo>
                    <a:pt x="875" y="4342"/>
                  </a:lnTo>
                  <a:lnTo>
                    <a:pt x="844" y="6497"/>
                  </a:lnTo>
                  <a:lnTo>
                    <a:pt x="750" y="8620"/>
                  </a:lnTo>
                  <a:lnTo>
                    <a:pt x="594" y="10744"/>
                  </a:lnTo>
                  <a:lnTo>
                    <a:pt x="438" y="12867"/>
                  </a:lnTo>
                  <a:lnTo>
                    <a:pt x="251" y="14960"/>
                  </a:lnTo>
                  <a:lnTo>
                    <a:pt x="1" y="17083"/>
                  </a:lnTo>
                  <a:lnTo>
                    <a:pt x="844" y="17083"/>
                  </a:lnTo>
                  <a:lnTo>
                    <a:pt x="1094" y="15210"/>
                  </a:lnTo>
                  <a:lnTo>
                    <a:pt x="1250" y="13336"/>
                  </a:lnTo>
                  <a:lnTo>
                    <a:pt x="1406" y="11681"/>
                  </a:lnTo>
                  <a:lnTo>
                    <a:pt x="1500" y="10026"/>
                  </a:lnTo>
                  <a:lnTo>
                    <a:pt x="1531" y="8370"/>
                  </a:lnTo>
                  <a:lnTo>
                    <a:pt x="1531" y="6715"/>
                  </a:lnTo>
                  <a:lnTo>
                    <a:pt x="1500" y="5060"/>
                  </a:lnTo>
                  <a:lnTo>
                    <a:pt x="1406" y="3405"/>
                  </a:lnTo>
                  <a:lnTo>
                    <a:pt x="1281" y="1750"/>
                  </a:lnTo>
                  <a:lnTo>
                    <a:pt x="1125" y="95"/>
                  </a:lnTo>
                  <a:lnTo>
                    <a:pt x="1094" y="32"/>
                  </a:lnTo>
                  <a:lnTo>
                    <a:pt x="103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3616;p61">
              <a:extLst>
                <a:ext uri="{FF2B5EF4-FFF2-40B4-BE49-F238E27FC236}">
                  <a16:creationId xmlns:a16="http://schemas.microsoft.com/office/drawing/2014/main" id="{36A9382B-DF01-D18C-B443-09F865AE8147}"/>
                </a:ext>
              </a:extLst>
            </p:cNvPr>
            <p:cNvSpPr/>
            <p:nvPr/>
          </p:nvSpPr>
          <p:spPr>
            <a:xfrm>
              <a:off x="5572125" y="3990325"/>
              <a:ext cx="45300" cy="432550"/>
            </a:xfrm>
            <a:custGeom>
              <a:avLst/>
              <a:gdLst/>
              <a:ahLst/>
              <a:cxnLst/>
              <a:rect l="l" t="t" r="r" b="b"/>
              <a:pathLst>
                <a:path w="1812" h="17302" extrusionOk="0">
                  <a:moveTo>
                    <a:pt x="1437" y="0"/>
                  </a:moveTo>
                  <a:lnTo>
                    <a:pt x="1343" y="32"/>
                  </a:lnTo>
                  <a:lnTo>
                    <a:pt x="1312" y="63"/>
                  </a:lnTo>
                  <a:lnTo>
                    <a:pt x="1312" y="94"/>
                  </a:lnTo>
                  <a:lnTo>
                    <a:pt x="1280" y="1749"/>
                  </a:lnTo>
                  <a:lnTo>
                    <a:pt x="1249" y="3404"/>
                  </a:lnTo>
                  <a:lnTo>
                    <a:pt x="1218" y="5028"/>
                  </a:lnTo>
                  <a:lnTo>
                    <a:pt x="1155" y="6683"/>
                  </a:lnTo>
                  <a:lnTo>
                    <a:pt x="1062" y="8307"/>
                  </a:lnTo>
                  <a:lnTo>
                    <a:pt x="937" y="9962"/>
                  </a:lnTo>
                  <a:lnTo>
                    <a:pt x="812" y="11586"/>
                  </a:lnTo>
                  <a:lnTo>
                    <a:pt x="656" y="13242"/>
                  </a:lnTo>
                  <a:lnTo>
                    <a:pt x="562" y="13897"/>
                  </a:lnTo>
                  <a:lnTo>
                    <a:pt x="437" y="14834"/>
                  </a:lnTo>
                  <a:lnTo>
                    <a:pt x="250" y="15990"/>
                  </a:lnTo>
                  <a:lnTo>
                    <a:pt x="0" y="17301"/>
                  </a:lnTo>
                  <a:lnTo>
                    <a:pt x="906" y="17301"/>
                  </a:lnTo>
                  <a:lnTo>
                    <a:pt x="1093" y="16271"/>
                  </a:lnTo>
                  <a:lnTo>
                    <a:pt x="1249" y="15209"/>
                  </a:lnTo>
                  <a:lnTo>
                    <a:pt x="1374" y="14116"/>
                  </a:lnTo>
                  <a:lnTo>
                    <a:pt x="1499" y="13054"/>
                  </a:lnTo>
                  <a:lnTo>
                    <a:pt x="1593" y="11992"/>
                  </a:lnTo>
                  <a:lnTo>
                    <a:pt x="1655" y="10899"/>
                  </a:lnTo>
                  <a:lnTo>
                    <a:pt x="1780" y="8745"/>
                  </a:lnTo>
                  <a:lnTo>
                    <a:pt x="1811" y="6558"/>
                  </a:lnTo>
                  <a:lnTo>
                    <a:pt x="1780" y="4404"/>
                  </a:lnTo>
                  <a:lnTo>
                    <a:pt x="1686" y="2249"/>
                  </a:lnTo>
                  <a:lnTo>
                    <a:pt x="1561" y="125"/>
                  </a:lnTo>
                  <a:lnTo>
                    <a:pt x="1530" y="63"/>
                  </a:lnTo>
                  <a:lnTo>
                    <a:pt x="1499" y="32"/>
                  </a:lnTo>
                  <a:lnTo>
                    <a:pt x="143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3617;p61">
              <a:extLst>
                <a:ext uri="{FF2B5EF4-FFF2-40B4-BE49-F238E27FC236}">
                  <a16:creationId xmlns:a16="http://schemas.microsoft.com/office/drawing/2014/main" id="{93AD5189-9EE5-6777-84EE-36A96A5A041D}"/>
                </a:ext>
              </a:extLst>
            </p:cNvPr>
            <p:cNvSpPr/>
            <p:nvPr/>
          </p:nvSpPr>
          <p:spPr>
            <a:xfrm>
              <a:off x="4636000" y="3957525"/>
              <a:ext cx="475500" cy="391950"/>
            </a:xfrm>
            <a:custGeom>
              <a:avLst/>
              <a:gdLst/>
              <a:ahLst/>
              <a:cxnLst/>
              <a:rect l="l" t="t" r="r" b="b"/>
              <a:pathLst>
                <a:path w="19020" h="15678" extrusionOk="0">
                  <a:moveTo>
                    <a:pt x="18895" y="1"/>
                  </a:moveTo>
                  <a:lnTo>
                    <a:pt x="18863" y="63"/>
                  </a:lnTo>
                  <a:lnTo>
                    <a:pt x="18676" y="813"/>
                  </a:lnTo>
                  <a:lnTo>
                    <a:pt x="18457" y="1562"/>
                  </a:lnTo>
                  <a:lnTo>
                    <a:pt x="18208" y="2312"/>
                  </a:lnTo>
                  <a:lnTo>
                    <a:pt x="17958" y="3061"/>
                  </a:lnTo>
                  <a:lnTo>
                    <a:pt x="17677" y="3779"/>
                  </a:lnTo>
                  <a:lnTo>
                    <a:pt x="17364" y="4498"/>
                  </a:lnTo>
                  <a:lnTo>
                    <a:pt x="17021" y="5185"/>
                  </a:lnTo>
                  <a:lnTo>
                    <a:pt x="16677" y="5903"/>
                  </a:lnTo>
                  <a:lnTo>
                    <a:pt x="16053" y="6996"/>
                  </a:lnTo>
                  <a:lnTo>
                    <a:pt x="15397" y="8120"/>
                  </a:lnTo>
                  <a:lnTo>
                    <a:pt x="15022" y="8651"/>
                  </a:lnTo>
                  <a:lnTo>
                    <a:pt x="14679" y="9182"/>
                  </a:lnTo>
                  <a:lnTo>
                    <a:pt x="14273" y="9682"/>
                  </a:lnTo>
                  <a:lnTo>
                    <a:pt x="13867" y="10181"/>
                  </a:lnTo>
                  <a:lnTo>
                    <a:pt x="13461" y="10650"/>
                  </a:lnTo>
                  <a:lnTo>
                    <a:pt x="13024" y="11118"/>
                  </a:lnTo>
                  <a:lnTo>
                    <a:pt x="12555" y="11556"/>
                  </a:lnTo>
                  <a:lnTo>
                    <a:pt x="12087" y="11962"/>
                  </a:lnTo>
                  <a:lnTo>
                    <a:pt x="11587" y="12368"/>
                  </a:lnTo>
                  <a:lnTo>
                    <a:pt x="11087" y="12711"/>
                  </a:lnTo>
                  <a:lnTo>
                    <a:pt x="10525" y="13055"/>
                  </a:lnTo>
                  <a:lnTo>
                    <a:pt x="9963" y="13336"/>
                  </a:lnTo>
                  <a:lnTo>
                    <a:pt x="9401" y="13617"/>
                  </a:lnTo>
                  <a:lnTo>
                    <a:pt x="8808" y="13835"/>
                  </a:lnTo>
                  <a:lnTo>
                    <a:pt x="8214" y="14023"/>
                  </a:lnTo>
                  <a:lnTo>
                    <a:pt x="7590" y="14210"/>
                  </a:lnTo>
                  <a:lnTo>
                    <a:pt x="6996" y="14335"/>
                  </a:lnTo>
                  <a:lnTo>
                    <a:pt x="6372" y="14460"/>
                  </a:lnTo>
                  <a:lnTo>
                    <a:pt x="5154" y="14678"/>
                  </a:lnTo>
                  <a:lnTo>
                    <a:pt x="3905" y="14803"/>
                  </a:lnTo>
                  <a:lnTo>
                    <a:pt x="2655" y="14928"/>
                  </a:lnTo>
                  <a:lnTo>
                    <a:pt x="1406" y="15022"/>
                  </a:lnTo>
                  <a:lnTo>
                    <a:pt x="157" y="15116"/>
                  </a:lnTo>
                  <a:lnTo>
                    <a:pt x="95" y="15147"/>
                  </a:lnTo>
                  <a:lnTo>
                    <a:pt x="63" y="15178"/>
                  </a:lnTo>
                  <a:lnTo>
                    <a:pt x="1" y="15241"/>
                  </a:lnTo>
                  <a:lnTo>
                    <a:pt x="1" y="15272"/>
                  </a:lnTo>
                  <a:lnTo>
                    <a:pt x="1" y="15366"/>
                  </a:lnTo>
                  <a:lnTo>
                    <a:pt x="32" y="15428"/>
                  </a:lnTo>
                  <a:lnTo>
                    <a:pt x="95" y="15490"/>
                  </a:lnTo>
                  <a:lnTo>
                    <a:pt x="157" y="15490"/>
                  </a:lnTo>
                  <a:lnTo>
                    <a:pt x="906" y="15584"/>
                  </a:lnTo>
                  <a:lnTo>
                    <a:pt x="1687" y="15647"/>
                  </a:lnTo>
                  <a:lnTo>
                    <a:pt x="2437" y="15678"/>
                  </a:lnTo>
                  <a:lnTo>
                    <a:pt x="3998" y="15678"/>
                  </a:lnTo>
                  <a:lnTo>
                    <a:pt x="4748" y="15647"/>
                  </a:lnTo>
                  <a:lnTo>
                    <a:pt x="5528" y="15615"/>
                  </a:lnTo>
                  <a:lnTo>
                    <a:pt x="6278" y="15553"/>
                  </a:lnTo>
                  <a:lnTo>
                    <a:pt x="6934" y="15459"/>
                  </a:lnTo>
                  <a:lnTo>
                    <a:pt x="7590" y="15366"/>
                  </a:lnTo>
                  <a:lnTo>
                    <a:pt x="8214" y="15209"/>
                  </a:lnTo>
                  <a:lnTo>
                    <a:pt x="8870" y="15053"/>
                  </a:lnTo>
                  <a:lnTo>
                    <a:pt x="9463" y="14835"/>
                  </a:lnTo>
                  <a:lnTo>
                    <a:pt x="10088" y="14616"/>
                  </a:lnTo>
                  <a:lnTo>
                    <a:pt x="10681" y="14335"/>
                  </a:lnTo>
                  <a:lnTo>
                    <a:pt x="11275" y="14054"/>
                  </a:lnTo>
                  <a:lnTo>
                    <a:pt x="11837" y="13679"/>
                  </a:lnTo>
                  <a:lnTo>
                    <a:pt x="12368" y="13304"/>
                  </a:lnTo>
                  <a:lnTo>
                    <a:pt x="12867" y="12898"/>
                  </a:lnTo>
                  <a:lnTo>
                    <a:pt x="13367" y="12461"/>
                  </a:lnTo>
                  <a:lnTo>
                    <a:pt x="13835" y="11993"/>
                  </a:lnTo>
                  <a:lnTo>
                    <a:pt x="14273" y="11524"/>
                  </a:lnTo>
                  <a:lnTo>
                    <a:pt x="14679" y="10993"/>
                  </a:lnTo>
                  <a:lnTo>
                    <a:pt x="15053" y="10463"/>
                  </a:lnTo>
                  <a:lnTo>
                    <a:pt x="15459" y="9900"/>
                  </a:lnTo>
                  <a:lnTo>
                    <a:pt x="15834" y="9307"/>
                  </a:lnTo>
                  <a:lnTo>
                    <a:pt x="16178" y="8714"/>
                  </a:lnTo>
                  <a:lnTo>
                    <a:pt x="16521" y="8120"/>
                  </a:lnTo>
                  <a:lnTo>
                    <a:pt x="16834" y="7496"/>
                  </a:lnTo>
                  <a:lnTo>
                    <a:pt x="17146" y="6871"/>
                  </a:lnTo>
                  <a:lnTo>
                    <a:pt x="17427" y="6247"/>
                  </a:lnTo>
                  <a:lnTo>
                    <a:pt x="17708" y="5591"/>
                  </a:lnTo>
                  <a:lnTo>
                    <a:pt x="17958" y="4935"/>
                  </a:lnTo>
                  <a:lnTo>
                    <a:pt x="18208" y="4248"/>
                  </a:lnTo>
                  <a:lnTo>
                    <a:pt x="18426" y="3592"/>
                  </a:lnTo>
                  <a:lnTo>
                    <a:pt x="18614" y="2905"/>
                  </a:lnTo>
                  <a:lnTo>
                    <a:pt x="18770" y="2187"/>
                  </a:lnTo>
                  <a:lnTo>
                    <a:pt x="18863" y="1500"/>
                  </a:lnTo>
                  <a:lnTo>
                    <a:pt x="18957" y="781"/>
                  </a:lnTo>
                  <a:lnTo>
                    <a:pt x="19020" y="94"/>
                  </a:lnTo>
                  <a:lnTo>
                    <a:pt x="19020" y="32"/>
                  </a:lnTo>
                  <a:lnTo>
                    <a:pt x="1898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3618;p61">
              <a:extLst>
                <a:ext uri="{FF2B5EF4-FFF2-40B4-BE49-F238E27FC236}">
                  <a16:creationId xmlns:a16="http://schemas.microsoft.com/office/drawing/2014/main" id="{45F55144-E0C9-4522-85FB-F89FE8090588}"/>
                </a:ext>
              </a:extLst>
            </p:cNvPr>
            <p:cNvSpPr/>
            <p:nvPr/>
          </p:nvSpPr>
          <p:spPr>
            <a:xfrm>
              <a:off x="4490000" y="3895850"/>
              <a:ext cx="170225" cy="527025"/>
            </a:xfrm>
            <a:custGeom>
              <a:avLst/>
              <a:gdLst/>
              <a:ahLst/>
              <a:cxnLst/>
              <a:rect l="l" t="t" r="r" b="b"/>
              <a:pathLst>
                <a:path w="6809" h="21081" extrusionOk="0">
                  <a:moveTo>
                    <a:pt x="6684" y="1"/>
                  </a:moveTo>
                  <a:lnTo>
                    <a:pt x="6028" y="1156"/>
                  </a:lnTo>
                  <a:lnTo>
                    <a:pt x="5404" y="2343"/>
                  </a:lnTo>
                  <a:lnTo>
                    <a:pt x="4779" y="3498"/>
                  </a:lnTo>
                  <a:lnTo>
                    <a:pt x="4186" y="4685"/>
                  </a:lnTo>
                  <a:lnTo>
                    <a:pt x="3624" y="5903"/>
                  </a:lnTo>
                  <a:lnTo>
                    <a:pt x="3093" y="7090"/>
                  </a:lnTo>
                  <a:lnTo>
                    <a:pt x="2562" y="8339"/>
                  </a:lnTo>
                  <a:lnTo>
                    <a:pt x="2062" y="9557"/>
                  </a:lnTo>
                  <a:lnTo>
                    <a:pt x="1594" y="10962"/>
                  </a:lnTo>
                  <a:lnTo>
                    <a:pt x="1156" y="12367"/>
                  </a:lnTo>
                  <a:lnTo>
                    <a:pt x="813" y="13773"/>
                  </a:lnTo>
                  <a:lnTo>
                    <a:pt x="501" y="15241"/>
                  </a:lnTo>
                  <a:lnTo>
                    <a:pt x="282" y="16677"/>
                  </a:lnTo>
                  <a:lnTo>
                    <a:pt x="126" y="18145"/>
                  </a:lnTo>
                  <a:lnTo>
                    <a:pt x="32" y="19613"/>
                  </a:lnTo>
                  <a:lnTo>
                    <a:pt x="1" y="21080"/>
                  </a:lnTo>
                  <a:lnTo>
                    <a:pt x="657" y="21080"/>
                  </a:lnTo>
                  <a:lnTo>
                    <a:pt x="657" y="19644"/>
                  </a:lnTo>
                  <a:lnTo>
                    <a:pt x="750" y="18239"/>
                  </a:lnTo>
                  <a:lnTo>
                    <a:pt x="875" y="17021"/>
                  </a:lnTo>
                  <a:lnTo>
                    <a:pt x="1063" y="15834"/>
                  </a:lnTo>
                  <a:lnTo>
                    <a:pt x="1281" y="14647"/>
                  </a:lnTo>
                  <a:lnTo>
                    <a:pt x="1531" y="13492"/>
                  </a:lnTo>
                  <a:lnTo>
                    <a:pt x="1812" y="12305"/>
                  </a:lnTo>
                  <a:lnTo>
                    <a:pt x="2156" y="11149"/>
                  </a:lnTo>
                  <a:lnTo>
                    <a:pt x="2499" y="10025"/>
                  </a:lnTo>
                  <a:lnTo>
                    <a:pt x="2905" y="8870"/>
                  </a:lnTo>
                  <a:lnTo>
                    <a:pt x="3311" y="7745"/>
                  </a:lnTo>
                  <a:lnTo>
                    <a:pt x="3748" y="6621"/>
                  </a:lnTo>
                  <a:lnTo>
                    <a:pt x="4217" y="5497"/>
                  </a:lnTo>
                  <a:lnTo>
                    <a:pt x="4717" y="4404"/>
                  </a:lnTo>
                  <a:lnTo>
                    <a:pt x="5716" y="2218"/>
                  </a:lnTo>
                  <a:lnTo>
                    <a:pt x="6809" y="94"/>
                  </a:lnTo>
                  <a:lnTo>
                    <a:pt x="6778" y="32"/>
                  </a:lnTo>
                  <a:lnTo>
                    <a:pt x="674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3619;p61">
              <a:extLst>
                <a:ext uri="{FF2B5EF4-FFF2-40B4-BE49-F238E27FC236}">
                  <a16:creationId xmlns:a16="http://schemas.microsoft.com/office/drawing/2014/main" id="{D3AE21A3-CE98-0FE4-0C96-86CFE00F4F0C}"/>
                </a:ext>
              </a:extLst>
            </p:cNvPr>
            <p:cNvSpPr/>
            <p:nvPr/>
          </p:nvSpPr>
          <p:spPr>
            <a:xfrm>
              <a:off x="4460350" y="1756650"/>
              <a:ext cx="1214850" cy="1579450"/>
            </a:xfrm>
            <a:custGeom>
              <a:avLst/>
              <a:gdLst/>
              <a:ahLst/>
              <a:cxnLst/>
              <a:rect l="l" t="t" r="r" b="b"/>
              <a:pathLst>
                <a:path w="48594" h="63178" extrusionOk="0">
                  <a:moveTo>
                    <a:pt x="36289" y="0"/>
                  </a:moveTo>
                  <a:lnTo>
                    <a:pt x="35539" y="31"/>
                  </a:lnTo>
                  <a:lnTo>
                    <a:pt x="34759" y="156"/>
                  </a:lnTo>
                  <a:lnTo>
                    <a:pt x="34009" y="312"/>
                  </a:lnTo>
                  <a:lnTo>
                    <a:pt x="33228" y="500"/>
                  </a:lnTo>
                  <a:lnTo>
                    <a:pt x="32448" y="750"/>
                  </a:lnTo>
                  <a:lnTo>
                    <a:pt x="31698" y="1062"/>
                  </a:lnTo>
                  <a:lnTo>
                    <a:pt x="30949" y="1374"/>
                  </a:lnTo>
                  <a:lnTo>
                    <a:pt x="30199" y="1749"/>
                  </a:lnTo>
                  <a:lnTo>
                    <a:pt x="29450" y="2155"/>
                  </a:lnTo>
                  <a:lnTo>
                    <a:pt x="28763" y="2592"/>
                  </a:lnTo>
                  <a:lnTo>
                    <a:pt x="28044" y="3029"/>
                  </a:lnTo>
                  <a:lnTo>
                    <a:pt x="27388" y="3529"/>
                  </a:lnTo>
                  <a:lnTo>
                    <a:pt x="26764" y="4029"/>
                  </a:lnTo>
                  <a:lnTo>
                    <a:pt x="26139" y="4560"/>
                  </a:lnTo>
                  <a:lnTo>
                    <a:pt x="25577" y="5090"/>
                  </a:lnTo>
                  <a:lnTo>
                    <a:pt x="25046" y="5621"/>
                  </a:lnTo>
                  <a:lnTo>
                    <a:pt x="24547" y="6152"/>
                  </a:lnTo>
                  <a:lnTo>
                    <a:pt x="24109" y="6714"/>
                  </a:lnTo>
                  <a:lnTo>
                    <a:pt x="23703" y="7277"/>
                  </a:lnTo>
                  <a:lnTo>
                    <a:pt x="23360" y="7807"/>
                  </a:lnTo>
                  <a:lnTo>
                    <a:pt x="23079" y="8370"/>
                  </a:lnTo>
                  <a:lnTo>
                    <a:pt x="22829" y="8900"/>
                  </a:lnTo>
                  <a:lnTo>
                    <a:pt x="22517" y="9775"/>
                  </a:lnTo>
                  <a:lnTo>
                    <a:pt x="22236" y="10681"/>
                  </a:lnTo>
                  <a:lnTo>
                    <a:pt x="22017" y="11586"/>
                  </a:lnTo>
                  <a:lnTo>
                    <a:pt x="21798" y="12492"/>
                  </a:lnTo>
                  <a:lnTo>
                    <a:pt x="21424" y="14334"/>
                  </a:lnTo>
                  <a:lnTo>
                    <a:pt x="21080" y="16146"/>
                  </a:lnTo>
                  <a:lnTo>
                    <a:pt x="20768" y="17863"/>
                  </a:lnTo>
                  <a:lnTo>
                    <a:pt x="20456" y="19456"/>
                  </a:lnTo>
                  <a:lnTo>
                    <a:pt x="20268" y="20205"/>
                  </a:lnTo>
                  <a:lnTo>
                    <a:pt x="20050" y="20924"/>
                  </a:lnTo>
                  <a:lnTo>
                    <a:pt x="19831" y="21580"/>
                  </a:lnTo>
                  <a:lnTo>
                    <a:pt x="19581" y="22173"/>
                  </a:lnTo>
                  <a:lnTo>
                    <a:pt x="19269" y="22735"/>
                  </a:lnTo>
                  <a:lnTo>
                    <a:pt x="18956" y="23297"/>
                  </a:lnTo>
                  <a:lnTo>
                    <a:pt x="18613" y="23797"/>
                  </a:lnTo>
                  <a:lnTo>
                    <a:pt x="18238" y="24297"/>
                  </a:lnTo>
                  <a:lnTo>
                    <a:pt x="17832" y="24765"/>
                  </a:lnTo>
                  <a:lnTo>
                    <a:pt x="17426" y="25202"/>
                  </a:lnTo>
                  <a:lnTo>
                    <a:pt x="16989" y="25639"/>
                  </a:lnTo>
                  <a:lnTo>
                    <a:pt x="16552" y="26045"/>
                  </a:lnTo>
                  <a:lnTo>
                    <a:pt x="16083" y="26451"/>
                  </a:lnTo>
                  <a:lnTo>
                    <a:pt x="15584" y="26826"/>
                  </a:lnTo>
                  <a:lnTo>
                    <a:pt x="14584" y="27544"/>
                  </a:lnTo>
                  <a:lnTo>
                    <a:pt x="13523" y="28263"/>
                  </a:lnTo>
                  <a:lnTo>
                    <a:pt x="12398" y="28950"/>
                  </a:lnTo>
                  <a:lnTo>
                    <a:pt x="10119" y="30324"/>
                  </a:lnTo>
                  <a:lnTo>
                    <a:pt x="8963" y="31073"/>
                  </a:lnTo>
                  <a:lnTo>
                    <a:pt x="7776" y="31854"/>
                  </a:lnTo>
                  <a:lnTo>
                    <a:pt x="6621" y="32728"/>
                  </a:lnTo>
                  <a:lnTo>
                    <a:pt x="6059" y="33197"/>
                  </a:lnTo>
                  <a:lnTo>
                    <a:pt x="5497" y="33665"/>
                  </a:lnTo>
                  <a:lnTo>
                    <a:pt x="4934" y="34165"/>
                  </a:lnTo>
                  <a:lnTo>
                    <a:pt x="4372" y="34727"/>
                  </a:lnTo>
                  <a:lnTo>
                    <a:pt x="3841" y="35289"/>
                  </a:lnTo>
                  <a:lnTo>
                    <a:pt x="3311" y="35883"/>
                  </a:lnTo>
                  <a:lnTo>
                    <a:pt x="2780" y="36507"/>
                  </a:lnTo>
                  <a:lnTo>
                    <a:pt x="2311" y="37194"/>
                  </a:lnTo>
                  <a:lnTo>
                    <a:pt x="1874" y="37881"/>
                  </a:lnTo>
                  <a:lnTo>
                    <a:pt x="1499" y="38600"/>
                  </a:lnTo>
                  <a:lnTo>
                    <a:pt x="1156" y="39349"/>
                  </a:lnTo>
                  <a:lnTo>
                    <a:pt x="843" y="40099"/>
                  </a:lnTo>
                  <a:lnTo>
                    <a:pt x="594" y="40879"/>
                  </a:lnTo>
                  <a:lnTo>
                    <a:pt x="406" y="41660"/>
                  </a:lnTo>
                  <a:lnTo>
                    <a:pt x="219" y="42472"/>
                  </a:lnTo>
                  <a:lnTo>
                    <a:pt x="125" y="43284"/>
                  </a:lnTo>
                  <a:lnTo>
                    <a:pt x="31" y="44096"/>
                  </a:lnTo>
                  <a:lnTo>
                    <a:pt x="0" y="44908"/>
                  </a:lnTo>
                  <a:lnTo>
                    <a:pt x="31" y="45751"/>
                  </a:lnTo>
                  <a:lnTo>
                    <a:pt x="94" y="46594"/>
                  </a:lnTo>
                  <a:lnTo>
                    <a:pt x="188" y="47438"/>
                  </a:lnTo>
                  <a:lnTo>
                    <a:pt x="344" y="48281"/>
                  </a:lnTo>
                  <a:lnTo>
                    <a:pt x="531" y="49124"/>
                  </a:lnTo>
                  <a:lnTo>
                    <a:pt x="750" y="49936"/>
                  </a:lnTo>
                  <a:lnTo>
                    <a:pt x="1031" y="50779"/>
                  </a:lnTo>
                  <a:lnTo>
                    <a:pt x="1374" y="51591"/>
                  </a:lnTo>
                  <a:lnTo>
                    <a:pt x="1718" y="52403"/>
                  </a:lnTo>
                  <a:lnTo>
                    <a:pt x="2155" y="53215"/>
                  </a:lnTo>
                  <a:lnTo>
                    <a:pt x="2592" y="53996"/>
                  </a:lnTo>
                  <a:lnTo>
                    <a:pt x="3092" y="54776"/>
                  </a:lnTo>
                  <a:lnTo>
                    <a:pt x="3654" y="55526"/>
                  </a:lnTo>
                  <a:lnTo>
                    <a:pt x="4247" y="56244"/>
                  </a:lnTo>
                  <a:lnTo>
                    <a:pt x="4872" y="56962"/>
                  </a:lnTo>
                  <a:lnTo>
                    <a:pt x="5559" y="57650"/>
                  </a:lnTo>
                  <a:lnTo>
                    <a:pt x="6277" y="58305"/>
                  </a:lnTo>
                  <a:lnTo>
                    <a:pt x="7058" y="58961"/>
                  </a:lnTo>
                  <a:lnTo>
                    <a:pt x="7870" y="59555"/>
                  </a:lnTo>
                  <a:lnTo>
                    <a:pt x="8744" y="60148"/>
                  </a:lnTo>
                  <a:lnTo>
                    <a:pt x="9713" y="60741"/>
                  </a:lnTo>
                  <a:lnTo>
                    <a:pt x="10743" y="61241"/>
                  </a:lnTo>
                  <a:lnTo>
                    <a:pt x="11774" y="61709"/>
                  </a:lnTo>
                  <a:lnTo>
                    <a:pt x="12836" y="62115"/>
                  </a:lnTo>
                  <a:lnTo>
                    <a:pt x="13929" y="62459"/>
                  </a:lnTo>
                  <a:lnTo>
                    <a:pt x="15053" y="62709"/>
                  </a:lnTo>
                  <a:lnTo>
                    <a:pt x="16177" y="62927"/>
                  </a:lnTo>
                  <a:lnTo>
                    <a:pt x="17333" y="63083"/>
                  </a:lnTo>
                  <a:lnTo>
                    <a:pt x="18488" y="63146"/>
                  </a:lnTo>
                  <a:lnTo>
                    <a:pt x="19675" y="63177"/>
                  </a:lnTo>
                  <a:lnTo>
                    <a:pt x="20830" y="63146"/>
                  </a:lnTo>
                  <a:lnTo>
                    <a:pt x="22048" y="63052"/>
                  </a:lnTo>
                  <a:lnTo>
                    <a:pt x="23235" y="62865"/>
                  </a:lnTo>
                  <a:lnTo>
                    <a:pt x="24422" y="62646"/>
                  </a:lnTo>
                  <a:lnTo>
                    <a:pt x="25640" y="62365"/>
                  </a:lnTo>
                  <a:lnTo>
                    <a:pt x="26826" y="62022"/>
                  </a:lnTo>
                  <a:lnTo>
                    <a:pt x="28013" y="61616"/>
                  </a:lnTo>
                  <a:lnTo>
                    <a:pt x="29200" y="61147"/>
                  </a:lnTo>
                  <a:lnTo>
                    <a:pt x="30386" y="60616"/>
                  </a:lnTo>
                  <a:lnTo>
                    <a:pt x="31573" y="60023"/>
                  </a:lnTo>
                  <a:lnTo>
                    <a:pt x="32729" y="59367"/>
                  </a:lnTo>
                  <a:lnTo>
                    <a:pt x="33853" y="58680"/>
                  </a:lnTo>
                  <a:lnTo>
                    <a:pt x="34977" y="57899"/>
                  </a:lnTo>
                  <a:lnTo>
                    <a:pt x="36101" y="57087"/>
                  </a:lnTo>
                  <a:lnTo>
                    <a:pt x="37195" y="56182"/>
                  </a:lnTo>
                  <a:lnTo>
                    <a:pt x="38225" y="55245"/>
                  </a:lnTo>
                  <a:lnTo>
                    <a:pt x="39287" y="54246"/>
                  </a:lnTo>
                  <a:lnTo>
                    <a:pt x="40286" y="53184"/>
                  </a:lnTo>
                  <a:lnTo>
                    <a:pt x="41254" y="52059"/>
                  </a:lnTo>
                  <a:lnTo>
                    <a:pt x="42191" y="50873"/>
                  </a:lnTo>
                  <a:lnTo>
                    <a:pt x="43097" y="49624"/>
                  </a:lnTo>
                  <a:lnTo>
                    <a:pt x="43971" y="48343"/>
                  </a:lnTo>
                  <a:lnTo>
                    <a:pt x="44315" y="47781"/>
                  </a:lnTo>
                  <a:lnTo>
                    <a:pt x="44658" y="47188"/>
                  </a:lnTo>
                  <a:lnTo>
                    <a:pt x="44971" y="46594"/>
                  </a:lnTo>
                  <a:lnTo>
                    <a:pt x="45283" y="46001"/>
                  </a:lnTo>
                  <a:lnTo>
                    <a:pt x="45564" y="45376"/>
                  </a:lnTo>
                  <a:lnTo>
                    <a:pt x="45845" y="44721"/>
                  </a:lnTo>
                  <a:lnTo>
                    <a:pt x="46345" y="43409"/>
                  </a:lnTo>
                  <a:lnTo>
                    <a:pt x="46813" y="42035"/>
                  </a:lnTo>
                  <a:lnTo>
                    <a:pt x="47219" y="40630"/>
                  </a:lnTo>
                  <a:lnTo>
                    <a:pt x="47563" y="39193"/>
                  </a:lnTo>
                  <a:lnTo>
                    <a:pt x="47844" y="37725"/>
                  </a:lnTo>
                  <a:lnTo>
                    <a:pt x="48094" y="36195"/>
                  </a:lnTo>
                  <a:lnTo>
                    <a:pt x="48281" y="34665"/>
                  </a:lnTo>
                  <a:lnTo>
                    <a:pt x="48437" y="33103"/>
                  </a:lnTo>
                  <a:lnTo>
                    <a:pt x="48531" y="31542"/>
                  </a:lnTo>
                  <a:lnTo>
                    <a:pt x="48593" y="29949"/>
                  </a:lnTo>
                  <a:lnTo>
                    <a:pt x="48593" y="28356"/>
                  </a:lnTo>
                  <a:lnTo>
                    <a:pt x="48562" y="26764"/>
                  </a:lnTo>
                  <a:lnTo>
                    <a:pt x="48468" y="25140"/>
                  </a:lnTo>
                  <a:lnTo>
                    <a:pt x="48375" y="23547"/>
                  </a:lnTo>
                  <a:lnTo>
                    <a:pt x="48219" y="21986"/>
                  </a:lnTo>
                  <a:lnTo>
                    <a:pt x="48000" y="20393"/>
                  </a:lnTo>
                  <a:lnTo>
                    <a:pt x="47781" y="18863"/>
                  </a:lnTo>
                  <a:lnTo>
                    <a:pt x="47531" y="17332"/>
                  </a:lnTo>
                  <a:lnTo>
                    <a:pt x="47219" y="15833"/>
                  </a:lnTo>
                  <a:lnTo>
                    <a:pt x="46876" y="14366"/>
                  </a:lnTo>
                  <a:lnTo>
                    <a:pt x="46501" y="12929"/>
                  </a:lnTo>
                  <a:lnTo>
                    <a:pt x="46126" y="11524"/>
                  </a:lnTo>
                  <a:lnTo>
                    <a:pt x="45689" y="10181"/>
                  </a:lnTo>
                  <a:lnTo>
                    <a:pt x="45252" y="8900"/>
                  </a:lnTo>
                  <a:lnTo>
                    <a:pt x="44752" y="7651"/>
                  </a:lnTo>
                  <a:lnTo>
                    <a:pt x="44252" y="6465"/>
                  </a:lnTo>
                  <a:lnTo>
                    <a:pt x="43721" y="5340"/>
                  </a:lnTo>
                  <a:lnTo>
                    <a:pt x="43159" y="4279"/>
                  </a:lnTo>
                  <a:lnTo>
                    <a:pt x="42597" y="3310"/>
                  </a:lnTo>
                  <a:lnTo>
                    <a:pt x="42379" y="2967"/>
                  </a:lnTo>
                  <a:lnTo>
                    <a:pt x="42129" y="2623"/>
                  </a:lnTo>
                  <a:lnTo>
                    <a:pt x="41848" y="2311"/>
                  </a:lnTo>
                  <a:lnTo>
                    <a:pt x="41598" y="2030"/>
                  </a:lnTo>
                  <a:lnTo>
                    <a:pt x="41317" y="1749"/>
                  </a:lnTo>
                  <a:lnTo>
                    <a:pt x="41036" y="1499"/>
                  </a:lnTo>
                  <a:lnTo>
                    <a:pt x="40723" y="1280"/>
                  </a:lnTo>
                  <a:lnTo>
                    <a:pt x="40442" y="1062"/>
                  </a:lnTo>
                  <a:lnTo>
                    <a:pt x="40130" y="875"/>
                  </a:lnTo>
                  <a:lnTo>
                    <a:pt x="39818" y="718"/>
                  </a:lnTo>
                  <a:lnTo>
                    <a:pt x="39474" y="562"/>
                  </a:lnTo>
                  <a:lnTo>
                    <a:pt x="39131" y="437"/>
                  </a:lnTo>
                  <a:lnTo>
                    <a:pt x="38818" y="312"/>
                  </a:lnTo>
                  <a:lnTo>
                    <a:pt x="38475" y="219"/>
                  </a:lnTo>
                  <a:lnTo>
                    <a:pt x="37757" y="94"/>
                  </a:lnTo>
                  <a:lnTo>
                    <a:pt x="37038" y="0"/>
                  </a:lnTo>
                  <a:close/>
                </a:path>
              </a:pathLst>
            </a:custGeom>
            <a:solidFill>
              <a:srgbClr val="D856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3620;p61">
              <a:extLst>
                <a:ext uri="{FF2B5EF4-FFF2-40B4-BE49-F238E27FC236}">
                  <a16:creationId xmlns:a16="http://schemas.microsoft.com/office/drawing/2014/main" id="{120C44C8-8ED7-2C03-F8A9-B65B2F517AA6}"/>
                </a:ext>
              </a:extLst>
            </p:cNvPr>
            <p:cNvSpPr/>
            <p:nvPr/>
          </p:nvSpPr>
          <p:spPr>
            <a:xfrm>
              <a:off x="4460350" y="1756650"/>
              <a:ext cx="1214850" cy="1579450"/>
            </a:xfrm>
            <a:custGeom>
              <a:avLst/>
              <a:gdLst/>
              <a:ahLst/>
              <a:cxnLst/>
              <a:rect l="l" t="t" r="r" b="b"/>
              <a:pathLst>
                <a:path w="48594" h="63178" fill="none" extrusionOk="0">
                  <a:moveTo>
                    <a:pt x="42597" y="3310"/>
                  </a:moveTo>
                  <a:lnTo>
                    <a:pt x="42597" y="3310"/>
                  </a:lnTo>
                  <a:lnTo>
                    <a:pt x="43159" y="4279"/>
                  </a:lnTo>
                  <a:lnTo>
                    <a:pt x="43721" y="5340"/>
                  </a:lnTo>
                  <a:lnTo>
                    <a:pt x="44252" y="6465"/>
                  </a:lnTo>
                  <a:lnTo>
                    <a:pt x="44752" y="7651"/>
                  </a:lnTo>
                  <a:lnTo>
                    <a:pt x="45252" y="8900"/>
                  </a:lnTo>
                  <a:lnTo>
                    <a:pt x="45689" y="10181"/>
                  </a:lnTo>
                  <a:lnTo>
                    <a:pt x="46126" y="11524"/>
                  </a:lnTo>
                  <a:lnTo>
                    <a:pt x="46501" y="12929"/>
                  </a:lnTo>
                  <a:lnTo>
                    <a:pt x="46876" y="14366"/>
                  </a:lnTo>
                  <a:lnTo>
                    <a:pt x="47219" y="15833"/>
                  </a:lnTo>
                  <a:lnTo>
                    <a:pt x="47531" y="17332"/>
                  </a:lnTo>
                  <a:lnTo>
                    <a:pt x="47781" y="18863"/>
                  </a:lnTo>
                  <a:lnTo>
                    <a:pt x="48000" y="20393"/>
                  </a:lnTo>
                  <a:lnTo>
                    <a:pt x="48219" y="21986"/>
                  </a:lnTo>
                  <a:lnTo>
                    <a:pt x="48375" y="23547"/>
                  </a:lnTo>
                  <a:lnTo>
                    <a:pt x="48468" y="25140"/>
                  </a:lnTo>
                  <a:lnTo>
                    <a:pt x="48562" y="26764"/>
                  </a:lnTo>
                  <a:lnTo>
                    <a:pt x="48593" y="28356"/>
                  </a:lnTo>
                  <a:lnTo>
                    <a:pt x="48593" y="29949"/>
                  </a:lnTo>
                  <a:lnTo>
                    <a:pt x="48531" y="31542"/>
                  </a:lnTo>
                  <a:lnTo>
                    <a:pt x="48437" y="33103"/>
                  </a:lnTo>
                  <a:lnTo>
                    <a:pt x="48281" y="34665"/>
                  </a:lnTo>
                  <a:lnTo>
                    <a:pt x="48094" y="36195"/>
                  </a:lnTo>
                  <a:lnTo>
                    <a:pt x="47844" y="37725"/>
                  </a:lnTo>
                  <a:lnTo>
                    <a:pt x="47563" y="39193"/>
                  </a:lnTo>
                  <a:lnTo>
                    <a:pt x="47219" y="40630"/>
                  </a:lnTo>
                  <a:lnTo>
                    <a:pt x="46813" y="42035"/>
                  </a:lnTo>
                  <a:lnTo>
                    <a:pt x="46345" y="43409"/>
                  </a:lnTo>
                  <a:lnTo>
                    <a:pt x="45845" y="44721"/>
                  </a:lnTo>
                  <a:lnTo>
                    <a:pt x="45564" y="45376"/>
                  </a:lnTo>
                  <a:lnTo>
                    <a:pt x="45283" y="46001"/>
                  </a:lnTo>
                  <a:lnTo>
                    <a:pt x="44971" y="46594"/>
                  </a:lnTo>
                  <a:lnTo>
                    <a:pt x="44658" y="47188"/>
                  </a:lnTo>
                  <a:lnTo>
                    <a:pt x="44315" y="47781"/>
                  </a:lnTo>
                  <a:lnTo>
                    <a:pt x="43971" y="48343"/>
                  </a:lnTo>
                  <a:lnTo>
                    <a:pt x="43971" y="48343"/>
                  </a:lnTo>
                  <a:lnTo>
                    <a:pt x="43097" y="49624"/>
                  </a:lnTo>
                  <a:lnTo>
                    <a:pt x="42191" y="50873"/>
                  </a:lnTo>
                  <a:lnTo>
                    <a:pt x="41254" y="52059"/>
                  </a:lnTo>
                  <a:lnTo>
                    <a:pt x="40286" y="53184"/>
                  </a:lnTo>
                  <a:lnTo>
                    <a:pt x="39287" y="54246"/>
                  </a:lnTo>
                  <a:lnTo>
                    <a:pt x="38225" y="55245"/>
                  </a:lnTo>
                  <a:lnTo>
                    <a:pt x="37195" y="56182"/>
                  </a:lnTo>
                  <a:lnTo>
                    <a:pt x="36101" y="57087"/>
                  </a:lnTo>
                  <a:lnTo>
                    <a:pt x="34977" y="57899"/>
                  </a:lnTo>
                  <a:lnTo>
                    <a:pt x="33853" y="58680"/>
                  </a:lnTo>
                  <a:lnTo>
                    <a:pt x="32729" y="59367"/>
                  </a:lnTo>
                  <a:lnTo>
                    <a:pt x="31573" y="60023"/>
                  </a:lnTo>
                  <a:lnTo>
                    <a:pt x="30386" y="60616"/>
                  </a:lnTo>
                  <a:lnTo>
                    <a:pt x="29200" y="61147"/>
                  </a:lnTo>
                  <a:lnTo>
                    <a:pt x="28013" y="61616"/>
                  </a:lnTo>
                  <a:lnTo>
                    <a:pt x="26826" y="62022"/>
                  </a:lnTo>
                  <a:lnTo>
                    <a:pt x="25640" y="62365"/>
                  </a:lnTo>
                  <a:lnTo>
                    <a:pt x="24422" y="62646"/>
                  </a:lnTo>
                  <a:lnTo>
                    <a:pt x="23235" y="62865"/>
                  </a:lnTo>
                  <a:lnTo>
                    <a:pt x="22048" y="63052"/>
                  </a:lnTo>
                  <a:lnTo>
                    <a:pt x="20830" y="63146"/>
                  </a:lnTo>
                  <a:lnTo>
                    <a:pt x="19675" y="63177"/>
                  </a:lnTo>
                  <a:lnTo>
                    <a:pt x="18488" y="63146"/>
                  </a:lnTo>
                  <a:lnTo>
                    <a:pt x="17333" y="63083"/>
                  </a:lnTo>
                  <a:lnTo>
                    <a:pt x="16177" y="62927"/>
                  </a:lnTo>
                  <a:lnTo>
                    <a:pt x="15053" y="62709"/>
                  </a:lnTo>
                  <a:lnTo>
                    <a:pt x="13929" y="62459"/>
                  </a:lnTo>
                  <a:lnTo>
                    <a:pt x="12836" y="62115"/>
                  </a:lnTo>
                  <a:lnTo>
                    <a:pt x="11774" y="61709"/>
                  </a:lnTo>
                  <a:lnTo>
                    <a:pt x="10743" y="61241"/>
                  </a:lnTo>
                  <a:lnTo>
                    <a:pt x="9713" y="60741"/>
                  </a:lnTo>
                  <a:lnTo>
                    <a:pt x="8744" y="60148"/>
                  </a:lnTo>
                  <a:lnTo>
                    <a:pt x="8744" y="60148"/>
                  </a:lnTo>
                  <a:lnTo>
                    <a:pt x="7870" y="59555"/>
                  </a:lnTo>
                  <a:lnTo>
                    <a:pt x="7058" y="58961"/>
                  </a:lnTo>
                  <a:lnTo>
                    <a:pt x="6277" y="58305"/>
                  </a:lnTo>
                  <a:lnTo>
                    <a:pt x="5559" y="57650"/>
                  </a:lnTo>
                  <a:lnTo>
                    <a:pt x="4872" y="56962"/>
                  </a:lnTo>
                  <a:lnTo>
                    <a:pt x="4247" y="56244"/>
                  </a:lnTo>
                  <a:lnTo>
                    <a:pt x="3654" y="55526"/>
                  </a:lnTo>
                  <a:lnTo>
                    <a:pt x="3092" y="54776"/>
                  </a:lnTo>
                  <a:lnTo>
                    <a:pt x="2592" y="53996"/>
                  </a:lnTo>
                  <a:lnTo>
                    <a:pt x="2155" y="53215"/>
                  </a:lnTo>
                  <a:lnTo>
                    <a:pt x="1718" y="52403"/>
                  </a:lnTo>
                  <a:lnTo>
                    <a:pt x="1374" y="51591"/>
                  </a:lnTo>
                  <a:lnTo>
                    <a:pt x="1031" y="50779"/>
                  </a:lnTo>
                  <a:lnTo>
                    <a:pt x="750" y="49936"/>
                  </a:lnTo>
                  <a:lnTo>
                    <a:pt x="531" y="49124"/>
                  </a:lnTo>
                  <a:lnTo>
                    <a:pt x="344" y="48281"/>
                  </a:lnTo>
                  <a:lnTo>
                    <a:pt x="188" y="47438"/>
                  </a:lnTo>
                  <a:lnTo>
                    <a:pt x="94" y="46594"/>
                  </a:lnTo>
                  <a:lnTo>
                    <a:pt x="31" y="45751"/>
                  </a:lnTo>
                  <a:lnTo>
                    <a:pt x="0" y="44908"/>
                  </a:lnTo>
                  <a:lnTo>
                    <a:pt x="31" y="44096"/>
                  </a:lnTo>
                  <a:lnTo>
                    <a:pt x="125" y="43284"/>
                  </a:lnTo>
                  <a:lnTo>
                    <a:pt x="219" y="42472"/>
                  </a:lnTo>
                  <a:lnTo>
                    <a:pt x="406" y="41660"/>
                  </a:lnTo>
                  <a:lnTo>
                    <a:pt x="594" y="40879"/>
                  </a:lnTo>
                  <a:lnTo>
                    <a:pt x="843" y="40099"/>
                  </a:lnTo>
                  <a:lnTo>
                    <a:pt x="1156" y="39349"/>
                  </a:lnTo>
                  <a:lnTo>
                    <a:pt x="1499" y="38600"/>
                  </a:lnTo>
                  <a:lnTo>
                    <a:pt x="1874" y="37881"/>
                  </a:lnTo>
                  <a:lnTo>
                    <a:pt x="2311" y="37194"/>
                  </a:lnTo>
                  <a:lnTo>
                    <a:pt x="2780" y="36507"/>
                  </a:lnTo>
                  <a:lnTo>
                    <a:pt x="3311" y="35883"/>
                  </a:lnTo>
                  <a:lnTo>
                    <a:pt x="3311" y="35883"/>
                  </a:lnTo>
                  <a:lnTo>
                    <a:pt x="3841" y="35289"/>
                  </a:lnTo>
                  <a:lnTo>
                    <a:pt x="4372" y="34727"/>
                  </a:lnTo>
                  <a:lnTo>
                    <a:pt x="4934" y="34165"/>
                  </a:lnTo>
                  <a:lnTo>
                    <a:pt x="5497" y="33665"/>
                  </a:lnTo>
                  <a:lnTo>
                    <a:pt x="6059" y="33197"/>
                  </a:lnTo>
                  <a:lnTo>
                    <a:pt x="6621" y="32728"/>
                  </a:lnTo>
                  <a:lnTo>
                    <a:pt x="7776" y="31854"/>
                  </a:lnTo>
                  <a:lnTo>
                    <a:pt x="8963" y="31073"/>
                  </a:lnTo>
                  <a:lnTo>
                    <a:pt x="10119" y="30324"/>
                  </a:lnTo>
                  <a:lnTo>
                    <a:pt x="12398" y="28950"/>
                  </a:lnTo>
                  <a:lnTo>
                    <a:pt x="13523" y="28263"/>
                  </a:lnTo>
                  <a:lnTo>
                    <a:pt x="14584" y="27544"/>
                  </a:lnTo>
                  <a:lnTo>
                    <a:pt x="15584" y="26826"/>
                  </a:lnTo>
                  <a:lnTo>
                    <a:pt x="16083" y="26451"/>
                  </a:lnTo>
                  <a:lnTo>
                    <a:pt x="16552" y="26045"/>
                  </a:lnTo>
                  <a:lnTo>
                    <a:pt x="16989" y="25639"/>
                  </a:lnTo>
                  <a:lnTo>
                    <a:pt x="17426" y="25202"/>
                  </a:lnTo>
                  <a:lnTo>
                    <a:pt x="17832" y="24765"/>
                  </a:lnTo>
                  <a:lnTo>
                    <a:pt x="18238" y="24297"/>
                  </a:lnTo>
                  <a:lnTo>
                    <a:pt x="18613" y="23797"/>
                  </a:lnTo>
                  <a:lnTo>
                    <a:pt x="18956" y="23297"/>
                  </a:lnTo>
                  <a:lnTo>
                    <a:pt x="19269" y="22735"/>
                  </a:lnTo>
                  <a:lnTo>
                    <a:pt x="19581" y="22173"/>
                  </a:lnTo>
                  <a:lnTo>
                    <a:pt x="19581" y="22173"/>
                  </a:lnTo>
                  <a:lnTo>
                    <a:pt x="19831" y="21580"/>
                  </a:lnTo>
                  <a:lnTo>
                    <a:pt x="20050" y="20924"/>
                  </a:lnTo>
                  <a:lnTo>
                    <a:pt x="20268" y="20205"/>
                  </a:lnTo>
                  <a:lnTo>
                    <a:pt x="20456" y="19456"/>
                  </a:lnTo>
                  <a:lnTo>
                    <a:pt x="20768" y="17863"/>
                  </a:lnTo>
                  <a:lnTo>
                    <a:pt x="21080" y="16146"/>
                  </a:lnTo>
                  <a:lnTo>
                    <a:pt x="21424" y="14334"/>
                  </a:lnTo>
                  <a:lnTo>
                    <a:pt x="21798" y="12492"/>
                  </a:lnTo>
                  <a:lnTo>
                    <a:pt x="22017" y="11586"/>
                  </a:lnTo>
                  <a:lnTo>
                    <a:pt x="22236" y="10681"/>
                  </a:lnTo>
                  <a:lnTo>
                    <a:pt x="22517" y="9775"/>
                  </a:lnTo>
                  <a:lnTo>
                    <a:pt x="22829" y="8900"/>
                  </a:lnTo>
                  <a:lnTo>
                    <a:pt x="22829" y="8900"/>
                  </a:lnTo>
                  <a:lnTo>
                    <a:pt x="23079" y="8370"/>
                  </a:lnTo>
                  <a:lnTo>
                    <a:pt x="23360" y="7807"/>
                  </a:lnTo>
                  <a:lnTo>
                    <a:pt x="23703" y="7277"/>
                  </a:lnTo>
                  <a:lnTo>
                    <a:pt x="24109" y="6714"/>
                  </a:lnTo>
                  <a:lnTo>
                    <a:pt x="24547" y="6152"/>
                  </a:lnTo>
                  <a:lnTo>
                    <a:pt x="25046" y="5621"/>
                  </a:lnTo>
                  <a:lnTo>
                    <a:pt x="25577" y="5090"/>
                  </a:lnTo>
                  <a:lnTo>
                    <a:pt x="26139" y="4560"/>
                  </a:lnTo>
                  <a:lnTo>
                    <a:pt x="26764" y="4029"/>
                  </a:lnTo>
                  <a:lnTo>
                    <a:pt x="27388" y="3529"/>
                  </a:lnTo>
                  <a:lnTo>
                    <a:pt x="28044" y="3029"/>
                  </a:lnTo>
                  <a:lnTo>
                    <a:pt x="28763" y="2592"/>
                  </a:lnTo>
                  <a:lnTo>
                    <a:pt x="29450" y="2155"/>
                  </a:lnTo>
                  <a:lnTo>
                    <a:pt x="30199" y="1749"/>
                  </a:lnTo>
                  <a:lnTo>
                    <a:pt x="30949" y="1374"/>
                  </a:lnTo>
                  <a:lnTo>
                    <a:pt x="31698" y="1062"/>
                  </a:lnTo>
                  <a:lnTo>
                    <a:pt x="32448" y="750"/>
                  </a:lnTo>
                  <a:lnTo>
                    <a:pt x="33228" y="500"/>
                  </a:lnTo>
                  <a:lnTo>
                    <a:pt x="34009" y="312"/>
                  </a:lnTo>
                  <a:lnTo>
                    <a:pt x="34759" y="156"/>
                  </a:lnTo>
                  <a:lnTo>
                    <a:pt x="35539" y="31"/>
                  </a:lnTo>
                  <a:lnTo>
                    <a:pt x="36289" y="0"/>
                  </a:lnTo>
                  <a:lnTo>
                    <a:pt x="37038" y="0"/>
                  </a:lnTo>
                  <a:lnTo>
                    <a:pt x="37757" y="94"/>
                  </a:lnTo>
                  <a:lnTo>
                    <a:pt x="38475" y="219"/>
                  </a:lnTo>
                  <a:lnTo>
                    <a:pt x="38818" y="312"/>
                  </a:lnTo>
                  <a:lnTo>
                    <a:pt x="39131" y="437"/>
                  </a:lnTo>
                  <a:lnTo>
                    <a:pt x="39474" y="562"/>
                  </a:lnTo>
                  <a:lnTo>
                    <a:pt x="39818" y="718"/>
                  </a:lnTo>
                  <a:lnTo>
                    <a:pt x="40130" y="875"/>
                  </a:lnTo>
                  <a:lnTo>
                    <a:pt x="40442" y="1062"/>
                  </a:lnTo>
                  <a:lnTo>
                    <a:pt x="40723" y="1280"/>
                  </a:lnTo>
                  <a:lnTo>
                    <a:pt x="41036" y="1499"/>
                  </a:lnTo>
                  <a:lnTo>
                    <a:pt x="41317" y="1749"/>
                  </a:lnTo>
                  <a:lnTo>
                    <a:pt x="41598" y="2030"/>
                  </a:lnTo>
                  <a:lnTo>
                    <a:pt x="41848" y="2311"/>
                  </a:lnTo>
                  <a:lnTo>
                    <a:pt x="42129" y="2623"/>
                  </a:lnTo>
                  <a:lnTo>
                    <a:pt x="42379" y="2967"/>
                  </a:lnTo>
                  <a:lnTo>
                    <a:pt x="42597" y="331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3621;p61">
              <a:extLst>
                <a:ext uri="{FF2B5EF4-FFF2-40B4-BE49-F238E27FC236}">
                  <a16:creationId xmlns:a16="http://schemas.microsoft.com/office/drawing/2014/main" id="{BE72B168-1B44-A400-C14D-263D861C072C}"/>
                </a:ext>
              </a:extLst>
            </p:cNvPr>
            <p:cNvSpPr/>
            <p:nvPr/>
          </p:nvSpPr>
          <p:spPr>
            <a:xfrm>
              <a:off x="4497025" y="1890925"/>
              <a:ext cx="609800" cy="797925"/>
            </a:xfrm>
            <a:custGeom>
              <a:avLst/>
              <a:gdLst/>
              <a:ahLst/>
              <a:cxnLst/>
              <a:rect l="l" t="t" r="r" b="b"/>
              <a:pathLst>
                <a:path w="24392" h="31917" extrusionOk="0">
                  <a:moveTo>
                    <a:pt x="24391" y="1"/>
                  </a:moveTo>
                  <a:lnTo>
                    <a:pt x="23423" y="875"/>
                  </a:lnTo>
                  <a:lnTo>
                    <a:pt x="22923" y="1343"/>
                  </a:lnTo>
                  <a:lnTo>
                    <a:pt x="22455" y="1812"/>
                  </a:lnTo>
                  <a:lnTo>
                    <a:pt x="22018" y="2343"/>
                  </a:lnTo>
                  <a:lnTo>
                    <a:pt x="21612" y="2874"/>
                  </a:lnTo>
                  <a:lnTo>
                    <a:pt x="21237" y="3405"/>
                  </a:lnTo>
                  <a:lnTo>
                    <a:pt x="20894" y="3998"/>
                  </a:lnTo>
                  <a:lnTo>
                    <a:pt x="20612" y="4622"/>
                  </a:lnTo>
                  <a:lnTo>
                    <a:pt x="20331" y="5247"/>
                  </a:lnTo>
                  <a:lnTo>
                    <a:pt x="20082" y="5872"/>
                  </a:lnTo>
                  <a:lnTo>
                    <a:pt x="19863" y="6496"/>
                  </a:lnTo>
                  <a:lnTo>
                    <a:pt x="19644" y="7152"/>
                  </a:lnTo>
                  <a:lnTo>
                    <a:pt x="19457" y="7777"/>
                  </a:lnTo>
                  <a:lnTo>
                    <a:pt x="19270" y="8432"/>
                  </a:lnTo>
                  <a:lnTo>
                    <a:pt x="19113" y="9088"/>
                  </a:lnTo>
                  <a:lnTo>
                    <a:pt x="18801" y="10400"/>
                  </a:lnTo>
                  <a:lnTo>
                    <a:pt x="18489" y="11712"/>
                  </a:lnTo>
                  <a:lnTo>
                    <a:pt x="18177" y="13023"/>
                  </a:lnTo>
                  <a:lnTo>
                    <a:pt x="17989" y="13648"/>
                  </a:lnTo>
                  <a:lnTo>
                    <a:pt x="17771" y="14272"/>
                  </a:lnTo>
                  <a:lnTo>
                    <a:pt x="17552" y="14866"/>
                  </a:lnTo>
                  <a:lnTo>
                    <a:pt x="17302" y="15459"/>
                  </a:lnTo>
                  <a:lnTo>
                    <a:pt x="17021" y="16052"/>
                  </a:lnTo>
                  <a:lnTo>
                    <a:pt x="16709" y="16583"/>
                  </a:lnTo>
                  <a:lnTo>
                    <a:pt x="16334" y="17114"/>
                  </a:lnTo>
                  <a:lnTo>
                    <a:pt x="15928" y="17614"/>
                  </a:lnTo>
                  <a:lnTo>
                    <a:pt x="15522" y="18082"/>
                  </a:lnTo>
                  <a:lnTo>
                    <a:pt x="15085" y="18551"/>
                  </a:lnTo>
                  <a:lnTo>
                    <a:pt x="14648" y="19019"/>
                  </a:lnTo>
                  <a:lnTo>
                    <a:pt x="14179" y="19456"/>
                  </a:lnTo>
                  <a:lnTo>
                    <a:pt x="13711" y="19862"/>
                  </a:lnTo>
                  <a:lnTo>
                    <a:pt x="13242" y="20268"/>
                  </a:lnTo>
                  <a:lnTo>
                    <a:pt x="12243" y="21018"/>
                  </a:lnTo>
                  <a:lnTo>
                    <a:pt x="11212" y="21736"/>
                  </a:lnTo>
                  <a:lnTo>
                    <a:pt x="10182" y="22454"/>
                  </a:lnTo>
                  <a:lnTo>
                    <a:pt x="9120" y="23110"/>
                  </a:lnTo>
                  <a:lnTo>
                    <a:pt x="6996" y="24422"/>
                  </a:lnTo>
                  <a:lnTo>
                    <a:pt x="6434" y="24765"/>
                  </a:lnTo>
                  <a:lnTo>
                    <a:pt x="5903" y="25140"/>
                  </a:lnTo>
                  <a:lnTo>
                    <a:pt x="5404" y="25515"/>
                  </a:lnTo>
                  <a:lnTo>
                    <a:pt x="4873" y="25921"/>
                  </a:lnTo>
                  <a:lnTo>
                    <a:pt x="4404" y="26327"/>
                  </a:lnTo>
                  <a:lnTo>
                    <a:pt x="3905" y="26733"/>
                  </a:lnTo>
                  <a:lnTo>
                    <a:pt x="3436" y="27170"/>
                  </a:lnTo>
                  <a:lnTo>
                    <a:pt x="2968" y="27639"/>
                  </a:lnTo>
                  <a:lnTo>
                    <a:pt x="2531" y="28107"/>
                  </a:lnTo>
                  <a:lnTo>
                    <a:pt x="2093" y="28607"/>
                  </a:lnTo>
                  <a:lnTo>
                    <a:pt x="1687" y="29106"/>
                  </a:lnTo>
                  <a:lnTo>
                    <a:pt x="1313" y="29637"/>
                  </a:lnTo>
                  <a:lnTo>
                    <a:pt x="938" y="30199"/>
                  </a:lnTo>
                  <a:lnTo>
                    <a:pt x="594" y="30761"/>
                  </a:lnTo>
                  <a:lnTo>
                    <a:pt x="282" y="31324"/>
                  </a:lnTo>
                  <a:lnTo>
                    <a:pt x="1" y="31917"/>
                  </a:lnTo>
                  <a:lnTo>
                    <a:pt x="313" y="31355"/>
                  </a:lnTo>
                  <a:lnTo>
                    <a:pt x="688" y="30824"/>
                  </a:lnTo>
                  <a:lnTo>
                    <a:pt x="1063" y="30293"/>
                  </a:lnTo>
                  <a:lnTo>
                    <a:pt x="1438" y="29762"/>
                  </a:lnTo>
                  <a:lnTo>
                    <a:pt x="1844" y="29262"/>
                  </a:lnTo>
                  <a:lnTo>
                    <a:pt x="2281" y="28794"/>
                  </a:lnTo>
                  <a:lnTo>
                    <a:pt x="2749" y="28326"/>
                  </a:lnTo>
                  <a:lnTo>
                    <a:pt x="3218" y="27857"/>
                  </a:lnTo>
                  <a:lnTo>
                    <a:pt x="4154" y="27045"/>
                  </a:lnTo>
                  <a:lnTo>
                    <a:pt x="5123" y="26264"/>
                  </a:lnTo>
                  <a:lnTo>
                    <a:pt x="6153" y="25546"/>
                  </a:lnTo>
                  <a:lnTo>
                    <a:pt x="7215" y="24890"/>
                  </a:lnTo>
                  <a:lnTo>
                    <a:pt x="8308" y="24266"/>
                  </a:lnTo>
                  <a:lnTo>
                    <a:pt x="9401" y="23641"/>
                  </a:lnTo>
                  <a:lnTo>
                    <a:pt x="10463" y="22985"/>
                  </a:lnTo>
                  <a:lnTo>
                    <a:pt x="11525" y="22298"/>
                  </a:lnTo>
                  <a:lnTo>
                    <a:pt x="12056" y="21924"/>
                  </a:lnTo>
                  <a:lnTo>
                    <a:pt x="12586" y="21580"/>
                  </a:lnTo>
                  <a:lnTo>
                    <a:pt x="13617" y="20799"/>
                  </a:lnTo>
                  <a:lnTo>
                    <a:pt x="14585" y="19956"/>
                  </a:lnTo>
                  <a:lnTo>
                    <a:pt x="15054" y="19488"/>
                  </a:lnTo>
                  <a:lnTo>
                    <a:pt x="15522" y="19050"/>
                  </a:lnTo>
                  <a:lnTo>
                    <a:pt x="15959" y="18551"/>
                  </a:lnTo>
                  <a:lnTo>
                    <a:pt x="16396" y="18051"/>
                  </a:lnTo>
                  <a:lnTo>
                    <a:pt x="16802" y="17520"/>
                  </a:lnTo>
                  <a:lnTo>
                    <a:pt x="17177" y="16958"/>
                  </a:lnTo>
                  <a:lnTo>
                    <a:pt x="17521" y="16365"/>
                  </a:lnTo>
                  <a:lnTo>
                    <a:pt x="17833" y="15740"/>
                  </a:lnTo>
                  <a:lnTo>
                    <a:pt x="18114" y="15116"/>
                  </a:lnTo>
                  <a:lnTo>
                    <a:pt x="18333" y="14460"/>
                  </a:lnTo>
                  <a:lnTo>
                    <a:pt x="18707" y="13179"/>
                  </a:lnTo>
                  <a:lnTo>
                    <a:pt x="19020" y="11868"/>
                  </a:lnTo>
                  <a:lnTo>
                    <a:pt x="19301" y="10525"/>
                  </a:lnTo>
                  <a:lnTo>
                    <a:pt x="19582" y="9213"/>
                  </a:lnTo>
                  <a:lnTo>
                    <a:pt x="19707" y="8557"/>
                  </a:lnTo>
                  <a:lnTo>
                    <a:pt x="19863" y="7902"/>
                  </a:lnTo>
                  <a:lnTo>
                    <a:pt x="20019" y="7277"/>
                  </a:lnTo>
                  <a:lnTo>
                    <a:pt x="20238" y="6621"/>
                  </a:lnTo>
                  <a:lnTo>
                    <a:pt x="20425" y="5997"/>
                  </a:lnTo>
                  <a:lnTo>
                    <a:pt x="20644" y="5372"/>
                  </a:lnTo>
                  <a:lnTo>
                    <a:pt x="20894" y="4747"/>
                  </a:lnTo>
                  <a:lnTo>
                    <a:pt x="21175" y="4154"/>
                  </a:lnTo>
                  <a:lnTo>
                    <a:pt x="21456" y="3561"/>
                  </a:lnTo>
                  <a:lnTo>
                    <a:pt x="21799" y="2999"/>
                  </a:lnTo>
                  <a:lnTo>
                    <a:pt x="22174" y="2468"/>
                  </a:lnTo>
                  <a:lnTo>
                    <a:pt x="22611" y="1937"/>
                  </a:lnTo>
                  <a:lnTo>
                    <a:pt x="23017" y="1437"/>
                  </a:lnTo>
                  <a:lnTo>
                    <a:pt x="23486" y="937"/>
                  </a:lnTo>
                  <a:lnTo>
                    <a:pt x="24391" y="1"/>
                  </a:lnTo>
                  <a:close/>
                </a:path>
              </a:pathLst>
            </a:custGeom>
            <a:solidFill>
              <a:srgbClr val="D856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3622;p61">
              <a:extLst>
                <a:ext uri="{FF2B5EF4-FFF2-40B4-BE49-F238E27FC236}">
                  <a16:creationId xmlns:a16="http://schemas.microsoft.com/office/drawing/2014/main" id="{C62E8904-9E14-8CBE-118F-A27669391BBD}"/>
                </a:ext>
              </a:extLst>
            </p:cNvPr>
            <p:cNvSpPr/>
            <p:nvPr/>
          </p:nvSpPr>
          <p:spPr>
            <a:xfrm>
              <a:off x="5286375" y="2295350"/>
              <a:ext cx="1723100" cy="1068075"/>
            </a:xfrm>
            <a:custGeom>
              <a:avLst/>
              <a:gdLst/>
              <a:ahLst/>
              <a:cxnLst/>
              <a:rect l="l" t="t" r="r" b="b"/>
              <a:pathLst>
                <a:path w="68924" h="42723" extrusionOk="0">
                  <a:moveTo>
                    <a:pt x="52809" y="0"/>
                  </a:moveTo>
                  <a:lnTo>
                    <a:pt x="52372" y="94"/>
                  </a:lnTo>
                  <a:lnTo>
                    <a:pt x="52028" y="188"/>
                  </a:lnTo>
                  <a:lnTo>
                    <a:pt x="51872" y="281"/>
                  </a:lnTo>
                  <a:lnTo>
                    <a:pt x="51716" y="375"/>
                  </a:lnTo>
                  <a:lnTo>
                    <a:pt x="51622" y="469"/>
                  </a:lnTo>
                  <a:lnTo>
                    <a:pt x="51529" y="562"/>
                  </a:lnTo>
                  <a:lnTo>
                    <a:pt x="49624" y="3279"/>
                  </a:lnTo>
                  <a:lnTo>
                    <a:pt x="47281" y="6590"/>
                  </a:lnTo>
                  <a:lnTo>
                    <a:pt x="44627" y="10212"/>
                  </a:lnTo>
                  <a:lnTo>
                    <a:pt x="41972" y="13866"/>
                  </a:lnTo>
                  <a:lnTo>
                    <a:pt x="39443" y="17208"/>
                  </a:lnTo>
                  <a:lnTo>
                    <a:pt x="38287" y="18707"/>
                  </a:lnTo>
                  <a:lnTo>
                    <a:pt x="37257" y="19987"/>
                  </a:lnTo>
                  <a:lnTo>
                    <a:pt x="36382" y="21080"/>
                  </a:lnTo>
                  <a:lnTo>
                    <a:pt x="35695" y="21892"/>
                  </a:lnTo>
                  <a:lnTo>
                    <a:pt x="35196" y="22423"/>
                  </a:lnTo>
                  <a:lnTo>
                    <a:pt x="35008" y="22548"/>
                  </a:lnTo>
                  <a:lnTo>
                    <a:pt x="34883" y="22610"/>
                  </a:lnTo>
                  <a:lnTo>
                    <a:pt x="34571" y="22579"/>
                  </a:lnTo>
                  <a:lnTo>
                    <a:pt x="34196" y="22548"/>
                  </a:lnTo>
                  <a:lnTo>
                    <a:pt x="33790" y="22486"/>
                  </a:lnTo>
                  <a:lnTo>
                    <a:pt x="33322" y="22392"/>
                  </a:lnTo>
                  <a:lnTo>
                    <a:pt x="32229" y="22142"/>
                  </a:lnTo>
                  <a:lnTo>
                    <a:pt x="31011" y="21767"/>
                  </a:lnTo>
                  <a:lnTo>
                    <a:pt x="29637" y="21330"/>
                  </a:lnTo>
                  <a:lnTo>
                    <a:pt x="28138" y="20799"/>
                  </a:lnTo>
                  <a:lnTo>
                    <a:pt x="26483" y="20206"/>
                  </a:lnTo>
                  <a:lnTo>
                    <a:pt x="24734" y="19550"/>
                  </a:lnTo>
                  <a:lnTo>
                    <a:pt x="20986" y="18051"/>
                  </a:lnTo>
                  <a:lnTo>
                    <a:pt x="16958" y="16458"/>
                  </a:lnTo>
                  <a:lnTo>
                    <a:pt x="12742" y="14803"/>
                  </a:lnTo>
                  <a:lnTo>
                    <a:pt x="8463" y="13148"/>
                  </a:lnTo>
                  <a:lnTo>
                    <a:pt x="7401" y="12742"/>
                  </a:lnTo>
                  <a:lnTo>
                    <a:pt x="6402" y="12430"/>
                  </a:lnTo>
                  <a:lnTo>
                    <a:pt x="5496" y="12180"/>
                  </a:lnTo>
                  <a:lnTo>
                    <a:pt x="4653" y="12024"/>
                  </a:lnTo>
                  <a:lnTo>
                    <a:pt x="3904" y="11899"/>
                  </a:lnTo>
                  <a:lnTo>
                    <a:pt x="3217" y="11836"/>
                  </a:lnTo>
                  <a:lnTo>
                    <a:pt x="2623" y="11836"/>
                  </a:lnTo>
                  <a:lnTo>
                    <a:pt x="2092" y="11899"/>
                  </a:lnTo>
                  <a:lnTo>
                    <a:pt x="1624" y="12024"/>
                  </a:lnTo>
                  <a:lnTo>
                    <a:pt x="1218" y="12180"/>
                  </a:lnTo>
                  <a:lnTo>
                    <a:pt x="874" y="12367"/>
                  </a:lnTo>
                  <a:lnTo>
                    <a:pt x="593" y="12617"/>
                  </a:lnTo>
                  <a:lnTo>
                    <a:pt x="375" y="12898"/>
                  </a:lnTo>
                  <a:lnTo>
                    <a:pt x="219" y="13210"/>
                  </a:lnTo>
                  <a:lnTo>
                    <a:pt x="94" y="13585"/>
                  </a:lnTo>
                  <a:lnTo>
                    <a:pt x="31" y="13960"/>
                  </a:lnTo>
                  <a:lnTo>
                    <a:pt x="0" y="14366"/>
                  </a:lnTo>
                  <a:lnTo>
                    <a:pt x="31" y="14803"/>
                  </a:lnTo>
                  <a:lnTo>
                    <a:pt x="94" y="15272"/>
                  </a:lnTo>
                  <a:lnTo>
                    <a:pt x="219" y="15740"/>
                  </a:lnTo>
                  <a:lnTo>
                    <a:pt x="344" y="16240"/>
                  </a:lnTo>
                  <a:lnTo>
                    <a:pt x="531" y="16739"/>
                  </a:lnTo>
                  <a:lnTo>
                    <a:pt x="750" y="17270"/>
                  </a:lnTo>
                  <a:lnTo>
                    <a:pt x="999" y="17770"/>
                  </a:lnTo>
                  <a:lnTo>
                    <a:pt x="1249" y="18301"/>
                  </a:lnTo>
                  <a:lnTo>
                    <a:pt x="1530" y="18832"/>
                  </a:lnTo>
                  <a:lnTo>
                    <a:pt x="1843" y="19331"/>
                  </a:lnTo>
                  <a:lnTo>
                    <a:pt x="2186" y="19862"/>
                  </a:lnTo>
                  <a:lnTo>
                    <a:pt x="2904" y="20862"/>
                  </a:lnTo>
                  <a:lnTo>
                    <a:pt x="3654" y="21798"/>
                  </a:lnTo>
                  <a:lnTo>
                    <a:pt x="4341" y="22579"/>
                  </a:lnTo>
                  <a:lnTo>
                    <a:pt x="5090" y="23391"/>
                  </a:lnTo>
                  <a:lnTo>
                    <a:pt x="5840" y="24172"/>
                  </a:lnTo>
                  <a:lnTo>
                    <a:pt x="6652" y="24984"/>
                  </a:lnTo>
                  <a:lnTo>
                    <a:pt x="7495" y="25796"/>
                  </a:lnTo>
                  <a:lnTo>
                    <a:pt x="8338" y="26608"/>
                  </a:lnTo>
                  <a:lnTo>
                    <a:pt x="9244" y="27420"/>
                  </a:lnTo>
                  <a:lnTo>
                    <a:pt x="10181" y="28232"/>
                  </a:lnTo>
                  <a:lnTo>
                    <a:pt x="11118" y="29012"/>
                  </a:lnTo>
                  <a:lnTo>
                    <a:pt x="12086" y="29824"/>
                  </a:lnTo>
                  <a:lnTo>
                    <a:pt x="13085" y="30605"/>
                  </a:lnTo>
                  <a:lnTo>
                    <a:pt x="14085" y="31386"/>
                  </a:lnTo>
                  <a:lnTo>
                    <a:pt x="15115" y="32167"/>
                  </a:lnTo>
                  <a:lnTo>
                    <a:pt x="16177" y="32916"/>
                  </a:lnTo>
                  <a:lnTo>
                    <a:pt x="17239" y="33666"/>
                  </a:lnTo>
                  <a:lnTo>
                    <a:pt x="18300" y="34384"/>
                  </a:lnTo>
                  <a:lnTo>
                    <a:pt x="19362" y="35102"/>
                  </a:lnTo>
                  <a:lnTo>
                    <a:pt x="20455" y="35789"/>
                  </a:lnTo>
                  <a:lnTo>
                    <a:pt x="21548" y="36445"/>
                  </a:lnTo>
                  <a:lnTo>
                    <a:pt x="22641" y="37101"/>
                  </a:lnTo>
                  <a:lnTo>
                    <a:pt x="23766" y="37725"/>
                  </a:lnTo>
                  <a:lnTo>
                    <a:pt x="24859" y="38319"/>
                  </a:lnTo>
                  <a:lnTo>
                    <a:pt x="25952" y="38881"/>
                  </a:lnTo>
                  <a:lnTo>
                    <a:pt x="27045" y="39443"/>
                  </a:lnTo>
                  <a:lnTo>
                    <a:pt x="28138" y="39943"/>
                  </a:lnTo>
                  <a:lnTo>
                    <a:pt x="29200" y="40411"/>
                  </a:lnTo>
                  <a:lnTo>
                    <a:pt x="30293" y="40880"/>
                  </a:lnTo>
                  <a:lnTo>
                    <a:pt x="31354" y="41286"/>
                  </a:lnTo>
                  <a:lnTo>
                    <a:pt x="32385" y="41660"/>
                  </a:lnTo>
                  <a:lnTo>
                    <a:pt x="33416" y="41973"/>
                  </a:lnTo>
                  <a:lnTo>
                    <a:pt x="34446" y="42285"/>
                  </a:lnTo>
                  <a:lnTo>
                    <a:pt x="35445" y="42535"/>
                  </a:lnTo>
                  <a:lnTo>
                    <a:pt x="35914" y="42628"/>
                  </a:lnTo>
                  <a:lnTo>
                    <a:pt x="36414" y="42691"/>
                  </a:lnTo>
                  <a:lnTo>
                    <a:pt x="36913" y="42722"/>
                  </a:lnTo>
                  <a:lnTo>
                    <a:pt x="37413" y="42722"/>
                  </a:lnTo>
                  <a:lnTo>
                    <a:pt x="37944" y="42691"/>
                  </a:lnTo>
                  <a:lnTo>
                    <a:pt x="38475" y="42660"/>
                  </a:lnTo>
                  <a:lnTo>
                    <a:pt x="39006" y="42597"/>
                  </a:lnTo>
                  <a:lnTo>
                    <a:pt x="39537" y="42504"/>
                  </a:lnTo>
                  <a:lnTo>
                    <a:pt x="40598" y="42254"/>
                  </a:lnTo>
                  <a:lnTo>
                    <a:pt x="41660" y="41973"/>
                  </a:lnTo>
                  <a:lnTo>
                    <a:pt x="42691" y="41598"/>
                  </a:lnTo>
                  <a:lnTo>
                    <a:pt x="43690" y="41192"/>
                  </a:lnTo>
                  <a:lnTo>
                    <a:pt x="44627" y="40786"/>
                  </a:lnTo>
                  <a:lnTo>
                    <a:pt x="45533" y="40349"/>
                  </a:lnTo>
                  <a:lnTo>
                    <a:pt x="46376" y="39911"/>
                  </a:lnTo>
                  <a:lnTo>
                    <a:pt x="47125" y="39474"/>
                  </a:lnTo>
                  <a:lnTo>
                    <a:pt x="47781" y="39068"/>
                  </a:lnTo>
                  <a:lnTo>
                    <a:pt x="48343" y="38694"/>
                  </a:lnTo>
                  <a:lnTo>
                    <a:pt x="48749" y="38381"/>
                  </a:lnTo>
                  <a:lnTo>
                    <a:pt x="49062" y="38131"/>
                  </a:lnTo>
                  <a:lnTo>
                    <a:pt x="49811" y="37444"/>
                  </a:lnTo>
                  <a:lnTo>
                    <a:pt x="50529" y="36726"/>
                  </a:lnTo>
                  <a:lnTo>
                    <a:pt x="51279" y="35977"/>
                  </a:lnTo>
                  <a:lnTo>
                    <a:pt x="52028" y="35165"/>
                  </a:lnTo>
                  <a:lnTo>
                    <a:pt x="52778" y="34353"/>
                  </a:lnTo>
                  <a:lnTo>
                    <a:pt x="53527" y="33478"/>
                  </a:lnTo>
                  <a:lnTo>
                    <a:pt x="55026" y="31698"/>
                  </a:lnTo>
                  <a:lnTo>
                    <a:pt x="56494" y="29793"/>
                  </a:lnTo>
                  <a:lnTo>
                    <a:pt x="57962" y="27826"/>
                  </a:lnTo>
                  <a:lnTo>
                    <a:pt x="59367" y="25765"/>
                  </a:lnTo>
                  <a:lnTo>
                    <a:pt x="60741" y="23703"/>
                  </a:lnTo>
                  <a:lnTo>
                    <a:pt x="62053" y="21580"/>
                  </a:lnTo>
                  <a:lnTo>
                    <a:pt x="63333" y="19456"/>
                  </a:lnTo>
                  <a:lnTo>
                    <a:pt x="64489" y="17333"/>
                  </a:lnTo>
                  <a:lnTo>
                    <a:pt x="65582" y="15272"/>
                  </a:lnTo>
                  <a:lnTo>
                    <a:pt x="66581" y="13210"/>
                  </a:lnTo>
                  <a:lnTo>
                    <a:pt x="67456" y="11212"/>
                  </a:lnTo>
                  <a:lnTo>
                    <a:pt x="67862" y="10244"/>
                  </a:lnTo>
                  <a:lnTo>
                    <a:pt x="68236" y="9307"/>
                  </a:lnTo>
                  <a:lnTo>
                    <a:pt x="68580" y="8401"/>
                  </a:lnTo>
                  <a:lnTo>
                    <a:pt x="68892" y="7495"/>
                  </a:lnTo>
                  <a:lnTo>
                    <a:pt x="68924" y="7370"/>
                  </a:lnTo>
                  <a:lnTo>
                    <a:pt x="68924" y="7214"/>
                  </a:lnTo>
                  <a:lnTo>
                    <a:pt x="68892" y="7058"/>
                  </a:lnTo>
                  <a:lnTo>
                    <a:pt x="68861" y="6933"/>
                  </a:lnTo>
                  <a:lnTo>
                    <a:pt x="68705" y="6621"/>
                  </a:lnTo>
                  <a:lnTo>
                    <a:pt x="68486" y="6277"/>
                  </a:lnTo>
                  <a:lnTo>
                    <a:pt x="68174" y="5934"/>
                  </a:lnTo>
                  <a:lnTo>
                    <a:pt x="67768" y="5590"/>
                  </a:lnTo>
                  <a:lnTo>
                    <a:pt x="67331" y="5216"/>
                  </a:lnTo>
                  <a:lnTo>
                    <a:pt x="66800" y="4872"/>
                  </a:lnTo>
                  <a:lnTo>
                    <a:pt x="66238" y="4497"/>
                  </a:lnTo>
                  <a:lnTo>
                    <a:pt x="65613" y="4123"/>
                  </a:lnTo>
                  <a:lnTo>
                    <a:pt x="64957" y="3748"/>
                  </a:lnTo>
                  <a:lnTo>
                    <a:pt x="64270" y="3373"/>
                  </a:lnTo>
                  <a:lnTo>
                    <a:pt x="63552" y="3030"/>
                  </a:lnTo>
                  <a:lnTo>
                    <a:pt x="62771" y="2686"/>
                  </a:lnTo>
                  <a:lnTo>
                    <a:pt x="61210" y="1999"/>
                  </a:lnTo>
                  <a:lnTo>
                    <a:pt x="59617" y="1406"/>
                  </a:lnTo>
                  <a:lnTo>
                    <a:pt x="58836" y="1125"/>
                  </a:lnTo>
                  <a:lnTo>
                    <a:pt x="58056" y="875"/>
                  </a:lnTo>
                  <a:lnTo>
                    <a:pt x="57275" y="656"/>
                  </a:lnTo>
                  <a:lnTo>
                    <a:pt x="56525" y="469"/>
                  </a:lnTo>
                  <a:lnTo>
                    <a:pt x="55807" y="313"/>
                  </a:lnTo>
                  <a:lnTo>
                    <a:pt x="55120" y="157"/>
                  </a:lnTo>
                  <a:lnTo>
                    <a:pt x="54464" y="63"/>
                  </a:lnTo>
                  <a:lnTo>
                    <a:pt x="53871" y="0"/>
                  </a:lnTo>
                  <a:close/>
                </a:path>
              </a:pathLst>
            </a:custGeom>
            <a:solidFill>
              <a:srgbClr val="FFC4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3623;p61">
              <a:extLst>
                <a:ext uri="{FF2B5EF4-FFF2-40B4-BE49-F238E27FC236}">
                  <a16:creationId xmlns:a16="http://schemas.microsoft.com/office/drawing/2014/main" id="{7118A146-4748-393E-AA09-74EDAB313160}"/>
                </a:ext>
              </a:extLst>
            </p:cNvPr>
            <p:cNvSpPr/>
            <p:nvPr/>
          </p:nvSpPr>
          <p:spPr>
            <a:xfrm>
              <a:off x="5286375" y="2295350"/>
              <a:ext cx="1723100" cy="1068075"/>
            </a:xfrm>
            <a:custGeom>
              <a:avLst/>
              <a:gdLst/>
              <a:ahLst/>
              <a:cxnLst/>
              <a:rect l="l" t="t" r="r" b="b"/>
              <a:pathLst>
                <a:path w="68924" h="42723" fill="none" extrusionOk="0">
                  <a:moveTo>
                    <a:pt x="3654" y="21798"/>
                  </a:moveTo>
                  <a:lnTo>
                    <a:pt x="3654" y="21798"/>
                  </a:lnTo>
                  <a:lnTo>
                    <a:pt x="4341" y="22579"/>
                  </a:lnTo>
                  <a:lnTo>
                    <a:pt x="5090" y="23391"/>
                  </a:lnTo>
                  <a:lnTo>
                    <a:pt x="5840" y="24172"/>
                  </a:lnTo>
                  <a:lnTo>
                    <a:pt x="6652" y="24984"/>
                  </a:lnTo>
                  <a:lnTo>
                    <a:pt x="7495" y="25796"/>
                  </a:lnTo>
                  <a:lnTo>
                    <a:pt x="8338" y="26608"/>
                  </a:lnTo>
                  <a:lnTo>
                    <a:pt x="9244" y="27420"/>
                  </a:lnTo>
                  <a:lnTo>
                    <a:pt x="10181" y="28232"/>
                  </a:lnTo>
                  <a:lnTo>
                    <a:pt x="11118" y="29012"/>
                  </a:lnTo>
                  <a:lnTo>
                    <a:pt x="12086" y="29824"/>
                  </a:lnTo>
                  <a:lnTo>
                    <a:pt x="13085" y="30605"/>
                  </a:lnTo>
                  <a:lnTo>
                    <a:pt x="14085" y="31386"/>
                  </a:lnTo>
                  <a:lnTo>
                    <a:pt x="15115" y="32167"/>
                  </a:lnTo>
                  <a:lnTo>
                    <a:pt x="16177" y="32916"/>
                  </a:lnTo>
                  <a:lnTo>
                    <a:pt x="17239" y="33666"/>
                  </a:lnTo>
                  <a:lnTo>
                    <a:pt x="18300" y="34384"/>
                  </a:lnTo>
                  <a:lnTo>
                    <a:pt x="19362" y="35102"/>
                  </a:lnTo>
                  <a:lnTo>
                    <a:pt x="20455" y="35789"/>
                  </a:lnTo>
                  <a:lnTo>
                    <a:pt x="21548" y="36445"/>
                  </a:lnTo>
                  <a:lnTo>
                    <a:pt x="22641" y="37101"/>
                  </a:lnTo>
                  <a:lnTo>
                    <a:pt x="23766" y="37725"/>
                  </a:lnTo>
                  <a:lnTo>
                    <a:pt x="24859" y="38319"/>
                  </a:lnTo>
                  <a:lnTo>
                    <a:pt x="25952" y="38881"/>
                  </a:lnTo>
                  <a:lnTo>
                    <a:pt x="27045" y="39443"/>
                  </a:lnTo>
                  <a:lnTo>
                    <a:pt x="28138" y="39943"/>
                  </a:lnTo>
                  <a:lnTo>
                    <a:pt x="29200" y="40411"/>
                  </a:lnTo>
                  <a:lnTo>
                    <a:pt x="30293" y="40880"/>
                  </a:lnTo>
                  <a:lnTo>
                    <a:pt x="31354" y="41286"/>
                  </a:lnTo>
                  <a:lnTo>
                    <a:pt x="32385" y="41660"/>
                  </a:lnTo>
                  <a:lnTo>
                    <a:pt x="33416" y="41973"/>
                  </a:lnTo>
                  <a:lnTo>
                    <a:pt x="34446" y="42285"/>
                  </a:lnTo>
                  <a:lnTo>
                    <a:pt x="35445" y="42535"/>
                  </a:lnTo>
                  <a:lnTo>
                    <a:pt x="35445" y="42535"/>
                  </a:lnTo>
                  <a:lnTo>
                    <a:pt x="35914" y="42628"/>
                  </a:lnTo>
                  <a:lnTo>
                    <a:pt x="36414" y="42691"/>
                  </a:lnTo>
                  <a:lnTo>
                    <a:pt x="36913" y="42722"/>
                  </a:lnTo>
                  <a:lnTo>
                    <a:pt x="37413" y="42722"/>
                  </a:lnTo>
                  <a:lnTo>
                    <a:pt x="37944" y="42691"/>
                  </a:lnTo>
                  <a:lnTo>
                    <a:pt x="38475" y="42660"/>
                  </a:lnTo>
                  <a:lnTo>
                    <a:pt x="39006" y="42597"/>
                  </a:lnTo>
                  <a:lnTo>
                    <a:pt x="39537" y="42504"/>
                  </a:lnTo>
                  <a:lnTo>
                    <a:pt x="40598" y="42254"/>
                  </a:lnTo>
                  <a:lnTo>
                    <a:pt x="41660" y="41973"/>
                  </a:lnTo>
                  <a:lnTo>
                    <a:pt x="42691" y="41598"/>
                  </a:lnTo>
                  <a:lnTo>
                    <a:pt x="43690" y="41192"/>
                  </a:lnTo>
                  <a:lnTo>
                    <a:pt x="44627" y="40786"/>
                  </a:lnTo>
                  <a:lnTo>
                    <a:pt x="45533" y="40349"/>
                  </a:lnTo>
                  <a:lnTo>
                    <a:pt x="46376" y="39911"/>
                  </a:lnTo>
                  <a:lnTo>
                    <a:pt x="47125" y="39474"/>
                  </a:lnTo>
                  <a:lnTo>
                    <a:pt x="47781" y="39068"/>
                  </a:lnTo>
                  <a:lnTo>
                    <a:pt x="48343" y="38694"/>
                  </a:lnTo>
                  <a:lnTo>
                    <a:pt x="48749" y="38381"/>
                  </a:lnTo>
                  <a:lnTo>
                    <a:pt x="49062" y="38131"/>
                  </a:lnTo>
                  <a:lnTo>
                    <a:pt x="49062" y="38131"/>
                  </a:lnTo>
                  <a:lnTo>
                    <a:pt x="49811" y="37444"/>
                  </a:lnTo>
                  <a:lnTo>
                    <a:pt x="50529" y="36726"/>
                  </a:lnTo>
                  <a:lnTo>
                    <a:pt x="51279" y="35977"/>
                  </a:lnTo>
                  <a:lnTo>
                    <a:pt x="52028" y="35165"/>
                  </a:lnTo>
                  <a:lnTo>
                    <a:pt x="52778" y="34353"/>
                  </a:lnTo>
                  <a:lnTo>
                    <a:pt x="53527" y="33478"/>
                  </a:lnTo>
                  <a:lnTo>
                    <a:pt x="55026" y="31698"/>
                  </a:lnTo>
                  <a:lnTo>
                    <a:pt x="56494" y="29793"/>
                  </a:lnTo>
                  <a:lnTo>
                    <a:pt x="57962" y="27826"/>
                  </a:lnTo>
                  <a:lnTo>
                    <a:pt x="59367" y="25765"/>
                  </a:lnTo>
                  <a:lnTo>
                    <a:pt x="60741" y="23703"/>
                  </a:lnTo>
                  <a:lnTo>
                    <a:pt x="62053" y="21580"/>
                  </a:lnTo>
                  <a:lnTo>
                    <a:pt x="63333" y="19456"/>
                  </a:lnTo>
                  <a:lnTo>
                    <a:pt x="64489" y="17333"/>
                  </a:lnTo>
                  <a:lnTo>
                    <a:pt x="65582" y="15272"/>
                  </a:lnTo>
                  <a:lnTo>
                    <a:pt x="66581" y="13210"/>
                  </a:lnTo>
                  <a:lnTo>
                    <a:pt x="67456" y="11212"/>
                  </a:lnTo>
                  <a:lnTo>
                    <a:pt x="67862" y="10244"/>
                  </a:lnTo>
                  <a:lnTo>
                    <a:pt x="68236" y="9307"/>
                  </a:lnTo>
                  <a:lnTo>
                    <a:pt x="68580" y="8401"/>
                  </a:lnTo>
                  <a:lnTo>
                    <a:pt x="68892" y="7495"/>
                  </a:lnTo>
                  <a:lnTo>
                    <a:pt x="68892" y="7495"/>
                  </a:lnTo>
                  <a:lnTo>
                    <a:pt x="68924" y="7370"/>
                  </a:lnTo>
                  <a:lnTo>
                    <a:pt x="68924" y="7214"/>
                  </a:lnTo>
                  <a:lnTo>
                    <a:pt x="68892" y="7058"/>
                  </a:lnTo>
                  <a:lnTo>
                    <a:pt x="68861" y="6933"/>
                  </a:lnTo>
                  <a:lnTo>
                    <a:pt x="68705" y="6621"/>
                  </a:lnTo>
                  <a:lnTo>
                    <a:pt x="68486" y="6277"/>
                  </a:lnTo>
                  <a:lnTo>
                    <a:pt x="68174" y="5934"/>
                  </a:lnTo>
                  <a:lnTo>
                    <a:pt x="67768" y="5590"/>
                  </a:lnTo>
                  <a:lnTo>
                    <a:pt x="67331" y="5216"/>
                  </a:lnTo>
                  <a:lnTo>
                    <a:pt x="66800" y="4872"/>
                  </a:lnTo>
                  <a:lnTo>
                    <a:pt x="66238" y="4497"/>
                  </a:lnTo>
                  <a:lnTo>
                    <a:pt x="65613" y="4123"/>
                  </a:lnTo>
                  <a:lnTo>
                    <a:pt x="64957" y="3748"/>
                  </a:lnTo>
                  <a:lnTo>
                    <a:pt x="64270" y="3373"/>
                  </a:lnTo>
                  <a:lnTo>
                    <a:pt x="63552" y="3030"/>
                  </a:lnTo>
                  <a:lnTo>
                    <a:pt x="62771" y="2686"/>
                  </a:lnTo>
                  <a:lnTo>
                    <a:pt x="61210" y="1999"/>
                  </a:lnTo>
                  <a:lnTo>
                    <a:pt x="59617" y="1406"/>
                  </a:lnTo>
                  <a:lnTo>
                    <a:pt x="58836" y="1125"/>
                  </a:lnTo>
                  <a:lnTo>
                    <a:pt x="58056" y="875"/>
                  </a:lnTo>
                  <a:lnTo>
                    <a:pt x="57275" y="656"/>
                  </a:lnTo>
                  <a:lnTo>
                    <a:pt x="56525" y="469"/>
                  </a:lnTo>
                  <a:lnTo>
                    <a:pt x="55807" y="313"/>
                  </a:lnTo>
                  <a:lnTo>
                    <a:pt x="55120" y="157"/>
                  </a:lnTo>
                  <a:lnTo>
                    <a:pt x="54464" y="63"/>
                  </a:lnTo>
                  <a:lnTo>
                    <a:pt x="53871" y="0"/>
                  </a:lnTo>
                  <a:lnTo>
                    <a:pt x="53309" y="0"/>
                  </a:lnTo>
                  <a:lnTo>
                    <a:pt x="52809" y="0"/>
                  </a:lnTo>
                  <a:lnTo>
                    <a:pt x="52372" y="94"/>
                  </a:lnTo>
                  <a:lnTo>
                    <a:pt x="52028" y="188"/>
                  </a:lnTo>
                  <a:lnTo>
                    <a:pt x="51872" y="281"/>
                  </a:lnTo>
                  <a:lnTo>
                    <a:pt x="51716" y="375"/>
                  </a:lnTo>
                  <a:lnTo>
                    <a:pt x="51622" y="469"/>
                  </a:lnTo>
                  <a:lnTo>
                    <a:pt x="51529" y="562"/>
                  </a:lnTo>
                  <a:lnTo>
                    <a:pt x="51529" y="562"/>
                  </a:lnTo>
                  <a:lnTo>
                    <a:pt x="49624" y="3279"/>
                  </a:lnTo>
                  <a:lnTo>
                    <a:pt x="47281" y="6590"/>
                  </a:lnTo>
                  <a:lnTo>
                    <a:pt x="44627" y="10212"/>
                  </a:lnTo>
                  <a:lnTo>
                    <a:pt x="41972" y="13866"/>
                  </a:lnTo>
                  <a:lnTo>
                    <a:pt x="39443" y="17208"/>
                  </a:lnTo>
                  <a:lnTo>
                    <a:pt x="38287" y="18707"/>
                  </a:lnTo>
                  <a:lnTo>
                    <a:pt x="37257" y="19987"/>
                  </a:lnTo>
                  <a:lnTo>
                    <a:pt x="36382" y="21080"/>
                  </a:lnTo>
                  <a:lnTo>
                    <a:pt x="35695" y="21892"/>
                  </a:lnTo>
                  <a:lnTo>
                    <a:pt x="35196" y="22423"/>
                  </a:lnTo>
                  <a:lnTo>
                    <a:pt x="35008" y="22548"/>
                  </a:lnTo>
                  <a:lnTo>
                    <a:pt x="34883" y="22610"/>
                  </a:lnTo>
                  <a:lnTo>
                    <a:pt x="34883" y="22610"/>
                  </a:lnTo>
                  <a:lnTo>
                    <a:pt x="34571" y="22579"/>
                  </a:lnTo>
                  <a:lnTo>
                    <a:pt x="34196" y="22548"/>
                  </a:lnTo>
                  <a:lnTo>
                    <a:pt x="33790" y="22486"/>
                  </a:lnTo>
                  <a:lnTo>
                    <a:pt x="33322" y="22392"/>
                  </a:lnTo>
                  <a:lnTo>
                    <a:pt x="32229" y="22142"/>
                  </a:lnTo>
                  <a:lnTo>
                    <a:pt x="31011" y="21767"/>
                  </a:lnTo>
                  <a:lnTo>
                    <a:pt x="29637" y="21330"/>
                  </a:lnTo>
                  <a:lnTo>
                    <a:pt x="28138" y="20799"/>
                  </a:lnTo>
                  <a:lnTo>
                    <a:pt x="26483" y="20206"/>
                  </a:lnTo>
                  <a:lnTo>
                    <a:pt x="24734" y="19550"/>
                  </a:lnTo>
                  <a:lnTo>
                    <a:pt x="20986" y="18051"/>
                  </a:lnTo>
                  <a:lnTo>
                    <a:pt x="16958" y="16458"/>
                  </a:lnTo>
                  <a:lnTo>
                    <a:pt x="12742" y="14803"/>
                  </a:lnTo>
                  <a:lnTo>
                    <a:pt x="8463" y="13148"/>
                  </a:lnTo>
                  <a:lnTo>
                    <a:pt x="8463" y="13148"/>
                  </a:lnTo>
                  <a:lnTo>
                    <a:pt x="7401" y="12742"/>
                  </a:lnTo>
                  <a:lnTo>
                    <a:pt x="6402" y="12430"/>
                  </a:lnTo>
                  <a:lnTo>
                    <a:pt x="5496" y="12180"/>
                  </a:lnTo>
                  <a:lnTo>
                    <a:pt x="4653" y="12024"/>
                  </a:lnTo>
                  <a:lnTo>
                    <a:pt x="3904" y="11899"/>
                  </a:lnTo>
                  <a:lnTo>
                    <a:pt x="3217" y="11836"/>
                  </a:lnTo>
                  <a:lnTo>
                    <a:pt x="2623" y="11836"/>
                  </a:lnTo>
                  <a:lnTo>
                    <a:pt x="2092" y="11899"/>
                  </a:lnTo>
                  <a:lnTo>
                    <a:pt x="1624" y="12024"/>
                  </a:lnTo>
                  <a:lnTo>
                    <a:pt x="1218" y="12180"/>
                  </a:lnTo>
                  <a:lnTo>
                    <a:pt x="874" y="12367"/>
                  </a:lnTo>
                  <a:lnTo>
                    <a:pt x="593" y="12617"/>
                  </a:lnTo>
                  <a:lnTo>
                    <a:pt x="375" y="12898"/>
                  </a:lnTo>
                  <a:lnTo>
                    <a:pt x="219" y="13210"/>
                  </a:lnTo>
                  <a:lnTo>
                    <a:pt x="94" y="13585"/>
                  </a:lnTo>
                  <a:lnTo>
                    <a:pt x="31" y="13960"/>
                  </a:lnTo>
                  <a:lnTo>
                    <a:pt x="0" y="14366"/>
                  </a:lnTo>
                  <a:lnTo>
                    <a:pt x="31" y="14803"/>
                  </a:lnTo>
                  <a:lnTo>
                    <a:pt x="94" y="15272"/>
                  </a:lnTo>
                  <a:lnTo>
                    <a:pt x="219" y="15740"/>
                  </a:lnTo>
                  <a:lnTo>
                    <a:pt x="344" y="16240"/>
                  </a:lnTo>
                  <a:lnTo>
                    <a:pt x="531" y="16739"/>
                  </a:lnTo>
                  <a:lnTo>
                    <a:pt x="750" y="17270"/>
                  </a:lnTo>
                  <a:lnTo>
                    <a:pt x="999" y="17770"/>
                  </a:lnTo>
                  <a:lnTo>
                    <a:pt x="1249" y="18301"/>
                  </a:lnTo>
                  <a:lnTo>
                    <a:pt x="1530" y="18832"/>
                  </a:lnTo>
                  <a:lnTo>
                    <a:pt x="1843" y="19331"/>
                  </a:lnTo>
                  <a:lnTo>
                    <a:pt x="2186" y="19862"/>
                  </a:lnTo>
                  <a:lnTo>
                    <a:pt x="2904" y="20862"/>
                  </a:lnTo>
                  <a:lnTo>
                    <a:pt x="3654" y="2179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3624;p61">
              <a:extLst>
                <a:ext uri="{FF2B5EF4-FFF2-40B4-BE49-F238E27FC236}">
                  <a16:creationId xmlns:a16="http://schemas.microsoft.com/office/drawing/2014/main" id="{23394C9B-7A21-0166-1F91-6ABEB22EADF0}"/>
                </a:ext>
              </a:extLst>
            </p:cNvPr>
            <p:cNvSpPr/>
            <p:nvPr/>
          </p:nvSpPr>
          <p:spPr>
            <a:xfrm>
              <a:off x="6303675" y="1443575"/>
              <a:ext cx="651925" cy="613675"/>
            </a:xfrm>
            <a:custGeom>
              <a:avLst/>
              <a:gdLst/>
              <a:ahLst/>
              <a:cxnLst/>
              <a:rect l="l" t="t" r="r" b="b"/>
              <a:pathLst>
                <a:path w="26077" h="24547" extrusionOk="0">
                  <a:moveTo>
                    <a:pt x="22891" y="0"/>
                  </a:moveTo>
                  <a:lnTo>
                    <a:pt x="22673" y="63"/>
                  </a:lnTo>
                  <a:lnTo>
                    <a:pt x="22423" y="187"/>
                  </a:lnTo>
                  <a:lnTo>
                    <a:pt x="906" y="10306"/>
                  </a:lnTo>
                  <a:lnTo>
                    <a:pt x="687" y="10462"/>
                  </a:lnTo>
                  <a:lnTo>
                    <a:pt x="468" y="10649"/>
                  </a:lnTo>
                  <a:lnTo>
                    <a:pt x="312" y="10868"/>
                  </a:lnTo>
                  <a:lnTo>
                    <a:pt x="187" y="11118"/>
                  </a:lnTo>
                  <a:lnTo>
                    <a:pt x="94" y="11368"/>
                  </a:lnTo>
                  <a:lnTo>
                    <a:pt x="31" y="11617"/>
                  </a:lnTo>
                  <a:lnTo>
                    <a:pt x="0" y="11899"/>
                  </a:lnTo>
                  <a:lnTo>
                    <a:pt x="31" y="12180"/>
                  </a:lnTo>
                  <a:lnTo>
                    <a:pt x="2311" y="23859"/>
                  </a:lnTo>
                  <a:lnTo>
                    <a:pt x="2373" y="24078"/>
                  </a:lnTo>
                  <a:lnTo>
                    <a:pt x="2467" y="24265"/>
                  </a:lnTo>
                  <a:lnTo>
                    <a:pt x="2623" y="24421"/>
                  </a:lnTo>
                  <a:lnTo>
                    <a:pt x="2779" y="24515"/>
                  </a:lnTo>
                  <a:lnTo>
                    <a:pt x="2967" y="24546"/>
                  </a:lnTo>
                  <a:lnTo>
                    <a:pt x="3185" y="24546"/>
                  </a:lnTo>
                  <a:lnTo>
                    <a:pt x="3404" y="24484"/>
                  </a:lnTo>
                  <a:lnTo>
                    <a:pt x="3654" y="24390"/>
                  </a:lnTo>
                  <a:lnTo>
                    <a:pt x="25171" y="14241"/>
                  </a:lnTo>
                  <a:lnTo>
                    <a:pt x="25390" y="14053"/>
                  </a:lnTo>
                  <a:lnTo>
                    <a:pt x="25577" y="13866"/>
                  </a:lnTo>
                  <a:lnTo>
                    <a:pt x="25733" y="13647"/>
                  </a:lnTo>
                  <a:lnTo>
                    <a:pt x="25889" y="13429"/>
                  </a:lnTo>
                  <a:lnTo>
                    <a:pt x="25983" y="13179"/>
                  </a:lnTo>
                  <a:lnTo>
                    <a:pt x="26045" y="12929"/>
                  </a:lnTo>
                  <a:lnTo>
                    <a:pt x="26077" y="12648"/>
                  </a:lnTo>
                  <a:lnTo>
                    <a:pt x="26045" y="12367"/>
                  </a:lnTo>
                  <a:lnTo>
                    <a:pt x="23766" y="687"/>
                  </a:lnTo>
                  <a:lnTo>
                    <a:pt x="23703" y="469"/>
                  </a:lnTo>
                  <a:lnTo>
                    <a:pt x="23610" y="281"/>
                  </a:lnTo>
                  <a:lnTo>
                    <a:pt x="23453" y="125"/>
                  </a:lnTo>
                  <a:lnTo>
                    <a:pt x="23297" y="31"/>
                  </a:lnTo>
                  <a:lnTo>
                    <a:pt x="23110" y="0"/>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3625;p61">
              <a:extLst>
                <a:ext uri="{FF2B5EF4-FFF2-40B4-BE49-F238E27FC236}">
                  <a16:creationId xmlns:a16="http://schemas.microsoft.com/office/drawing/2014/main" id="{8F19FFC6-03FE-5DE2-4635-6B5E46A06161}"/>
                </a:ext>
              </a:extLst>
            </p:cNvPr>
            <p:cNvSpPr/>
            <p:nvPr/>
          </p:nvSpPr>
          <p:spPr>
            <a:xfrm>
              <a:off x="6309900" y="1477925"/>
              <a:ext cx="651950" cy="613675"/>
            </a:xfrm>
            <a:custGeom>
              <a:avLst/>
              <a:gdLst/>
              <a:ahLst/>
              <a:cxnLst/>
              <a:rect l="l" t="t" r="r" b="b"/>
              <a:pathLst>
                <a:path w="26078" h="24547" extrusionOk="0">
                  <a:moveTo>
                    <a:pt x="23111" y="0"/>
                  </a:moveTo>
                  <a:lnTo>
                    <a:pt x="22892" y="31"/>
                  </a:lnTo>
                  <a:lnTo>
                    <a:pt x="22674" y="63"/>
                  </a:lnTo>
                  <a:lnTo>
                    <a:pt x="22455" y="188"/>
                  </a:lnTo>
                  <a:lnTo>
                    <a:pt x="907" y="10306"/>
                  </a:lnTo>
                  <a:lnTo>
                    <a:pt x="688" y="10493"/>
                  </a:lnTo>
                  <a:lnTo>
                    <a:pt x="501" y="10681"/>
                  </a:lnTo>
                  <a:lnTo>
                    <a:pt x="313" y="10868"/>
                  </a:lnTo>
                  <a:lnTo>
                    <a:pt x="188" y="11118"/>
                  </a:lnTo>
                  <a:lnTo>
                    <a:pt x="95" y="11368"/>
                  </a:lnTo>
                  <a:lnTo>
                    <a:pt x="32" y="11618"/>
                  </a:lnTo>
                  <a:lnTo>
                    <a:pt x="1" y="11899"/>
                  </a:lnTo>
                  <a:lnTo>
                    <a:pt x="1" y="12180"/>
                  </a:lnTo>
                  <a:lnTo>
                    <a:pt x="2281" y="23859"/>
                  </a:lnTo>
                  <a:lnTo>
                    <a:pt x="2374" y="24078"/>
                  </a:lnTo>
                  <a:lnTo>
                    <a:pt x="2468" y="24265"/>
                  </a:lnTo>
                  <a:lnTo>
                    <a:pt x="2593" y="24422"/>
                  </a:lnTo>
                  <a:lnTo>
                    <a:pt x="2780" y="24515"/>
                  </a:lnTo>
                  <a:lnTo>
                    <a:pt x="2968" y="24546"/>
                  </a:lnTo>
                  <a:lnTo>
                    <a:pt x="3186" y="24546"/>
                  </a:lnTo>
                  <a:lnTo>
                    <a:pt x="3405" y="24484"/>
                  </a:lnTo>
                  <a:lnTo>
                    <a:pt x="3624" y="24359"/>
                  </a:lnTo>
                  <a:lnTo>
                    <a:pt x="25172" y="14241"/>
                  </a:lnTo>
                  <a:lnTo>
                    <a:pt x="25390" y="14085"/>
                  </a:lnTo>
                  <a:lnTo>
                    <a:pt x="25578" y="13897"/>
                  </a:lnTo>
                  <a:lnTo>
                    <a:pt x="25765" y="13679"/>
                  </a:lnTo>
                  <a:lnTo>
                    <a:pt x="25890" y="13460"/>
                  </a:lnTo>
                  <a:lnTo>
                    <a:pt x="25984" y="13210"/>
                  </a:lnTo>
                  <a:lnTo>
                    <a:pt x="26046" y="12929"/>
                  </a:lnTo>
                  <a:lnTo>
                    <a:pt x="26078" y="12648"/>
                  </a:lnTo>
                  <a:lnTo>
                    <a:pt x="26078" y="12398"/>
                  </a:lnTo>
                  <a:lnTo>
                    <a:pt x="23798" y="687"/>
                  </a:lnTo>
                  <a:lnTo>
                    <a:pt x="23704" y="469"/>
                  </a:lnTo>
                  <a:lnTo>
                    <a:pt x="23610" y="281"/>
                  </a:lnTo>
                  <a:lnTo>
                    <a:pt x="23485" y="156"/>
                  </a:lnTo>
                  <a:lnTo>
                    <a:pt x="23298" y="63"/>
                  </a:lnTo>
                  <a:lnTo>
                    <a:pt x="2311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3626;p61">
              <a:extLst>
                <a:ext uri="{FF2B5EF4-FFF2-40B4-BE49-F238E27FC236}">
                  <a16:creationId xmlns:a16="http://schemas.microsoft.com/office/drawing/2014/main" id="{ECD3CAC7-0AA7-5C14-9DA6-3F22D5E56B1B}"/>
                </a:ext>
              </a:extLst>
            </p:cNvPr>
            <p:cNvSpPr/>
            <p:nvPr/>
          </p:nvSpPr>
          <p:spPr>
            <a:xfrm>
              <a:off x="6344250" y="1760550"/>
              <a:ext cx="50775" cy="50775"/>
            </a:xfrm>
            <a:custGeom>
              <a:avLst/>
              <a:gdLst/>
              <a:ahLst/>
              <a:cxnLst/>
              <a:rect l="l" t="t" r="r" b="b"/>
              <a:pathLst>
                <a:path w="2031" h="2031" extrusionOk="0">
                  <a:moveTo>
                    <a:pt x="1000" y="0"/>
                  </a:moveTo>
                  <a:lnTo>
                    <a:pt x="782" y="31"/>
                  </a:lnTo>
                  <a:lnTo>
                    <a:pt x="594" y="94"/>
                  </a:lnTo>
                  <a:lnTo>
                    <a:pt x="438" y="188"/>
                  </a:lnTo>
                  <a:lnTo>
                    <a:pt x="282" y="313"/>
                  </a:lnTo>
                  <a:lnTo>
                    <a:pt x="157" y="469"/>
                  </a:lnTo>
                  <a:lnTo>
                    <a:pt x="63" y="656"/>
                  </a:lnTo>
                  <a:lnTo>
                    <a:pt x="1" y="843"/>
                  </a:lnTo>
                  <a:lnTo>
                    <a:pt x="1" y="1031"/>
                  </a:lnTo>
                  <a:lnTo>
                    <a:pt x="1" y="1249"/>
                  </a:lnTo>
                  <a:lnTo>
                    <a:pt x="95" y="1437"/>
                  </a:lnTo>
                  <a:lnTo>
                    <a:pt x="188" y="1593"/>
                  </a:lnTo>
                  <a:lnTo>
                    <a:pt x="313" y="1749"/>
                  </a:lnTo>
                  <a:lnTo>
                    <a:pt x="469" y="1874"/>
                  </a:lnTo>
                  <a:lnTo>
                    <a:pt x="626" y="1968"/>
                  </a:lnTo>
                  <a:lnTo>
                    <a:pt x="813" y="2030"/>
                  </a:lnTo>
                  <a:lnTo>
                    <a:pt x="1219" y="2030"/>
                  </a:lnTo>
                  <a:lnTo>
                    <a:pt x="1406" y="1936"/>
                  </a:lnTo>
                  <a:lnTo>
                    <a:pt x="1594" y="1843"/>
                  </a:lnTo>
                  <a:lnTo>
                    <a:pt x="1750" y="1718"/>
                  </a:lnTo>
                  <a:lnTo>
                    <a:pt x="1844" y="1562"/>
                  </a:lnTo>
                  <a:lnTo>
                    <a:pt x="1937" y="1406"/>
                  </a:lnTo>
                  <a:lnTo>
                    <a:pt x="2000" y="1218"/>
                  </a:lnTo>
                  <a:lnTo>
                    <a:pt x="2031" y="1000"/>
                  </a:lnTo>
                  <a:lnTo>
                    <a:pt x="2000" y="812"/>
                  </a:lnTo>
                  <a:lnTo>
                    <a:pt x="1937" y="625"/>
                  </a:lnTo>
                  <a:lnTo>
                    <a:pt x="1844" y="437"/>
                  </a:lnTo>
                  <a:lnTo>
                    <a:pt x="1719" y="281"/>
                  </a:lnTo>
                  <a:lnTo>
                    <a:pt x="1562" y="188"/>
                  </a:lnTo>
                  <a:lnTo>
                    <a:pt x="1375" y="94"/>
                  </a:lnTo>
                  <a:lnTo>
                    <a:pt x="1188" y="31"/>
                  </a:lnTo>
                  <a:lnTo>
                    <a:pt x="100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3627;p61">
              <a:extLst>
                <a:ext uri="{FF2B5EF4-FFF2-40B4-BE49-F238E27FC236}">
                  <a16:creationId xmlns:a16="http://schemas.microsoft.com/office/drawing/2014/main" id="{8C79FC65-D934-8BB8-C3C3-F5C23209B005}"/>
                </a:ext>
              </a:extLst>
            </p:cNvPr>
            <p:cNvSpPr/>
            <p:nvPr/>
          </p:nvSpPr>
          <p:spPr>
            <a:xfrm>
              <a:off x="6854075" y="1619225"/>
              <a:ext cx="210825" cy="433350"/>
            </a:xfrm>
            <a:custGeom>
              <a:avLst/>
              <a:gdLst/>
              <a:ahLst/>
              <a:cxnLst/>
              <a:rect l="l" t="t" r="r" b="b"/>
              <a:pathLst>
                <a:path w="8433" h="17334" extrusionOk="0">
                  <a:moveTo>
                    <a:pt x="6778" y="1"/>
                  </a:moveTo>
                  <a:lnTo>
                    <a:pt x="6559" y="32"/>
                  </a:lnTo>
                  <a:lnTo>
                    <a:pt x="6372" y="63"/>
                  </a:lnTo>
                  <a:lnTo>
                    <a:pt x="6153" y="126"/>
                  </a:lnTo>
                  <a:lnTo>
                    <a:pt x="5934" y="188"/>
                  </a:lnTo>
                  <a:lnTo>
                    <a:pt x="5716" y="313"/>
                  </a:lnTo>
                  <a:lnTo>
                    <a:pt x="5466" y="438"/>
                  </a:lnTo>
                  <a:lnTo>
                    <a:pt x="5247" y="594"/>
                  </a:lnTo>
                  <a:lnTo>
                    <a:pt x="4998" y="781"/>
                  </a:lnTo>
                  <a:lnTo>
                    <a:pt x="4467" y="1250"/>
                  </a:lnTo>
                  <a:lnTo>
                    <a:pt x="4029" y="1687"/>
                  </a:lnTo>
                  <a:lnTo>
                    <a:pt x="3655" y="2156"/>
                  </a:lnTo>
                  <a:lnTo>
                    <a:pt x="3280" y="2624"/>
                  </a:lnTo>
                  <a:lnTo>
                    <a:pt x="2936" y="3092"/>
                  </a:lnTo>
                  <a:lnTo>
                    <a:pt x="2593" y="3592"/>
                  </a:lnTo>
                  <a:lnTo>
                    <a:pt x="2312" y="4123"/>
                  </a:lnTo>
                  <a:lnTo>
                    <a:pt x="2031" y="4654"/>
                  </a:lnTo>
                  <a:lnTo>
                    <a:pt x="1750" y="5185"/>
                  </a:lnTo>
                  <a:lnTo>
                    <a:pt x="1531" y="5716"/>
                  </a:lnTo>
                  <a:lnTo>
                    <a:pt x="1313" y="6278"/>
                  </a:lnTo>
                  <a:lnTo>
                    <a:pt x="1094" y="6809"/>
                  </a:lnTo>
                  <a:lnTo>
                    <a:pt x="907" y="7371"/>
                  </a:lnTo>
                  <a:lnTo>
                    <a:pt x="625" y="8495"/>
                  </a:lnTo>
                  <a:lnTo>
                    <a:pt x="376" y="9588"/>
                  </a:lnTo>
                  <a:lnTo>
                    <a:pt x="188" y="10681"/>
                  </a:lnTo>
                  <a:lnTo>
                    <a:pt x="95" y="11743"/>
                  </a:lnTo>
                  <a:lnTo>
                    <a:pt x="32" y="12742"/>
                  </a:lnTo>
                  <a:lnTo>
                    <a:pt x="1" y="13679"/>
                  </a:lnTo>
                  <a:lnTo>
                    <a:pt x="32" y="14554"/>
                  </a:lnTo>
                  <a:lnTo>
                    <a:pt x="95" y="15366"/>
                  </a:lnTo>
                  <a:lnTo>
                    <a:pt x="188" y="16053"/>
                  </a:lnTo>
                  <a:lnTo>
                    <a:pt x="313" y="16646"/>
                  </a:lnTo>
                  <a:lnTo>
                    <a:pt x="8433" y="17333"/>
                  </a:lnTo>
                  <a:lnTo>
                    <a:pt x="8245" y="16240"/>
                  </a:lnTo>
                  <a:lnTo>
                    <a:pt x="8027" y="15272"/>
                  </a:lnTo>
                  <a:lnTo>
                    <a:pt x="7652" y="13554"/>
                  </a:lnTo>
                  <a:lnTo>
                    <a:pt x="7340" y="12055"/>
                  </a:lnTo>
                  <a:lnTo>
                    <a:pt x="7215" y="11368"/>
                  </a:lnTo>
                  <a:lnTo>
                    <a:pt x="7121" y="10681"/>
                  </a:lnTo>
                  <a:lnTo>
                    <a:pt x="7059" y="10025"/>
                  </a:lnTo>
                  <a:lnTo>
                    <a:pt x="7028" y="9338"/>
                  </a:lnTo>
                  <a:lnTo>
                    <a:pt x="7059" y="8651"/>
                  </a:lnTo>
                  <a:lnTo>
                    <a:pt x="7121" y="7933"/>
                  </a:lnTo>
                  <a:lnTo>
                    <a:pt x="7246" y="7152"/>
                  </a:lnTo>
                  <a:lnTo>
                    <a:pt x="7402" y="6309"/>
                  </a:lnTo>
                  <a:lnTo>
                    <a:pt x="7652" y="5403"/>
                  </a:lnTo>
                  <a:lnTo>
                    <a:pt x="7964" y="4404"/>
                  </a:lnTo>
                  <a:lnTo>
                    <a:pt x="8121" y="3748"/>
                  </a:lnTo>
                  <a:lnTo>
                    <a:pt x="8245" y="3124"/>
                  </a:lnTo>
                  <a:lnTo>
                    <a:pt x="8308" y="2530"/>
                  </a:lnTo>
                  <a:lnTo>
                    <a:pt x="8308" y="1999"/>
                  </a:lnTo>
                  <a:lnTo>
                    <a:pt x="8214" y="1500"/>
                  </a:lnTo>
                  <a:lnTo>
                    <a:pt x="8121" y="1063"/>
                  </a:lnTo>
                  <a:lnTo>
                    <a:pt x="8027" y="875"/>
                  </a:lnTo>
                  <a:lnTo>
                    <a:pt x="7933" y="719"/>
                  </a:lnTo>
                  <a:lnTo>
                    <a:pt x="7839" y="563"/>
                  </a:lnTo>
                  <a:lnTo>
                    <a:pt x="7715" y="407"/>
                  </a:lnTo>
                  <a:lnTo>
                    <a:pt x="7590" y="313"/>
                  </a:lnTo>
                  <a:lnTo>
                    <a:pt x="7433" y="188"/>
                  </a:lnTo>
                  <a:lnTo>
                    <a:pt x="7277" y="126"/>
                  </a:lnTo>
                  <a:lnTo>
                    <a:pt x="7121" y="63"/>
                  </a:lnTo>
                  <a:lnTo>
                    <a:pt x="6934" y="32"/>
                  </a:lnTo>
                  <a:lnTo>
                    <a:pt x="6778" y="1"/>
                  </a:lnTo>
                  <a:close/>
                </a:path>
              </a:pathLst>
            </a:custGeom>
            <a:solidFill>
              <a:srgbClr val="FFC4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3628;p61">
              <a:extLst>
                <a:ext uri="{FF2B5EF4-FFF2-40B4-BE49-F238E27FC236}">
                  <a16:creationId xmlns:a16="http://schemas.microsoft.com/office/drawing/2014/main" id="{293E0B8A-2A6D-F830-9038-2274F7501EA9}"/>
                </a:ext>
              </a:extLst>
            </p:cNvPr>
            <p:cNvSpPr/>
            <p:nvPr/>
          </p:nvSpPr>
          <p:spPr>
            <a:xfrm>
              <a:off x="6516025" y="1595800"/>
              <a:ext cx="560600" cy="886950"/>
            </a:xfrm>
            <a:custGeom>
              <a:avLst/>
              <a:gdLst/>
              <a:ahLst/>
              <a:cxnLst/>
              <a:rect l="l" t="t" r="r" b="b"/>
              <a:pathLst>
                <a:path w="22424" h="35478" extrusionOk="0">
                  <a:moveTo>
                    <a:pt x="4498" y="1"/>
                  </a:moveTo>
                  <a:lnTo>
                    <a:pt x="3967" y="32"/>
                  </a:lnTo>
                  <a:lnTo>
                    <a:pt x="3717" y="95"/>
                  </a:lnTo>
                  <a:lnTo>
                    <a:pt x="3498" y="126"/>
                  </a:lnTo>
                  <a:lnTo>
                    <a:pt x="3280" y="219"/>
                  </a:lnTo>
                  <a:lnTo>
                    <a:pt x="3092" y="282"/>
                  </a:lnTo>
                  <a:lnTo>
                    <a:pt x="2936" y="407"/>
                  </a:lnTo>
                  <a:lnTo>
                    <a:pt x="2811" y="532"/>
                  </a:lnTo>
                  <a:lnTo>
                    <a:pt x="2717" y="657"/>
                  </a:lnTo>
                  <a:lnTo>
                    <a:pt x="2624" y="813"/>
                  </a:lnTo>
                  <a:lnTo>
                    <a:pt x="2593" y="1000"/>
                  </a:lnTo>
                  <a:lnTo>
                    <a:pt x="2561" y="1188"/>
                  </a:lnTo>
                  <a:lnTo>
                    <a:pt x="2593" y="1406"/>
                  </a:lnTo>
                  <a:lnTo>
                    <a:pt x="2655" y="1625"/>
                  </a:lnTo>
                  <a:lnTo>
                    <a:pt x="2780" y="1875"/>
                  </a:lnTo>
                  <a:lnTo>
                    <a:pt x="2905" y="2156"/>
                  </a:lnTo>
                  <a:lnTo>
                    <a:pt x="3123" y="2468"/>
                  </a:lnTo>
                  <a:lnTo>
                    <a:pt x="3342" y="2780"/>
                  </a:lnTo>
                  <a:lnTo>
                    <a:pt x="3623" y="3124"/>
                  </a:lnTo>
                  <a:lnTo>
                    <a:pt x="3967" y="3467"/>
                  </a:lnTo>
                  <a:lnTo>
                    <a:pt x="4466" y="3998"/>
                  </a:lnTo>
                  <a:lnTo>
                    <a:pt x="4997" y="4467"/>
                  </a:lnTo>
                  <a:lnTo>
                    <a:pt x="5497" y="4904"/>
                  </a:lnTo>
                  <a:lnTo>
                    <a:pt x="5965" y="5310"/>
                  </a:lnTo>
                  <a:lnTo>
                    <a:pt x="6933" y="6028"/>
                  </a:lnTo>
                  <a:lnTo>
                    <a:pt x="7808" y="6684"/>
                  </a:lnTo>
                  <a:lnTo>
                    <a:pt x="8651" y="7309"/>
                  </a:lnTo>
                  <a:lnTo>
                    <a:pt x="9401" y="7902"/>
                  </a:lnTo>
                  <a:lnTo>
                    <a:pt x="9744" y="8214"/>
                  </a:lnTo>
                  <a:lnTo>
                    <a:pt x="10056" y="8526"/>
                  </a:lnTo>
                  <a:lnTo>
                    <a:pt x="10337" y="8870"/>
                  </a:lnTo>
                  <a:lnTo>
                    <a:pt x="10587" y="9214"/>
                  </a:lnTo>
                  <a:lnTo>
                    <a:pt x="10306" y="9245"/>
                  </a:lnTo>
                  <a:lnTo>
                    <a:pt x="9557" y="9401"/>
                  </a:lnTo>
                  <a:lnTo>
                    <a:pt x="8464" y="9619"/>
                  </a:lnTo>
                  <a:lnTo>
                    <a:pt x="7870" y="9807"/>
                  </a:lnTo>
                  <a:lnTo>
                    <a:pt x="7215" y="9994"/>
                  </a:lnTo>
                  <a:lnTo>
                    <a:pt x="6527" y="10213"/>
                  </a:lnTo>
                  <a:lnTo>
                    <a:pt x="5872" y="10494"/>
                  </a:lnTo>
                  <a:lnTo>
                    <a:pt x="5216" y="10806"/>
                  </a:lnTo>
                  <a:lnTo>
                    <a:pt x="4591" y="11150"/>
                  </a:lnTo>
                  <a:lnTo>
                    <a:pt x="4029" y="11524"/>
                  </a:lnTo>
                  <a:lnTo>
                    <a:pt x="3779" y="11743"/>
                  </a:lnTo>
                  <a:lnTo>
                    <a:pt x="3529" y="11962"/>
                  </a:lnTo>
                  <a:lnTo>
                    <a:pt x="3342" y="12180"/>
                  </a:lnTo>
                  <a:lnTo>
                    <a:pt x="3123" y="12430"/>
                  </a:lnTo>
                  <a:lnTo>
                    <a:pt x="2967" y="12680"/>
                  </a:lnTo>
                  <a:lnTo>
                    <a:pt x="2842" y="12961"/>
                  </a:lnTo>
                  <a:lnTo>
                    <a:pt x="2030" y="14897"/>
                  </a:lnTo>
                  <a:lnTo>
                    <a:pt x="1281" y="16865"/>
                  </a:lnTo>
                  <a:lnTo>
                    <a:pt x="625" y="18863"/>
                  </a:lnTo>
                  <a:lnTo>
                    <a:pt x="0" y="20862"/>
                  </a:lnTo>
                  <a:lnTo>
                    <a:pt x="719" y="21206"/>
                  </a:lnTo>
                  <a:lnTo>
                    <a:pt x="1437" y="21518"/>
                  </a:lnTo>
                  <a:lnTo>
                    <a:pt x="1406" y="21643"/>
                  </a:lnTo>
                  <a:lnTo>
                    <a:pt x="1312" y="22049"/>
                  </a:lnTo>
                  <a:lnTo>
                    <a:pt x="1250" y="22642"/>
                  </a:lnTo>
                  <a:lnTo>
                    <a:pt x="1218" y="23048"/>
                  </a:lnTo>
                  <a:lnTo>
                    <a:pt x="1187" y="23485"/>
                  </a:lnTo>
                  <a:lnTo>
                    <a:pt x="1218" y="23954"/>
                  </a:lnTo>
                  <a:lnTo>
                    <a:pt x="1250" y="24485"/>
                  </a:lnTo>
                  <a:lnTo>
                    <a:pt x="1312" y="25078"/>
                  </a:lnTo>
                  <a:lnTo>
                    <a:pt x="1406" y="25703"/>
                  </a:lnTo>
                  <a:lnTo>
                    <a:pt x="1562" y="26358"/>
                  </a:lnTo>
                  <a:lnTo>
                    <a:pt x="1749" y="27045"/>
                  </a:lnTo>
                  <a:lnTo>
                    <a:pt x="2030" y="27795"/>
                  </a:lnTo>
                  <a:lnTo>
                    <a:pt x="2343" y="28544"/>
                  </a:lnTo>
                  <a:lnTo>
                    <a:pt x="19706" y="35477"/>
                  </a:lnTo>
                  <a:lnTo>
                    <a:pt x="19831" y="35103"/>
                  </a:lnTo>
                  <a:lnTo>
                    <a:pt x="20206" y="34103"/>
                  </a:lnTo>
                  <a:lnTo>
                    <a:pt x="20674" y="32604"/>
                  </a:lnTo>
                  <a:lnTo>
                    <a:pt x="20955" y="31667"/>
                  </a:lnTo>
                  <a:lnTo>
                    <a:pt x="21237" y="30637"/>
                  </a:lnTo>
                  <a:lnTo>
                    <a:pt x="21518" y="29544"/>
                  </a:lnTo>
                  <a:lnTo>
                    <a:pt x="21767" y="28388"/>
                  </a:lnTo>
                  <a:lnTo>
                    <a:pt x="21986" y="27202"/>
                  </a:lnTo>
                  <a:lnTo>
                    <a:pt x="22173" y="25952"/>
                  </a:lnTo>
                  <a:lnTo>
                    <a:pt x="22330" y="24703"/>
                  </a:lnTo>
                  <a:lnTo>
                    <a:pt x="22423" y="23423"/>
                  </a:lnTo>
                  <a:lnTo>
                    <a:pt x="22423" y="22174"/>
                  </a:lnTo>
                  <a:lnTo>
                    <a:pt x="22423" y="21549"/>
                  </a:lnTo>
                  <a:lnTo>
                    <a:pt x="22392" y="20956"/>
                  </a:lnTo>
                  <a:lnTo>
                    <a:pt x="22298" y="20050"/>
                  </a:lnTo>
                  <a:lnTo>
                    <a:pt x="22142" y="19051"/>
                  </a:lnTo>
                  <a:lnTo>
                    <a:pt x="21955" y="17926"/>
                  </a:lnTo>
                  <a:lnTo>
                    <a:pt x="21705" y="16740"/>
                  </a:lnTo>
                  <a:lnTo>
                    <a:pt x="21518" y="16115"/>
                  </a:lnTo>
                  <a:lnTo>
                    <a:pt x="21330" y="15491"/>
                  </a:lnTo>
                  <a:lnTo>
                    <a:pt x="21112" y="14835"/>
                  </a:lnTo>
                  <a:lnTo>
                    <a:pt x="20893" y="14179"/>
                  </a:lnTo>
                  <a:lnTo>
                    <a:pt x="20612" y="13492"/>
                  </a:lnTo>
                  <a:lnTo>
                    <a:pt x="20300" y="12805"/>
                  </a:lnTo>
                  <a:lnTo>
                    <a:pt x="19987" y="12118"/>
                  </a:lnTo>
                  <a:lnTo>
                    <a:pt x="19613" y="11431"/>
                  </a:lnTo>
                  <a:lnTo>
                    <a:pt x="19207" y="10713"/>
                  </a:lnTo>
                  <a:lnTo>
                    <a:pt x="18801" y="10025"/>
                  </a:lnTo>
                  <a:lnTo>
                    <a:pt x="18332" y="9307"/>
                  </a:lnTo>
                  <a:lnTo>
                    <a:pt x="17801" y="8620"/>
                  </a:lnTo>
                  <a:lnTo>
                    <a:pt x="17270" y="7902"/>
                  </a:lnTo>
                  <a:lnTo>
                    <a:pt x="16677" y="7215"/>
                  </a:lnTo>
                  <a:lnTo>
                    <a:pt x="16021" y="6528"/>
                  </a:lnTo>
                  <a:lnTo>
                    <a:pt x="15334" y="5841"/>
                  </a:lnTo>
                  <a:lnTo>
                    <a:pt x="14616" y="5185"/>
                  </a:lnTo>
                  <a:lnTo>
                    <a:pt x="13835" y="4498"/>
                  </a:lnTo>
                  <a:lnTo>
                    <a:pt x="13023" y="3873"/>
                  </a:lnTo>
                  <a:lnTo>
                    <a:pt x="12118" y="3217"/>
                  </a:lnTo>
                  <a:lnTo>
                    <a:pt x="11212" y="2593"/>
                  </a:lnTo>
                  <a:lnTo>
                    <a:pt x="10213" y="2000"/>
                  </a:lnTo>
                  <a:lnTo>
                    <a:pt x="9151" y="1406"/>
                  </a:lnTo>
                  <a:lnTo>
                    <a:pt x="8058" y="844"/>
                  </a:lnTo>
                  <a:lnTo>
                    <a:pt x="7496" y="594"/>
                  </a:lnTo>
                  <a:lnTo>
                    <a:pt x="6902" y="407"/>
                  </a:lnTo>
                  <a:lnTo>
                    <a:pt x="6278" y="219"/>
                  </a:lnTo>
                  <a:lnTo>
                    <a:pt x="5684" y="95"/>
                  </a:lnTo>
                  <a:lnTo>
                    <a:pt x="5060" y="32"/>
                  </a:lnTo>
                  <a:lnTo>
                    <a:pt x="4498" y="1"/>
                  </a:lnTo>
                  <a:close/>
                </a:path>
              </a:pathLst>
            </a:custGeom>
            <a:solidFill>
              <a:srgbClr val="FFC4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3629;p61">
              <a:extLst>
                <a:ext uri="{FF2B5EF4-FFF2-40B4-BE49-F238E27FC236}">
                  <a16:creationId xmlns:a16="http://schemas.microsoft.com/office/drawing/2014/main" id="{6B3F1DE6-CA5F-FDDC-C1B9-81D2BC714A4E}"/>
                </a:ext>
              </a:extLst>
            </p:cNvPr>
            <p:cNvSpPr/>
            <p:nvPr/>
          </p:nvSpPr>
          <p:spPr>
            <a:xfrm>
              <a:off x="6389550" y="1769125"/>
              <a:ext cx="661300" cy="427100"/>
            </a:xfrm>
            <a:custGeom>
              <a:avLst/>
              <a:gdLst/>
              <a:ahLst/>
              <a:cxnLst/>
              <a:rect l="l" t="t" r="r" b="b"/>
              <a:pathLst>
                <a:path w="26452" h="17084" extrusionOk="0">
                  <a:moveTo>
                    <a:pt x="5996" y="1"/>
                  </a:moveTo>
                  <a:lnTo>
                    <a:pt x="5528" y="32"/>
                  </a:lnTo>
                  <a:lnTo>
                    <a:pt x="5059" y="63"/>
                  </a:lnTo>
                  <a:lnTo>
                    <a:pt x="4622" y="126"/>
                  </a:lnTo>
                  <a:lnTo>
                    <a:pt x="4216" y="188"/>
                  </a:lnTo>
                  <a:lnTo>
                    <a:pt x="3842" y="313"/>
                  </a:lnTo>
                  <a:lnTo>
                    <a:pt x="3498" y="438"/>
                  </a:lnTo>
                  <a:lnTo>
                    <a:pt x="3186" y="594"/>
                  </a:lnTo>
                  <a:lnTo>
                    <a:pt x="2905" y="781"/>
                  </a:lnTo>
                  <a:lnTo>
                    <a:pt x="2686" y="1000"/>
                  </a:lnTo>
                  <a:lnTo>
                    <a:pt x="2467" y="1281"/>
                  </a:lnTo>
                  <a:lnTo>
                    <a:pt x="2311" y="1562"/>
                  </a:lnTo>
                  <a:lnTo>
                    <a:pt x="2249" y="1781"/>
                  </a:lnTo>
                  <a:lnTo>
                    <a:pt x="2186" y="1999"/>
                  </a:lnTo>
                  <a:lnTo>
                    <a:pt x="2124" y="2218"/>
                  </a:lnTo>
                  <a:lnTo>
                    <a:pt x="2124" y="2405"/>
                  </a:lnTo>
                  <a:lnTo>
                    <a:pt x="2124" y="2593"/>
                  </a:lnTo>
                  <a:lnTo>
                    <a:pt x="2155" y="2780"/>
                  </a:lnTo>
                  <a:lnTo>
                    <a:pt x="2249" y="3155"/>
                  </a:lnTo>
                  <a:lnTo>
                    <a:pt x="2405" y="3467"/>
                  </a:lnTo>
                  <a:lnTo>
                    <a:pt x="2592" y="3780"/>
                  </a:lnTo>
                  <a:lnTo>
                    <a:pt x="2811" y="4061"/>
                  </a:lnTo>
                  <a:lnTo>
                    <a:pt x="3092" y="4310"/>
                  </a:lnTo>
                  <a:lnTo>
                    <a:pt x="3342" y="4529"/>
                  </a:lnTo>
                  <a:lnTo>
                    <a:pt x="3623" y="4716"/>
                  </a:lnTo>
                  <a:lnTo>
                    <a:pt x="4123" y="5029"/>
                  </a:lnTo>
                  <a:lnTo>
                    <a:pt x="4466" y="5185"/>
                  </a:lnTo>
                  <a:lnTo>
                    <a:pt x="4622" y="5247"/>
                  </a:lnTo>
                  <a:lnTo>
                    <a:pt x="3998" y="5247"/>
                  </a:lnTo>
                  <a:lnTo>
                    <a:pt x="3342" y="5279"/>
                  </a:lnTo>
                  <a:lnTo>
                    <a:pt x="2967" y="5341"/>
                  </a:lnTo>
                  <a:lnTo>
                    <a:pt x="2592" y="5403"/>
                  </a:lnTo>
                  <a:lnTo>
                    <a:pt x="2186" y="5497"/>
                  </a:lnTo>
                  <a:lnTo>
                    <a:pt x="1812" y="5622"/>
                  </a:lnTo>
                  <a:lnTo>
                    <a:pt x="1437" y="5809"/>
                  </a:lnTo>
                  <a:lnTo>
                    <a:pt x="1093" y="5997"/>
                  </a:lnTo>
                  <a:lnTo>
                    <a:pt x="781" y="6247"/>
                  </a:lnTo>
                  <a:lnTo>
                    <a:pt x="656" y="6403"/>
                  </a:lnTo>
                  <a:lnTo>
                    <a:pt x="531" y="6559"/>
                  </a:lnTo>
                  <a:lnTo>
                    <a:pt x="406" y="6715"/>
                  </a:lnTo>
                  <a:lnTo>
                    <a:pt x="344" y="6902"/>
                  </a:lnTo>
                  <a:lnTo>
                    <a:pt x="250" y="7121"/>
                  </a:lnTo>
                  <a:lnTo>
                    <a:pt x="188" y="7308"/>
                  </a:lnTo>
                  <a:lnTo>
                    <a:pt x="156" y="7714"/>
                  </a:lnTo>
                  <a:lnTo>
                    <a:pt x="156" y="8058"/>
                  </a:lnTo>
                  <a:lnTo>
                    <a:pt x="250" y="8401"/>
                  </a:lnTo>
                  <a:lnTo>
                    <a:pt x="375" y="8714"/>
                  </a:lnTo>
                  <a:lnTo>
                    <a:pt x="531" y="8964"/>
                  </a:lnTo>
                  <a:lnTo>
                    <a:pt x="719" y="9213"/>
                  </a:lnTo>
                  <a:lnTo>
                    <a:pt x="937" y="9432"/>
                  </a:lnTo>
                  <a:lnTo>
                    <a:pt x="1156" y="9651"/>
                  </a:lnTo>
                  <a:lnTo>
                    <a:pt x="1374" y="9807"/>
                  </a:lnTo>
                  <a:lnTo>
                    <a:pt x="1624" y="9963"/>
                  </a:lnTo>
                  <a:lnTo>
                    <a:pt x="2030" y="10182"/>
                  </a:lnTo>
                  <a:lnTo>
                    <a:pt x="2311" y="10306"/>
                  </a:lnTo>
                  <a:lnTo>
                    <a:pt x="2436" y="10338"/>
                  </a:lnTo>
                  <a:lnTo>
                    <a:pt x="2343" y="10338"/>
                  </a:lnTo>
                  <a:lnTo>
                    <a:pt x="2061" y="10400"/>
                  </a:lnTo>
                  <a:lnTo>
                    <a:pt x="1655" y="10525"/>
                  </a:lnTo>
                  <a:lnTo>
                    <a:pt x="1437" y="10619"/>
                  </a:lnTo>
                  <a:lnTo>
                    <a:pt x="1218" y="10712"/>
                  </a:lnTo>
                  <a:lnTo>
                    <a:pt x="1000" y="10869"/>
                  </a:lnTo>
                  <a:lnTo>
                    <a:pt x="781" y="11025"/>
                  </a:lnTo>
                  <a:lnTo>
                    <a:pt x="562" y="11212"/>
                  </a:lnTo>
                  <a:lnTo>
                    <a:pt x="375" y="11431"/>
                  </a:lnTo>
                  <a:lnTo>
                    <a:pt x="219" y="11712"/>
                  </a:lnTo>
                  <a:lnTo>
                    <a:pt x="94" y="11993"/>
                  </a:lnTo>
                  <a:lnTo>
                    <a:pt x="32" y="12336"/>
                  </a:lnTo>
                  <a:lnTo>
                    <a:pt x="0" y="12711"/>
                  </a:lnTo>
                  <a:lnTo>
                    <a:pt x="0" y="12961"/>
                  </a:lnTo>
                  <a:lnTo>
                    <a:pt x="63" y="13180"/>
                  </a:lnTo>
                  <a:lnTo>
                    <a:pt x="125" y="13367"/>
                  </a:lnTo>
                  <a:lnTo>
                    <a:pt x="219" y="13554"/>
                  </a:lnTo>
                  <a:lnTo>
                    <a:pt x="344" y="13710"/>
                  </a:lnTo>
                  <a:lnTo>
                    <a:pt x="469" y="13867"/>
                  </a:lnTo>
                  <a:lnTo>
                    <a:pt x="625" y="13992"/>
                  </a:lnTo>
                  <a:lnTo>
                    <a:pt x="812" y="14116"/>
                  </a:lnTo>
                  <a:lnTo>
                    <a:pt x="1249" y="14335"/>
                  </a:lnTo>
                  <a:lnTo>
                    <a:pt x="1718" y="14522"/>
                  </a:lnTo>
                  <a:lnTo>
                    <a:pt x="2249" y="14710"/>
                  </a:lnTo>
                  <a:lnTo>
                    <a:pt x="2811" y="14866"/>
                  </a:lnTo>
                  <a:lnTo>
                    <a:pt x="3998" y="15209"/>
                  </a:lnTo>
                  <a:lnTo>
                    <a:pt x="4622" y="15397"/>
                  </a:lnTo>
                  <a:lnTo>
                    <a:pt x="5216" y="15615"/>
                  </a:lnTo>
                  <a:lnTo>
                    <a:pt x="5809" y="15897"/>
                  </a:lnTo>
                  <a:lnTo>
                    <a:pt x="6371" y="16209"/>
                  </a:lnTo>
                  <a:lnTo>
                    <a:pt x="6621" y="16396"/>
                  </a:lnTo>
                  <a:lnTo>
                    <a:pt x="6871" y="16584"/>
                  </a:lnTo>
                  <a:lnTo>
                    <a:pt x="7089" y="16802"/>
                  </a:lnTo>
                  <a:lnTo>
                    <a:pt x="7308" y="17052"/>
                  </a:lnTo>
                  <a:lnTo>
                    <a:pt x="7339" y="17083"/>
                  </a:lnTo>
                  <a:lnTo>
                    <a:pt x="7402" y="17083"/>
                  </a:lnTo>
                  <a:lnTo>
                    <a:pt x="7620" y="17052"/>
                  </a:lnTo>
                  <a:lnTo>
                    <a:pt x="7901" y="17021"/>
                  </a:lnTo>
                  <a:lnTo>
                    <a:pt x="8276" y="16896"/>
                  </a:lnTo>
                  <a:lnTo>
                    <a:pt x="9275" y="16584"/>
                  </a:lnTo>
                  <a:lnTo>
                    <a:pt x="10525" y="16178"/>
                  </a:lnTo>
                  <a:lnTo>
                    <a:pt x="11961" y="15615"/>
                  </a:lnTo>
                  <a:lnTo>
                    <a:pt x="13585" y="15022"/>
                  </a:lnTo>
                  <a:lnTo>
                    <a:pt x="17052" y="13648"/>
                  </a:lnTo>
                  <a:lnTo>
                    <a:pt x="20518" y="12243"/>
                  </a:lnTo>
                  <a:lnTo>
                    <a:pt x="23516" y="10993"/>
                  </a:lnTo>
                  <a:lnTo>
                    <a:pt x="26452" y="9776"/>
                  </a:lnTo>
                  <a:lnTo>
                    <a:pt x="25702" y="9089"/>
                  </a:lnTo>
                  <a:lnTo>
                    <a:pt x="24828" y="8245"/>
                  </a:lnTo>
                  <a:lnTo>
                    <a:pt x="23797" y="7340"/>
                  </a:lnTo>
                  <a:lnTo>
                    <a:pt x="22642" y="6372"/>
                  </a:lnTo>
                  <a:lnTo>
                    <a:pt x="21361" y="5435"/>
                  </a:lnTo>
                  <a:lnTo>
                    <a:pt x="20705" y="4935"/>
                  </a:lnTo>
                  <a:lnTo>
                    <a:pt x="20018" y="4498"/>
                  </a:lnTo>
                  <a:lnTo>
                    <a:pt x="19331" y="4061"/>
                  </a:lnTo>
                  <a:lnTo>
                    <a:pt x="18613" y="3623"/>
                  </a:lnTo>
                  <a:lnTo>
                    <a:pt x="17895" y="3249"/>
                  </a:lnTo>
                  <a:lnTo>
                    <a:pt x="17145" y="2905"/>
                  </a:lnTo>
                  <a:lnTo>
                    <a:pt x="16271" y="2530"/>
                  </a:lnTo>
                  <a:lnTo>
                    <a:pt x="15303" y="2124"/>
                  </a:lnTo>
                  <a:lnTo>
                    <a:pt x="14272" y="1750"/>
                  </a:lnTo>
                  <a:lnTo>
                    <a:pt x="13179" y="1406"/>
                  </a:lnTo>
                  <a:lnTo>
                    <a:pt x="12055" y="1063"/>
                  </a:lnTo>
                  <a:lnTo>
                    <a:pt x="10899" y="750"/>
                  </a:lnTo>
                  <a:lnTo>
                    <a:pt x="9744" y="469"/>
                  </a:lnTo>
                  <a:lnTo>
                    <a:pt x="8620" y="251"/>
                  </a:lnTo>
                  <a:lnTo>
                    <a:pt x="7527" y="94"/>
                  </a:lnTo>
                  <a:lnTo>
                    <a:pt x="6496" y="32"/>
                  </a:lnTo>
                  <a:lnTo>
                    <a:pt x="5996" y="1"/>
                  </a:lnTo>
                  <a:close/>
                </a:path>
              </a:pathLst>
            </a:custGeom>
            <a:solidFill>
              <a:srgbClr val="FFC4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3630;p61">
              <a:extLst>
                <a:ext uri="{FF2B5EF4-FFF2-40B4-BE49-F238E27FC236}">
                  <a16:creationId xmlns:a16="http://schemas.microsoft.com/office/drawing/2014/main" id="{41A86444-91BF-72FA-12D7-1E5035878D13}"/>
                </a:ext>
              </a:extLst>
            </p:cNvPr>
            <p:cNvSpPr/>
            <p:nvPr/>
          </p:nvSpPr>
          <p:spPr>
            <a:xfrm>
              <a:off x="6504325" y="1897175"/>
              <a:ext cx="281075" cy="70300"/>
            </a:xfrm>
            <a:custGeom>
              <a:avLst/>
              <a:gdLst/>
              <a:ahLst/>
              <a:cxnLst/>
              <a:rect l="l" t="t" r="r" b="b"/>
              <a:pathLst>
                <a:path w="11243" h="2812" extrusionOk="0">
                  <a:moveTo>
                    <a:pt x="937" y="0"/>
                  </a:moveTo>
                  <a:lnTo>
                    <a:pt x="125" y="63"/>
                  </a:lnTo>
                  <a:lnTo>
                    <a:pt x="62" y="94"/>
                  </a:lnTo>
                  <a:lnTo>
                    <a:pt x="0" y="125"/>
                  </a:lnTo>
                  <a:lnTo>
                    <a:pt x="0" y="157"/>
                  </a:lnTo>
                  <a:lnTo>
                    <a:pt x="62" y="157"/>
                  </a:lnTo>
                  <a:lnTo>
                    <a:pt x="1499" y="344"/>
                  </a:lnTo>
                  <a:lnTo>
                    <a:pt x="2904" y="563"/>
                  </a:lnTo>
                  <a:lnTo>
                    <a:pt x="4310" y="844"/>
                  </a:lnTo>
                  <a:lnTo>
                    <a:pt x="5715" y="1156"/>
                  </a:lnTo>
                  <a:lnTo>
                    <a:pt x="7120" y="1499"/>
                  </a:lnTo>
                  <a:lnTo>
                    <a:pt x="8494" y="1905"/>
                  </a:lnTo>
                  <a:lnTo>
                    <a:pt x="9869" y="2343"/>
                  </a:lnTo>
                  <a:lnTo>
                    <a:pt x="11211" y="2811"/>
                  </a:lnTo>
                  <a:lnTo>
                    <a:pt x="11243" y="2780"/>
                  </a:lnTo>
                  <a:lnTo>
                    <a:pt x="10868" y="2530"/>
                  </a:lnTo>
                  <a:lnTo>
                    <a:pt x="10399" y="2280"/>
                  </a:lnTo>
                  <a:lnTo>
                    <a:pt x="9900" y="1999"/>
                  </a:lnTo>
                  <a:lnTo>
                    <a:pt x="9338" y="1749"/>
                  </a:lnTo>
                  <a:lnTo>
                    <a:pt x="8713" y="1468"/>
                  </a:lnTo>
                  <a:lnTo>
                    <a:pt x="8057" y="1218"/>
                  </a:lnTo>
                  <a:lnTo>
                    <a:pt x="7339" y="1000"/>
                  </a:lnTo>
                  <a:lnTo>
                    <a:pt x="6621" y="750"/>
                  </a:lnTo>
                  <a:lnTo>
                    <a:pt x="5840" y="563"/>
                  </a:lnTo>
                  <a:lnTo>
                    <a:pt x="5059" y="375"/>
                  </a:lnTo>
                  <a:lnTo>
                    <a:pt x="4247" y="219"/>
                  </a:lnTo>
                  <a:lnTo>
                    <a:pt x="3435" y="125"/>
                  </a:lnTo>
                  <a:lnTo>
                    <a:pt x="2592" y="32"/>
                  </a:lnTo>
                  <a:lnTo>
                    <a:pt x="174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3631;p61">
              <a:extLst>
                <a:ext uri="{FF2B5EF4-FFF2-40B4-BE49-F238E27FC236}">
                  <a16:creationId xmlns:a16="http://schemas.microsoft.com/office/drawing/2014/main" id="{4456B17D-4F94-DE5B-F135-04DCFBBD1CB5}"/>
                </a:ext>
              </a:extLst>
            </p:cNvPr>
            <p:cNvSpPr/>
            <p:nvPr/>
          </p:nvSpPr>
          <p:spPr>
            <a:xfrm>
              <a:off x="6448100" y="2022100"/>
              <a:ext cx="284225" cy="54675"/>
            </a:xfrm>
            <a:custGeom>
              <a:avLst/>
              <a:gdLst/>
              <a:ahLst/>
              <a:cxnLst/>
              <a:rect l="l" t="t" r="r" b="b"/>
              <a:pathLst>
                <a:path w="11369" h="2187" extrusionOk="0">
                  <a:moveTo>
                    <a:pt x="1781" y="0"/>
                  </a:moveTo>
                  <a:lnTo>
                    <a:pt x="937" y="31"/>
                  </a:lnTo>
                  <a:lnTo>
                    <a:pt x="94" y="125"/>
                  </a:lnTo>
                  <a:lnTo>
                    <a:pt x="32" y="125"/>
                  </a:lnTo>
                  <a:lnTo>
                    <a:pt x="1" y="156"/>
                  </a:lnTo>
                  <a:lnTo>
                    <a:pt x="1" y="187"/>
                  </a:lnTo>
                  <a:lnTo>
                    <a:pt x="32" y="219"/>
                  </a:lnTo>
                  <a:lnTo>
                    <a:pt x="1468" y="312"/>
                  </a:lnTo>
                  <a:lnTo>
                    <a:pt x="2905" y="469"/>
                  </a:lnTo>
                  <a:lnTo>
                    <a:pt x="4341" y="656"/>
                  </a:lnTo>
                  <a:lnTo>
                    <a:pt x="5747" y="874"/>
                  </a:lnTo>
                  <a:lnTo>
                    <a:pt x="7152" y="1156"/>
                  </a:lnTo>
                  <a:lnTo>
                    <a:pt x="8557" y="1468"/>
                  </a:lnTo>
                  <a:lnTo>
                    <a:pt x="9963" y="1811"/>
                  </a:lnTo>
                  <a:lnTo>
                    <a:pt x="11337" y="2186"/>
                  </a:lnTo>
                  <a:lnTo>
                    <a:pt x="11368" y="2186"/>
                  </a:lnTo>
                  <a:lnTo>
                    <a:pt x="11368" y="2155"/>
                  </a:lnTo>
                  <a:lnTo>
                    <a:pt x="10993" y="1968"/>
                  </a:lnTo>
                  <a:lnTo>
                    <a:pt x="10556" y="1780"/>
                  </a:lnTo>
                  <a:lnTo>
                    <a:pt x="10056" y="1562"/>
                  </a:lnTo>
                  <a:lnTo>
                    <a:pt x="9494" y="1343"/>
                  </a:lnTo>
                  <a:lnTo>
                    <a:pt x="8870" y="1124"/>
                  </a:lnTo>
                  <a:lnTo>
                    <a:pt x="8214" y="937"/>
                  </a:lnTo>
                  <a:lnTo>
                    <a:pt x="7496" y="718"/>
                  </a:lnTo>
                  <a:lnTo>
                    <a:pt x="6746" y="562"/>
                  </a:lnTo>
                  <a:lnTo>
                    <a:pt x="5934" y="375"/>
                  </a:lnTo>
                  <a:lnTo>
                    <a:pt x="5122" y="250"/>
                  </a:lnTo>
                  <a:lnTo>
                    <a:pt x="4310" y="125"/>
                  </a:lnTo>
                  <a:lnTo>
                    <a:pt x="3467" y="31"/>
                  </a:lnTo>
                  <a:lnTo>
                    <a:pt x="262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3632;p61">
              <a:extLst>
                <a:ext uri="{FF2B5EF4-FFF2-40B4-BE49-F238E27FC236}">
                  <a16:creationId xmlns:a16="http://schemas.microsoft.com/office/drawing/2014/main" id="{8AADE237-72E8-022B-F49E-237BC502332E}"/>
                </a:ext>
              </a:extLst>
            </p:cNvPr>
            <p:cNvSpPr/>
            <p:nvPr/>
          </p:nvSpPr>
          <p:spPr>
            <a:xfrm>
              <a:off x="5267625" y="2379675"/>
              <a:ext cx="1666900" cy="1008725"/>
            </a:xfrm>
            <a:custGeom>
              <a:avLst/>
              <a:gdLst/>
              <a:ahLst/>
              <a:cxnLst/>
              <a:rect l="l" t="t" r="r" b="b"/>
              <a:pathLst>
                <a:path w="66676" h="40349" extrusionOk="0">
                  <a:moveTo>
                    <a:pt x="49499" y="0"/>
                  </a:moveTo>
                  <a:lnTo>
                    <a:pt x="47407" y="2811"/>
                  </a:lnTo>
                  <a:lnTo>
                    <a:pt x="42754" y="9057"/>
                  </a:lnTo>
                  <a:lnTo>
                    <a:pt x="40224" y="12398"/>
                  </a:lnTo>
                  <a:lnTo>
                    <a:pt x="37976" y="15334"/>
                  </a:lnTo>
                  <a:lnTo>
                    <a:pt x="36289" y="17457"/>
                  </a:lnTo>
                  <a:lnTo>
                    <a:pt x="35790" y="18051"/>
                  </a:lnTo>
                  <a:lnTo>
                    <a:pt x="35633" y="18238"/>
                  </a:lnTo>
                  <a:lnTo>
                    <a:pt x="35540" y="18301"/>
                  </a:lnTo>
                  <a:lnTo>
                    <a:pt x="35446" y="18301"/>
                  </a:lnTo>
                  <a:lnTo>
                    <a:pt x="35227" y="18269"/>
                  </a:lnTo>
                  <a:lnTo>
                    <a:pt x="34572" y="18082"/>
                  </a:lnTo>
                  <a:lnTo>
                    <a:pt x="33572" y="17801"/>
                  </a:lnTo>
                  <a:lnTo>
                    <a:pt x="32292" y="17395"/>
                  </a:lnTo>
                  <a:lnTo>
                    <a:pt x="29075" y="16364"/>
                  </a:lnTo>
                  <a:lnTo>
                    <a:pt x="25265" y="15053"/>
                  </a:lnTo>
                  <a:lnTo>
                    <a:pt x="21237" y="13616"/>
                  </a:lnTo>
                  <a:lnTo>
                    <a:pt x="17302" y="12180"/>
                  </a:lnTo>
                  <a:lnTo>
                    <a:pt x="13835" y="10899"/>
                  </a:lnTo>
                  <a:lnTo>
                    <a:pt x="12399" y="10306"/>
                  </a:lnTo>
                  <a:lnTo>
                    <a:pt x="11181" y="9837"/>
                  </a:lnTo>
                  <a:lnTo>
                    <a:pt x="10400" y="9494"/>
                  </a:lnTo>
                  <a:lnTo>
                    <a:pt x="9588" y="9213"/>
                  </a:lnTo>
                  <a:lnTo>
                    <a:pt x="8807" y="8963"/>
                  </a:lnTo>
                  <a:lnTo>
                    <a:pt x="8058" y="8744"/>
                  </a:lnTo>
                  <a:lnTo>
                    <a:pt x="7277" y="8557"/>
                  </a:lnTo>
                  <a:lnTo>
                    <a:pt x="6559" y="8401"/>
                  </a:lnTo>
                  <a:lnTo>
                    <a:pt x="5840" y="8276"/>
                  </a:lnTo>
                  <a:lnTo>
                    <a:pt x="5153" y="8213"/>
                  </a:lnTo>
                  <a:lnTo>
                    <a:pt x="4466" y="8151"/>
                  </a:lnTo>
                  <a:lnTo>
                    <a:pt x="3842" y="8151"/>
                  </a:lnTo>
                  <a:lnTo>
                    <a:pt x="3248" y="8182"/>
                  </a:lnTo>
                  <a:lnTo>
                    <a:pt x="2686" y="8276"/>
                  </a:lnTo>
                  <a:lnTo>
                    <a:pt x="2187" y="8401"/>
                  </a:lnTo>
                  <a:lnTo>
                    <a:pt x="1718" y="8557"/>
                  </a:lnTo>
                  <a:lnTo>
                    <a:pt x="1281" y="8776"/>
                  </a:lnTo>
                  <a:lnTo>
                    <a:pt x="906" y="9025"/>
                  </a:lnTo>
                  <a:lnTo>
                    <a:pt x="625" y="9338"/>
                  </a:lnTo>
                  <a:lnTo>
                    <a:pt x="469" y="9494"/>
                  </a:lnTo>
                  <a:lnTo>
                    <a:pt x="375" y="9681"/>
                  </a:lnTo>
                  <a:lnTo>
                    <a:pt x="250" y="9869"/>
                  </a:lnTo>
                  <a:lnTo>
                    <a:pt x="188" y="10056"/>
                  </a:lnTo>
                  <a:lnTo>
                    <a:pt x="125" y="10275"/>
                  </a:lnTo>
                  <a:lnTo>
                    <a:pt x="63" y="10493"/>
                  </a:lnTo>
                  <a:lnTo>
                    <a:pt x="32" y="10743"/>
                  </a:lnTo>
                  <a:lnTo>
                    <a:pt x="0" y="10993"/>
                  </a:lnTo>
                  <a:lnTo>
                    <a:pt x="32" y="11524"/>
                  </a:lnTo>
                  <a:lnTo>
                    <a:pt x="157" y="12117"/>
                  </a:lnTo>
                  <a:lnTo>
                    <a:pt x="344" y="12773"/>
                  </a:lnTo>
                  <a:lnTo>
                    <a:pt x="625" y="13460"/>
                  </a:lnTo>
                  <a:lnTo>
                    <a:pt x="969" y="14209"/>
                  </a:lnTo>
                  <a:lnTo>
                    <a:pt x="1437" y="15021"/>
                  </a:lnTo>
                  <a:lnTo>
                    <a:pt x="1968" y="15865"/>
                  </a:lnTo>
                  <a:lnTo>
                    <a:pt x="2624" y="16802"/>
                  </a:lnTo>
                  <a:lnTo>
                    <a:pt x="3373" y="17770"/>
                  </a:lnTo>
                  <a:lnTo>
                    <a:pt x="4248" y="18800"/>
                  </a:lnTo>
                  <a:lnTo>
                    <a:pt x="5216" y="19893"/>
                  </a:lnTo>
                  <a:lnTo>
                    <a:pt x="6559" y="21330"/>
                  </a:lnTo>
                  <a:lnTo>
                    <a:pt x="7933" y="22704"/>
                  </a:lnTo>
                  <a:lnTo>
                    <a:pt x="9307" y="24047"/>
                  </a:lnTo>
                  <a:lnTo>
                    <a:pt x="10712" y="25327"/>
                  </a:lnTo>
                  <a:lnTo>
                    <a:pt x="12118" y="26576"/>
                  </a:lnTo>
                  <a:lnTo>
                    <a:pt x="13523" y="27763"/>
                  </a:lnTo>
                  <a:lnTo>
                    <a:pt x="14928" y="28887"/>
                  </a:lnTo>
                  <a:lnTo>
                    <a:pt x="16334" y="29949"/>
                  </a:lnTo>
                  <a:lnTo>
                    <a:pt x="17739" y="30980"/>
                  </a:lnTo>
                  <a:lnTo>
                    <a:pt x="19144" y="31948"/>
                  </a:lnTo>
                  <a:lnTo>
                    <a:pt x="20518" y="32853"/>
                  </a:lnTo>
                  <a:lnTo>
                    <a:pt x="21924" y="33728"/>
                  </a:lnTo>
                  <a:lnTo>
                    <a:pt x="23298" y="34540"/>
                  </a:lnTo>
                  <a:lnTo>
                    <a:pt x="24641" y="35289"/>
                  </a:lnTo>
                  <a:lnTo>
                    <a:pt x="25983" y="36008"/>
                  </a:lnTo>
                  <a:lnTo>
                    <a:pt x="27326" y="36663"/>
                  </a:lnTo>
                  <a:lnTo>
                    <a:pt x="28638" y="37257"/>
                  </a:lnTo>
                  <a:lnTo>
                    <a:pt x="29918" y="37788"/>
                  </a:lnTo>
                  <a:lnTo>
                    <a:pt x="31168" y="38287"/>
                  </a:lnTo>
                  <a:lnTo>
                    <a:pt x="32385" y="38725"/>
                  </a:lnTo>
                  <a:lnTo>
                    <a:pt x="33603" y="39131"/>
                  </a:lnTo>
                  <a:lnTo>
                    <a:pt x="34759" y="39443"/>
                  </a:lnTo>
                  <a:lnTo>
                    <a:pt x="35883" y="39724"/>
                  </a:lnTo>
                  <a:lnTo>
                    <a:pt x="36976" y="39974"/>
                  </a:lnTo>
                  <a:lnTo>
                    <a:pt x="38038" y="40130"/>
                  </a:lnTo>
                  <a:lnTo>
                    <a:pt x="39069" y="40255"/>
                  </a:lnTo>
                  <a:lnTo>
                    <a:pt x="40037" y="40348"/>
                  </a:lnTo>
                  <a:lnTo>
                    <a:pt x="40942" y="40348"/>
                  </a:lnTo>
                  <a:lnTo>
                    <a:pt x="41817" y="40317"/>
                  </a:lnTo>
                  <a:lnTo>
                    <a:pt x="42660" y="40224"/>
                  </a:lnTo>
                  <a:lnTo>
                    <a:pt x="43410" y="40099"/>
                  </a:lnTo>
                  <a:lnTo>
                    <a:pt x="44128" y="39880"/>
                  </a:lnTo>
                  <a:lnTo>
                    <a:pt x="44815" y="39630"/>
                  </a:lnTo>
                  <a:lnTo>
                    <a:pt x="45533" y="39318"/>
                  </a:lnTo>
                  <a:lnTo>
                    <a:pt x="46283" y="38881"/>
                  </a:lnTo>
                  <a:lnTo>
                    <a:pt x="47063" y="38412"/>
                  </a:lnTo>
                  <a:lnTo>
                    <a:pt x="47907" y="37850"/>
                  </a:lnTo>
                  <a:lnTo>
                    <a:pt x="48750" y="37226"/>
                  </a:lnTo>
                  <a:lnTo>
                    <a:pt x="49655" y="36570"/>
                  </a:lnTo>
                  <a:lnTo>
                    <a:pt x="50561" y="35851"/>
                  </a:lnTo>
                  <a:lnTo>
                    <a:pt x="51467" y="35102"/>
                  </a:lnTo>
                  <a:lnTo>
                    <a:pt x="52404" y="34321"/>
                  </a:lnTo>
                  <a:lnTo>
                    <a:pt x="54277" y="32635"/>
                  </a:lnTo>
                  <a:lnTo>
                    <a:pt x="56151" y="30917"/>
                  </a:lnTo>
                  <a:lnTo>
                    <a:pt x="57962" y="29137"/>
                  </a:lnTo>
                  <a:lnTo>
                    <a:pt x="59711" y="27420"/>
                  </a:lnTo>
                  <a:lnTo>
                    <a:pt x="61335" y="25764"/>
                  </a:lnTo>
                  <a:lnTo>
                    <a:pt x="62834" y="24203"/>
                  </a:lnTo>
                  <a:lnTo>
                    <a:pt x="64115" y="22860"/>
                  </a:lnTo>
                  <a:lnTo>
                    <a:pt x="65988" y="20830"/>
                  </a:lnTo>
                  <a:lnTo>
                    <a:pt x="66676" y="20081"/>
                  </a:lnTo>
                  <a:lnTo>
                    <a:pt x="4949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3633;p61">
              <a:extLst>
                <a:ext uri="{FF2B5EF4-FFF2-40B4-BE49-F238E27FC236}">
                  <a16:creationId xmlns:a16="http://schemas.microsoft.com/office/drawing/2014/main" id="{680C493C-90A2-DF93-F032-8FE9DA352146}"/>
                </a:ext>
              </a:extLst>
            </p:cNvPr>
            <p:cNvSpPr/>
            <p:nvPr/>
          </p:nvSpPr>
          <p:spPr>
            <a:xfrm>
              <a:off x="5267625" y="2379675"/>
              <a:ext cx="1666900" cy="1008725"/>
            </a:xfrm>
            <a:custGeom>
              <a:avLst/>
              <a:gdLst/>
              <a:ahLst/>
              <a:cxnLst/>
              <a:rect l="l" t="t" r="r" b="b"/>
              <a:pathLst>
                <a:path w="66676" h="40349" fill="none" extrusionOk="0">
                  <a:moveTo>
                    <a:pt x="49499" y="0"/>
                  </a:moveTo>
                  <a:lnTo>
                    <a:pt x="66676" y="20081"/>
                  </a:lnTo>
                  <a:lnTo>
                    <a:pt x="66676" y="20081"/>
                  </a:lnTo>
                  <a:lnTo>
                    <a:pt x="65988" y="20830"/>
                  </a:lnTo>
                  <a:lnTo>
                    <a:pt x="64115" y="22860"/>
                  </a:lnTo>
                  <a:lnTo>
                    <a:pt x="62834" y="24203"/>
                  </a:lnTo>
                  <a:lnTo>
                    <a:pt x="61335" y="25764"/>
                  </a:lnTo>
                  <a:lnTo>
                    <a:pt x="59711" y="27420"/>
                  </a:lnTo>
                  <a:lnTo>
                    <a:pt x="57962" y="29137"/>
                  </a:lnTo>
                  <a:lnTo>
                    <a:pt x="56151" y="30917"/>
                  </a:lnTo>
                  <a:lnTo>
                    <a:pt x="54277" y="32635"/>
                  </a:lnTo>
                  <a:lnTo>
                    <a:pt x="52404" y="34321"/>
                  </a:lnTo>
                  <a:lnTo>
                    <a:pt x="51467" y="35102"/>
                  </a:lnTo>
                  <a:lnTo>
                    <a:pt x="50561" y="35851"/>
                  </a:lnTo>
                  <a:lnTo>
                    <a:pt x="49655" y="36570"/>
                  </a:lnTo>
                  <a:lnTo>
                    <a:pt x="48750" y="37226"/>
                  </a:lnTo>
                  <a:lnTo>
                    <a:pt x="47907" y="37850"/>
                  </a:lnTo>
                  <a:lnTo>
                    <a:pt x="47063" y="38412"/>
                  </a:lnTo>
                  <a:lnTo>
                    <a:pt x="46283" y="38881"/>
                  </a:lnTo>
                  <a:lnTo>
                    <a:pt x="45533" y="39318"/>
                  </a:lnTo>
                  <a:lnTo>
                    <a:pt x="44815" y="39630"/>
                  </a:lnTo>
                  <a:lnTo>
                    <a:pt x="44128" y="39880"/>
                  </a:lnTo>
                  <a:lnTo>
                    <a:pt x="44128" y="39880"/>
                  </a:lnTo>
                  <a:lnTo>
                    <a:pt x="43410" y="40099"/>
                  </a:lnTo>
                  <a:lnTo>
                    <a:pt x="42660" y="40224"/>
                  </a:lnTo>
                  <a:lnTo>
                    <a:pt x="41817" y="40317"/>
                  </a:lnTo>
                  <a:lnTo>
                    <a:pt x="40942" y="40348"/>
                  </a:lnTo>
                  <a:lnTo>
                    <a:pt x="40037" y="40348"/>
                  </a:lnTo>
                  <a:lnTo>
                    <a:pt x="39069" y="40255"/>
                  </a:lnTo>
                  <a:lnTo>
                    <a:pt x="38038" y="40130"/>
                  </a:lnTo>
                  <a:lnTo>
                    <a:pt x="36976" y="39974"/>
                  </a:lnTo>
                  <a:lnTo>
                    <a:pt x="35883" y="39724"/>
                  </a:lnTo>
                  <a:lnTo>
                    <a:pt x="34759" y="39443"/>
                  </a:lnTo>
                  <a:lnTo>
                    <a:pt x="33603" y="39131"/>
                  </a:lnTo>
                  <a:lnTo>
                    <a:pt x="32385" y="38725"/>
                  </a:lnTo>
                  <a:lnTo>
                    <a:pt x="31168" y="38287"/>
                  </a:lnTo>
                  <a:lnTo>
                    <a:pt x="29918" y="37788"/>
                  </a:lnTo>
                  <a:lnTo>
                    <a:pt x="28638" y="37257"/>
                  </a:lnTo>
                  <a:lnTo>
                    <a:pt x="27326" y="36663"/>
                  </a:lnTo>
                  <a:lnTo>
                    <a:pt x="25983" y="36008"/>
                  </a:lnTo>
                  <a:lnTo>
                    <a:pt x="24641" y="35289"/>
                  </a:lnTo>
                  <a:lnTo>
                    <a:pt x="23298" y="34540"/>
                  </a:lnTo>
                  <a:lnTo>
                    <a:pt x="21924" y="33728"/>
                  </a:lnTo>
                  <a:lnTo>
                    <a:pt x="20518" y="32853"/>
                  </a:lnTo>
                  <a:lnTo>
                    <a:pt x="19144" y="31948"/>
                  </a:lnTo>
                  <a:lnTo>
                    <a:pt x="17739" y="30980"/>
                  </a:lnTo>
                  <a:lnTo>
                    <a:pt x="16334" y="29949"/>
                  </a:lnTo>
                  <a:lnTo>
                    <a:pt x="14928" y="28887"/>
                  </a:lnTo>
                  <a:lnTo>
                    <a:pt x="13523" y="27763"/>
                  </a:lnTo>
                  <a:lnTo>
                    <a:pt x="12118" y="26576"/>
                  </a:lnTo>
                  <a:lnTo>
                    <a:pt x="10712" y="25327"/>
                  </a:lnTo>
                  <a:lnTo>
                    <a:pt x="9307" y="24047"/>
                  </a:lnTo>
                  <a:lnTo>
                    <a:pt x="7933" y="22704"/>
                  </a:lnTo>
                  <a:lnTo>
                    <a:pt x="6559" y="21330"/>
                  </a:lnTo>
                  <a:lnTo>
                    <a:pt x="5216" y="19893"/>
                  </a:lnTo>
                  <a:lnTo>
                    <a:pt x="5216" y="19893"/>
                  </a:lnTo>
                  <a:lnTo>
                    <a:pt x="4248" y="18800"/>
                  </a:lnTo>
                  <a:lnTo>
                    <a:pt x="3373" y="17770"/>
                  </a:lnTo>
                  <a:lnTo>
                    <a:pt x="2624" y="16802"/>
                  </a:lnTo>
                  <a:lnTo>
                    <a:pt x="1968" y="15865"/>
                  </a:lnTo>
                  <a:lnTo>
                    <a:pt x="1437" y="15021"/>
                  </a:lnTo>
                  <a:lnTo>
                    <a:pt x="969" y="14209"/>
                  </a:lnTo>
                  <a:lnTo>
                    <a:pt x="625" y="13460"/>
                  </a:lnTo>
                  <a:lnTo>
                    <a:pt x="344" y="12773"/>
                  </a:lnTo>
                  <a:lnTo>
                    <a:pt x="157" y="12117"/>
                  </a:lnTo>
                  <a:lnTo>
                    <a:pt x="32" y="11524"/>
                  </a:lnTo>
                  <a:lnTo>
                    <a:pt x="0" y="10993"/>
                  </a:lnTo>
                  <a:lnTo>
                    <a:pt x="32" y="10743"/>
                  </a:lnTo>
                  <a:lnTo>
                    <a:pt x="63" y="10493"/>
                  </a:lnTo>
                  <a:lnTo>
                    <a:pt x="125" y="10275"/>
                  </a:lnTo>
                  <a:lnTo>
                    <a:pt x="188" y="10056"/>
                  </a:lnTo>
                  <a:lnTo>
                    <a:pt x="250" y="9869"/>
                  </a:lnTo>
                  <a:lnTo>
                    <a:pt x="375" y="9681"/>
                  </a:lnTo>
                  <a:lnTo>
                    <a:pt x="469" y="9494"/>
                  </a:lnTo>
                  <a:lnTo>
                    <a:pt x="625" y="9338"/>
                  </a:lnTo>
                  <a:lnTo>
                    <a:pt x="906" y="9025"/>
                  </a:lnTo>
                  <a:lnTo>
                    <a:pt x="1281" y="8776"/>
                  </a:lnTo>
                  <a:lnTo>
                    <a:pt x="1718" y="8557"/>
                  </a:lnTo>
                  <a:lnTo>
                    <a:pt x="2187" y="8401"/>
                  </a:lnTo>
                  <a:lnTo>
                    <a:pt x="2686" y="8276"/>
                  </a:lnTo>
                  <a:lnTo>
                    <a:pt x="3248" y="8182"/>
                  </a:lnTo>
                  <a:lnTo>
                    <a:pt x="3842" y="8151"/>
                  </a:lnTo>
                  <a:lnTo>
                    <a:pt x="4466" y="8151"/>
                  </a:lnTo>
                  <a:lnTo>
                    <a:pt x="5153" y="8213"/>
                  </a:lnTo>
                  <a:lnTo>
                    <a:pt x="5840" y="8276"/>
                  </a:lnTo>
                  <a:lnTo>
                    <a:pt x="6559" y="8401"/>
                  </a:lnTo>
                  <a:lnTo>
                    <a:pt x="7277" y="8557"/>
                  </a:lnTo>
                  <a:lnTo>
                    <a:pt x="8058" y="8744"/>
                  </a:lnTo>
                  <a:lnTo>
                    <a:pt x="8807" y="8963"/>
                  </a:lnTo>
                  <a:lnTo>
                    <a:pt x="9588" y="9213"/>
                  </a:lnTo>
                  <a:lnTo>
                    <a:pt x="10400" y="9494"/>
                  </a:lnTo>
                  <a:lnTo>
                    <a:pt x="11181" y="9837"/>
                  </a:lnTo>
                  <a:lnTo>
                    <a:pt x="11181" y="9837"/>
                  </a:lnTo>
                  <a:lnTo>
                    <a:pt x="12399" y="10306"/>
                  </a:lnTo>
                  <a:lnTo>
                    <a:pt x="13835" y="10899"/>
                  </a:lnTo>
                  <a:lnTo>
                    <a:pt x="17302" y="12180"/>
                  </a:lnTo>
                  <a:lnTo>
                    <a:pt x="21237" y="13616"/>
                  </a:lnTo>
                  <a:lnTo>
                    <a:pt x="25265" y="15053"/>
                  </a:lnTo>
                  <a:lnTo>
                    <a:pt x="29075" y="16364"/>
                  </a:lnTo>
                  <a:lnTo>
                    <a:pt x="32292" y="17395"/>
                  </a:lnTo>
                  <a:lnTo>
                    <a:pt x="33572" y="17801"/>
                  </a:lnTo>
                  <a:lnTo>
                    <a:pt x="34572" y="18082"/>
                  </a:lnTo>
                  <a:lnTo>
                    <a:pt x="35227" y="18269"/>
                  </a:lnTo>
                  <a:lnTo>
                    <a:pt x="35446" y="18301"/>
                  </a:lnTo>
                  <a:lnTo>
                    <a:pt x="35540" y="18301"/>
                  </a:lnTo>
                  <a:lnTo>
                    <a:pt x="35540" y="18301"/>
                  </a:lnTo>
                  <a:lnTo>
                    <a:pt x="35633" y="18238"/>
                  </a:lnTo>
                  <a:lnTo>
                    <a:pt x="35790" y="18051"/>
                  </a:lnTo>
                  <a:lnTo>
                    <a:pt x="36289" y="17457"/>
                  </a:lnTo>
                  <a:lnTo>
                    <a:pt x="37976" y="15334"/>
                  </a:lnTo>
                  <a:lnTo>
                    <a:pt x="40224" y="12398"/>
                  </a:lnTo>
                  <a:lnTo>
                    <a:pt x="42754" y="9057"/>
                  </a:lnTo>
                  <a:lnTo>
                    <a:pt x="47407" y="2811"/>
                  </a:lnTo>
                  <a:lnTo>
                    <a:pt x="49499"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3634;p61">
              <a:extLst>
                <a:ext uri="{FF2B5EF4-FFF2-40B4-BE49-F238E27FC236}">
                  <a16:creationId xmlns:a16="http://schemas.microsoft.com/office/drawing/2014/main" id="{9F100F60-C704-78D2-8469-C1C397339CFE}"/>
                </a:ext>
              </a:extLst>
            </p:cNvPr>
            <p:cNvSpPr/>
            <p:nvPr/>
          </p:nvSpPr>
          <p:spPr>
            <a:xfrm>
              <a:off x="6448875" y="2529575"/>
              <a:ext cx="339650" cy="420825"/>
            </a:xfrm>
            <a:custGeom>
              <a:avLst/>
              <a:gdLst/>
              <a:ahLst/>
              <a:cxnLst/>
              <a:rect l="l" t="t" r="r" b="b"/>
              <a:pathLst>
                <a:path w="13586" h="16833" extrusionOk="0">
                  <a:moveTo>
                    <a:pt x="63" y="0"/>
                  </a:moveTo>
                  <a:lnTo>
                    <a:pt x="32" y="31"/>
                  </a:lnTo>
                  <a:lnTo>
                    <a:pt x="1" y="63"/>
                  </a:lnTo>
                  <a:lnTo>
                    <a:pt x="1" y="94"/>
                  </a:lnTo>
                  <a:lnTo>
                    <a:pt x="1625" y="2249"/>
                  </a:lnTo>
                  <a:lnTo>
                    <a:pt x="3249" y="4372"/>
                  </a:lnTo>
                  <a:lnTo>
                    <a:pt x="4904" y="6465"/>
                  </a:lnTo>
                  <a:lnTo>
                    <a:pt x="6559" y="8588"/>
                  </a:lnTo>
                  <a:lnTo>
                    <a:pt x="7933" y="10243"/>
                  </a:lnTo>
                  <a:lnTo>
                    <a:pt x="9932" y="12711"/>
                  </a:lnTo>
                  <a:lnTo>
                    <a:pt x="11993" y="15146"/>
                  </a:lnTo>
                  <a:lnTo>
                    <a:pt x="13429" y="16833"/>
                  </a:lnTo>
                  <a:lnTo>
                    <a:pt x="13492" y="16833"/>
                  </a:lnTo>
                  <a:lnTo>
                    <a:pt x="13554" y="16802"/>
                  </a:lnTo>
                  <a:lnTo>
                    <a:pt x="13586" y="16739"/>
                  </a:lnTo>
                  <a:lnTo>
                    <a:pt x="13586" y="16708"/>
                  </a:lnTo>
                  <a:lnTo>
                    <a:pt x="10275" y="12367"/>
                  </a:lnTo>
                  <a:lnTo>
                    <a:pt x="8370" y="9900"/>
                  </a:lnTo>
                  <a:lnTo>
                    <a:pt x="7027" y="8213"/>
                  </a:lnTo>
                  <a:lnTo>
                    <a:pt x="5341" y="6152"/>
                  </a:lnTo>
                  <a:lnTo>
                    <a:pt x="3592" y="4091"/>
                  </a:lnTo>
                  <a:lnTo>
                    <a:pt x="1875" y="2061"/>
                  </a:lnTo>
                  <a:lnTo>
                    <a:pt x="94" y="31"/>
                  </a:lnTo>
                  <a:lnTo>
                    <a:pt x="6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3635;p61">
              <a:extLst>
                <a:ext uri="{FF2B5EF4-FFF2-40B4-BE49-F238E27FC236}">
                  <a16:creationId xmlns:a16="http://schemas.microsoft.com/office/drawing/2014/main" id="{B9BDD2D5-6429-59BD-C942-30332052881A}"/>
                </a:ext>
              </a:extLst>
            </p:cNvPr>
            <p:cNvSpPr/>
            <p:nvPr/>
          </p:nvSpPr>
          <p:spPr>
            <a:xfrm>
              <a:off x="5529950" y="3008150"/>
              <a:ext cx="259225" cy="198350"/>
            </a:xfrm>
            <a:custGeom>
              <a:avLst/>
              <a:gdLst/>
              <a:ahLst/>
              <a:cxnLst/>
              <a:rect l="l" t="t" r="r" b="b"/>
              <a:pathLst>
                <a:path w="10369" h="7934" extrusionOk="0">
                  <a:moveTo>
                    <a:pt x="1" y="1"/>
                  </a:moveTo>
                  <a:lnTo>
                    <a:pt x="1" y="1"/>
                  </a:lnTo>
                  <a:lnTo>
                    <a:pt x="1" y="1"/>
                  </a:lnTo>
                  <a:lnTo>
                    <a:pt x="1" y="1"/>
                  </a:lnTo>
                  <a:lnTo>
                    <a:pt x="1312" y="1156"/>
                  </a:lnTo>
                  <a:lnTo>
                    <a:pt x="2593" y="2281"/>
                  </a:lnTo>
                  <a:lnTo>
                    <a:pt x="3904" y="3311"/>
                  </a:lnTo>
                  <a:lnTo>
                    <a:pt x="5185" y="4342"/>
                  </a:lnTo>
                  <a:lnTo>
                    <a:pt x="6496" y="5310"/>
                  </a:lnTo>
                  <a:lnTo>
                    <a:pt x="7808" y="6247"/>
                  </a:lnTo>
                  <a:lnTo>
                    <a:pt x="9088" y="7121"/>
                  </a:lnTo>
                  <a:lnTo>
                    <a:pt x="10369" y="7933"/>
                  </a:lnTo>
                  <a:lnTo>
                    <a:pt x="10369" y="7933"/>
                  </a:lnTo>
                  <a:lnTo>
                    <a:pt x="9088" y="7121"/>
                  </a:lnTo>
                  <a:lnTo>
                    <a:pt x="7808" y="6247"/>
                  </a:lnTo>
                  <a:lnTo>
                    <a:pt x="6496" y="5310"/>
                  </a:lnTo>
                  <a:lnTo>
                    <a:pt x="5185" y="4342"/>
                  </a:lnTo>
                  <a:lnTo>
                    <a:pt x="3904" y="3311"/>
                  </a:lnTo>
                  <a:lnTo>
                    <a:pt x="2593" y="2281"/>
                  </a:lnTo>
                  <a:lnTo>
                    <a:pt x="1312" y="1156"/>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3636;p61">
              <a:extLst>
                <a:ext uri="{FF2B5EF4-FFF2-40B4-BE49-F238E27FC236}">
                  <a16:creationId xmlns:a16="http://schemas.microsoft.com/office/drawing/2014/main" id="{D040C4BC-874C-E4FC-C347-AA20ADFC49CE}"/>
                </a:ext>
              </a:extLst>
            </p:cNvPr>
            <p:cNvSpPr/>
            <p:nvPr/>
          </p:nvSpPr>
          <p:spPr>
            <a:xfrm>
              <a:off x="5529950" y="3008150"/>
              <a:ext cx="259225" cy="198350"/>
            </a:xfrm>
            <a:custGeom>
              <a:avLst/>
              <a:gdLst/>
              <a:ahLst/>
              <a:cxnLst/>
              <a:rect l="l" t="t" r="r" b="b"/>
              <a:pathLst>
                <a:path w="10369" h="7934" fill="none" extrusionOk="0">
                  <a:moveTo>
                    <a:pt x="1" y="1"/>
                  </a:moveTo>
                  <a:lnTo>
                    <a:pt x="1" y="1"/>
                  </a:lnTo>
                  <a:lnTo>
                    <a:pt x="1" y="1"/>
                  </a:lnTo>
                  <a:lnTo>
                    <a:pt x="1" y="1"/>
                  </a:lnTo>
                  <a:lnTo>
                    <a:pt x="1312" y="1156"/>
                  </a:lnTo>
                  <a:lnTo>
                    <a:pt x="2593" y="2281"/>
                  </a:lnTo>
                  <a:lnTo>
                    <a:pt x="3904" y="3311"/>
                  </a:lnTo>
                  <a:lnTo>
                    <a:pt x="5185" y="4342"/>
                  </a:lnTo>
                  <a:lnTo>
                    <a:pt x="6496" y="5310"/>
                  </a:lnTo>
                  <a:lnTo>
                    <a:pt x="7808" y="6247"/>
                  </a:lnTo>
                  <a:lnTo>
                    <a:pt x="9088" y="7121"/>
                  </a:lnTo>
                  <a:lnTo>
                    <a:pt x="10369" y="7933"/>
                  </a:lnTo>
                  <a:lnTo>
                    <a:pt x="10369" y="7933"/>
                  </a:lnTo>
                  <a:lnTo>
                    <a:pt x="9088" y="7121"/>
                  </a:lnTo>
                  <a:lnTo>
                    <a:pt x="7808" y="6247"/>
                  </a:lnTo>
                  <a:lnTo>
                    <a:pt x="6496" y="5310"/>
                  </a:lnTo>
                  <a:lnTo>
                    <a:pt x="5185" y="4342"/>
                  </a:lnTo>
                  <a:lnTo>
                    <a:pt x="3904" y="3311"/>
                  </a:lnTo>
                  <a:lnTo>
                    <a:pt x="2593" y="2281"/>
                  </a:lnTo>
                  <a:lnTo>
                    <a:pt x="1312" y="1156"/>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3637;p61">
              <a:extLst>
                <a:ext uri="{FF2B5EF4-FFF2-40B4-BE49-F238E27FC236}">
                  <a16:creationId xmlns:a16="http://schemas.microsoft.com/office/drawing/2014/main" id="{5D355902-6722-84FB-E8CF-5B400D34138C}"/>
                </a:ext>
              </a:extLst>
            </p:cNvPr>
            <p:cNvSpPr/>
            <p:nvPr/>
          </p:nvSpPr>
          <p:spPr>
            <a:xfrm>
              <a:off x="5275425" y="2698200"/>
              <a:ext cx="188200" cy="246750"/>
            </a:xfrm>
            <a:custGeom>
              <a:avLst/>
              <a:gdLst/>
              <a:ahLst/>
              <a:cxnLst/>
              <a:rect l="l" t="t" r="r" b="b"/>
              <a:pathLst>
                <a:path w="7528" h="9870" extrusionOk="0">
                  <a:moveTo>
                    <a:pt x="1" y="1"/>
                  </a:moveTo>
                  <a:lnTo>
                    <a:pt x="188" y="500"/>
                  </a:lnTo>
                  <a:lnTo>
                    <a:pt x="438" y="1031"/>
                  </a:lnTo>
                  <a:lnTo>
                    <a:pt x="219" y="500"/>
                  </a:lnTo>
                  <a:lnTo>
                    <a:pt x="1" y="1"/>
                  </a:lnTo>
                  <a:close/>
                  <a:moveTo>
                    <a:pt x="438" y="1031"/>
                  </a:moveTo>
                  <a:lnTo>
                    <a:pt x="719" y="1593"/>
                  </a:lnTo>
                  <a:lnTo>
                    <a:pt x="1063" y="2156"/>
                  </a:lnTo>
                  <a:lnTo>
                    <a:pt x="1063" y="2156"/>
                  </a:lnTo>
                  <a:lnTo>
                    <a:pt x="719" y="1562"/>
                  </a:lnTo>
                  <a:lnTo>
                    <a:pt x="438" y="1031"/>
                  </a:lnTo>
                  <a:close/>
                  <a:moveTo>
                    <a:pt x="2905" y="4810"/>
                  </a:moveTo>
                  <a:lnTo>
                    <a:pt x="3498" y="5560"/>
                  </a:lnTo>
                  <a:lnTo>
                    <a:pt x="4186" y="6340"/>
                  </a:lnTo>
                  <a:lnTo>
                    <a:pt x="3530" y="5560"/>
                  </a:lnTo>
                  <a:lnTo>
                    <a:pt x="2905" y="4810"/>
                  </a:lnTo>
                  <a:close/>
                  <a:moveTo>
                    <a:pt x="4904" y="7152"/>
                  </a:moveTo>
                  <a:lnTo>
                    <a:pt x="6184" y="8526"/>
                  </a:lnTo>
                  <a:lnTo>
                    <a:pt x="7527" y="9869"/>
                  </a:lnTo>
                  <a:lnTo>
                    <a:pt x="6215" y="8526"/>
                  </a:lnTo>
                  <a:lnTo>
                    <a:pt x="4904" y="7152"/>
                  </a:lnTo>
                  <a:close/>
                </a:path>
              </a:pathLst>
            </a:custGeom>
            <a:solidFill>
              <a:srgbClr val="C24D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3638;p61">
              <a:extLst>
                <a:ext uri="{FF2B5EF4-FFF2-40B4-BE49-F238E27FC236}">
                  <a16:creationId xmlns:a16="http://schemas.microsoft.com/office/drawing/2014/main" id="{46E92122-B836-A57D-89BD-79B5083785CB}"/>
                </a:ext>
              </a:extLst>
            </p:cNvPr>
            <p:cNvSpPr/>
            <p:nvPr/>
          </p:nvSpPr>
          <p:spPr>
            <a:xfrm>
              <a:off x="5267625" y="2645900"/>
              <a:ext cx="262350" cy="362275"/>
            </a:xfrm>
            <a:custGeom>
              <a:avLst/>
              <a:gdLst/>
              <a:ahLst/>
              <a:cxnLst/>
              <a:rect l="l" t="t" r="r" b="b"/>
              <a:pathLst>
                <a:path w="10494" h="14491" fill="none" extrusionOk="0">
                  <a:moveTo>
                    <a:pt x="32" y="0"/>
                  </a:moveTo>
                  <a:lnTo>
                    <a:pt x="32" y="0"/>
                  </a:lnTo>
                  <a:lnTo>
                    <a:pt x="0" y="344"/>
                  </a:lnTo>
                  <a:lnTo>
                    <a:pt x="32" y="750"/>
                  </a:lnTo>
                  <a:lnTo>
                    <a:pt x="94" y="1156"/>
                  </a:lnTo>
                  <a:lnTo>
                    <a:pt x="188" y="1593"/>
                  </a:lnTo>
                  <a:lnTo>
                    <a:pt x="313" y="2093"/>
                  </a:lnTo>
                  <a:lnTo>
                    <a:pt x="500" y="2592"/>
                  </a:lnTo>
                  <a:lnTo>
                    <a:pt x="750" y="3123"/>
                  </a:lnTo>
                  <a:lnTo>
                    <a:pt x="1031" y="3654"/>
                  </a:lnTo>
                  <a:lnTo>
                    <a:pt x="1375" y="4248"/>
                  </a:lnTo>
                  <a:lnTo>
                    <a:pt x="1749" y="4872"/>
                  </a:lnTo>
                  <a:lnTo>
                    <a:pt x="2187" y="5528"/>
                  </a:lnTo>
                  <a:lnTo>
                    <a:pt x="2686" y="6215"/>
                  </a:lnTo>
                  <a:lnTo>
                    <a:pt x="3217" y="6902"/>
                  </a:lnTo>
                  <a:lnTo>
                    <a:pt x="3810" y="7652"/>
                  </a:lnTo>
                  <a:lnTo>
                    <a:pt x="4498" y="8432"/>
                  </a:lnTo>
                  <a:lnTo>
                    <a:pt x="5216" y="9244"/>
                  </a:lnTo>
                  <a:lnTo>
                    <a:pt x="5216" y="9244"/>
                  </a:lnTo>
                  <a:lnTo>
                    <a:pt x="6496" y="10618"/>
                  </a:lnTo>
                  <a:lnTo>
                    <a:pt x="7839" y="11961"/>
                  </a:lnTo>
                  <a:lnTo>
                    <a:pt x="9151" y="13273"/>
                  </a:lnTo>
                  <a:lnTo>
                    <a:pt x="10494" y="14491"/>
                  </a:lnTo>
                  <a:lnTo>
                    <a:pt x="10494" y="14491"/>
                  </a:lnTo>
                  <a:lnTo>
                    <a:pt x="10494" y="14491"/>
                  </a:lnTo>
                  <a:lnTo>
                    <a:pt x="10494" y="14491"/>
                  </a:lnTo>
                  <a:lnTo>
                    <a:pt x="9151" y="13273"/>
                  </a:lnTo>
                  <a:lnTo>
                    <a:pt x="7839" y="11961"/>
                  </a:lnTo>
                  <a:lnTo>
                    <a:pt x="6527" y="10618"/>
                  </a:lnTo>
                  <a:lnTo>
                    <a:pt x="5216" y="9244"/>
                  </a:lnTo>
                  <a:lnTo>
                    <a:pt x="5216" y="9244"/>
                  </a:lnTo>
                  <a:lnTo>
                    <a:pt x="4498" y="8432"/>
                  </a:lnTo>
                  <a:lnTo>
                    <a:pt x="3842" y="7652"/>
                  </a:lnTo>
                  <a:lnTo>
                    <a:pt x="3217" y="6902"/>
                  </a:lnTo>
                  <a:lnTo>
                    <a:pt x="2686" y="6215"/>
                  </a:lnTo>
                  <a:lnTo>
                    <a:pt x="2187" y="5528"/>
                  </a:lnTo>
                  <a:lnTo>
                    <a:pt x="1749" y="4872"/>
                  </a:lnTo>
                  <a:lnTo>
                    <a:pt x="1375" y="4248"/>
                  </a:lnTo>
                  <a:lnTo>
                    <a:pt x="1031" y="3685"/>
                  </a:lnTo>
                  <a:lnTo>
                    <a:pt x="750" y="3123"/>
                  </a:lnTo>
                  <a:lnTo>
                    <a:pt x="531" y="2592"/>
                  </a:lnTo>
                  <a:lnTo>
                    <a:pt x="313" y="2093"/>
                  </a:lnTo>
                  <a:lnTo>
                    <a:pt x="188" y="1593"/>
                  </a:lnTo>
                  <a:lnTo>
                    <a:pt x="94" y="1156"/>
                  </a:lnTo>
                  <a:lnTo>
                    <a:pt x="32" y="750"/>
                  </a:lnTo>
                  <a:lnTo>
                    <a:pt x="0" y="344"/>
                  </a:lnTo>
                  <a:lnTo>
                    <a:pt x="32" y="0"/>
                  </a:lnTo>
                  <a:lnTo>
                    <a:pt x="32"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3639;p61">
              <a:extLst>
                <a:ext uri="{FF2B5EF4-FFF2-40B4-BE49-F238E27FC236}">
                  <a16:creationId xmlns:a16="http://schemas.microsoft.com/office/drawing/2014/main" id="{0A317B3C-D79F-58AD-DC59-E6D611E51042}"/>
                </a:ext>
              </a:extLst>
            </p:cNvPr>
            <p:cNvSpPr/>
            <p:nvPr/>
          </p:nvSpPr>
          <p:spPr>
            <a:xfrm>
              <a:off x="5789950" y="3207250"/>
              <a:ext cx="25" cy="25"/>
            </a:xfrm>
            <a:custGeom>
              <a:avLst/>
              <a:gdLst/>
              <a:ahLst/>
              <a:cxnLst/>
              <a:rect l="l" t="t" r="r" b="b"/>
              <a:pathLst>
                <a:path w="1" h="1" extrusionOk="0">
                  <a:moveTo>
                    <a:pt x="0" y="0"/>
                  </a:moveTo>
                  <a:lnTo>
                    <a:pt x="0" y="0"/>
                  </a:lnTo>
                  <a:lnTo>
                    <a:pt x="0" y="0"/>
                  </a:lnTo>
                  <a:lnTo>
                    <a:pt x="0" y="0"/>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3640;p61">
              <a:extLst>
                <a:ext uri="{FF2B5EF4-FFF2-40B4-BE49-F238E27FC236}">
                  <a16:creationId xmlns:a16="http://schemas.microsoft.com/office/drawing/2014/main" id="{636FE533-908E-F0B2-B7E2-6ECABB74F7F9}"/>
                </a:ext>
              </a:extLst>
            </p:cNvPr>
            <p:cNvSpPr/>
            <p:nvPr/>
          </p:nvSpPr>
          <p:spPr>
            <a:xfrm>
              <a:off x="5789950" y="3207250"/>
              <a:ext cx="25" cy="25"/>
            </a:xfrm>
            <a:custGeom>
              <a:avLst/>
              <a:gdLst/>
              <a:ahLst/>
              <a:cxnLst/>
              <a:rect l="l" t="t" r="r" b="b"/>
              <a:pathLst>
                <a:path w="1" h="1" fill="none" extrusionOk="0">
                  <a:moveTo>
                    <a:pt x="0" y="0"/>
                  </a:moveTo>
                  <a:lnTo>
                    <a:pt x="0" y="0"/>
                  </a:lnTo>
                  <a:lnTo>
                    <a:pt x="0" y="0"/>
                  </a:lnTo>
                  <a:lnTo>
                    <a:pt x="0" y="0"/>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3641;p61">
              <a:extLst>
                <a:ext uri="{FF2B5EF4-FFF2-40B4-BE49-F238E27FC236}">
                  <a16:creationId xmlns:a16="http://schemas.microsoft.com/office/drawing/2014/main" id="{46179E2E-E7D5-7156-A4C5-B07652FD79D7}"/>
                </a:ext>
              </a:extLst>
            </p:cNvPr>
            <p:cNvSpPr/>
            <p:nvPr/>
          </p:nvSpPr>
          <p:spPr>
            <a:xfrm>
              <a:off x="5267625" y="2645900"/>
              <a:ext cx="1235150" cy="742500"/>
            </a:xfrm>
            <a:custGeom>
              <a:avLst/>
              <a:gdLst/>
              <a:ahLst/>
              <a:cxnLst/>
              <a:rect l="l" t="t" r="r" b="b"/>
              <a:pathLst>
                <a:path w="49406" h="29700" extrusionOk="0">
                  <a:moveTo>
                    <a:pt x="32" y="0"/>
                  </a:moveTo>
                  <a:lnTo>
                    <a:pt x="0" y="344"/>
                  </a:lnTo>
                  <a:lnTo>
                    <a:pt x="32" y="750"/>
                  </a:lnTo>
                  <a:lnTo>
                    <a:pt x="94" y="1156"/>
                  </a:lnTo>
                  <a:lnTo>
                    <a:pt x="188" y="1593"/>
                  </a:lnTo>
                  <a:lnTo>
                    <a:pt x="313" y="2093"/>
                  </a:lnTo>
                  <a:lnTo>
                    <a:pt x="531" y="2592"/>
                  </a:lnTo>
                  <a:lnTo>
                    <a:pt x="750" y="3123"/>
                  </a:lnTo>
                  <a:lnTo>
                    <a:pt x="1031" y="3685"/>
                  </a:lnTo>
                  <a:lnTo>
                    <a:pt x="1375" y="4248"/>
                  </a:lnTo>
                  <a:lnTo>
                    <a:pt x="1749" y="4872"/>
                  </a:lnTo>
                  <a:lnTo>
                    <a:pt x="2187" y="5528"/>
                  </a:lnTo>
                  <a:lnTo>
                    <a:pt x="2686" y="6215"/>
                  </a:lnTo>
                  <a:lnTo>
                    <a:pt x="3217" y="6902"/>
                  </a:lnTo>
                  <a:lnTo>
                    <a:pt x="3842" y="7652"/>
                  </a:lnTo>
                  <a:lnTo>
                    <a:pt x="4498" y="8432"/>
                  </a:lnTo>
                  <a:lnTo>
                    <a:pt x="5216" y="9244"/>
                  </a:lnTo>
                  <a:lnTo>
                    <a:pt x="6527" y="10618"/>
                  </a:lnTo>
                  <a:lnTo>
                    <a:pt x="7839" y="11961"/>
                  </a:lnTo>
                  <a:lnTo>
                    <a:pt x="9151" y="13273"/>
                  </a:lnTo>
                  <a:lnTo>
                    <a:pt x="10494" y="14491"/>
                  </a:lnTo>
                  <a:lnTo>
                    <a:pt x="11805" y="15646"/>
                  </a:lnTo>
                  <a:lnTo>
                    <a:pt x="13086" y="16771"/>
                  </a:lnTo>
                  <a:lnTo>
                    <a:pt x="14397" y="17801"/>
                  </a:lnTo>
                  <a:lnTo>
                    <a:pt x="15678" y="18832"/>
                  </a:lnTo>
                  <a:lnTo>
                    <a:pt x="16989" y="19800"/>
                  </a:lnTo>
                  <a:lnTo>
                    <a:pt x="18301" y="20737"/>
                  </a:lnTo>
                  <a:lnTo>
                    <a:pt x="19581" y="21611"/>
                  </a:lnTo>
                  <a:lnTo>
                    <a:pt x="20862" y="22423"/>
                  </a:lnTo>
                  <a:lnTo>
                    <a:pt x="20893" y="22454"/>
                  </a:lnTo>
                  <a:lnTo>
                    <a:pt x="22330" y="23329"/>
                  </a:lnTo>
                  <a:lnTo>
                    <a:pt x="23735" y="24141"/>
                  </a:lnTo>
                  <a:lnTo>
                    <a:pt x="25140" y="24921"/>
                  </a:lnTo>
                  <a:lnTo>
                    <a:pt x="26546" y="25608"/>
                  </a:lnTo>
                  <a:lnTo>
                    <a:pt x="27888" y="26264"/>
                  </a:lnTo>
                  <a:lnTo>
                    <a:pt x="29231" y="26858"/>
                  </a:lnTo>
                  <a:lnTo>
                    <a:pt x="30543" y="27389"/>
                  </a:lnTo>
                  <a:lnTo>
                    <a:pt x="31823" y="27888"/>
                  </a:lnTo>
                  <a:lnTo>
                    <a:pt x="33073" y="28294"/>
                  </a:lnTo>
                  <a:lnTo>
                    <a:pt x="34322" y="28669"/>
                  </a:lnTo>
                  <a:lnTo>
                    <a:pt x="35477" y="28981"/>
                  </a:lnTo>
                  <a:lnTo>
                    <a:pt x="36633" y="29231"/>
                  </a:lnTo>
                  <a:lnTo>
                    <a:pt x="37726" y="29450"/>
                  </a:lnTo>
                  <a:lnTo>
                    <a:pt x="38788" y="29575"/>
                  </a:lnTo>
                  <a:lnTo>
                    <a:pt x="39818" y="29668"/>
                  </a:lnTo>
                  <a:lnTo>
                    <a:pt x="40786" y="29699"/>
                  </a:lnTo>
                  <a:lnTo>
                    <a:pt x="41692" y="29668"/>
                  </a:lnTo>
                  <a:lnTo>
                    <a:pt x="42566" y="29575"/>
                  </a:lnTo>
                  <a:lnTo>
                    <a:pt x="43378" y="29418"/>
                  </a:lnTo>
                  <a:lnTo>
                    <a:pt x="44128" y="29231"/>
                  </a:lnTo>
                  <a:lnTo>
                    <a:pt x="44690" y="29012"/>
                  </a:lnTo>
                  <a:lnTo>
                    <a:pt x="45283" y="28763"/>
                  </a:lnTo>
                  <a:lnTo>
                    <a:pt x="45908" y="28419"/>
                  </a:lnTo>
                  <a:lnTo>
                    <a:pt x="46564" y="28044"/>
                  </a:lnTo>
                  <a:lnTo>
                    <a:pt x="47251" y="27638"/>
                  </a:lnTo>
                  <a:lnTo>
                    <a:pt x="47938" y="27139"/>
                  </a:lnTo>
                  <a:lnTo>
                    <a:pt x="48687" y="26639"/>
                  </a:lnTo>
                  <a:lnTo>
                    <a:pt x="49406" y="26077"/>
                  </a:lnTo>
                  <a:lnTo>
                    <a:pt x="3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3642;p61">
              <a:extLst>
                <a:ext uri="{FF2B5EF4-FFF2-40B4-BE49-F238E27FC236}">
                  <a16:creationId xmlns:a16="http://schemas.microsoft.com/office/drawing/2014/main" id="{447307B3-7382-07F2-1C85-F651895BF368}"/>
                </a:ext>
              </a:extLst>
            </p:cNvPr>
            <p:cNvSpPr/>
            <p:nvPr/>
          </p:nvSpPr>
          <p:spPr>
            <a:xfrm>
              <a:off x="5267625" y="2645900"/>
              <a:ext cx="1235150" cy="742500"/>
            </a:xfrm>
            <a:custGeom>
              <a:avLst/>
              <a:gdLst/>
              <a:ahLst/>
              <a:cxnLst/>
              <a:rect l="l" t="t" r="r" b="b"/>
              <a:pathLst>
                <a:path w="49406" h="29700" fill="none" extrusionOk="0">
                  <a:moveTo>
                    <a:pt x="32" y="0"/>
                  </a:moveTo>
                  <a:lnTo>
                    <a:pt x="32" y="0"/>
                  </a:lnTo>
                  <a:lnTo>
                    <a:pt x="0" y="344"/>
                  </a:lnTo>
                  <a:lnTo>
                    <a:pt x="32" y="750"/>
                  </a:lnTo>
                  <a:lnTo>
                    <a:pt x="94" y="1156"/>
                  </a:lnTo>
                  <a:lnTo>
                    <a:pt x="188" y="1593"/>
                  </a:lnTo>
                  <a:lnTo>
                    <a:pt x="313" y="2093"/>
                  </a:lnTo>
                  <a:lnTo>
                    <a:pt x="531" y="2592"/>
                  </a:lnTo>
                  <a:lnTo>
                    <a:pt x="750" y="3123"/>
                  </a:lnTo>
                  <a:lnTo>
                    <a:pt x="1031" y="3685"/>
                  </a:lnTo>
                  <a:lnTo>
                    <a:pt x="1375" y="4248"/>
                  </a:lnTo>
                  <a:lnTo>
                    <a:pt x="1749" y="4872"/>
                  </a:lnTo>
                  <a:lnTo>
                    <a:pt x="2187" y="5528"/>
                  </a:lnTo>
                  <a:lnTo>
                    <a:pt x="2686" y="6215"/>
                  </a:lnTo>
                  <a:lnTo>
                    <a:pt x="3217" y="6902"/>
                  </a:lnTo>
                  <a:lnTo>
                    <a:pt x="3842" y="7652"/>
                  </a:lnTo>
                  <a:lnTo>
                    <a:pt x="4498" y="8432"/>
                  </a:lnTo>
                  <a:lnTo>
                    <a:pt x="5216" y="9244"/>
                  </a:lnTo>
                  <a:lnTo>
                    <a:pt x="5216" y="9244"/>
                  </a:lnTo>
                  <a:lnTo>
                    <a:pt x="6527" y="10618"/>
                  </a:lnTo>
                  <a:lnTo>
                    <a:pt x="7839" y="11961"/>
                  </a:lnTo>
                  <a:lnTo>
                    <a:pt x="9151" y="13273"/>
                  </a:lnTo>
                  <a:lnTo>
                    <a:pt x="10494" y="14491"/>
                  </a:lnTo>
                  <a:lnTo>
                    <a:pt x="10494" y="14491"/>
                  </a:lnTo>
                  <a:lnTo>
                    <a:pt x="11805" y="15646"/>
                  </a:lnTo>
                  <a:lnTo>
                    <a:pt x="13086" y="16771"/>
                  </a:lnTo>
                  <a:lnTo>
                    <a:pt x="14397" y="17801"/>
                  </a:lnTo>
                  <a:lnTo>
                    <a:pt x="15678" y="18832"/>
                  </a:lnTo>
                  <a:lnTo>
                    <a:pt x="16989" y="19800"/>
                  </a:lnTo>
                  <a:lnTo>
                    <a:pt x="18301" y="20737"/>
                  </a:lnTo>
                  <a:lnTo>
                    <a:pt x="19581" y="21611"/>
                  </a:lnTo>
                  <a:lnTo>
                    <a:pt x="20862" y="22423"/>
                  </a:lnTo>
                  <a:lnTo>
                    <a:pt x="20862" y="22423"/>
                  </a:lnTo>
                  <a:lnTo>
                    <a:pt x="20893" y="22454"/>
                  </a:lnTo>
                  <a:lnTo>
                    <a:pt x="20893" y="22454"/>
                  </a:lnTo>
                  <a:lnTo>
                    <a:pt x="20893" y="22454"/>
                  </a:lnTo>
                  <a:lnTo>
                    <a:pt x="20893" y="22454"/>
                  </a:lnTo>
                  <a:lnTo>
                    <a:pt x="22330" y="23329"/>
                  </a:lnTo>
                  <a:lnTo>
                    <a:pt x="23735" y="24141"/>
                  </a:lnTo>
                  <a:lnTo>
                    <a:pt x="25140" y="24921"/>
                  </a:lnTo>
                  <a:lnTo>
                    <a:pt x="26546" y="25608"/>
                  </a:lnTo>
                  <a:lnTo>
                    <a:pt x="27888" y="26264"/>
                  </a:lnTo>
                  <a:lnTo>
                    <a:pt x="29231" y="26858"/>
                  </a:lnTo>
                  <a:lnTo>
                    <a:pt x="30543" y="27389"/>
                  </a:lnTo>
                  <a:lnTo>
                    <a:pt x="31823" y="27888"/>
                  </a:lnTo>
                  <a:lnTo>
                    <a:pt x="33073" y="28294"/>
                  </a:lnTo>
                  <a:lnTo>
                    <a:pt x="34322" y="28669"/>
                  </a:lnTo>
                  <a:lnTo>
                    <a:pt x="35477" y="28981"/>
                  </a:lnTo>
                  <a:lnTo>
                    <a:pt x="36633" y="29231"/>
                  </a:lnTo>
                  <a:lnTo>
                    <a:pt x="37726" y="29450"/>
                  </a:lnTo>
                  <a:lnTo>
                    <a:pt x="38788" y="29575"/>
                  </a:lnTo>
                  <a:lnTo>
                    <a:pt x="39818" y="29668"/>
                  </a:lnTo>
                  <a:lnTo>
                    <a:pt x="40786" y="29699"/>
                  </a:lnTo>
                  <a:lnTo>
                    <a:pt x="40786" y="29699"/>
                  </a:lnTo>
                  <a:lnTo>
                    <a:pt x="41692" y="29668"/>
                  </a:lnTo>
                  <a:lnTo>
                    <a:pt x="42566" y="29575"/>
                  </a:lnTo>
                  <a:lnTo>
                    <a:pt x="43378" y="29418"/>
                  </a:lnTo>
                  <a:lnTo>
                    <a:pt x="44128" y="29231"/>
                  </a:lnTo>
                  <a:lnTo>
                    <a:pt x="44128" y="29231"/>
                  </a:lnTo>
                  <a:lnTo>
                    <a:pt x="44690" y="29012"/>
                  </a:lnTo>
                  <a:lnTo>
                    <a:pt x="45283" y="28763"/>
                  </a:lnTo>
                  <a:lnTo>
                    <a:pt x="45908" y="28419"/>
                  </a:lnTo>
                  <a:lnTo>
                    <a:pt x="46564" y="28044"/>
                  </a:lnTo>
                  <a:lnTo>
                    <a:pt x="47251" y="27638"/>
                  </a:lnTo>
                  <a:lnTo>
                    <a:pt x="47938" y="27139"/>
                  </a:lnTo>
                  <a:lnTo>
                    <a:pt x="48687" y="26639"/>
                  </a:lnTo>
                  <a:lnTo>
                    <a:pt x="49406" y="26077"/>
                  </a:lnTo>
                  <a:lnTo>
                    <a:pt x="32"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3643;p61">
              <a:extLst>
                <a:ext uri="{FF2B5EF4-FFF2-40B4-BE49-F238E27FC236}">
                  <a16:creationId xmlns:a16="http://schemas.microsoft.com/office/drawing/2014/main" id="{D9DE6C8A-7631-E333-A24A-E1CCA6C8A98D}"/>
                </a:ext>
              </a:extLst>
            </p:cNvPr>
            <p:cNvSpPr/>
            <p:nvPr/>
          </p:nvSpPr>
          <p:spPr>
            <a:xfrm>
              <a:off x="4515775" y="2532700"/>
              <a:ext cx="1280425" cy="1424850"/>
            </a:xfrm>
            <a:custGeom>
              <a:avLst/>
              <a:gdLst/>
              <a:ahLst/>
              <a:cxnLst/>
              <a:rect l="l" t="t" r="r" b="b"/>
              <a:pathLst>
                <a:path w="51217" h="56994" extrusionOk="0">
                  <a:moveTo>
                    <a:pt x="27451" y="0"/>
                  </a:moveTo>
                  <a:lnTo>
                    <a:pt x="26827" y="31"/>
                  </a:lnTo>
                  <a:lnTo>
                    <a:pt x="26233" y="125"/>
                  </a:lnTo>
                  <a:lnTo>
                    <a:pt x="25577" y="219"/>
                  </a:lnTo>
                  <a:lnTo>
                    <a:pt x="24953" y="406"/>
                  </a:lnTo>
                  <a:lnTo>
                    <a:pt x="24297" y="593"/>
                  </a:lnTo>
                  <a:lnTo>
                    <a:pt x="23641" y="843"/>
                  </a:lnTo>
                  <a:lnTo>
                    <a:pt x="22954" y="1124"/>
                  </a:lnTo>
                  <a:lnTo>
                    <a:pt x="22298" y="1468"/>
                  </a:lnTo>
                  <a:lnTo>
                    <a:pt x="21611" y="1843"/>
                  </a:lnTo>
                  <a:lnTo>
                    <a:pt x="20893" y="2280"/>
                  </a:lnTo>
                  <a:lnTo>
                    <a:pt x="20175" y="2779"/>
                  </a:lnTo>
                  <a:lnTo>
                    <a:pt x="19456" y="3310"/>
                  </a:lnTo>
                  <a:lnTo>
                    <a:pt x="18738" y="3904"/>
                  </a:lnTo>
                  <a:lnTo>
                    <a:pt x="18051" y="4497"/>
                  </a:lnTo>
                  <a:lnTo>
                    <a:pt x="17395" y="5122"/>
                  </a:lnTo>
                  <a:lnTo>
                    <a:pt x="16771" y="5778"/>
                  </a:lnTo>
                  <a:lnTo>
                    <a:pt x="16146" y="6496"/>
                  </a:lnTo>
                  <a:lnTo>
                    <a:pt x="15522" y="7214"/>
                  </a:lnTo>
                  <a:lnTo>
                    <a:pt x="14928" y="7995"/>
                  </a:lnTo>
                  <a:lnTo>
                    <a:pt x="14335" y="8807"/>
                  </a:lnTo>
                  <a:lnTo>
                    <a:pt x="13773" y="9650"/>
                  </a:lnTo>
                  <a:lnTo>
                    <a:pt x="13211" y="10524"/>
                  </a:lnTo>
                  <a:lnTo>
                    <a:pt x="12680" y="11399"/>
                  </a:lnTo>
                  <a:lnTo>
                    <a:pt x="12149" y="12336"/>
                  </a:lnTo>
                  <a:lnTo>
                    <a:pt x="11649" y="13273"/>
                  </a:lnTo>
                  <a:lnTo>
                    <a:pt x="11118" y="14241"/>
                  </a:lnTo>
                  <a:lnTo>
                    <a:pt x="10650" y="15240"/>
                  </a:lnTo>
                  <a:lnTo>
                    <a:pt x="10181" y="16271"/>
                  </a:lnTo>
                  <a:lnTo>
                    <a:pt x="9713" y="17301"/>
                  </a:lnTo>
                  <a:lnTo>
                    <a:pt x="8807" y="19394"/>
                  </a:lnTo>
                  <a:lnTo>
                    <a:pt x="7995" y="21580"/>
                  </a:lnTo>
                  <a:lnTo>
                    <a:pt x="7183" y="23766"/>
                  </a:lnTo>
                  <a:lnTo>
                    <a:pt x="6465" y="26014"/>
                  </a:lnTo>
                  <a:lnTo>
                    <a:pt x="5747" y="28263"/>
                  </a:lnTo>
                  <a:lnTo>
                    <a:pt x="5122" y="30511"/>
                  </a:lnTo>
                  <a:lnTo>
                    <a:pt x="4498" y="32760"/>
                  </a:lnTo>
                  <a:lnTo>
                    <a:pt x="3935" y="34977"/>
                  </a:lnTo>
                  <a:lnTo>
                    <a:pt x="3436" y="37163"/>
                  </a:lnTo>
                  <a:lnTo>
                    <a:pt x="2936" y="39318"/>
                  </a:lnTo>
                  <a:lnTo>
                    <a:pt x="2499" y="41379"/>
                  </a:lnTo>
                  <a:lnTo>
                    <a:pt x="2124" y="43378"/>
                  </a:lnTo>
                  <a:lnTo>
                    <a:pt x="1749" y="45314"/>
                  </a:lnTo>
                  <a:lnTo>
                    <a:pt x="1437" y="47125"/>
                  </a:lnTo>
                  <a:lnTo>
                    <a:pt x="875" y="50404"/>
                  </a:lnTo>
                  <a:lnTo>
                    <a:pt x="469" y="53152"/>
                  </a:lnTo>
                  <a:lnTo>
                    <a:pt x="188" y="55214"/>
                  </a:lnTo>
                  <a:lnTo>
                    <a:pt x="0" y="56994"/>
                  </a:lnTo>
                  <a:lnTo>
                    <a:pt x="51217" y="56994"/>
                  </a:lnTo>
                  <a:lnTo>
                    <a:pt x="45471" y="38631"/>
                  </a:lnTo>
                  <a:lnTo>
                    <a:pt x="45658" y="38350"/>
                  </a:lnTo>
                  <a:lnTo>
                    <a:pt x="46158" y="37663"/>
                  </a:lnTo>
                  <a:lnTo>
                    <a:pt x="46470" y="37132"/>
                  </a:lnTo>
                  <a:lnTo>
                    <a:pt x="46845" y="36538"/>
                  </a:lnTo>
                  <a:lnTo>
                    <a:pt x="47219" y="35851"/>
                  </a:lnTo>
                  <a:lnTo>
                    <a:pt x="47625" y="35102"/>
                  </a:lnTo>
                  <a:lnTo>
                    <a:pt x="48000" y="34259"/>
                  </a:lnTo>
                  <a:lnTo>
                    <a:pt x="48375" y="33384"/>
                  </a:lnTo>
                  <a:lnTo>
                    <a:pt x="48719" y="32447"/>
                  </a:lnTo>
                  <a:lnTo>
                    <a:pt x="49031" y="31479"/>
                  </a:lnTo>
                  <a:lnTo>
                    <a:pt x="49249" y="30449"/>
                  </a:lnTo>
                  <a:lnTo>
                    <a:pt x="49343" y="29949"/>
                  </a:lnTo>
                  <a:lnTo>
                    <a:pt x="49406" y="29418"/>
                  </a:lnTo>
                  <a:lnTo>
                    <a:pt x="49468" y="28887"/>
                  </a:lnTo>
                  <a:lnTo>
                    <a:pt x="49499" y="28356"/>
                  </a:lnTo>
                  <a:lnTo>
                    <a:pt x="49499" y="27825"/>
                  </a:lnTo>
                  <a:lnTo>
                    <a:pt x="49468" y="27295"/>
                  </a:lnTo>
                  <a:lnTo>
                    <a:pt x="49406" y="26670"/>
                  </a:lnTo>
                  <a:lnTo>
                    <a:pt x="49281" y="25983"/>
                  </a:lnTo>
                  <a:lnTo>
                    <a:pt x="49093" y="25265"/>
                  </a:lnTo>
                  <a:lnTo>
                    <a:pt x="48843" y="24515"/>
                  </a:lnTo>
                  <a:lnTo>
                    <a:pt x="48562" y="23703"/>
                  </a:lnTo>
                  <a:lnTo>
                    <a:pt x="48219" y="22891"/>
                  </a:lnTo>
                  <a:lnTo>
                    <a:pt x="47875" y="22048"/>
                  </a:lnTo>
                  <a:lnTo>
                    <a:pt x="47469" y="21174"/>
                  </a:lnTo>
                  <a:lnTo>
                    <a:pt x="47032" y="20268"/>
                  </a:lnTo>
                  <a:lnTo>
                    <a:pt x="46564" y="19362"/>
                  </a:lnTo>
                  <a:lnTo>
                    <a:pt x="45564" y="17520"/>
                  </a:lnTo>
                  <a:lnTo>
                    <a:pt x="44503" y="15677"/>
                  </a:lnTo>
                  <a:lnTo>
                    <a:pt x="43378" y="13866"/>
                  </a:lnTo>
                  <a:lnTo>
                    <a:pt x="42285" y="12117"/>
                  </a:lnTo>
                  <a:lnTo>
                    <a:pt x="41192" y="10493"/>
                  </a:lnTo>
                  <a:lnTo>
                    <a:pt x="40162" y="8963"/>
                  </a:lnTo>
                  <a:lnTo>
                    <a:pt x="39225" y="7620"/>
                  </a:lnTo>
                  <a:lnTo>
                    <a:pt x="38382" y="6433"/>
                  </a:lnTo>
                  <a:lnTo>
                    <a:pt x="37694" y="5528"/>
                  </a:lnTo>
                  <a:lnTo>
                    <a:pt x="37195" y="4841"/>
                  </a:lnTo>
                  <a:lnTo>
                    <a:pt x="36883" y="4497"/>
                  </a:lnTo>
                  <a:lnTo>
                    <a:pt x="36102" y="3685"/>
                  </a:lnTo>
                  <a:lnTo>
                    <a:pt x="35227" y="2936"/>
                  </a:lnTo>
                  <a:lnTo>
                    <a:pt x="34790" y="2592"/>
                  </a:lnTo>
                  <a:lnTo>
                    <a:pt x="34353" y="2249"/>
                  </a:lnTo>
                  <a:lnTo>
                    <a:pt x="33884" y="1936"/>
                  </a:lnTo>
                  <a:lnTo>
                    <a:pt x="33416" y="1624"/>
                  </a:lnTo>
                  <a:lnTo>
                    <a:pt x="32916" y="1343"/>
                  </a:lnTo>
                  <a:lnTo>
                    <a:pt x="32417" y="1093"/>
                  </a:lnTo>
                  <a:lnTo>
                    <a:pt x="31917" y="843"/>
                  </a:lnTo>
                  <a:lnTo>
                    <a:pt x="31386" y="656"/>
                  </a:lnTo>
                  <a:lnTo>
                    <a:pt x="30855" y="469"/>
                  </a:lnTo>
                  <a:lnTo>
                    <a:pt x="30324" y="312"/>
                  </a:lnTo>
                  <a:lnTo>
                    <a:pt x="29762" y="187"/>
                  </a:lnTo>
                  <a:lnTo>
                    <a:pt x="29200" y="94"/>
                  </a:lnTo>
                  <a:lnTo>
                    <a:pt x="28638" y="31"/>
                  </a:lnTo>
                  <a:lnTo>
                    <a:pt x="2804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3644;p61">
              <a:extLst>
                <a:ext uri="{FF2B5EF4-FFF2-40B4-BE49-F238E27FC236}">
                  <a16:creationId xmlns:a16="http://schemas.microsoft.com/office/drawing/2014/main" id="{29E83354-A9F0-4F59-BAD2-2E2C5E05ADC1}"/>
                </a:ext>
              </a:extLst>
            </p:cNvPr>
            <p:cNvSpPr/>
            <p:nvPr/>
          </p:nvSpPr>
          <p:spPr>
            <a:xfrm>
              <a:off x="5600225" y="2881675"/>
              <a:ext cx="155375" cy="328725"/>
            </a:xfrm>
            <a:custGeom>
              <a:avLst/>
              <a:gdLst/>
              <a:ahLst/>
              <a:cxnLst/>
              <a:rect l="l" t="t" r="r" b="b"/>
              <a:pathLst>
                <a:path w="6215" h="13149" extrusionOk="0">
                  <a:moveTo>
                    <a:pt x="0" y="1"/>
                  </a:moveTo>
                  <a:lnTo>
                    <a:pt x="750" y="1219"/>
                  </a:lnTo>
                  <a:lnTo>
                    <a:pt x="1468" y="2468"/>
                  </a:lnTo>
                  <a:lnTo>
                    <a:pt x="2155" y="3748"/>
                  </a:lnTo>
                  <a:lnTo>
                    <a:pt x="2780" y="5029"/>
                  </a:lnTo>
                  <a:lnTo>
                    <a:pt x="3436" y="6278"/>
                  </a:lnTo>
                  <a:lnTo>
                    <a:pt x="4029" y="7527"/>
                  </a:lnTo>
                  <a:lnTo>
                    <a:pt x="4622" y="8807"/>
                  </a:lnTo>
                  <a:lnTo>
                    <a:pt x="5153" y="10119"/>
                  </a:lnTo>
                  <a:lnTo>
                    <a:pt x="5434" y="10868"/>
                  </a:lnTo>
                  <a:lnTo>
                    <a:pt x="5684" y="11618"/>
                  </a:lnTo>
                  <a:lnTo>
                    <a:pt x="6121" y="13117"/>
                  </a:lnTo>
                  <a:lnTo>
                    <a:pt x="6152" y="13148"/>
                  </a:lnTo>
                  <a:lnTo>
                    <a:pt x="6215" y="13117"/>
                  </a:lnTo>
                  <a:lnTo>
                    <a:pt x="6152" y="12430"/>
                  </a:lnTo>
                  <a:lnTo>
                    <a:pt x="6059" y="11743"/>
                  </a:lnTo>
                  <a:lnTo>
                    <a:pt x="5934" y="11056"/>
                  </a:lnTo>
                  <a:lnTo>
                    <a:pt x="5778" y="10369"/>
                  </a:lnTo>
                  <a:lnTo>
                    <a:pt x="5559" y="9682"/>
                  </a:lnTo>
                  <a:lnTo>
                    <a:pt x="5341" y="9026"/>
                  </a:lnTo>
                  <a:lnTo>
                    <a:pt x="5059" y="8401"/>
                  </a:lnTo>
                  <a:lnTo>
                    <a:pt x="4778" y="7745"/>
                  </a:lnTo>
                  <a:lnTo>
                    <a:pt x="4247" y="6715"/>
                  </a:lnTo>
                  <a:lnTo>
                    <a:pt x="3717" y="5716"/>
                  </a:lnTo>
                  <a:lnTo>
                    <a:pt x="3623" y="5247"/>
                  </a:lnTo>
                  <a:lnTo>
                    <a:pt x="3467" y="4779"/>
                  </a:lnTo>
                  <a:lnTo>
                    <a:pt x="3311" y="4279"/>
                  </a:lnTo>
                  <a:lnTo>
                    <a:pt x="3092" y="3811"/>
                  </a:lnTo>
                  <a:lnTo>
                    <a:pt x="2873" y="3342"/>
                  </a:lnTo>
                  <a:lnTo>
                    <a:pt x="2624" y="2905"/>
                  </a:lnTo>
                  <a:lnTo>
                    <a:pt x="2374" y="2468"/>
                  </a:lnTo>
                  <a:lnTo>
                    <a:pt x="2311" y="2468"/>
                  </a:lnTo>
                  <a:lnTo>
                    <a:pt x="2311" y="2499"/>
                  </a:lnTo>
                  <a:lnTo>
                    <a:pt x="2748" y="3436"/>
                  </a:lnTo>
                  <a:lnTo>
                    <a:pt x="3154" y="4373"/>
                  </a:lnTo>
                  <a:lnTo>
                    <a:pt x="3404" y="5153"/>
                  </a:lnTo>
                  <a:lnTo>
                    <a:pt x="3404" y="5153"/>
                  </a:lnTo>
                  <a:lnTo>
                    <a:pt x="2686" y="3936"/>
                  </a:lnTo>
                  <a:lnTo>
                    <a:pt x="1936" y="2718"/>
                  </a:lnTo>
                  <a:lnTo>
                    <a:pt x="1499" y="2031"/>
                  </a:lnTo>
                  <a:lnTo>
                    <a:pt x="1031" y="1343"/>
                  </a:lnTo>
                  <a:lnTo>
                    <a:pt x="531" y="656"/>
                  </a:lnTo>
                  <a:lnTo>
                    <a:pt x="3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3645;p61">
              <a:extLst>
                <a:ext uri="{FF2B5EF4-FFF2-40B4-BE49-F238E27FC236}">
                  <a16:creationId xmlns:a16="http://schemas.microsoft.com/office/drawing/2014/main" id="{16326538-201C-AE76-2086-1D3D3A9327C6}"/>
                </a:ext>
              </a:extLst>
            </p:cNvPr>
            <p:cNvSpPr/>
            <p:nvPr/>
          </p:nvSpPr>
          <p:spPr>
            <a:xfrm>
              <a:off x="5081025" y="2246950"/>
              <a:ext cx="274850" cy="523100"/>
            </a:xfrm>
            <a:custGeom>
              <a:avLst/>
              <a:gdLst/>
              <a:ahLst/>
              <a:cxnLst/>
              <a:rect l="l" t="t" r="r" b="b"/>
              <a:pathLst>
                <a:path w="10994" h="20924" extrusionOk="0">
                  <a:moveTo>
                    <a:pt x="157" y="0"/>
                  </a:moveTo>
                  <a:lnTo>
                    <a:pt x="32" y="4747"/>
                  </a:lnTo>
                  <a:lnTo>
                    <a:pt x="32" y="5122"/>
                  </a:lnTo>
                  <a:lnTo>
                    <a:pt x="32" y="5559"/>
                  </a:lnTo>
                  <a:lnTo>
                    <a:pt x="1" y="6746"/>
                  </a:lnTo>
                  <a:lnTo>
                    <a:pt x="1" y="7683"/>
                  </a:lnTo>
                  <a:lnTo>
                    <a:pt x="1" y="8651"/>
                  </a:lnTo>
                  <a:lnTo>
                    <a:pt x="1" y="10337"/>
                  </a:lnTo>
                  <a:lnTo>
                    <a:pt x="94" y="12023"/>
                  </a:lnTo>
                  <a:lnTo>
                    <a:pt x="250" y="13710"/>
                  </a:lnTo>
                  <a:lnTo>
                    <a:pt x="438" y="15396"/>
                  </a:lnTo>
                  <a:lnTo>
                    <a:pt x="563" y="15615"/>
                  </a:lnTo>
                  <a:lnTo>
                    <a:pt x="781" y="15896"/>
                  </a:lnTo>
                  <a:lnTo>
                    <a:pt x="1062" y="16271"/>
                  </a:lnTo>
                  <a:lnTo>
                    <a:pt x="1468" y="16708"/>
                  </a:lnTo>
                  <a:lnTo>
                    <a:pt x="1937" y="17176"/>
                  </a:lnTo>
                  <a:lnTo>
                    <a:pt x="2468" y="17676"/>
                  </a:lnTo>
                  <a:lnTo>
                    <a:pt x="3061" y="18176"/>
                  </a:lnTo>
                  <a:lnTo>
                    <a:pt x="3686" y="18707"/>
                  </a:lnTo>
                  <a:lnTo>
                    <a:pt x="4373" y="19206"/>
                  </a:lnTo>
                  <a:lnTo>
                    <a:pt x="5091" y="19643"/>
                  </a:lnTo>
                  <a:lnTo>
                    <a:pt x="5841" y="20049"/>
                  </a:lnTo>
                  <a:lnTo>
                    <a:pt x="6621" y="20393"/>
                  </a:lnTo>
                  <a:lnTo>
                    <a:pt x="6996" y="20549"/>
                  </a:lnTo>
                  <a:lnTo>
                    <a:pt x="7402" y="20674"/>
                  </a:lnTo>
                  <a:lnTo>
                    <a:pt x="7808" y="20768"/>
                  </a:lnTo>
                  <a:lnTo>
                    <a:pt x="8183" y="20830"/>
                  </a:lnTo>
                  <a:lnTo>
                    <a:pt x="8589" y="20893"/>
                  </a:lnTo>
                  <a:lnTo>
                    <a:pt x="8964" y="20924"/>
                  </a:lnTo>
                  <a:lnTo>
                    <a:pt x="9338" y="20893"/>
                  </a:lnTo>
                  <a:lnTo>
                    <a:pt x="9744" y="20861"/>
                  </a:lnTo>
                  <a:lnTo>
                    <a:pt x="9838" y="20799"/>
                  </a:lnTo>
                  <a:lnTo>
                    <a:pt x="9963" y="20736"/>
                  </a:lnTo>
                  <a:lnTo>
                    <a:pt x="10057" y="20612"/>
                  </a:lnTo>
                  <a:lnTo>
                    <a:pt x="10119" y="20455"/>
                  </a:lnTo>
                  <a:lnTo>
                    <a:pt x="10213" y="20299"/>
                  </a:lnTo>
                  <a:lnTo>
                    <a:pt x="10275" y="20081"/>
                  </a:lnTo>
                  <a:lnTo>
                    <a:pt x="10369" y="19581"/>
                  </a:lnTo>
                  <a:lnTo>
                    <a:pt x="10400" y="19019"/>
                  </a:lnTo>
                  <a:lnTo>
                    <a:pt x="10431" y="18394"/>
                  </a:lnTo>
                  <a:lnTo>
                    <a:pt x="10463" y="17738"/>
                  </a:lnTo>
                  <a:lnTo>
                    <a:pt x="10431" y="17051"/>
                  </a:lnTo>
                  <a:lnTo>
                    <a:pt x="10369" y="15709"/>
                  </a:lnTo>
                  <a:lnTo>
                    <a:pt x="10275" y="14522"/>
                  </a:lnTo>
                  <a:lnTo>
                    <a:pt x="10150" y="13398"/>
                  </a:lnTo>
                  <a:lnTo>
                    <a:pt x="10213" y="12835"/>
                  </a:lnTo>
                  <a:lnTo>
                    <a:pt x="10993" y="5184"/>
                  </a:lnTo>
                  <a:lnTo>
                    <a:pt x="1531" y="593"/>
                  </a:lnTo>
                  <a:lnTo>
                    <a:pt x="157" y="0"/>
                  </a:lnTo>
                  <a:close/>
                </a:path>
              </a:pathLst>
            </a:custGeom>
            <a:solidFill>
              <a:srgbClr val="FFC4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3646;p61">
              <a:extLst>
                <a:ext uri="{FF2B5EF4-FFF2-40B4-BE49-F238E27FC236}">
                  <a16:creationId xmlns:a16="http://schemas.microsoft.com/office/drawing/2014/main" id="{E686DB86-9C41-59E7-A26C-B83554039215}"/>
                </a:ext>
              </a:extLst>
            </p:cNvPr>
            <p:cNvSpPr/>
            <p:nvPr/>
          </p:nvSpPr>
          <p:spPr>
            <a:xfrm>
              <a:off x="5081025" y="2246950"/>
              <a:ext cx="274850" cy="321675"/>
            </a:xfrm>
            <a:custGeom>
              <a:avLst/>
              <a:gdLst/>
              <a:ahLst/>
              <a:cxnLst/>
              <a:rect l="l" t="t" r="r" b="b"/>
              <a:pathLst>
                <a:path w="10994" h="12867" extrusionOk="0">
                  <a:moveTo>
                    <a:pt x="157" y="0"/>
                  </a:moveTo>
                  <a:lnTo>
                    <a:pt x="1" y="4747"/>
                  </a:lnTo>
                  <a:lnTo>
                    <a:pt x="407" y="5497"/>
                  </a:lnTo>
                  <a:lnTo>
                    <a:pt x="844" y="6215"/>
                  </a:lnTo>
                  <a:lnTo>
                    <a:pt x="1312" y="6902"/>
                  </a:lnTo>
                  <a:lnTo>
                    <a:pt x="1843" y="7558"/>
                  </a:lnTo>
                  <a:lnTo>
                    <a:pt x="2374" y="8213"/>
                  </a:lnTo>
                  <a:lnTo>
                    <a:pt x="2967" y="8807"/>
                  </a:lnTo>
                  <a:lnTo>
                    <a:pt x="3561" y="9369"/>
                  </a:lnTo>
                  <a:lnTo>
                    <a:pt x="4185" y="9931"/>
                  </a:lnTo>
                  <a:lnTo>
                    <a:pt x="4872" y="10431"/>
                  </a:lnTo>
                  <a:lnTo>
                    <a:pt x="5559" y="10899"/>
                  </a:lnTo>
                  <a:lnTo>
                    <a:pt x="6278" y="11305"/>
                  </a:lnTo>
                  <a:lnTo>
                    <a:pt x="7027" y="11711"/>
                  </a:lnTo>
                  <a:lnTo>
                    <a:pt x="7777" y="12055"/>
                  </a:lnTo>
                  <a:lnTo>
                    <a:pt x="8558" y="12367"/>
                  </a:lnTo>
                  <a:lnTo>
                    <a:pt x="9369" y="12648"/>
                  </a:lnTo>
                  <a:lnTo>
                    <a:pt x="10181" y="12867"/>
                  </a:lnTo>
                  <a:lnTo>
                    <a:pt x="10993" y="5184"/>
                  </a:lnTo>
                  <a:lnTo>
                    <a:pt x="1531" y="593"/>
                  </a:lnTo>
                  <a:lnTo>
                    <a:pt x="15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3647;p61">
              <a:extLst>
                <a:ext uri="{FF2B5EF4-FFF2-40B4-BE49-F238E27FC236}">
                  <a16:creationId xmlns:a16="http://schemas.microsoft.com/office/drawing/2014/main" id="{B8459067-C56A-AAC3-895C-868A8FBB89FB}"/>
                </a:ext>
              </a:extLst>
            </p:cNvPr>
            <p:cNvSpPr/>
            <p:nvPr/>
          </p:nvSpPr>
          <p:spPr>
            <a:xfrm>
              <a:off x="4956900" y="1691050"/>
              <a:ext cx="633975" cy="790925"/>
            </a:xfrm>
            <a:custGeom>
              <a:avLst/>
              <a:gdLst/>
              <a:ahLst/>
              <a:cxnLst/>
              <a:rect l="l" t="t" r="r" b="b"/>
              <a:pathLst>
                <a:path w="25359" h="31637" extrusionOk="0">
                  <a:moveTo>
                    <a:pt x="11461" y="1"/>
                  </a:moveTo>
                  <a:lnTo>
                    <a:pt x="10899" y="32"/>
                  </a:lnTo>
                  <a:lnTo>
                    <a:pt x="10306" y="95"/>
                  </a:lnTo>
                  <a:lnTo>
                    <a:pt x="9744" y="188"/>
                  </a:lnTo>
                  <a:lnTo>
                    <a:pt x="9182" y="282"/>
                  </a:lnTo>
                  <a:lnTo>
                    <a:pt x="8619" y="407"/>
                  </a:lnTo>
                  <a:lnTo>
                    <a:pt x="8057" y="563"/>
                  </a:lnTo>
                  <a:lnTo>
                    <a:pt x="7526" y="750"/>
                  </a:lnTo>
                  <a:lnTo>
                    <a:pt x="6996" y="938"/>
                  </a:lnTo>
                  <a:lnTo>
                    <a:pt x="6465" y="1188"/>
                  </a:lnTo>
                  <a:lnTo>
                    <a:pt x="5934" y="1437"/>
                  </a:lnTo>
                  <a:lnTo>
                    <a:pt x="5434" y="1687"/>
                  </a:lnTo>
                  <a:lnTo>
                    <a:pt x="4934" y="2000"/>
                  </a:lnTo>
                  <a:lnTo>
                    <a:pt x="4435" y="2343"/>
                  </a:lnTo>
                  <a:lnTo>
                    <a:pt x="3966" y="2687"/>
                  </a:lnTo>
                  <a:lnTo>
                    <a:pt x="3529" y="3093"/>
                  </a:lnTo>
                  <a:lnTo>
                    <a:pt x="3092" y="3499"/>
                  </a:lnTo>
                  <a:lnTo>
                    <a:pt x="2686" y="3967"/>
                  </a:lnTo>
                  <a:lnTo>
                    <a:pt x="2311" y="4435"/>
                  </a:lnTo>
                  <a:lnTo>
                    <a:pt x="1936" y="4935"/>
                  </a:lnTo>
                  <a:lnTo>
                    <a:pt x="1593" y="5497"/>
                  </a:lnTo>
                  <a:lnTo>
                    <a:pt x="1312" y="6059"/>
                  </a:lnTo>
                  <a:lnTo>
                    <a:pt x="1031" y="6684"/>
                  </a:lnTo>
                  <a:lnTo>
                    <a:pt x="781" y="7308"/>
                  </a:lnTo>
                  <a:lnTo>
                    <a:pt x="562" y="7996"/>
                  </a:lnTo>
                  <a:lnTo>
                    <a:pt x="375" y="8714"/>
                  </a:lnTo>
                  <a:lnTo>
                    <a:pt x="219" y="9463"/>
                  </a:lnTo>
                  <a:lnTo>
                    <a:pt x="125" y="10244"/>
                  </a:lnTo>
                  <a:lnTo>
                    <a:pt x="31" y="11087"/>
                  </a:lnTo>
                  <a:lnTo>
                    <a:pt x="0" y="11930"/>
                  </a:lnTo>
                  <a:lnTo>
                    <a:pt x="31" y="12836"/>
                  </a:lnTo>
                  <a:lnTo>
                    <a:pt x="63" y="13804"/>
                  </a:lnTo>
                  <a:lnTo>
                    <a:pt x="156" y="14772"/>
                  </a:lnTo>
                  <a:lnTo>
                    <a:pt x="312" y="15803"/>
                  </a:lnTo>
                  <a:lnTo>
                    <a:pt x="500" y="16865"/>
                  </a:lnTo>
                  <a:lnTo>
                    <a:pt x="750" y="17958"/>
                  </a:lnTo>
                  <a:lnTo>
                    <a:pt x="1062" y="19113"/>
                  </a:lnTo>
                  <a:lnTo>
                    <a:pt x="1405" y="20300"/>
                  </a:lnTo>
                  <a:lnTo>
                    <a:pt x="1780" y="21487"/>
                  </a:lnTo>
                  <a:lnTo>
                    <a:pt x="2217" y="22580"/>
                  </a:lnTo>
                  <a:lnTo>
                    <a:pt x="2655" y="23579"/>
                  </a:lnTo>
                  <a:lnTo>
                    <a:pt x="3123" y="24516"/>
                  </a:lnTo>
                  <a:lnTo>
                    <a:pt x="3592" y="25390"/>
                  </a:lnTo>
                  <a:lnTo>
                    <a:pt x="4091" y="26171"/>
                  </a:lnTo>
                  <a:lnTo>
                    <a:pt x="4622" y="26889"/>
                  </a:lnTo>
                  <a:lnTo>
                    <a:pt x="5153" y="27545"/>
                  </a:lnTo>
                  <a:lnTo>
                    <a:pt x="5715" y="28170"/>
                  </a:lnTo>
                  <a:lnTo>
                    <a:pt x="6246" y="28701"/>
                  </a:lnTo>
                  <a:lnTo>
                    <a:pt x="6808" y="29169"/>
                  </a:lnTo>
                  <a:lnTo>
                    <a:pt x="7402" y="29606"/>
                  </a:lnTo>
                  <a:lnTo>
                    <a:pt x="7964" y="29981"/>
                  </a:lnTo>
                  <a:lnTo>
                    <a:pt x="8557" y="30325"/>
                  </a:lnTo>
                  <a:lnTo>
                    <a:pt x="9119" y="30606"/>
                  </a:lnTo>
                  <a:lnTo>
                    <a:pt x="9713" y="30855"/>
                  </a:lnTo>
                  <a:lnTo>
                    <a:pt x="10275" y="31074"/>
                  </a:lnTo>
                  <a:lnTo>
                    <a:pt x="10837" y="31230"/>
                  </a:lnTo>
                  <a:lnTo>
                    <a:pt x="11399" y="31355"/>
                  </a:lnTo>
                  <a:lnTo>
                    <a:pt x="11930" y="31480"/>
                  </a:lnTo>
                  <a:lnTo>
                    <a:pt x="12461" y="31542"/>
                  </a:lnTo>
                  <a:lnTo>
                    <a:pt x="12992" y="31605"/>
                  </a:lnTo>
                  <a:lnTo>
                    <a:pt x="13491" y="31605"/>
                  </a:lnTo>
                  <a:lnTo>
                    <a:pt x="13991" y="31636"/>
                  </a:lnTo>
                  <a:lnTo>
                    <a:pt x="14865" y="31605"/>
                  </a:lnTo>
                  <a:lnTo>
                    <a:pt x="15677" y="31511"/>
                  </a:lnTo>
                  <a:lnTo>
                    <a:pt x="16364" y="31418"/>
                  </a:lnTo>
                  <a:lnTo>
                    <a:pt x="16927" y="31293"/>
                  </a:lnTo>
                  <a:lnTo>
                    <a:pt x="17520" y="31168"/>
                  </a:lnTo>
                  <a:lnTo>
                    <a:pt x="18207" y="30949"/>
                  </a:lnTo>
                  <a:lnTo>
                    <a:pt x="18956" y="30668"/>
                  </a:lnTo>
                  <a:lnTo>
                    <a:pt x="19331" y="30481"/>
                  </a:lnTo>
                  <a:lnTo>
                    <a:pt x="19737" y="30293"/>
                  </a:lnTo>
                  <a:lnTo>
                    <a:pt x="20143" y="30043"/>
                  </a:lnTo>
                  <a:lnTo>
                    <a:pt x="20580" y="29794"/>
                  </a:lnTo>
                  <a:lnTo>
                    <a:pt x="20986" y="29513"/>
                  </a:lnTo>
                  <a:lnTo>
                    <a:pt x="21392" y="29200"/>
                  </a:lnTo>
                  <a:lnTo>
                    <a:pt x="21798" y="28857"/>
                  </a:lnTo>
                  <a:lnTo>
                    <a:pt x="22173" y="28451"/>
                  </a:lnTo>
                  <a:lnTo>
                    <a:pt x="22579" y="28045"/>
                  </a:lnTo>
                  <a:lnTo>
                    <a:pt x="22954" y="27608"/>
                  </a:lnTo>
                  <a:lnTo>
                    <a:pt x="23297" y="27108"/>
                  </a:lnTo>
                  <a:lnTo>
                    <a:pt x="23641" y="26577"/>
                  </a:lnTo>
                  <a:lnTo>
                    <a:pt x="23953" y="26015"/>
                  </a:lnTo>
                  <a:lnTo>
                    <a:pt x="24234" y="25422"/>
                  </a:lnTo>
                  <a:lnTo>
                    <a:pt x="24515" y="24766"/>
                  </a:lnTo>
                  <a:lnTo>
                    <a:pt x="24734" y="24047"/>
                  </a:lnTo>
                  <a:lnTo>
                    <a:pt x="24953" y="23329"/>
                  </a:lnTo>
                  <a:lnTo>
                    <a:pt x="25109" y="22517"/>
                  </a:lnTo>
                  <a:lnTo>
                    <a:pt x="25234" y="21705"/>
                  </a:lnTo>
                  <a:lnTo>
                    <a:pt x="25327" y="20800"/>
                  </a:lnTo>
                  <a:lnTo>
                    <a:pt x="25359" y="19863"/>
                  </a:lnTo>
                  <a:lnTo>
                    <a:pt x="25359" y="18863"/>
                  </a:lnTo>
                  <a:lnTo>
                    <a:pt x="25296" y="17833"/>
                  </a:lnTo>
                  <a:lnTo>
                    <a:pt x="25202" y="16740"/>
                  </a:lnTo>
                  <a:lnTo>
                    <a:pt x="25015" y="15553"/>
                  </a:lnTo>
                  <a:lnTo>
                    <a:pt x="24796" y="14335"/>
                  </a:lnTo>
                  <a:lnTo>
                    <a:pt x="24547" y="13148"/>
                  </a:lnTo>
                  <a:lnTo>
                    <a:pt x="24265" y="11993"/>
                  </a:lnTo>
                  <a:lnTo>
                    <a:pt x="23922" y="10900"/>
                  </a:lnTo>
                  <a:lnTo>
                    <a:pt x="23578" y="9869"/>
                  </a:lnTo>
                  <a:lnTo>
                    <a:pt x="23235" y="8901"/>
                  </a:lnTo>
                  <a:lnTo>
                    <a:pt x="22829" y="7996"/>
                  </a:lnTo>
                  <a:lnTo>
                    <a:pt x="22423" y="7152"/>
                  </a:lnTo>
                  <a:lnTo>
                    <a:pt x="21986" y="6340"/>
                  </a:lnTo>
                  <a:lnTo>
                    <a:pt x="21517" y="5622"/>
                  </a:lnTo>
                  <a:lnTo>
                    <a:pt x="21049" y="4935"/>
                  </a:lnTo>
                  <a:lnTo>
                    <a:pt x="20580" y="4279"/>
                  </a:lnTo>
                  <a:lnTo>
                    <a:pt x="20081" y="3717"/>
                  </a:lnTo>
                  <a:lnTo>
                    <a:pt x="19550" y="3155"/>
                  </a:lnTo>
                  <a:lnTo>
                    <a:pt x="19019" y="2687"/>
                  </a:lnTo>
                  <a:lnTo>
                    <a:pt x="18457" y="2249"/>
                  </a:lnTo>
                  <a:lnTo>
                    <a:pt x="17926" y="1843"/>
                  </a:lnTo>
                  <a:lnTo>
                    <a:pt x="17364" y="1469"/>
                  </a:lnTo>
                  <a:lnTo>
                    <a:pt x="16770" y="1156"/>
                  </a:lnTo>
                  <a:lnTo>
                    <a:pt x="16208" y="906"/>
                  </a:lnTo>
                  <a:lnTo>
                    <a:pt x="15615" y="657"/>
                  </a:lnTo>
                  <a:lnTo>
                    <a:pt x="15022" y="469"/>
                  </a:lnTo>
                  <a:lnTo>
                    <a:pt x="14428" y="313"/>
                  </a:lnTo>
                  <a:lnTo>
                    <a:pt x="13835" y="188"/>
                  </a:lnTo>
                  <a:lnTo>
                    <a:pt x="13241" y="95"/>
                  </a:lnTo>
                  <a:lnTo>
                    <a:pt x="12648" y="32"/>
                  </a:lnTo>
                  <a:lnTo>
                    <a:pt x="12055" y="1"/>
                  </a:lnTo>
                  <a:close/>
                </a:path>
              </a:pathLst>
            </a:custGeom>
            <a:solidFill>
              <a:srgbClr val="FFC4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3648;p61">
              <a:extLst>
                <a:ext uri="{FF2B5EF4-FFF2-40B4-BE49-F238E27FC236}">
                  <a16:creationId xmlns:a16="http://schemas.microsoft.com/office/drawing/2014/main" id="{A7998347-EF78-EFD5-3D0D-78B896D3EF78}"/>
                </a:ext>
              </a:extLst>
            </p:cNvPr>
            <p:cNvSpPr/>
            <p:nvPr/>
          </p:nvSpPr>
          <p:spPr>
            <a:xfrm>
              <a:off x="4956900" y="1691050"/>
              <a:ext cx="633975" cy="790925"/>
            </a:xfrm>
            <a:custGeom>
              <a:avLst/>
              <a:gdLst/>
              <a:ahLst/>
              <a:cxnLst/>
              <a:rect l="l" t="t" r="r" b="b"/>
              <a:pathLst>
                <a:path w="25359" h="31637" fill="none" extrusionOk="0">
                  <a:moveTo>
                    <a:pt x="24796" y="14335"/>
                  </a:moveTo>
                  <a:lnTo>
                    <a:pt x="24796" y="14335"/>
                  </a:lnTo>
                  <a:lnTo>
                    <a:pt x="25015" y="15553"/>
                  </a:lnTo>
                  <a:lnTo>
                    <a:pt x="25202" y="16740"/>
                  </a:lnTo>
                  <a:lnTo>
                    <a:pt x="25296" y="17833"/>
                  </a:lnTo>
                  <a:lnTo>
                    <a:pt x="25359" y="18863"/>
                  </a:lnTo>
                  <a:lnTo>
                    <a:pt x="25359" y="19863"/>
                  </a:lnTo>
                  <a:lnTo>
                    <a:pt x="25327" y="20800"/>
                  </a:lnTo>
                  <a:lnTo>
                    <a:pt x="25234" y="21705"/>
                  </a:lnTo>
                  <a:lnTo>
                    <a:pt x="25109" y="22517"/>
                  </a:lnTo>
                  <a:lnTo>
                    <a:pt x="24953" y="23329"/>
                  </a:lnTo>
                  <a:lnTo>
                    <a:pt x="24734" y="24047"/>
                  </a:lnTo>
                  <a:lnTo>
                    <a:pt x="24515" y="24766"/>
                  </a:lnTo>
                  <a:lnTo>
                    <a:pt x="24234" y="25422"/>
                  </a:lnTo>
                  <a:lnTo>
                    <a:pt x="23953" y="26015"/>
                  </a:lnTo>
                  <a:lnTo>
                    <a:pt x="23641" y="26577"/>
                  </a:lnTo>
                  <a:lnTo>
                    <a:pt x="23297" y="27108"/>
                  </a:lnTo>
                  <a:lnTo>
                    <a:pt x="22954" y="27608"/>
                  </a:lnTo>
                  <a:lnTo>
                    <a:pt x="22579" y="28045"/>
                  </a:lnTo>
                  <a:lnTo>
                    <a:pt x="22173" y="28451"/>
                  </a:lnTo>
                  <a:lnTo>
                    <a:pt x="21798" y="28857"/>
                  </a:lnTo>
                  <a:lnTo>
                    <a:pt x="21392" y="29200"/>
                  </a:lnTo>
                  <a:lnTo>
                    <a:pt x="20986" y="29513"/>
                  </a:lnTo>
                  <a:lnTo>
                    <a:pt x="20580" y="29794"/>
                  </a:lnTo>
                  <a:lnTo>
                    <a:pt x="20143" y="30043"/>
                  </a:lnTo>
                  <a:lnTo>
                    <a:pt x="19737" y="30293"/>
                  </a:lnTo>
                  <a:lnTo>
                    <a:pt x="19331" y="30481"/>
                  </a:lnTo>
                  <a:lnTo>
                    <a:pt x="18956" y="30668"/>
                  </a:lnTo>
                  <a:lnTo>
                    <a:pt x="18207" y="30949"/>
                  </a:lnTo>
                  <a:lnTo>
                    <a:pt x="17520" y="31168"/>
                  </a:lnTo>
                  <a:lnTo>
                    <a:pt x="16927" y="31293"/>
                  </a:lnTo>
                  <a:lnTo>
                    <a:pt x="16927" y="31293"/>
                  </a:lnTo>
                  <a:lnTo>
                    <a:pt x="16364" y="31418"/>
                  </a:lnTo>
                  <a:lnTo>
                    <a:pt x="15677" y="31511"/>
                  </a:lnTo>
                  <a:lnTo>
                    <a:pt x="14865" y="31605"/>
                  </a:lnTo>
                  <a:lnTo>
                    <a:pt x="13991" y="31636"/>
                  </a:lnTo>
                  <a:lnTo>
                    <a:pt x="13491" y="31605"/>
                  </a:lnTo>
                  <a:lnTo>
                    <a:pt x="12992" y="31605"/>
                  </a:lnTo>
                  <a:lnTo>
                    <a:pt x="12461" y="31542"/>
                  </a:lnTo>
                  <a:lnTo>
                    <a:pt x="11930" y="31480"/>
                  </a:lnTo>
                  <a:lnTo>
                    <a:pt x="11399" y="31355"/>
                  </a:lnTo>
                  <a:lnTo>
                    <a:pt x="10837" y="31230"/>
                  </a:lnTo>
                  <a:lnTo>
                    <a:pt x="10275" y="31074"/>
                  </a:lnTo>
                  <a:lnTo>
                    <a:pt x="9713" y="30855"/>
                  </a:lnTo>
                  <a:lnTo>
                    <a:pt x="9119" y="30606"/>
                  </a:lnTo>
                  <a:lnTo>
                    <a:pt x="8557" y="30325"/>
                  </a:lnTo>
                  <a:lnTo>
                    <a:pt x="7964" y="29981"/>
                  </a:lnTo>
                  <a:lnTo>
                    <a:pt x="7402" y="29606"/>
                  </a:lnTo>
                  <a:lnTo>
                    <a:pt x="6808" y="29169"/>
                  </a:lnTo>
                  <a:lnTo>
                    <a:pt x="6246" y="28701"/>
                  </a:lnTo>
                  <a:lnTo>
                    <a:pt x="5715" y="28170"/>
                  </a:lnTo>
                  <a:lnTo>
                    <a:pt x="5153" y="27545"/>
                  </a:lnTo>
                  <a:lnTo>
                    <a:pt x="4622" y="26889"/>
                  </a:lnTo>
                  <a:lnTo>
                    <a:pt x="4091" y="26171"/>
                  </a:lnTo>
                  <a:lnTo>
                    <a:pt x="3592" y="25390"/>
                  </a:lnTo>
                  <a:lnTo>
                    <a:pt x="3123" y="24516"/>
                  </a:lnTo>
                  <a:lnTo>
                    <a:pt x="2655" y="23579"/>
                  </a:lnTo>
                  <a:lnTo>
                    <a:pt x="2217" y="22580"/>
                  </a:lnTo>
                  <a:lnTo>
                    <a:pt x="1780" y="21487"/>
                  </a:lnTo>
                  <a:lnTo>
                    <a:pt x="1405" y="20300"/>
                  </a:lnTo>
                  <a:lnTo>
                    <a:pt x="1405" y="20300"/>
                  </a:lnTo>
                  <a:lnTo>
                    <a:pt x="1062" y="19113"/>
                  </a:lnTo>
                  <a:lnTo>
                    <a:pt x="750" y="17958"/>
                  </a:lnTo>
                  <a:lnTo>
                    <a:pt x="500" y="16865"/>
                  </a:lnTo>
                  <a:lnTo>
                    <a:pt x="312" y="15803"/>
                  </a:lnTo>
                  <a:lnTo>
                    <a:pt x="156" y="14772"/>
                  </a:lnTo>
                  <a:lnTo>
                    <a:pt x="63" y="13804"/>
                  </a:lnTo>
                  <a:lnTo>
                    <a:pt x="31" y="12836"/>
                  </a:lnTo>
                  <a:lnTo>
                    <a:pt x="0" y="11930"/>
                  </a:lnTo>
                  <a:lnTo>
                    <a:pt x="31" y="11087"/>
                  </a:lnTo>
                  <a:lnTo>
                    <a:pt x="125" y="10244"/>
                  </a:lnTo>
                  <a:lnTo>
                    <a:pt x="219" y="9463"/>
                  </a:lnTo>
                  <a:lnTo>
                    <a:pt x="375" y="8714"/>
                  </a:lnTo>
                  <a:lnTo>
                    <a:pt x="562" y="7996"/>
                  </a:lnTo>
                  <a:lnTo>
                    <a:pt x="781" y="7308"/>
                  </a:lnTo>
                  <a:lnTo>
                    <a:pt x="1031" y="6684"/>
                  </a:lnTo>
                  <a:lnTo>
                    <a:pt x="1312" y="6059"/>
                  </a:lnTo>
                  <a:lnTo>
                    <a:pt x="1593" y="5497"/>
                  </a:lnTo>
                  <a:lnTo>
                    <a:pt x="1936" y="4935"/>
                  </a:lnTo>
                  <a:lnTo>
                    <a:pt x="2311" y="4435"/>
                  </a:lnTo>
                  <a:lnTo>
                    <a:pt x="2686" y="3967"/>
                  </a:lnTo>
                  <a:lnTo>
                    <a:pt x="3092" y="3499"/>
                  </a:lnTo>
                  <a:lnTo>
                    <a:pt x="3529" y="3093"/>
                  </a:lnTo>
                  <a:lnTo>
                    <a:pt x="3966" y="2687"/>
                  </a:lnTo>
                  <a:lnTo>
                    <a:pt x="4435" y="2343"/>
                  </a:lnTo>
                  <a:lnTo>
                    <a:pt x="4934" y="2000"/>
                  </a:lnTo>
                  <a:lnTo>
                    <a:pt x="5434" y="1687"/>
                  </a:lnTo>
                  <a:lnTo>
                    <a:pt x="5934" y="1437"/>
                  </a:lnTo>
                  <a:lnTo>
                    <a:pt x="6465" y="1188"/>
                  </a:lnTo>
                  <a:lnTo>
                    <a:pt x="6996" y="938"/>
                  </a:lnTo>
                  <a:lnTo>
                    <a:pt x="7526" y="750"/>
                  </a:lnTo>
                  <a:lnTo>
                    <a:pt x="8057" y="563"/>
                  </a:lnTo>
                  <a:lnTo>
                    <a:pt x="8619" y="407"/>
                  </a:lnTo>
                  <a:lnTo>
                    <a:pt x="8619" y="407"/>
                  </a:lnTo>
                  <a:lnTo>
                    <a:pt x="9182" y="282"/>
                  </a:lnTo>
                  <a:lnTo>
                    <a:pt x="9744" y="188"/>
                  </a:lnTo>
                  <a:lnTo>
                    <a:pt x="10306" y="95"/>
                  </a:lnTo>
                  <a:lnTo>
                    <a:pt x="10899" y="32"/>
                  </a:lnTo>
                  <a:lnTo>
                    <a:pt x="11461" y="1"/>
                  </a:lnTo>
                  <a:lnTo>
                    <a:pt x="12055" y="1"/>
                  </a:lnTo>
                  <a:lnTo>
                    <a:pt x="12648" y="32"/>
                  </a:lnTo>
                  <a:lnTo>
                    <a:pt x="13241" y="95"/>
                  </a:lnTo>
                  <a:lnTo>
                    <a:pt x="13835" y="188"/>
                  </a:lnTo>
                  <a:lnTo>
                    <a:pt x="14428" y="313"/>
                  </a:lnTo>
                  <a:lnTo>
                    <a:pt x="15022" y="469"/>
                  </a:lnTo>
                  <a:lnTo>
                    <a:pt x="15615" y="657"/>
                  </a:lnTo>
                  <a:lnTo>
                    <a:pt x="16208" y="906"/>
                  </a:lnTo>
                  <a:lnTo>
                    <a:pt x="16770" y="1156"/>
                  </a:lnTo>
                  <a:lnTo>
                    <a:pt x="17364" y="1469"/>
                  </a:lnTo>
                  <a:lnTo>
                    <a:pt x="17926" y="1843"/>
                  </a:lnTo>
                  <a:lnTo>
                    <a:pt x="18457" y="2249"/>
                  </a:lnTo>
                  <a:lnTo>
                    <a:pt x="19019" y="2687"/>
                  </a:lnTo>
                  <a:lnTo>
                    <a:pt x="19550" y="3155"/>
                  </a:lnTo>
                  <a:lnTo>
                    <a:pt x="20081" y="3717"/>
                  </a:lnTo>
                  <a:lnTo>
                    <a:pt x="20580" y="4279"/>
                  </a:lnTo>
                  <a:lnTo>
                    <a:pt x="21049" y="4935"/>
                  </a:lnTo>
                  <a:lnTo>
                    <a:pt x="21517" y="5622"/>
                  </a:lnTo>
                  <a:lnTo>
                    <a:pt x="21986" y="6340"/>
                  </a:lnTo>
                  <a:lnTo>
                    <a:pt x="22423" y="7152"/>
                  </a:lnTo>
                  <a:lnTo>
                    <a:pt x="22829" y="7996"/>
                  </a:lnTo>
                  <a:lnTo>
                    <a:pt x="23235" y="8901"/>
                  </a:lnTo>
                  <a:lnTo>
                    <a:pt x="23578" y="9869"/>
                  </a:lnTo>
                  <a:lnTo>
                    <a:pt x="23922" y="10900"/>
                  </a:lnTo>
                  <a:lnTo>
                    <a:pt x="24265" y="11993"/>
                  </a:lnTo>
                  <a:lnTo>
                    <a:pt x="24547" y="13148"/>
                  </a:lnTo>
                  <a:lnTo>
                    <a:pt x="24796" y="1433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3649;p61">
              <a:extLst>
                <a:ext uri="{FF2B5EF4-FFF2-40B4-BE49-F238E27FC236}">
                  <a16:creationId xmlns:a16="http://schemas.microsoft.com/office/drawing/2014/main" id="{801156A0-8BC9-F730-32D9-E824569776D0}"/>
                </a:ext>
              </a:extLst>
            </p:cNvPr>
            <p:cNvSpPr/>
            <p:nvPr/>
          </p:nvSpPr>
          <p:spPr>
            <a:xfrm>
              <a:off x="5463600" y="1961200"/>
              <a:ext cx="63250" cy="32800"/>
            </a:xfrm>
            <a:custGeom>
              <a:avLst/>
              <a:gdLst/>
              <a:ahLst/>
              <a:cxnLst/>
              <a:rect l="l" t="t" r="r" b="b"/>
              <a:pathLst>
                <a:path w="2530" h="1312" extrusionOk="0">
                  <a:moveTo>
                    <a:pt x="999" y="0"/>
                  </a:moveTo>
                  <a:lnTo>
                    <a:pt x="843" y="31"/>
                  </a:lnTo>
                  <a:lnTo>
                    <a:pt x="687" y="63"/>
                  </a:lnTo>
                  <a:lnTo>
                    <a:pt x="562" y="125"/>
                  </a:lnTo>
                  <a:lnTo>
                    <a:pt x="406" y="188"/>
                  </a:lnTo>
                  <a:lnTo>
                    <a:pt x="281" y="281"/>
                  </a:lnTo>
                  <a:lnTo>
                    <a:pt x="156" y="375"/>
                  </a:lnTo>
                  <a:lnTo>
                    <a:pt x="63" y="500"/>
                  </a:lnTo>
                  <a:lnTo>
                    <a:pt x="0" y="656"/>
                  </a:lnTo>
                  <a:lnTo>
                    <a:pt x="0" y="812"/>
                  </a:lnTo>
                  <a:lnTo>
                    <a:pt x="63" y="968"/>
                  </a:lnTo>
                  <a:lnTo>
                    <a:pt x="156" y="1093"/>
                  </a:lnTo>
                  <a:lnTo>
                    <a:pt x="375" y="1187"/>
                  </a:lnTo>
                  <a:lnTo>
                    <a:pt x="625" y="1281"/>
                  </a:lnTo>
                  <a:lnTo>
                    <a:pt x="875" y="1312"/>
                  </a:lnTo>
                  <a:lnTo>
                    <a:pt x="1124" y="1281"/>
                  </a:lnTo>
                  <a:lnTo>
                    <a:pt x="1593" y="1312"/>
                  </a:lnTo>
                  <a:lnTo>
                    <a:pt x="2061" y="1312"/>
                  </a:lnTo>
                  <a:lnTo>
                    <a:pt x="2217" y="1281"/>
                  </a:lnTo>
                  <a:lnTo>
                    <a:pt x="2374" y="1156"/>
                  </a:lnTo>
                  <a:lnTo>
                    <a:pt x="2436" y="1093"/>
                  </a:lnTo>
                  <a:lnTo>
                    <a:pt x="2498" y="1000"/>
                  </a:lnTo>
                  <a:lnTo>
                    <a:pt x="2530" y="906"/>
                  </a:lnTo>
                  <a:lnTo>
                    <a:pt x="2530" y="812"/>
                  </a:lnTo>
                  <a:lnTo>
                    <a:pt x="2530" y="718"/>
                  </a:lnTo>
                  <a:lnTo>
                    <a:pt x="2498" y="625"/>
                  </a:lnTo>
                  <a:lnTo>
                    <a:pt x="2436" y="531"/>
                  </a:lnTo>
                  <a:lnTo>
                    <a:pt x="2374" y="437"/>
                  </a:lnTo>
                  <a:lnTo>
                    <a:pt x="2092" y="250"/>
                  </a:lnTo>
                  <a:lnTo>
                    <a:pt x="1811" y="125"/>
                  </a:lnTo>
                  <a:lnTo>
                    <a:pt x="1499" y="31"/>
                  </a:lnTo>
                  <a:lnTo>
                    <a:pt x="1187" y="31"/>
                  </a:lnTo>
                  <a:lnTo>
                    <a:pt x="99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3650;p61">
              <a:extLst>
                <a:ext uri="{FF2B5EF4-FFF2-40B4-BE49-F238E27FC236}">
                  <a16:creationId xmlns:a16="http://schemas.microsoft.com/office/drawing/2014/main" id="{6EB67B5B-F1CF-8F70-7ED1-B0A2A4FF82C0}"/>
                </a:ext>
              </a:extLst>
            </p:cNvPr>
            <p:cNvSpPr/>
            <p:nvPr/>
          </p:nvSpPr>
          <p:spPr>
            <a:xfrm>
              <a:off x="5283250" y="1999450"/>
              <a:ext cx="59350" cy="41400"/>
            </a:xfrm>
            <a:custGeom>
              <a:avLst/>
              <a:gdLst/>
              <a:ahLst/>
              <a:cxnLst/>
              <a:rect l="l" t="t" r="r" b="b"/>
              <a:pathLst>
                <a:path w="2374" h="1656" extrusionOk="0">
                  <a:moveTo>
                    <a:pt x="1468" y="0"/>
                  </a:moveTo>
                  <a:lnTo>
                    <a:pt x="1312" y="32"/>
                  </a:lnTo>
                  <a:lnTo>
                    <a:pt x="1156" y="63"/>
                  </a:lnTo>
                  <a:lnTo>
                    <a:pt x="1031" y="125"/>
                  </a:lnTo>
                  <a:lnTo>
                    <a:pt x="718" y="250"/>
                  </a:lnTo>
                  <a:lnTo>
                    <a:pt x="469" y="438"/>
                  </a:lnTo>
                  <a:lnTo>
                    <a:pt x="219" y="656"/>
                  </a:lnTo>
                  <a:lnTo>
                    <a:pt x="31" y="937"/>
                  </a:lnTo>
                  <a:lnTo>
                    <a:pt x="0" y="1031"/>
                  </a:lnTo>
                  <a:lnTo>
                    <a:pt x="0" y="1125"/>
                  </a:lnTo>
                  <a:lnTo>
                    <a:pt x="0" y="1218"/>
                  </a:lnTo>
                  <a:lnTo>
                    <a:pt x="0" y="1312"/>
                  </a:lnTo>
                  <a:lnTo>
                    <a:pt x="63" y="1406"/>
                  </a:lnTo>
                  <a:lnTo>
                    <a:pt x="125" y="1499"/>
                  </a:lnTo>
                  <a:lnTo>
                    <a:pt x="187" y="1562"/>
                  </a:lnTo>
                  <a:lnTo>
                    <a:pt x="281" y="1624"/>
                  </a:lnTo>
                  <a:lnTo>
                    <a:pt x="469" y="1656"/>
                  </a:lnTo>
                  <a:lnTo>
                    <a:pt x="656" y="1656"/>
                  </a:lnTo>
                  <a:lnTo>
                    <a:pt x="1093" y="1499"/>
                  </a:lnTo>
                  <a:lnTo>
                    <a:pt x="1499" y="1312"/>
                  </a:lnTo>
                  <a:lnTo>
                    <a:pt x="1749" y="1218"/>
                  </a:lnTo>
                  <a:lnTo>
                    <a:pt x="1968" y="1093"/>
                  </a:lnTo>
                  <a:lnTo>
                    <a:pt x="2155" y="969"/>
                  </a:lnTo>
                  <a:lnTo>
                    <a:pt x="2342" y="781"/>
                  </a:lnTo>
                  <a:lnTo>
                    <a:pt x="2374" y="625"/>
                  </a:lnTo>
                  <a:lnTo>
                    <a:pt x="2374" y="469"/>
                  </a:lnTo>
                  <a:lnTo>
                    <a:pt x="2311" y="313"/>
                  </a:lnTo>
                  <a:lnTo>
                    <a:pt x="2217" y="188"/>
                  </a:lnTo>
                  <a:lnTo>
                    <a:pt x="2092" y="125"/>
                  </a:lnTo>
                  <a:lnTo>
                    <a:pt x="1936" y="63"/>
                  </a:lnTo>
                  <a:lnTo>
                    <a:pt x="178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3651;p61">
              <a:extLst>
                <a:ext uri="{FF2B5EF4-FFF2-40B4-BE49-F238E27FC236}">
                  <a16:creationId xmlns:a16="http://schemas.microsoft.com/office/drawing/2014/main" id="{FD69076C-2284-9FC1-3B36-72C301479DE9}"/>
                </a:ext>
              </a:extLst>
            </p:cNvPr>
            <p:cNvSpPr/>
            <p:nvPr/>
          </p:nvSpPr>
          <p:spPr>
            <a:xfrm>
              <a:off x="5349600" y="2116550"/>
              <a:ext cx="18775" cy="64050"/>
            </a:xfrm>
            <a:custGeom>
              <a:avLst/>
              <a:gdLst/>
              <a:ahLst/>
              <a:cxnLst/>
              <a:rect l="l" t="t" r="r" b="b"/>
              <a:pathLst>
                <a:path w="751" h="2562" extrusionOk="0">
                  <a:moveTo>
                    <a:pt x="500" y="1"/>
                  </a:moveTo>
                  <a:lnTo>
                    <a:pt x="469" y="32"/>
                  </a:lnTo>
                  <a:lnTo>
                    <a:pt x="438" y="95"/>
                  </a:lnTo>
                  <a:lnTo>
                    <a:pt x="531" y="438"/>
                  </a:lnTo>
                  <a:lnTo>
                    <a:pt x="563" y="782"/>
                  </a:lnTo>
                  <a:lnTo>
                    <a:pt x="594" y="1125"/>
                  </a:lnTo>
                  <a:lnTo>
                    <a:pt x="594" y="1469"/>
                  </a:lnTo>
                  <a:lnTo>
                    <a:pt x="531" y="1781"/>
                  </a:lnTo>
                  <a:lnTo>
                    <a:pt x="407" y="2062"/>
                  </a:lnTo>
                  <a:lnTo>
                    <a:pt x="344" y="2218"/>
                  </a:lnTo>
                  <a:lnTo>
                    <a:pt x="250" y="2312"/>
                  </a:lnTo>
                  <a:lnTo>
                    <a:pt x="126" y="2437"/>
                  </a:lnTo>
                  <a:lnTo>
                    <a:pt x="1" y="2530"/>
                  </a:lnTo>
                  <a:lnTo>
                    <a:pt x="1" y="2562"/>
                  </a:lnTo>
                  <a:lnTo>
                    <a:pt x="188" y="2499"/>
                  </a:lnTo>
                  <a:lnTo>
                    <a:pt x="313" y="2405"/>
                  </a:lnTo>
                  <a:lnTo>
                    <a:pt x="438" y="2281"/>
                  </a:lnTo>
                  <a:lnTo>
                    <a:pt x="531" y="2156"/>
                  </a:lnTo>
                  <a:lnTo>
                    <a:pt x="625" y="2000"/>
                  </a:lnTo>
                  <a:lnTo>
                    <a:pt x="688" y="1812"/>
                  </a:lnTo>
                  <a:lnTo>
                    <a:pt x="750" y="1469"/>
                  </a:lnTo>
                  <a:lnTo>
                    <a:pt x="750" y="1094"/>
                  </a:lnTo>
                  <a:lnTo>
                    <a:pt x="719" y="688"/>
                  </a:lnTo>
                  <a:lnTo>
                    <a:pt x="625" y="344"/>
                  </a:lnTo>
                  <a:lnTo>
                    <a:pt x="50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3652;p61">
              <a:extLst>
                <a:ext uri="{FF2B5EF4-FFF2-40B4-BE49-F238E27FC236}">
                  <a16:creationId xmlns:a16="http://schemas.microsoft.com/office/drawing/2014/main" id="{F754272A-8902-96BC-D2DB-EC5FEC45B386}"/>
                </a:ext>
              </a:extLst>
            </p:cNvPr>
            <p:cNvSpPr/>
            <p:nvPr/>
          </p:nvSpPr>
          <p:spPr>
            <a:xfrm>
              <a:off x="5314475" y="2097825"/>
              <a:ext cx="52325" cy="73400"/>
            </a:xfrm>
            <a:custGeom>
              <a:avLst/>
              <a:gdLst/>
              <a:ahLst/>
              <a:cxnLst/>
              <a:rect l="l" t="t" r="r" b="b"/>
              <a:pathLst>
                <a:path w="2093" h="2936" extrusionOk="0">
                  <a:moveTo>
                    <a:pt x="937" y="0"/>
                  </a:moveTo>
                  <a:lnTo>
                    <a:pt x="656" y="63"/>
                  </a:lnTo>
                  <a:lnTo>
                    <a:pt x="469" y="188"/>
                  </a:lnTo>
                  <a:lnTo>
                    <a:pt x="281" y="344"/>
                  </a:lnTo>
                  <a:lnTo>
                    <a:pt x="156" y="562"/>
                  </a:lnTo>
                  <a:lnTo>
                    <a:pt x="63" y="781"/>
                  </a:lnTo>
                  <a:lnTo>
                    <a:pt x="31" y="1062"/>
                  </a:lnTo>
                  <a:lnTo>
                    <a:pt x="0" y="1312"/>
                  </a:lnTo>
                  <a:lnTo>
                    <a:pt x="31" y="1593"/>
                  </a:lnTo>
                  <a:lnTo>
                    <a:pt x="94" y="1874"/>
                  </a:lnTo>
                  <a:lnTo>
                    <a:pt x="188" y="2124"/>
                  </a:lnTo>
                  <a:lnTo>
                    <a:pt x="313" y="2374"/>
                  </a:lnTo>
                  <a:lnTo>
                    <a:pt x="437" y="2592"/>
                  </a:lnTo>
                  <a:lnTo>
                    <a:pt x="625" y="2749"/>
                  </a:lnTo>
                  <a:lnTo>
                    <a:pt x="812" y="2873"/>
                  </a:lnTo>
                  <a:lnTo>
                    <a:pt x="1031" y="2936"/>
                  </a:lnTo>
                  <a:lnTo>
                    <a:pt x="1281" y="2936"/>
                  </a:lnTo>
                  <a:lnTo>
                    <a:pt x="1531" y="2873"/>
                  </a:lnTo>
                  <a:lnTo>
                    <a:pt x="1718" y="2749"/>
                  </a:lnTo>
                  <a:lnTo>
                    <a:pt x="1874" y="2592"/>
                  </a:lnTo>
                  <a:lnTo>
                    <a:pt x="1968" y="2374"/>
                  </a:lnTo>
                  <a:lnTo>
                    <a:pt x="2061" y="2155"/>
                  </a:lnTo>
                  <a:lnTo>
                    <a:pt x="2093" y="1905"/>
                  </a:lnTo>
                  <a:lnTo>
                    <a:pt x="2093" y="1624"/>
                  </a:lnTo>
                  <a:lnTo>
                    <a:pt x="2093" y="1343"/>
                  </a:lnTo>
                  <a:lnTo>
                    <a:pt x="2030" y="1062"/>
                  </a:lnTo>
                  <a:lnTo>
                    <a:pt x="1936" y="812"/>
                  </a:lnTo>
                  <a:lnTo>
                    <a:pt x="1843" y="562"/>
                  </a:lnTo>
                  <a:lnTo>
                    <a:pt x="1687" y="344"/>
                  </a:lnTo>
                  <a:lnTo>
                    <a:pt x="1531" y="188"/>
                  </a:lnTo>
                  <a:lnTo>
                    <a:pt x="1343" y="63"/>
                  </a:lnTo>
                  <a:lnTo>
                    <a:pt x="11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3653;p61">
              <a:extLst>
                <a:ext uri="{FF2B5EF4-FFF2-40B4-BE49-F238E27FC236}">
                  <a16:creationId xmlns:a16="http://schemas.microsoft.com/office/drawing/2014/main" id="{76B7EE86-1A37-6001-794B-E06FDFDE69A8}"/>
                </a:ext>
              </a:extLst>
            </p:cNvPr>
            <p:cNvSpPr/>
            <p:nvPr/>
          </p:nvSpPr>
          <p:spPr>
            <a:xfrm>
              <a:off x="5280125" y="2102500"/>
              <a:ext cx="48425" cy="33600"/>
            </a:xfrm>
            <a:custGeom>
              <a:avLst/>
              <a:gdLst/>
              <a:ahLst/>
              <a:cxnLst/>
              <a:rect l="l" t="t" r="r" b="b"/>
              <a:pathLst>
                <a:path w="1937" h="1344" extrusionOk="0">
                  <a:moveTo>
                    <a:pt x="1811" y="1"/>
                  </a:moveTo>
                  <a:lnTo>
                    <a:pt x="1749" y="32"/>
                  </a:lnTo>
                  <a:lnTo>
                    <a:pt x="1405" y="375"/>
                  </a:lnTo>
                  <a:lnTo>
                    <a:pt x="1218" y="563"/>
                  </a:lnTo>
                  <a:lnTo>
                    <a:pt x="1093" y="625"/>
                  </a:lnTo>
                  <a:lnTo>
                    <a:pt x="1000" y="657"/>
                  </a:lnTo>
                  <a:lnTo>
                    <a:pt x="750" y="657"/>
                  </a:lnTo>
                  <a:lnTo>
                    <a:pt x="625" y="625"/>
                  </a:lnTo>
                  <a:lnTo>
                    <a:pt x="500" y="563"/>
                  </a:lnTo>
                  <a:lnTo>
                    <a:pt x="281" y="407"/>
                  </a:lnTo>
                  <a:lnTo>
                    <a:pt x="31" y="219"/>
                  </a:lnTo>
                  <a:lnTo>
                    <a:pt x="0" y="188"/>
                  </a:lnTo>
                  <a:lnTo>
                    <a:pt x="0" y="251"/>
                  </a:lnTo>
                  <a:lnTo>
                    <a:pt x="31" y="469"/>
                  </a:lnTo>
                  <a:lnTo>
                    <a:pt x="94" y="657"/>
                  </a:lnTo>
                  <a:lnTo>
                    <a:pt x="188" y="844"/>
                  </a:lnTo>
                  <a:lnTo>
                    <a:pt x="312" y="1000"/>
                  </a:lnTo>
                  <a:lnTo>
                    <a:pt x="437" y="1156"/>
                  </a:lnTo>
                  <a:lnTo>
                    <a:pt x="594" y="1250"/>
                  </a:lnTo>
                  <a:lnTo>
                    <a:pt x="781" y="1312"/>
                  </a:lnTo>
                  <a:lnTo>
                    <a:pt x="1000" y="1344"/>
                  </a:lnTo>
                  <a:lnTo>
                    <a:pt x="1218" y="1312"/>
                  </a:lnTo>
                  <a:lnTo>
                    <a:pt x="1405" y="1250"/>
                  </a:lnTo>
                  <a:lnTo>
                    <a:pt x="1562" y="1125"/>
                  </a:lnTo>
                  <a:lnTo>
                    <a:pt x="1687" y="969"/>
                  </a:lnTo>
                  <a:lnTo>
                    <a:pt x="1780" y="813"/>
                  </a:lnTo>
                  <a:lnTo>
                    <a:pt x="1874" y="625"/>
                  </a:lnTo>
                  <a:lnTo>
                    <a:pt x="1905" y="407"/>
                  </a:lnTo>
                  <a:lnTo>
                    <a:pt x="1936" y="188"/>
                  </a:lnTo>
                  <a:lnTo>
                    <a:pt x="1936" y="94"/>
                  </a:lnTo>
                  <a:lnTo>
                    <a:pt x="1874" y="32"/>
                  </a:lnTo>
                  <a:lnTo>
                    <a:pt x="181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3654;p61">
              <a:extLst>
                <a:ext uri="{FF2B5EF4-FFF2-40B4-BE49-F238E27FC236}">
                  <a16:creationId xmlns:a16="http://schemas.microsoft.com/office/drawing/2014/main" id="{B7A762FA-A736-2275-6040-77D933833A08}"/>
                </a:ext>
              </a:extLst>
            </p:cNvPr>
            <p:cNvSpPr/>
            <p:nvPr/>
          </p:nvSpPr>
          <p:spPr>
            <a:xfrm>
              <a:off x="5485450" y="2085325"/>
              <a:ext cx="34375" cy="56250"/>
            </a:xfrm>
            <a:custGeom>
              <a:avLst/>
              <a:gdLst/>
              <a:ahLst/>
              <a:cxnLst/>
              <a:rect l="l" t="t" r="r" b="b"/>
              <a:pathLst>
                <a:path w="1375" h="2250" extrusionOk="0">
                  <a:moveTo>
                    <a:pt x="1" y="1"/>
                  </a:moveTo>
                  <a:lnTo>
                    <a:pt x="1" y="344"/>
                  </a:lnTo>
                  <a:lnTo>
                    <a:pt x="63" y="719"/>
                  </a:lnTo>
                  <a:lnTo>
                    <a:pt x="125" y="1094"/>
                  </a:lnTo>
                  <a:lnTo>
                    <a:pt x="282" y="1468"/>
                  </a:lnTo>
                  <a:lnTo>
                    <a:pt x="469" y="1781"/>
                  </a:lnTo>
                  <a:lnTo>
                    <a:pt x="563" y="1906"/>
                  </a:lnTo>
                  <a:lnTo>
                    <a:pt x="688" y="2031"/>
                  </a:lnTo>
                  <a:lnTo>
                    <a:pt x="844" y="2124"/>
                  </a:lnTo>
                  <a:lnTo>
                    <a:pt x="1000" y="2187"/>
                  </a:lnTo>
                  <a:lnTo>
                    <a:pt x="1156" y="2249"/>
                  </a:lnTo>
                  <a:lnTo>
                    <a:pt x="1343" y="2249"/>
                  </a:lnTo>
                  <a:lnTo>
                    <a:pt x="1375" y="2218"/>
                  </a:lnTo>
                  <a:lnTo>
                    <a:pt x="1343" y="2187"/>
                  </a:lnTo>
                  <a:lnTo>
                    <a:pt x="1187" y="2155"/>
                  </a:lnTo>
                  <a:lnTo>
                    <a:pt x="1031" y="2093"/>
                  </a:lnTo>
                  <a:lnTo>
                    <a:pt x="906" y="1999"/>
                  </a:lnTo>
                  <a:lnTo>
                    <a:pt x="781" y="1906"/>
                  </a:lnTo>
                  <a:lnTo>
                    <a:pt x="594" y="1687"/>
                  </a:lnTo>
                  <a:lnTo>
                    <a:pt x="438" y="1406"/>
                  </a:lnTo>
                  <a:lnTo>
                    <a:pt x="313" y="1094"/>
                  </a:lnTo>
                  <a:lnTo>
                    <a:pt x="188" y="750"/>
                  </a:lnTo>
                  <a:lnTo>
                    <a:pt x="125" y="407"/>
                  </a:lnTo>
                  <a:lnTo>
                    <a:pt x="94" y="63"/>
                  </a:lnTo>
                  <a:lnTo>
                    <a:pt x="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3655;p61">
              <a:extLst>
                <a:ext uri="{FF2B5EF4-FFF2-40B4-BE49-F238E27FC236}">
                  <a16:creationId xmlns:a16="http://schemas.microsoft.com/office/drawing/2014/main" id="{62693008-DB37-A6F4-6255-5A7F76620CFC}"/>
                </a:ext>
              </a:extLst>
            </p:cNvPr>
            <p:cNvSpPr/>
            <p:nvPr/>
          </p:nvSpPr>
          <p:spPr>
            <a:xfrm>
              <a:off x="5485450" y="2058000"/>
              <a:ext cx="52325" cy="73425"/>
            </a:xfrm>
            <a:custGeom>
              <a:avLst/>
              <a:gdLst/>
              <a:ahLst/>
              <a:cxnLst/>
              <a:rect l="l" t="t" r="r" b="b"/>
              <a:pathLst>
                <a:path w="2093" h="2937" extrusionOk="0">
                  <a:moveTo>
                    <a:pt x="656" y="1"/>
                  </a:moveTo>
                  <a:lnTo>
                    <a:pt x="469" y="94"/>
                  </a:lnTo>
                  <a:lnTo>
                    <a:pt x="282" y="219"/>
                  </a:lnTo>
                  <a:lnTo>
                    <a:pt x="157" y="407"/>
                  </a:lnTo>
                  <a:lnTo>
                    <a:pt x="63" y="625"/>
                  </a:lnTo>
                  <a:lnTo>
                    <a:pt x="1" y="875"/>
                  </a:lnTo>
                  <a:lnTo>
                    <a:pt x="1" y="1125"/>
                  </a:lnTo>
                  <a:lnTo>
                    <a:pt x="1" y="1406"/>
                  </a:lnTo>
                  <a:lnTo>
                    <a:pt x="32" y="1687"/>
                  </a:lnTo>
                  <a:lnTo>
                    <a:pt x="125" y="1968"/>
                  </a:lnTo>
                  <a:lnTo>
                    <a:pt x="219" y="2218"/>
                  </a:lnTo>
                  <a:lnTo>
                    <a:pt x="344" y="2437"/>
                  </a:lnTo>
                  <a:lnTo>
                    <a:pt x="500" y="2624"/>
                  </a:lnTo>
                  <a:lnTo>
                    <a:pt x="688" y="2780"/>
                  </a:lnTo>
                  <a:lnTo>
                    <a:pt x="875" y="2905"/>
                  </a:lnTo>
                  <a:lnTo>
                    <a:pt x="1094" y="2936"/>
                  </a:lnTo>
                  <a:lnTo>
                    <a:pt x="1343" y="2905"/>
                  </a:lnTo>
                  <a:lnTo>
                    <a:pt x="1562" y="2842"/>
                  </a:lnTo>
                  <a:lnTo>
                    <a:pt x="1749" y="2686"/>
                  </a:lnTo>
                  <a:lnTo>
                    <a:pt x="1906" y="2499"/>
                  </a:lnTo>
                  <a:lnTo>
                    <a:pt x="1999" y="2280"/>
                  </a:lnTo>
                  <a:lnTo>
                    <a:pt x="2062" y="2031"/>
                  </a:lnTo>
                  <a:lnTo>
                    <a:pt x="2093" y="1781"/>
                  </a:lnTo>
                  <a:lnTo>
                    <a:pt x="2093" y="1500"/>
                  </a:lnTo>
                  <a:lnTo>
                    <a:pt x="2062" y="1219"/>
                  </a:lnTo>
                  <a:lnTo>
                    <a:pt x="1968" y="969"/>
                  </a:lnTo>
                  <a:lnTo>
                    <a:pt x="1874" y="719"/>
                  </a:lnTo>
                  <a:lnTo>
                    <a:pt x="1749" y="469"/>
                  </a:lnTo>
                  <a:lnTo>
                    <a:pt x="1562" y="282"/>
                  </a:lnTo>
                  <a:lnTo>
                    <a:pt x="1375" y="126"/>
                  </a:lnTo>
                  <a:lnTo>
                    <a:pt x="1156" y="32"/>
                  </a:lnTo>
                  <a:lnTo>
                    <a:pt x="93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3656;p61">
              <a:extLst>
                <a:ext uri="{FF2B5EF4-FFF2-40B4-BE49-F238E27FC236}">
                  <a16:creationId xmlns:a16="http://schemas.microsoft.com/office/drawing/2014/main" id="{2C87D36C-3852-0605-145B-51803E4E222E}"/>
                </a:ext>
              </a:extLst>
            </p:cNvPr>
            <p:cNvSpPr/>
            <p:nvPr/>
          </p:nvSpPr>
          <p:spPr>
            <a:xfrm>
              <a:off x="5515900" y="2049425"/>
              <a:ext cx="42175" cy="35925"/>
            </a:xfrm>
            <a:custGeom>
              <a:avLst/>
              <a:gdLst/>
              <a:ahLst/>
              <a:cxnLst/>
              <a:rect l="l" t="t" r="r" b="b"/>
              <a:pathLst>
                <a:path w="1687" h="1437" extrusionOk="0">
                  <a:moveTo>
                    <a:pt x="1562" y="0"/>
                  </a:moveTo>
                  <a:lnTo>
                    <a:pt x="1437" y="250"/>
                  </a:lnTo>
                  <a:lnTo>
                    <a:pt x="1312" y="500"/>
                  </a:lnTo>
                  <a:lnTo>
                    <a:pt x="1125" y="656"/>
                  </a:lnTo>
                  <a:lnTo>
                    <a:pt x="1031" y="718"/>
                  </a:lnTo>
                  <a:lnTo>
                    <a:pt x="937" y="750"/>
                  </a:lnTo>
                  <a:lnTo>
                    <a:pt x="812" y="750"/>
                  </a:lnTo>
                  <a:lnTo>
                    <a:pt x="719" y="718"/>
                  </a:lnTo>
                  <a:lnTo>
                    <a:pt x="500" y="656"/>
                  </a:lnTo>
                  <a:lnTo>
                    <a:pt x="94" y="437"/>
                  </a:lnTo>
                  <a:lnTo>
                    <a:pt x="32" y="437"/>
                  </a:lnTo>
                  <a:lnTo>
                    <a:pt x="0" y="500"/>
                  </a:lnTo>
                  <a:lnTo>
                    <a:pt x="0" y="562"/>
                  </a:lnTo>
                  <a:lnTo>
                    <a:pt x="0" y="625"/>
                  </a:lnTo>
                  <a:lnTo>
                    <a:pt x="125" y="843"/>
                  </a:lnTo>
                  <a:lnTo>
                    <a:pt x="219" y="999"/>
                  </a:lnTo>
                  <a:lnTo>
                    <a:pt x="344" y="1156"/>
                  </a:lnTo>
                  <a:lnTo>
                    <a:pt x="500" y="1281"/>
                  </a:lnTo>
                  <a:lnTo>
                    <a:pt x="656" y="1374"/>
                  </a:lnTo>
                  <a:lnTo>
                    <a:pt x="812" y="1437"/>
                  </a:lnTo>
                  <a:lnTo>
                    <a:pt x="1000" y="1437"/>
                  </a:lnTo>
                  <a:lnTo>
                    <a:pt x="1187" y="1374"/>
                  </a:lnTo>
                  <a:lnTo>
                    <a:pt x="1343" y="1281"/>
                  </a:lnTo>
                  <a:lnTo>
                    <a:pt x="1468" y="1156"/>
                  </a:lnTo>
                  <a:lnTo>
                    <a:pt x="1562" y="999"/>
                  </a:lnTo>
                  <a:lnTo>
                    <a:pt x="1624" y="812"/>
                  </a:lnTo>
                  <a:lnTo>
                    <a:pt x="1656" y="625"/>
                  </a:lnTo>
                  <a:lnTo>
                    <a:pt x="1687" y="437"/>
                  </a:lnTo>
                  <a:lnTo>
                    <a:pt x="1656" y="219"/>
                  </a:lnTo>
                  <a:lnTo>
                    <a:pt x="162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3657;p61">
              <a:extLst>
                <a:ext uri="{FF2B5EF4-FFF2-40B4-BE49-F238E27FC236}">
                  <a16:creationId xmlns:a16="http://schemas.microsoft.com/office/drawing/2014/main" id="{D22B3FA8-1A33-0F33-3CA2-0F7E7643532A}"/>
                </a:ext>
              </a:extLst>
            </p:cNvPr>
            <p:cNvSpPr/>
            <p:nvPr/>
          </p:nvSpPr>
          <p:spPr>
            <a:xfrm>
              <a:off x="5382400" y="2300025"/>
              <a:ext cx="47650" cy="19550"/>
            </a:xfrm>
            <a:custGeom>
              <a:avLst/>
              <a:gdLst/>
              <a:ahLst/>
              <a:cxnLst/>
              <a:rect l="l" t="t" r="r" b="b"/>
              <a:pathLst>
                <a:path w="1906" h="782" extrusionOk="0">
                  <a:moveTo>
                    <a:pt x="0" y="1"/>
                  </a:moveTo>
                  <a:lnTo>
                    <a:pt x="0" y="32"/>
                  </a:lnTo>
                  <a:lnTo>
                    <a:pt x="63" y="188"/>
                  </a:lnTo>
                  <a:lnTo>
                    <a:pt x="125" y="313"/>
                  </a:lnTo>
                  <a:lnTo>
                    <a:pt x="188" y="438"/>
                  </a:lnTo>
                  <a:lnTo>
                    <a:pt x="281" y="532"/>
                  </a:lnTo>
                  <a:lnTo>
                    <a:pt x="406" y="625"/>
                  </a:lnTo>
                  <a:lnTo>
                    <a:pt x="531" y="688"/>
                  </a:lnTo>
                  <a:lnTo>
                    <a:pt x="656" y="750"/>
                  </a:lnTo>
                  <a:lnTo>
                    <a:pt x="812" y="781"/>
                  </a:lnTo>
                  <a:lnTo>
                    <a:pt x="968" y="750"/>
                  </a:lnTo>
                  <a:lnTo>
                    <a:pt x="1156" y="719"/>
                  </a:lnTo>
                  <a:lnTo>
                    <a:pt x="1312" y="688"/>
                  </a:lnTo>
                  <a:lnTo>
                    <a:pt x="1468" y="594"/>
                  </a:lnTo>
                  <a:lnTo>
                    <a:pt x="1593" y="532"/>
                  </a:lnTo>
                  <a:lnTo>
                    <a:pt x="1718" y="407"/>
                  </a:lnTo>
                  <a:lnTo>
                    <a:pt x="1812" y="282"/>
                  </a:lnTo>
                  <a:lnTo>
                    <a:pt x="1905" y="126"/>
                  </a:lnTo>
                  <a:lnTo>
                    <a:pt x="1905" y="94"/>
                  </a:lnTo>
                  <a:lnTo>
                    <a:pt x="1874" y="94"/>
                  </a:lnTo>
                  <a:lnTo>
                    <a:pt x="1655" y="219"/>
                  </a:lnTo>
                  <a:lnTo>
                    <a:pt x="1406" y="313"/>
                  </a:lnTo>
                  <a:lnTo>
                    <a:pt x="1156" y="375"/>
                  </a:lnTo>
                  <a:lnTo>
                    <a:pt x="906" y="438"/>
                  </a:lnTo>
                  <a:lnTo>
                    <a:pt x="781" y="438"/>
                  </a:lnTo>
                  <a:lnTo>
                    <a:pt x="687" y="407"/>
                  </a:lnTo>
                  <a:lnTo>
                    <a:pt x="469" y="282"/>
                  </a:lnTo>
                  <a:lnTo>
                    <a:pt x="281" y="157"/>
                  </a:lnTo>
                  <a:lnTo>
                    <a:pt x="9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3658;p61">
              <a:extLst>
                <a:ext uri="{FF2B5EF4-FFF2-40B4-BE49-F238E27FC236}">
                  <a16:creationId xmlns:a16="http://schemas.microsoft.com/office/drawing/2014/main" id="{4BBEC081-85B3-264D-9DAE-6F4CA6A65F41}"/>
                </a:ext>
              </a:extLst>
            </p:cNvPr>
            <p:cNvSpPr/>
            <p:nvPr/>
          </p:nvSpPr>
          <p:spPr>
            <a:xfrm>
              <a:off x="5389425" y="1972900"/>
              <a:ext cx="114800" cy="277975"/>
            </a:xfrm>
            <a:custGeom>
              <a:avLst/>
              <a:gdLst/>
              <a:ahLst/>
              <a:cxnLst/>
              <a:rect l="l" t="t" r="r" b="b"/>
              <a:pathLst>
                <a:path w="4592" h="11119" extrusionOk="0">
                  <a:moveTo>
                    <a:pt x="1093" y="1"/>
                  </a:moveTo>
                  <a:lnTo>
                    <a:pt x="1031" y="63"/>
                  </a:lnTo>
                  <a:lnTo>
                    <a:pt x="1031" y="126"/>
                  </a:lnTo>
                  <a:lnTo>
                    <a:pt x="1343" y="1156"/>
                  </a:lnTo>
                  <a:lnTo>
                    <a:pt x="1687" y="2187"/>
                  </a:lnTo>
                  <a:lnTo>
                    <a:pt x="2405" y="4217"/>
                  </a:lnTo>
                  <a:lnTo>
                    <a:pt x="3154" y="6278"/>
                  </a:lnTo>
                  <a:lnTo>
                    <a:pt x="3498" y="7308"/>
                  </a:lnTo>
                  <a:lnTo>
                    <a:pt x="3842" y="8339"/>
                  </a:lnTo>
                  <a:lnTo>
                    <a:pt x="3467" y="8276"/>
                  </a:lnTo>
                  <a:lnTo>
                    <a:pt x="3061" y="8245"/>
                  </a:lnTo>
                  <a:lnTo>
                    <a:pt x="2311" y="8245"/>
                  </a:lnTo>
                  <a:lnTo>
                    <a:pt x="2311" y="8276"/>
                  </a:lnTo>
                  <a:lnTo>
                    <a:pt x="2311" y="8370"/>
                  </a:lnTo>
                  <a:lnTo>
                    <a:pt x="2374" y="8620"/>
                  </a:lnTo>
                  <a:lnTo>
                    <a:pt x="2624" y="9369"/>
                  </a:lnTo>
                  <a:lnTo>
                    <a:pt x="2873" y="10150"/>
                  </a:lnTo>
                  <a:lnTo>
                    <a:pt x="2998" y="10587"/>
                  </a:lnTo>
                  <a:lnTo>
                    <a:pt x="2624" y="10650"/>
                  </a:lnTo>
                  <a:lnTo>
                    <a:pt x="2249" y="10681"/>
                  </a:lnTo>
                  <a:lnTo>
                    <a:pt x="1874" y="10681"/>
                  </a:lnTo>
                  <a:lnTo>
                    <a:pt x="1531" y="10650"/>
                  </a:lnTo>
                  <a:lnTo>
                    <a:pt x="1156" y="10587"/>
                  </a:lnTo>
                  <a:lnTo>
                    <a:pt x="781" y="10494"/>
                  </a:lnTo>
                  <a:lnTo>
                    <a:pt x="438" y="10369"/>
                  </a:lnTo>
                  <a:lnTo>
                    <a:pt x="94" y="10213"/>
                  </a:lnTo>
                  <a:lnTo>
                    <a:pt x="32" y="10213"/>
                  </a:lnTo>
                  <a:lnTo>
                    <a:pt x="0" y="10244"/>
                  </a:lnTo>
                  <a:lnTo>
                    <a:pt x="0" y="10275"/>
                  </a:lnTo>
                  <a:lnTo>
                    <a:pt x="0" y="10306"/>
                  </a:lnTo>
                  <a:lnTo>
                    <a:pt x="281" y="10525"/>
                  </a:lnTo>
                  <a:lnTo>
                    <a:pt x="562" y="10712"/>
                  </a:lnTo>
                  <a:lnTo>
                    <a:pt x="843" y="10837"/>
                  </a:lnTo>
                  <a:lnTo>
                    <a:pt x="1156" y="10931"/>
                  </a:lnTo>
                  <a:lnTo>
                    <a:pt x="1437" y="11025"/>
                  </a:lnTo>
                  <a:lnTo>
                    <a:pt x="1749" y="11087"/>
                  </a:lnTo>
                  <a:lnTo>
                    <a:pt x="2311" y="11118"/>
                  </a:lnTo>
                  <a:lnTo>
                    <a:pt x="2811" y="11118"/>
                  </a:lnTo>
                  <a:lnTo>
                    <a:pt x="3217" y="11087"/>
                  </a:lnTo>
                  <a:lnTo>
                    <a:pt x="3498" y="11025"/>
                  </a:lnTo>
                  <a:lnTo>
                    <a:pt x="3592" y="10993"/>
                  </a:lnTo>
                  <a:lnTo>
                    <a:pt x="3436" y="10369"/>
                  </a:lnTo>
                  <a:lnTo>
                    <a:pt x="3248" y="9651"/>
                  </a:lnTo>
                  <a:lnTo>
                    <a:pt x="2998" y="8807"/>
                  </a:lnTo>
                  <a:lnTo>
                    <a:pt x="3373" y="8870"/>
                  </a:lnTo>
                  <a:lnTo>
                    <a:pt x="3935" y="8932"/>
                  </a:lnTo>
                  <a:lnTo>
                    <a:pt x="4185" y="8963"/>
                  </a:lnTo>
                  <a:lnTo>
                    <a:pt x="4404" y="8932"/>
                  </a:lnTo>
                  <a:lnTo>
                    <a:pt x="4497" y="8901"/>
                  </a:lnTo>
                  <a:lnTo>
                    <a:pt x="4560" y="8870"/>
                  </a:lnTo>
                  <a:lnTo>
                    <a:pt x="4591" y="8839"/>
                  </a:lnTo>
                  <a:lnTo>
                    <a:pt x="4591" y="8776"/>
                  </a:lnTo>
                  <a:lnTo>
                    <a:pt x="3873" y="6590"/>
                  </a:lnTo>
                  <a:lnTo>
                    <a:pt x="3498" y="5466"/>
                  </a:lnTo>
                  <a:lnTo>
                    <a:pt x="3123" y="4342"/>
                  </a:lnTo>
                  <a:lnTo>
                    <a:pt x="2686" y="3217"/>
                  </a:lnTo>
                  <a:lnTo>
                    <a:pt x="2218" y="2124"/>
                  </a:lnTo>
                  <a:lnTo>
                    <a:pt x="1749" y="1062"/>
                  </a:lnTo>
                  <a:lnTo>
                    <a:pt x="1187" y="32"/>
                  </a:lnTo>
                  <a:lnTo>
                    <a:pt x="115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3659;p61">
              <a:extLst>
                <a:ext uri="{FF2B5EF4-FFF2-40B4-BE49-F238E27FC236}">
                  <a16:creationId xmlns:a16="http://schemas.microsoft.com/office/drawing/2014/main" id="{30379BF4-2DB1-2C71-FE78-754ADCFDDE40}"/>
                </a:ext>
              </a:extLst>
            </p:cNvPr>
            <p:cNvSpPr/>
            <p:nvPr/>
          </p:nvSpPr>
          <p:spPr>
            <a:xfrm>
              <a:off x="5385525" y="2229775"/>
              <a:ext cx="79650" cy="57000"/>
            </a:xfrm>
            <a:custGeom>
              <a:avLst/>
              <a:gdLst/>
              <a:ahLst/>
              <a:cxnLst/>
              <a:rect l="l" t="t" r="r" b="b"/>
              <a:pathLst>
                <a:path w="3186" h="2280" extrusionOk="0">
                  <a:moveTo>
                    <a:pt x="156" y="0"/>
                  </a:moveTo>
                  <a:lnTo>
                    <a:pt x="63" y="469"/>
                  </a:lnTo>
                  <a:lnTo>
                    <a:pt x="0" y="937"/>
                  </a:lnTo>
                  <a:lnTo>
                    <a:pt x="0" y="1156"/>
                  </a:lnTo>
                  <a:lnTo>
                    <a:pt x="31" y="1405"/>
                  </a:lnTo>
                  <a:lnTo>
                    <a:pt x="63" y="1624"/>
                  </a:lnTo>
                  <a:lnTo>
                    <a:pt x="156" y="1811"/>
                  </a:lnTo>
                  <a:lnTo>
                    <a:pt x="250" y="1999"/>
                  </a:lnTo>
                  <a:lnTo>
                    <a:pt x="406" y="2124"/>
                  </a:lnTo>
                  <a:lnTo>
                    <a:pt x="625" y="2217"/>
                  </a:lnTo>
                  <a:lnTo>
                    <a:pt x="875" y="2280"/>
                  </a:lnTo>
                  <a:lnTo>
                    <a:pt x="1156" y="2280"/>
                  </a:lnTo>
                  <a:lnTo>
                    <a:pt x="1405" y="2249"/>
                  </a:lnTo>
                  <a:lnTo>
                    <a:pt x="1655" y="2155"/>
                  </a:lnTo>
                  <a:lnTo>
                    <a:pt x="1874" y="2030"/>
                  </a:lnTo>
                  <a:lnTo>
                    <a:pt x="2280" y="1749"/>
                  </a:lnTo>
                  <a:lnTo>
                    <a:pt x="2623" y="1405"/>
                  </a:lnTo>
                  <a:lnTo>
                    <a:pt x="2936" y="1031"/>
                  </a:lnTo>
                  <a:lnTo>
                    <a:pt x="3186" y="625"/>
                  </a:lnTo>
                  <a:lnTo>
                    <a:pt x="2780" y="656"/>
                  </a:lnTo>
                  <a:lnTo>
                    <a:pt x="2405" y="656"/>
                  </a:lnTo>
                  <a:lnTo>
                    <a:pt x="1999" y="625"/>
                  </a:lnTo>
                  <a:lnTo>
                    <a:pt x="1624" y="562"/>
                  </a:lnTo>
                  <a:lnTo>
                    <a:pt x="1249" y="469"/>
                  </a:lnTo>
                  <a:lnTo>
                    <a:pt x="875" y="344"/>
                  </a:lnTo>
                  <a:lnTo>
                    <a:pt x="500" y="187"/>
                  </a:lnTo>
                  <a:lnTo>
                    <a:pt x="1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3660;p61">
              <a:extLst>
                <a:ext uri="{FF2B5EF4-FFF2-40B4-BE49-F238E27FC236}">
                  <a16:creationId xmlns:a16="http://schemas.microsoft.com/office/drawing/2014/main" id="{D46D785C-8A46-26CD-49F3-249022270791}"/>
                </a:ext>
              </a:extLst>
            </p:cNvPr>
            <p:cNvSpPr/>
            <p:nvPr/>
          </p:nvSpPr>
          <p:spPr>
            <a:xfrm>
              <a:off x="5385525" y="2253175"/>
              <a:ext cx="46850" cy="33600"/>
            </a:xfrm>
            <a:custGeom>
              <a:avLst/>
              <a:gdLst/>
              <a:ahLst/>
              <a:cxnLst/>
              <a:rect l="l" t="t" r="r" b="b"/>
              <a:pathLst>
                <a:path w="1874" h="1344" extrusionOk="0">
                  <a:moveTo>
                    <a:pt x="0" y="1"/>
                  </a:moveTo>
                  <a:lnTo>
                    <a:pt x="0" y="220"/>
                  </a:lnTo>
                  <a:lnTo>
                    <a:pt x="31" y="469"/>
                  </a:lnTo>
                  <a:lnTo>
                    <a:pt x="63" y="688"/>
                  </a:lnTo>
                  <a:lnTo>
                    <a:pt x="156" y="875"/>
                  </a:lnTo>
                  <a:lnTo>
                    <a:pt x="250" y="1063"/>
                  </a:lnTo>
                  <a:lnTo>
                    <a:pt x="406" y="1188"/>
                  </a:lnTo>
                  <a:lnTo>
                    <a:pt x="625" y="1281"/>
                  </a:lnTo>
                  <a:lnTo>
                    <a:pt x="875" y="1344"/>
                  </a:lnTo>
                  <a:lnTo>
                    <a:pt x="1156" y="1344"/>
                  </a:lnTo>
                  <a:lnTo>
                    <a:pt x="1405" y="1313"/>
                  </a:lnTo>
                  <a:lnTo>
                    <a:pt x="1655" y="1219"/>
                  </a:lnTo>
                  <a:lnTo>
                    <a:pt x="1874" y="1094"/>
                  </a:lnTo>
                  <a:lnTo>
                    <a:pt x="1780" y="844"/>
                  </a:lnTo>
                  <a:lnTo>
                    <a:pt x="1624" y="594"/>
                  </a:lnTo>
                  <a:lnTo>
                    <a:pt x="1405" y="407"/>
                  </a:lnTo>
                  <a:lnTo>
                    <a:pt x="1187" y="251"/>
                  </a:lnTo>
                  <a:lnTo>
                    <a:pt x="906" y="126"/>
                  </a:lnTo>
                  <a:lnTo>
                    <a:pt x="594" y="32"/>
                  </a:lnTo>
                  <a:lnTo>
                    <a:pt x="312" y="1"/>
                  </a:lnTo>
                  <a:close/>
                </a:path>
              </a:pathLst>
            </a:custGeom>
            <a:solidFill>
              <a:srgbClr val="FF9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3661;p61">
              <a:extLst>
                <a:ext uri="{FF2B5EF4-FFF2-40B4-BE49-F238E27FC236}">
                  <a16:creationId xmlns:a16="http://schemas.microsoft.com/office/drawing/2014/main" id="{76351AC4-85E4-A064-AD56-F2E337920A78}"/>
                </a:ext>
              </a:extLst>
            </p:cNvPr>
            <p:cNvSpPr/>
            <p:nvPr/>
          </p:nvSpPr>
          <p:spPr>
            <a:xfrm>
              <a:off x="4922550" y="1681700"/>
              <a:ext cx="634750" cy="523100"/>
            </a:xfrm>
            <a:custGeom>
              <a:avLst/>
              <a:gdLst/>
              <a:ahLst/>
              <a:cxnLst/>
              <a:rect l="l" t="t" r="r" b="b"/>
              <a:pathLst>
                <a:path w="25390" h="20924" extrusionOk="0">
                  <a:moveTo>
                    <a:pt x="13273" y="0"/>
                  </a:moveTo>
                  <a:lnTo>
                    <a:pt x="12710" y="63"/>
                  </a:lnTo>
                  <a:lnTo>
                    <a:pt x="12148" y="125"/>
                  </a:lnTo>
                  <a:lnTo>
                    <a:pt x="11586" y="219"/>
                  </a:lnTo>
                  <a:lnTo>
                    <a:pt x="10993" y="344"/>
                  </a:lnTo>
                  <a:lnTo>
                    <a:pt x="10649" y="406"/>
                  </a:lnTo>
                  <a:lnTo>
                    <a:pt x="10243" y="500"/>
                  </a:lnTo>
                  <a:lnTo>
                    <a:pt x="9712" y="625"/>
                  </a:lnTo>
                  <a:lnTo>
                    <a:pt x="9057" y="843"/>
                  </a:lnTo>
                  <a:lnTo>
                    <a:pt x="8338" y="1093"/>
                  </a:lnTo>
                  <a:lnTo>
                    <a:pt x="7526" y="1405"/>
                  </a:lnTo>
                  <a:lnTo>
                    <a:pt x="6683" y="1811"/>
                  </a:lnTo>
                  <a:lnTo>
                    <a:pt x="5809" y="2280"/>
                  </a:lnTo>
                  <a:lnTo>
                    <a:pt x="5372" y="2530"/>
                  </a:lnTo>
                  <a:lnTo>
                    <a:pt x="4934" y="2842"/>
                  </a:lnTo>
                  <a:lnTo>
                    <a:pt x="4497" y="3154"/>
                  </a:lnTo>
                  <a:lnTo>
                    <a:pt x="4060" y="3467"/>
                  </a:lnTo>
                  <a:lnTo>
                    <a:pt x="3654" y="3841"/>
                  </a:lnTo>
                  <a:lnTo>
                    <a:pt x="3248" y="4216"/>
                  </a:lnTo>
                  <a:lnTo>
                    <a:pt x="2842" y="4622"/>
                  </a:lnTo>
                  <a:lnTo>
                    <a:pt x="2467" y="5059"/>
                  </a:lnTo>
                  <a:lnTo>
                    <a:pt x="2092" y="5528"/>
                  </a:lnTo>
                  <a:lnTo>
                    <a:pt x="1749" y="6027"/>
                  </a:lnTo>
                  <a:lnTo>
                    <a:pt x="1437" y="6527"/>
                  </a:lnTo>
                  <a:lnTo>
                    <a:pt x="1124" y="7089"/>
                  </a:lnTo>
                  <a:lnTo>
                    <a:pt x="874" y="7651"/>
                  </a:lnTo>
                  <a:lnTo>
                    <a:pt x="625" y="8276"/>
                  </a:lnTo>
                  <a:lnTo>
                    <a:pt x="437" y="8900"/>
                  </a:lnTo>
                  <a:lnTo>
                    <a:pt x="281" y="9525"/>
                  </a:lnTo>
                  <a:lnTo>
                    <a:pt x="156" y="10118"/>
                  </a:lnTo>
                  <a:lnTo>
                    <a:pt x="63" y="10743"/>
                  </a:lnTo>
                  <a:lnTo>
                    <a:pt x="31" y="11336"/>
                  </a:lnTo>
                  <a:lnTo>
                    <a:pt x="0" y="11930"/>
                  </a:lnTo>
                  <a:lnTo>
                    <a:pt x="0" y="12492"/>
                  </a:lnTo>
                  <a:lnTo>
                    <a:pt x="31" y="13054"/>
                  </a:lnTo>
                  <a:lnTo>
                    <a:pt x="94" y="13616"/>
                  </a:lnTo>
                  <a:lnTo>
                    <a:pt x="187" y="14147"/>
                  </a:lnTo>
                  <a:lnTo>
                    <a:pt x="281" y="14678"/>
                  </a:lnTo>
                  <a:lnTo>
                    <a:pt x="406" y="15209"/>
                  </a:lnTo>
                  <a:lnTo>
                    <a:pt x="687" y="16177"/>
                  </a:lnTo>
                  <a:lnTo>
                    <a:pt x="999" y="17083"/>
                  </a:lnTo>
                  <a:lnTo>
                    <a:pt x="1374" y="17926"/>
                  </a:lnTo>
                  <a:lnTo>
                    <a:pt x="1718" y="18675"/>
                  </a:lnTo>
                  <a:lnTo>
                    <a:pt x="2092" y="19331"/>
                  </a:lnTo>
                  <a:lnTo>
                    <a:pt x="2405" y="19893"/>
                  </a:lnTo>
                  <a:lnTo>
                    <a:pt x="2936" y="20643"/>
                  </a:lnTo>
                  <a:lnTo>
                    <a:pt x="3123" y="20924"/>
                  </a:lnTo>
                  <a:lnTo>
                    <a:pt x="3342" y="20893"/>
                  </a:lnTo>
                  <a:lnTo>
                    <a:pt x="3529" y="20861"/>
                  </a:lnTo>
                  <a:lnTo>
                    <a:pt x="3685" y="20799"/>
                  </a:lnTo>
                  <a:lnTo>
                    <a:pt x="3873" y="20705"/>
                  </a:lnTo>
                  <a:lnTo>
                    <a:pt x="4029" y="20611"/>
                  </a:lnTo>
                  <a:lnTo>
                    <a:pt x="4154" y="20487"/>
                  </a:lnTo>
                  <a:lnTo>
                    <a:pt x="4435" y="20174"/>
                  </a:lnTo>
                  <a:lnTo>
                    <a:pt x="4653" y="19799"/>
                  </a:lnTo>
                  <a:lnTo>
                    <a:pt x="4841" y="19394"/>
                  </a:lnTo>
                  <a:lnTo>
                    <a:pt x="4997" y="18988"/>
                  </a:lnTo>
                  <a:lnTo>
                    <a:pt x="5122" y="18550"/>
                  </a:lnTo>
                  <a:lnTo>
                    <a:pt x="5215" y="18082"/>
                  </a:lnTo>
                  <a:lnTo>
                    <a:pt x="5309" y="17676"/>
                  </a:lnTo>
                  <a:lnTo>
                    <a:pt x="5403" y="16926"/>
                  </a:lnTo>
                  <a:lnTo>
                    <a:pt x="5434" y="16395"/>
                  </a:lnTo>
                  <a:lnTo>
                    <a:pt x="5465" y="16177"/>
                  </a:lnTo>
                  <a:lnTo>
                    <a:pt x="5653" y="16146"/>
                  </a:lnTo>
                  <a:lnTo>
                    <a:pt x="5871" y="16083"/>
                  </a:lnTo>
                  <a:lnTo>
                    <a:pt x="6183" y="16021"/>
                  </a:lnTo>
                  <a:lnTo>
                    <a:pt x="6527" y="15896"/>
                  </a:lnTo>
                  <a:lnTo>
                    <a:pt x="6933" y="15708"/>
                  </a:lnTo>
                  <a:lnTo>
                    <a:pt x="7370" y="15459"/>
                  </a:lnTo>
                  <a:lnTo>
                    <a:pt x="7807" y="15146"/>
                  </a:lnTo>
                  <a:lnTo>
                    <a:pt x="8307" y="14772"/>
                  </a:lnTo>
                  <a:lnTo>
                    <a:pt x="8744" y="14272"/>
                  </a:lnTo>
                  <a:lnTo>
                    <a:pt x="8994" y="14022"/>
                  </a:lnTo>
                  <a:lnTo>
                    <a:pt x="9213" y="13710"/>
                  </a:lnTo>
                  <a:lnTo>
                    <a:pt x="9431" y="13397"/>
                  </a:lnTo>
                  <a:lnTo>
                    <a:pt x="9650" y="13054"/>
                  </a:lnTo>
                  <a:lnTo>
                    <a:pt x="9837" y="12648"/>
                  </a:lnTo>
                  <a:lnTo>
                    <a:pt x="10025" y="12242"/>
                  </a:lnTo>
                  <a:lnTo>
                    <a:pt x="10212" y="11805"/>
                  </a:lnTo>
                  <a:lnTo>
                    <a:pt x="10368" y="11336"/>
                  </a:lnTo>
                  <a:lnTo>
                    <a:pt x="10524" y="10837"/>
                  </a:lnTo>
                  <a:lnTo>
                    <a:pt x="10649" y="10306"/>
                  </a:lnTo>
                  <a:lnTo>
                    <a:pt x="10774" y="9744"/>
                  </a:lnTo>
                  <a:lnTo>
                    <a:pt x="10868" y="9150"/>
                  </a:lnTo>
                  <a:lnTo>
                    <a:pt x="10868" y="9869"/>
                  </a:lnTo>
                  <a:lnTo>
                    <a:pt x="10805" y="10618"/>
                  </a:lnTo>
                  <a:lnTo>
                    <a:pt x="10681" y="11336"/>
                  </a:lnTo>
                  <a:lnTo>
                    <a:pt x="10524" y="12023"/>
                  </a:lnTo>
                  <a:lnTo>
                    <a:pt x="10306" y="12742"/>
                  </a:lnTo>
                  <a:lnTo>
                    <a:pt x="10025" y="13397"/>
                  </a:lnTo>
                  <a:lnTo>
                    <a:pt x="9712" y="14053"/>
                  </a:lnTo>
                  <a:lnTo>
                    <a:pt x="9369" y="14709"/>
                  </a:lnTo>
                  <a:lnTo>
                    <a:pt x="9712" y="14615"/>
                  </a:lnTo>
                  <a:lnTo>
                    <a:pt x="10118" y="14522"/>
                  </a:lnTo>
                  <a:lnTo>
                    <a:pt x="10618" y="14334"/>
                  </a:lnTo>
                  <a:lnTo>
                    <a:pt x="11274" y="14116"/>
                  </a:lnTo>
                  <a:lnTo>
                    <a:pt x="11992" y="13835"/>
                  </a:lnTo>
                  <a:lnTo>
                    <a:pt x="12804" y="13491"/>
                  </a:lnTo>
                  <a:lnTo>
                    <a:pt x="13647" y="13054"/>
                  </a:lnTo>
                  <a:lnTo>
                    <a:pt x="14522" y="12523"/>
                  </a:lnTo>
                  <a:lnTo>
                    <a:pt x="14990" y="12242"/>
                  </a:lnTo>
                  <a:lnTo>
                    <a:pt x="15427" y="11930"/>
                  </a:lnTo>
                  <a:lnTo>
                    <a:pt x="15865" y="11586"/>
                  </a:lnTo>
                  <a:lnTo>
                    <a:pt x="16302" y="11211"/>
                  </a:lnTo>
                  <a:lnTo>
                    <a:pt x="16739" y="10837"/>
                  </a:lnTo>
                  <a:lnTo>
                    <a:pt x="17176" y="10431"/>
                  </a:lnTo>
                  <a:lnTo>
                    <a:pt x="17582" y="9993"/>
                  </a:lnTo>
                  <a:lnTo>
                    <a:pt x="17988" y="9525"/>
                  </a:lnTo>
                  <a:lnTo>
                    <a:pt x="18394" y="9025"/>
                  </a:lnTo>
                  <a:lnTo>
                    <a:pt x="18738" y="8526"/>
                  </a:lnTo>
                  <a:lnTo>
                    <a:pt x="19113" y="7964"/>
                  </a:lnTo>
                  <a:lnTo>
                    <a:pt x="19425" y="7401"/>
                  </a:lnTo>
                  <a:lnTo>
                    <a:pt x="19737" y="6777"/>
                  </a:lnTo>
                  <a:lnTo>
                    <a:pt x="19987" y="6152"/>
                  </a:lnTo>
                  <a:lnTo>
                    <a:pt x="19831" y="6714"/>
                  </a:lnTo>
                  <a:lnTo>
                    <a:pt x="19612" y="7339"/>
                  </a:lnTo>
                  <a:lnTo>
                    <a:pt x="19331" y="8088"/>
                  </a:lnTo>
                  <a:lnTo>
                    <a:pt x="19019" y="8869"/>
                  </a:lnTo>
                  <a:lnTo>
                    <a:pt x="18644" y="9681"/>
                  </a:lnTo>
                  <a:lnTo>
                    <a:pt x="18457" y="10056"/>
                  </a:lnTo>
                  <a:lnTo>
                    <a:pt x="18238" y="10399"/>
                  </a:lnTo>
                  <a:lnTo>
                    <a:pt x="18051" y="10712"/>
                  </a:lnTo>
                  <a:lnTo>
                    <a:pt x="17832" y="10993"/>
                  </a:lnTo>
                  <a:lnTo>
                    <a:pt x="17957" y="10930"/>
                  </a:lnTo>
                  <a:lnTo>
                    <a:pt x="18363" y="10743"/>
                  </a:lnTo>
                  <a:lnTo>
                    <a:pt x="18925" y="10462"/>
                  </a:lnTo>
                  <a:lnTo>
                    <a:pt x="19612" y="10025"/>
                  </a:lnTo>
                  <a:lnTo>
                    <a:pt x="19987" y="9744"/>
                  </a:lnTo>
                  <a:lnTo>
                    <a:pt x="20393" y="9431"/>
                  </a:lnTo>
                  <a:lnTo>
                    <a:pt x="20768" y="9119"/>
                  </a:lnTo>
                  <a:lnTo>
                    <a:pt x="21142" y="8744"/>
                  </a:lnTo>
                  <a:lnTo>
                    <a:pt x="21517" y="8338"/>
                  </a:lnTo>
                  <a:lnTo>
                    <a:pt x="21861" y="7901"/>
                  </a:lnTo>
                  <a:lnTo>
                    <a:pt x="22173" y="7401"/>
                  </a:lnTo>
                  <a:lnTo>
                    <a:pt x="22454" y="6902"/>
                  </a:lnTo>
                  <a:lnTo>
                    <a:pt x="22766" y="7495"/>
                  </a:lnTo>
                  <a:lnTo>
                    <a:pt x="23079" y="8120"/>
                  </a:lnTo>
                  <a:lnTo>
                    <a:pt x="23485" y="8869"/>
                  </a:lnTo>
                  <a:lnTo>
                    <a:pt x="23953" y="9681"/>
                  </a:lnTo>
                  <a:lnTo>
                    <a:pt x="24422" y="10431"/>
                  </a:lnTo>
                  <a:lnTo>
                    <a:pt x="24671" y="10774"/>
                  </a:lnTo>
                  <a:lnTo>
                    <a:pt x="24921" y="11086"/>
                  </a:lnTo>
                  <a:lnTo>
                    <a:pt x="25171" y="11368"/>
                  </a:lnTo>
                  <a:lnTo>
                    <a:pt x="25390" y="11586"/>
                  </a:lnTo>
                  <a:lnTo>
                    <a:pt x="25296" y="10993"/>
                  </a:lnTo>
                  <a:lnTo>
                    <a:pt x="25140" y="10306"/>
                  </a:lnTo>
                  <a:lnTo>
                    <a:pt x="24921" y="9431"/>
                  </a:lnTo>
                  <a:lnTo>
                    <a:pt x="24609" y="8432"/>
                  </a:lnTo>
                  <a:lnTo>
                    <a:pt x="24422" y="7870"/>
                  </a:lnTo>
                  <a:lnTo>
                    <a:pt x="24203" y="7308"/>
                  </a:lnTo>
                  <a:lnTo>
                    <a:pt x="23953" y="6746"/>
                  </a:lnTo>
                  <a:lnTo>
                    <a:pt x="23672" y="6152"/>
                  </a:lnTo>
                  <a:lnTo>
                    <a:pt x="23328" y="5559"/>
                  </a:lnTo>
                  <a:lnTo>
                    <a:pt x="22985" y="4966"/>
                  </a:lnTo>
                  <a:lnTo>
                    <a:pt x="22579" y="4372"/>
                  </a:lnTo>
                  <a:lnTo>
                    <a:pt x="22142" y="3810"/>
                  </a:lnTo>
                  <a:lnTo>
                    <a:pt x="21673" y="3248"/>
                  </a:lnTo>
                  <a:lnTo>
                    <a:pt x="21174" y="2717"/>
                  </a:lnTo>
                  <a:lnTo>
                    <a:pt x="20612" y="2217"/>
                  </a:lnTo>
                  <a:lnTo>
                    <a:pt x="19987" y="1749"/>
                  </a:lnTo>
                  <a:lnTo>
                    <a:pt x="19331" y="1343"/>
                  </a:lnTo>
                  <a:lnTo>
                    <a:pt x="18644" y="968"/>
                  </a:lnTo>
                  <a:lnTo>
                    <a:pt x="17895" y="625"/>
                  </a:lnTo>
                  <a:lnTo>
                    <a:pt x="17489" y="500"/>
                  </a:lnTo>
                  <a:lnTo>
                    <a:pt x="17083" y="375"/>
                  </a:lnTo>
                  <a:lnTo>
                    <a:pt x="16645" y="281"/>
                  </a:lnTo>
                  <a:lnTo>
                    <a:pt x="16208" y="187"/>
                  </a:lnTo>
                  <a:lnTo>
                    <a:pt x="15740" y="94"/>
                  </a:lnTo>
                  <a:lnTo>
                    <a:pt x="15271" y="31"/>
                  </a:lnTo>
                  <a:lnTo>
                    <a:pt x="14803" y="0"/>
                  </a:lnTo>
                  <a:close/>
                </a:path>
              </a:pathLst>
            </a:custGeom>
            <a:solidFill>
              <a:srgbClr val="D8564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3662;p61">
              <a:extLst>
                <a:ext uri="{FF2B5EF4-FFF2-40B4-BE49-F238E27FC236}">
                  <a16:creationId xmlns:a16="http://schemas.microsoft.com/office/drawing/2014/main" id="{791A4250-D535-6574-FFCF-C1CC86EFF44A}"/>
                </a:ext>
              </a:extLst>
            </p:cNvPr>
            <p:cNvSpPr/>
            <p:nvPr/>
          </p:nvSpPr>
          <p:spPr>
            <a:xfrm>
              <a:off x="4922550" y="1681700"/>
              <a:ext cx="634750" cy="523100"/>
            </a:xfrm>
            <a:custGeom>
              <a:avLst/>
              <a:gdLst/>
              <a:ahLst/>
              <a:cxnLst/>
              <a:rect l="l" t="t" r="r" b="b"/>
              <a:pathLst>
                <a:path w="25390" h="20924" fill="none" extrusionOk="0">
                  <a:moveTo>
                    <a:pt x="3123" y="20924"/>
                  </a:moveTo>
                  <a:lnTo>
                    <a:pt x="3123" y="20924"/>
                  </a:lnTo>
                  <a:lnTo>
                    <a:pt x="3342" y="20893"/>
                  </a:lnTo>
                  <a:lnTo>
                    <a:pt x="3529" y="20861"/>
                  </a:lnTo>
                  <a:lnTo>
                    <a:pt x="3685" y="20799"/>
                  </a:lnTo>
                  <a:lnTo>
                    <a:pt x="3873" y="20705"/>
                  </a:lnTo>
                  <a:lnTo>
                    <a:pt x="4029" y="20611"/>
                  </a:lnTo>
                  <a:lnTo>
                    <a:pt x="4154" y="20487"/>
                  </a:lnTo>
                  <a:lnTo>
                    <a:pt x="4435" y="20174"/>
                  </a:lnTo>
                  <a:lnTo>
                    <a:pt x="4653" y="19799"/>
                  </a:lnTo>
                  <a:lnTo>
                    <a:pt x="4841" y="19394"/>
                  </a:lnTo>
                  <a:lnTo>
                    <a:pt x="4997" y="18988"/>
                  </a:lnTo>
                  <a:lnTo>
                    <a:pt x="5122" y="18550"/>
                  </a:lnTo>
                  <a:lnTo>
                    <a:pt x="5215" y="18082"/>
                  </a:lnTo>
                  <a:lnTo>
                    <a:pt x="5309" y="17676"/>
                  </a:lnTo>
                  <a:lnTo>
                    <a:pt x="5403" y="16926"/>
                  </a:lnTo>
                  <a:lnTo>
                    <a:pt x="5434" y="16395"/>
                  </a:lnTo>
                  <a:lnTo>
                    <a:pt x="5465" y="16177"/>
                  </a:lnTo>
                  <a:lnTo>
                    <a:pt x="5465" y="16177"/>
                  </a:lnTo>
                  <a:lnTo>
                    <a:pt x="5653" y="16146"/>
                  </a:lnTo>
                  <a:lnTo>
                    <a:pt x="5871" y="16083"/>
                  </a:lnTo>
                  <a:lnTo>
                    <a:pt x="6183" y="16021"/>
                  </a:lnTo>
                  <a:lnTo>
                    <a:pt x="6527" y="15896"/>
                  </a:lnTo>
                  <a:lnTo>
                    <a:pt x="6933" y="15708"/>
                  </a:lnTo>
                  <a:lnTo>
                    <a:pt x="7370" y="15459"/>
                  </a:lnTo>
                  <a:lnTo>
                    <a:pt x="7807" y="15146"/>
                  </a:lnTo>
                  <a:lnTo>
                    <a:pt x="8307" y="14772"/>
                  </a:lnTo>
                  <a:lnTo>
                    <a:pt x="8744" y="14272"/>
                  </a:lnTo>
                  <a:lnTo>
                    <a:pt x="8994" y="14022"/>
                  </a:lnTo>
                  <a:lnTo>
                    <a:pt x="9213" y="13710"/>
                  </a:lnTo>
                  <a:lnTo>
                    <a:pt x="9431" y="13397"/>
                  </a:lnTo>
                  <a:lnTo>
                    <a:pt x="9650" y="13054"/>
                  </a:lnTo>
                  <a:lnTo>
                    <a:pt x="9837" y="12648"/>
                  </a:lnTo>
                  <a:lnTo>
                    <a:pt x="10025" y="12242"/>
                  </a:lnTo>
                  <a:lnTo>
                    <a:pt x="10212" y="11805"/>
                  </a:lnTo>
                  <a:lnTo>
                    <a:pt x="10368" y="11336"/>
                  </a:lnTo>
                  <a:lnTo>
                    <a:pt x="10524" y="10837"/>
                  </a:lnTo>
                  <a:lnTo>
                    <a:pt x="10649" y="10306"/>
                  </a:lnTo>
                  <a:lnTo>
                    <a:pt x="10774" y="9744"/>
                  </a:lnTo>
                  <a:lnTo>
                    <a:pt x="10868" y="9150"/>
                  </a:lnTo>
                  <a:lnTo>
                    <a:pt x="10868" y="9150"/>
                  </a:lnTo>
                  <a:lnTo>
                    <a:pt x="10868" y="9869"/>
                  </a:lnTo>
                  <a:lnTo>
                    <a:pt x="10805" y="10618"/>
                  </a:lnTo>
                  <a:lnTo>
                    <a:pt x="10681" y="11336"/>
                  </a:lnTo>
                  <a:lnTo>
                    <a:pt x="10524" y="12023"/>
                  </a:lnTo>
                  <a:lnTo>
                    <a:pt x="10306" y="12742"/>
                  </a:lnTo>
                  <a:lnTo>
                    <a:pt x="10025" y="13397"/>
                  </a:lnTo>
                  <a:lnTo>
                    <a:pt x="9712" y="14053"/>
                  </a:lnTo>
                  <a:lnTo>
                    <a:pt x="9369" y="14709"/>
                  </a:lnTo>
                  <a:lnTo>
                    <a:pt x="9369" y="14709"/>
                  </a:lnTo>
                  <a:lnTo>
                    <a:pt x="9712" y="14615"/>
                  </a:lnTo>
                  <a:lnTo>
                    <a:pt x="10118" y="14522"/>
                  </a:lnTo>
                  <a:lnTo>
                    <a:pt x="10618" y="14334"/>
                  </a:lnTo>
                  <a:lnTo>
                    <a:pt x="11274" y="14116"/>
                  </a:lnTo>
                  <a:lnTo>
                    <a:pt x="11992" y="13835"/>
                  </a:lnTo>
                  <a:lnTo>
                    <a:pt x="12804" y="13491"/>
                  </a:lnTo>
                  <a:lnTo>
                    <a:pt x="13647" y="13054"/>
                  </a:lnTo>
                  <a:lnTo>
                    <a:pt x="14522" y="12523"/>
                  </a:lnTo>
                  <a:lnTo>
                    <a:pt x="14990" y="12242"/>
                  </a:lnTo>
                  <a:lnTo>
                    <a:pt x="15427" y="11930"/>
                  </a:lnTo>
                  <a:lnTo>
                    <a:pt x="15865" y="11586"/>
                  </a:lnTo>
                  <a:lnTo>
                    <a:pt x="16302" y="11211"/>
                  </a:lnTo>
                  <a:lnTo>
                    <a:pt x="16739" y="10837"/>
                  </a:lnTo>
                  <a:lnTo>
                    <a:pt x="17176" y="10431"/>
                  </a:lnTo>
                  <a:lnTo>
                    <a:pt x="17582" y="9993"/>
                  </a:lnTo>
                  <a:lnTo>
                    <a:pt x="17988" y="9525"/>
                  </a:lnTo>
                  <a:lnTo>
                    <a:pt x="18394" y="9025"/>
                  </a:lnTo>
                  <a:lnTo>
                    <a:pt x="18738" y="8526"/>
                  </a:lnTo>
                  <a:lnTo>
                    <a:pt x="19113" y="7964"/>
                  </a:lnTo>
                  <a:lnTo>
                    <a:pt x="19425" y="7401"/>
                  </a:lnTo>
                  <a:lnTo>
                    <a:pt x="19737" y="6777"/>
                  </a:lnTo>
                  <a:lnTo>
                    <a:pt x="19987" y="6152"/>
                  </a:lnTo>
                  <a:lnTo>
                    <a:pt x="19987" y="6152"/>
                  </a:lnTo>
                  <a:lnTo>
                    <a:pt x="19831" y="6714"/>
                  </a:lnTo>
                  <a:lnTo>
                    <a:pt x="19612" y="7339"/>
                  </a:lnTo>
                  <a:lnTo>
                    <a:pt x="19331" y="8088"/>
                  </a:lnTo>
                  <a:lnTo>
                    <a:pt x="19019" y="8869"/>
                  </a:lnTo>
                  <a:lnTo>
                    <a:pt x="18644" y="9681"/>
                  </a:lnTo>
                  <a:lnTo>
                    <a:pt x="18457" y="10056"/>
                  </a:lnTo>
                  <a:lnTo>
                    <a:pt x="18238" y="10399"/>
                  </a:lnTo>
                  <a:lnTo>
                    <a:pt x="18051" y="10712"/>
                  </a:lnTo>
                  <a:lnTo>
                    <a:pt x="17832" y="10993"/>
                  </a:lnTo>
                  <a:lnTo>
                    <a:pt x="17832" y="10993"/>
                  </a:lnTo>
                  <a:lnTo>
                    <a:pt x="17957" y="10930"/>
                  </a:lnTo>
                  <a:lnTo>
                    <a:pt x="18363" y="10743"/>
                  </a:lnTo>
                  <a:lnTo>
                    <a:pt x="18925" y="10462"/>
                  </a:lnTo>
                  <a:lnTo>
                    <a:pt x="19612" y="10025"/>
                  </a:lnTo>
                  <a:lnTo>
                    <a:pt x="19987" y="9744"/>
                  </a:lnTo>
                  <a:lnTo>
                    <a:pt x="20393" y="9431"/>
                  </a:lnTo>
                  <a:lnTo>
                    <a:pt x="20768" y="9119"/>
                  </a:lnTo>
                  <a:lnTo>
                    <a:pt x="21142" y="8744"/>
                  </a:lnTo>
                  <a:lnTo>
                    <a:pt x="21517" y="8338"/>
                  </a:lnTo>
                  <a:lnTo>
                    <a:pt x="21861" y="7901"/>
                  </a:lnTo>
                  <a:lnTo>
                    <a:pt x="22173" y="7401"/>
                  </a:lnTo>
                  <a:lnTo>
                    <a:pt x="22454" y="6902"/>
                  </a:lnTo>
                  <a:lnTo>
                    <a:pt x="22454" y="6902"/>
                  </a:lnTo>
                  <a:lnTo>
                    <a:pt x="22766" y="7495"/>
                  </a:lnTo>
                  <a:lnTo>
                    <a:pt x="23079" y="8120"/>
                  </a:lnTo>
                  <a:lnTo>
                    <a:pt x="23485" y="8869"/>
                  </a:lnTo>
                  <a:lnTo>
                    <a:pt x="23953" y="9681"/>
                  </a:lnTo>
                  <a:lnTo>
                    <a:pt x="24422" y="10431"/>
                  </a:lnTo>
                  <a:lnTo>
                    <a:pt x="24671" y="10774"/>
                  </a:lnTo>
                  <a:lnTo>
                    <a:pt x="24921" y="11086"/>
                  </a:lnTo>
                  <a:lnTo>
                    <a:pt x="25171" y="11368"/>
                  </a:lnTo>
                  <a:lnTo>
                    <a:pt x="25390" y="11586"/>
                  </a:lnTo>
                  <a:lnTo>
                    <a:pt x="25390" y="11586"/>
                  </a:lnTo>
                  <a:lnTo>
                    <a:pt x="25296" y="10993"/>
                  </a:lnTo>
                  <a:lnTo>
                    <a:pt x="25140" y="10306"/>
                  </a:lnTo>
                  <a:lnTo>
                    <a:pt x="24921" y="9431"/>
                  </a:lnTo>
                  <a:lnTo>
                    <a:pt x="24609" y="8432"/>
                  </a:lnTo>
                  <a:lnTo>
                    <a:pt x="24422" y="7870"/>
                  </a:lnTo>
                  <a:lnTo>
                    <a:pt x="24203" y="7308"/>
                  </a:lnTo>
                  <a:lnTo>
                    <a:pt x="23953" y="6746"/>
                  </a:lnTo>
                  <a:lnTo>
                    <a:pt x="23672" y="6152"/>
                  </a:lnTo>
                  <a:lnTo>
                    <a:pt x="23328" y="5559"/>
                  </a:lnTo>
                  <a:lnTo>
                    <a:pt x="22985" y="4966"/>
                  </a:lnTo>
                  <a:lnTo>
                    <a:pt x="22579" y="4372"/>
                  </a:lnTo>
                  <a:lnTo>
                    <a:pt x="22142" y="3810"/>
                  </a:lnTo>
                  <a:lnTo>
                    <a:pt x="21673" y="3248"/>
                  </a:lnTo>
                  <a:lnTo>
                    <a:pt x="21174" y="2717"/>
                  </a:lnTo>
                  <a:lnTo>
                    <a:pt x="20612" y="2217"/>
                  </a:lnTo>
                  <a:lnTo>
                    <a:pt x="19987" y="1749"/>
                  </a:lnTo>
                  <a:lnTo>
                    <a:pt x="19331" y="1343"/>
                  </a:lnTo>
                  <a:lnTo>
                    <a:pt x="18644" y="968"/>
                  </a:lnTo>
                  <a:lnTo>
                    <a:pt x="17895" y="625"/>
                  </a:lnTo>
                  <a:lnTo>
                    <a:pt x="17489" y="500"/>
                  </a:lnTo>
                  <a:lnTo>
                    <a:pt x="17083" y="375"/>
                  </a:lnTo>
                  <a:lnTo>
                    <a:pt x="16645" y="281"/>
                  </a:lnTo>
                  <a:lnTo>
                    <a:pt x="16208" y="187"/>
                  </a:lnTo>
                  <a:lnTo>
                    <a:pt x="15740" y="94"/>
                  </a:lnTo>
                  <a:lnTo>
                    <a:pt x="15271" y="31"/>
                  </a:lnTo>
                  <a:lnTo>
                    <a:pt x="14803" y="0"/>
                  </a:lnTo>
                  <a:lnTo>
                    <a:pt x="14303" y="0"/>
                  </a:lnTo>
                  <a:lnTo>
                    <a:pt x="13803" y="0"/>
                  </a:lnTo>
                  <a:lnTo>
                    <a:pt x="13273" y="0"/>
                  </a:lnTo>
                  <a:lnTo>
                    <a:pt x="12710" y="63"/>
                  </a:lnTo>
                  <a:lnTo>
                    <a:pt x="12148" y="125"/>
                  </a:lnTo>
                  <a:lnTo>
                    <a:pt x="11586" y="219"/>
                  </a:lnTo>
                  <a:lnTo>
                    <a:pt x="10993" y="344"/>
                  </a:lnTo>
                  <a:lnTo>
                    <a:pt x="10993" y="344"/>
                  </a:lnTo>
                  <a:lnTo>
                    <a:pt x="10649" y="406"/>
                  </a:lnTo>
                  <a:lnTo>
                    <a:pt x="10243" y="500"/>
                  </a:lnTo>
                  <a:lnTo>
                    <a:pt x="9712" y="625"/>
                  </a:lnTo>
                  <a:lnTo>
                    <a:pt x="9057" y="843"/>
                  </a:lnTo>
                  <a:lnTo>
                    <a:pt x="8338" y="1093"/>
                  </a:lnTo>
                  <a:lnTo>
                    <a:pt x="7526" y="1405"/>
                  </a:lnTo>
                  <a:lnTo>
                    <a:pt x="6683" y="1811"/>
                  </a:lnTo>
                  <a:lnTo>
                    <a:pt x="5809" y="2280"/>
                  </a:lnTo>
                  <a:lnTo>
                    <a:pt x="5372" y="2530"/>
                  </a:lnTo>
                  <a:lnTo>
                    <a:pt x="4934" y="2842"/>
                  </a:lnTo>
                  <a:lnTo>
                    <a:pt x="4497" y="3154"/>
                  </a:lnTo>
                  <a:lnTo>
                    <a:pt x="4060" y="3467"/>
                  </a:lnTo>
                  <a:lnTo>
                    <a:pt x="3654" y="3841"/>
                  </a:lnTo>
                  <a:lnTo>
                    <a:pt x="3248" y="4216"/>
                  </a:lnTo>
                  <a:lnTo>
                    <a:pt x="2842" y="4622"/>
                  </a:lnTo>
                  <a:lnTo>
                    <a:pt x="2467" y="5059"/>
                  </a:lnTo>
                  <a:lnTo>
                    <a:pt x="2092" y="5528"/>
                  </a:lnTo>
                  <a:lnTo>
                    <a:pt x="1749" y="6027"/>
                  </a:lnTo>
                  <a:lnTo>
                    <a:pt x="1437" y="6527"/>
                  </a:lnTo>
                  <a:lnTo>
                    <a:pt x="1124" y="7089"/>
                  </a:lnTo>
                  <a:lnTo>
                    <a:pt x="874" y="7651"/>
                  </a:lnTo>
                  <a:lnTo>
                    <a:pt x="625" y="8276"/>
                  </a:lnTo>
                  <a:lnTo>
                    <a:pt x="625" y="8276"/>
                  </a:lnTo>
                  <a:lnTo>
                    <a:pt x="437" y="8900"/>
                  </a:lnTo>
                  <a:lnTo>
                    <a:pt x="281" y="9525"/>
                  </a:lnTo>
                  <a:lnTo>
                    <a:pt x="156" y="10118"/>
                  </a:lnTo>
                  <a:lnTo>
                    <a:pt x="63" y="10743"/>
                  </a:lnTo>
                  <a:lnTo>
                    <a:pt x="31" y="11336"/>
                  </a:lnTo>
                  <a:lnTo>
                    <a:pt x="0" y="11930"/>
                  </a:lnTo>
                  <a:lnTo>
                    <a:pt x="0" y="12492"/>
                  </a:lnTo>
                  <a:lnTo>
                    <a:pt x="31" y="13054"/>
                  </a:lnTo>
                  <a:lnTo>
                    <a:pt x="94" y="13616"/>
                  </a:lnTo>
                  <a:lnTo>
                    <a:pt x="187" y="14147"/>
                  </a:lnTo>
                  <a:lnTo>
                    <a:pt x="281" y="14678"/>
                  </a:lnTo>
                  <a:lnTo>
                    <a:pt x="406" y="15209"/>
                  </a:lnTo>
                  <a:lnTo>
                    <a:pt x="687" y="16177"/>
                  </a:lnTo>
                  <a:lnTo>
                    <a:pt x="999" y="17083"/>
                  </a:lnTo>
                  <a:lnTo>
                    <a:pt x="1374" y="17926"/>
                  </a:lnTo>
                  <a:lnTo>
                    <a:pt x="1718" y="18675"/>
                  </a:lnTo>
                  <a:lnTo>
                    <a:pt x="2092" y="19331"/>
                  </a:lnTo>
                  <a:lnTo>
                    <a:pt x="2405" y="19893"/>
                  </a:lnTo>
                  <a:lnTo>
                    <a:pt x="2936" y="20643"/>
                  </a:lnTo>
                  <a:lnTo>
                    <a:pt x="3123" y="2092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3663;p61">
              <a:extLst>
                <a:ext uri="{FF2B5EF4-FFF2-40B4-BE49-F238E27FC236}">
                  <a16:creationId xmlns:a16="http://schemas.microsoft.com/office/drawing/2014/main" id="{61BA7BDA-7D63-B0C6-4497-73EDE956327D}"/>
                </a:ext>
              </a:extLst>
            </p:cNvPr>
            <p:cNvSpPr/>
            <p:nvPr/>
          </p:nvSpPr>
          <p:spPr>
            <a:xfrm>
              <a:off x="4905375" y="2142325"/>
              <a:ext cx="172550" cy="201450"/>
            </a:xfrm>
            <a:custGeom>
              <a:avLst/>
              <a:gdLst/>
              <a:ahLst/>
              <a:cxnLst/>
              <a:rect l="l" t="t" r="r" b="b"/>
              <a:pathLst>
                <a:path w="6902" h="8058" extrusionOk="0">
                  <a:moveTo>
                    <a:pt x="1093" y="0"/>
                  </a:moveTo>
                  <a:lnTo>
                    <a:pt x="906" y="63"/>
                  </a:lnTo>
                  <a:lnTo>
                    <a:pt x="750" y="125"/>
                  </a:lnTo>
                  <a:lnTo>
                    <a:pt x="562" y="219"/>
                  </a:lnTo>
                  <a:lnTo>
                    <a:pt x="406" y="375"/>
                  </a:lnTo>
                  <a:lnTo>
                    <a:pt x="281" y="531"/>
                  </a:lnTo>
                  <a:lnTo>
                    <a:pt x="187" y="687"/>
                  </a:lnTo>
                  <a:lnTo>
                    <a:pt x="94" y="906"/>
                  </a:lnTo>
                  <a:lnTo>
                    <a:pt x="62" y="1125"/>
                  </a:lnTo>
                  <a:lnTo>
                    <a:pt x="31" y="1374"/>
                  </a:lnTo>
                  <a:lnTo>
                    <a:pt x="0" y="1624"/>
                  </a:lnTo>
                  <a:lnTo>
                    <a:pt x="31" y="1874"/>
                  </a:lnTo>
                  <a:lnTo>
                    <a:pt x="94" y="2468"/>
                  </a:lnTo>
                  <a:lnTo>
                    <a:pt x="250" y="3061"/>
                  </a:lnTo>
                  <a:lnTo>
                    <a:pt x="468" y="3685"/>
                  </a:lnTo>
                  <a:lnTo>
                    <a:pt x="750" y="4341"/>
                  </a:lnTo>
                  <a:lnTo>
                    <a:pt x="1062" y="4966"/>
                  </a:lnTo>
                  <a:lnTo>
                    <a:pt x="1405" y="5559"/>
                  </a:lnTo>
                  <a:lnTo>
                    <a:pt x="1811" y="6153"/>
                  </a:lnTo>
                  <a:lnTo>
                    <a:pt x="2217" y="6652"/>
                  </a:lnTo>
                  <a:lnTo>
                    <a:pt x="2655" y="7121"/>
                  </a:lnTo>
                  <a:lnTo>
                    <a:pt x="3092" y="7495"/>
                  </a:lnTo>
                  <a:lnTo>
                    <a:pt x="3342" y="7652"/>
                  </a:lnTo>
                  <a:lnTo>
                    <a:pt x="3560" y="7777"/>
                  </a:lnTo>
                  <a:lnTo>
                    <a:pt x="3779" y="7870"/>
                  </a:lnTo>
                  <a:lnTo>
                    <a:pt x="3997" y="7933"/>
                  </a:lnTo>
                  <a:lnTo>
                    <a:pt x="4216" y="7995"/>
                  </a:lnTo>
                  <a:lnTo>
                    <a:pt x="4435" y="8026"/>
                  </a:lnTo>
                  <a:lnTo>
                    <a:pt x="4684" y="8058"/>
                  </a:lnTo>
                  <a:lnTo>
                    <a:pt x="4903" y="8026"/>
                  </a:lnTo>
                  <a:lnTo>
                    <a:pt x="5122" y="7995"/>
                  </a:lnTo>
                  <a:lnTo>
                    <a:pt x="5340" y="7964"/>
                  </a:lnTo>
                  <a:lnTo>
                    <a:pt x="5559" y="7870"/>
                  </a:lnTo>
                  <a:lnTo>
                    <a:pt x="5746" y="7808"/>
                  </a:lnTo>
                  <a:lnTo>
                    <a:pt x="5934" y="7683"/>
                  </a:lnTo>
                  <a:lnTo>
                    <a:pt x="6121" y="7558"/>
                  </a:lnTo>
                  <a:lnTo>
                    <a:pt x="6277" y="7402"/>
                  </a:lnTo>
                  <a:lnTo>
                    <a:pt x="6433" y="7246"/>
                  </a:lnTo>
                  <a:lnTo>
                    <a:pt x="6589" y="7089"/>
                  </a:lnTo>
                  <a:lnTo>
                    <a:pt x="6683" y="6871"/>
                  </a:lnTo>
                  <a:lnTo>
                    <a:pt x="6808" y="6683"/>
                  </a:lnTo>
                  <a:lnTo>
                    <a:pt x="6870" y="6465"/>
                  </a:lnTo>
                  <a:lnTo>
                    <a:pt x="6902" y="6371"/>
                  </a:lnTo>
                  <a:lnTo>
                    <a:pt x="5777" y="2842"/>
                  </a:lnTo>
                  <a:lnTo>
                    <a:pt x="5621" y="2686"/>
                  </a:lnTo>
                  <a:lnTo>
                    <a:pt x="5215" y="2280"/>
                  </a:lnTo>
                  <a:lnTo>
                    <a:pt x="4591" y="1687"/>
                  </a:lnTo>
                  <a:lnTo>
                    <a:pt x="4216" y="1374"/>
                  </a:lnTo>
                  <a:lnTo>
                    <a:pt x="3841" y="1062"/>
                  </a:lnTo>
                  <a:lnTo>
                    <a:pt x="3435" y="781"/>
                  </a:lnTo>
                  <a:lnTo>
                    <a:pt x="2998" y="500"/>
                  </a:lnTo>
                  <a:lnTo>
                    <a:pt x="2561" y="281"/>
                  </a:lnTo>
                  <a:lnTo>
                    <a:pt x="2124" y="125"/>
                  </a:lnTo>
                  <a:lnTo>
                    <a:pt x="1718" y="0"/>
                  </a:lnTo>
                  <a:close/>
                </a:path>
              </a:pathLst>
            </a:custGeom>
            <a:solidFill>
              <a:srgbClr val="FFC4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3664;p61">
              <a:extLst>
                <a:ext uri="{FF2B5EF4-FFF2-40B4-BE49-F238E27FC236}">
                  <a16:creationId xmlns:a16="http://schemas.microsoft.com/office/drawing/2014/main" id="{AEA8E612-745A-AB3E-69AF-D8CFF671583B}"/>
                </a:ext>
              </a:extLst>
            </p:cNvPr>
            <p:cNvSpPr/>
            <p:nvPr/>
          </p:nvSpPr>
          <p:spPr>
            <a:xfrm>
              <a:off x="4905375" y="2142325"/>
              <a:ext cx="172550" cy="201450"/>
            </a:xfrm>
            <a:custGeom>
              <a:avLst/>
              <a:gdLst/>
              <a:ahLst/>
              <a:cxnLst/>
              <a:rect l="l" t="t" r="r" b="b"/>
              <a:pathLst>
                <a:path w="6902" h="8058" fill="none" extrusionOk="0">
                  <a:moveTo>
                    <a:pt x="5777" y="2842"/>
                  </a:moveTo>
                  <a:lnTo>
                    <a:pt x="5777" y="2842"/>
                  </a:lnTo>
                  <a:lnTo>
                    <a:pt x="5621" y="2686"/>
                  </a:lnTo>
                  <a:lnTo>
                    <a:pt x="5215" y="2280"/>
                  </a:lnTo>
                  <a:lnTo>
                    <a:pt x="4591" y="1687"/>
                  </a:lnTo>
                  <a:lnTo>
                    <a:pt x="4216" y="1374"/>
                  </a:lnTo>
                  <a:lnTo>
                    <a:pt x="3841" y="1062"/>
                  </a:lnTo>
                  <a:lnTo>
                    <a:pt x="3435" y="781"/>
                  </a:lnTo>
                  <a:lnTo>
                    <a:pt x="2998" y="500"/>
                  </a:lnTo>
                  <a:lnTo>
                    <a:pt x="2561" y="281"/>
                  </a:lnTo>
                  <a:lnTo>
                    <a:pt x="2124" y="125"/>
                  </a:lnTo>
                  <a:lnTo>
                    <a:pt x="1718" y="0"/>
                  </a:lnTo>
                  <a:lnTo>
                    <a:pt x="1499" y="0"/>
                  </a:lnTo>
                  <a:lnTo>
                    <a:pt x="1312" y="0"/>
                  </a:lnTo>
                  <a:lnTo>
                    <a:pt x="1093" y="0"/>
                  </a:lnTo>
                  <a:lnTo>
                    <a:pt x="906" y="63"/>
                  </a:lnTo>
                  <a:lnTo>
                    <a:pt x="750" y="125"/>
                  </a:lnTo>
                  <a:lnTo>
                    <a:pt x="562" y="219"/>
                  </a:lnTo>
                  <a:lnTo>
                    <a:pt x="562" y="219"/>
                  </a:lnTo>
                  <a:lnTo>
                    <a:pt x="406" y="375"/>
                  </a:lnTo>
                  <a:lnTo>
                    <a:pt x="281" y="531"/>
                  </a:lnTo>
                  <a:lnTo>
                    <a:pt x="187" y="687"/>
                  </a:lnTo>
                  <a:lnTo>
                    <a:pt x="94" y="906"/>
                  </a:lnTo>
                  <a:lnTo>
                    <a:pt x="62" y="1125"/>
                  </a:lnTo>
                  <a:lnTo>
                    <a:pt x="31" y="1374"/>
                  </a:lnTo>
                  <a:lnTo>
                    <a:pt x="0" y="1624"/>
                  </a:lnTo>
                  <a:lnTo>
                    <a:pt x="31" y="1874"/>
                  </a:lnTo>
                  <a:lnTo>
                    <a:pt x="94" y="2468"/>
                  </a:lnTo>
                  <a:lnTo>
                    <a:pt x="250" y="3061"/>
                  </a:lnTo>
                  <a:lnTo>
                    <a:pt x="468" y="3685"/>
                  </a:lnTo>
                  <a:lnTo>
                    <a:pt x="750" y="4341"/>
                  </a:lnTo>
                  <a:lnTo>
                    <a:pt x="1062" y="4966"/>
                  </a:lnTo>
                  <a:lnTo>
                    <a:pt x="1405" y="5559"/>
                  </a:lnTo>
                  <a:lnTo>
                    <a:pt x="1811" y="6153"/>
                  </a:lnTo>
                  <a:lnTo>
                    <a:pt x="2217" y="6652"/>
                  </a:lnTo>
                  <a:lnTo>
                    <a:pt x="2655" y="7121"/>
                  </a:lnTo>
                  <a:lnTo>
                    <a:pt x="3092" y="7495"/>
                  </a:lnTo>
                  <a:lnTo>
                    <a:pt x="3342" y="7652"/>
                  </a:lnTo>
                  <a:lnTo>
                    <a:pt x="3560" y="7777"/>
                  </a:lnTo>
                  <a:lnTo>
                    <a:pt x="3779" y="7870"/>
                  </a:lnTo>
                  <a:lnTo>
                    <a:pt x="3997" y="7933"/>
                  </a:lnTo>
                  <a:lnTo>
                    <a:pt x="3997" y="7933"/>
                  </a:lnTo>
                  <a:lnTo>
                    <a:pt x="4216" y="7995"/>
                  </a:lnTo>
                  <a:lnTo>
                    <a:pt x="4435" y="8026"/>
                  </a:lnTo>
                  <a:lnTo>
                    <a:pt x="4684" y="8058"/>
                  </a:lnTo>
                  <a:lnTo>
                    <a:pt x="4903" y="8026"/>
                  </a:lnTo>
                  <a:lnTo>
                    <a:pt x="5122" y="7995"/>
                  </a:lnTo>
                  <a:lnTo>
                    <a:pt x="5340" y="7964"/>
                  </a:lnTo>
                  <a:lnTo>
                    <a:pt x="5559" y="7870"/>
                  </a:lnTo>
                  <a:lnTo>
                    <a:pt x="5746" y="7808"/>
                  </a:lnTo>
                  <a:lnTo>
                    <a:pt x="5934" y="7683"/>
                  </a:lnTo>
                  <a:lnTo>
                    <a:pt x="6121" y="7558"/>
                  </a:lnTo>
                  <a:lnTo>
                    <a:pt x="6277" y="7402"/>
                  </a:lnTo>
                  <a:lnTo>
                    <a:pt x="6433" y="7246"/>
                  </a:lnTo>
                  <a:lnTo>
                    <a:pt x="6589" y="7089"/>
                  </a:lnTo>
                  <a:lnTo>
                    <a:pt x="6683" y="6871"/>
                  </a:lnTo>
                  <a:lnTo>
                    <a:pt x="6808" y="6683"/>
                  </a:lnTo>
                  <a:lnTo>
                    <a:pt x="6870" y="6465"/>
                  </a:lnTo>
                  <a:lnTo>
                    <a:pt x="6870" y="6465"/>
                  </a:lnTo>
                  <a:lnTo>
                    <a:pt x="6902" y="6371"/>
                  </a:lnTo>
                  <a:lnTo>
                    <a:pt x="5777" y="2842"/>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3665;p61">
              <a:extLst>
                <a:ext uri="{FF2B5EF4-FFF2-40B4-BE49-F238E27FC236}">
                  <a16:creationId xmlns:a16="http://schemas.microsoft.com/office/drawing/2014/main" id="{5E8F002B-FD7D-E4CC-F167-073722546D30}"/>
                </a:ext>
              </a:extLst>
            </p:cNvPr>
            <p:cNvSpPr/>
            <p:nvPr/>
          </p:nvSpPr>
          <p:spPr>
            <a:xfrm>
              <a:off x="4940500" y="2189950"/>
              <a:ext cx="107750" cy="120250"/>
            </a:xfrm>
            <a:custGeom>
              <a:avLst/>
              <a:gdLst/>
              <a:ahLst/>
              <a:cxnLst/>
              <a:rect l="l" t="t" r="r" b="b"/>
              <a:pathLst>
                <a:path w="4310" h="4810" extrusionOk="0">
                  <a:moveTo>
                    <a:pt x="32" y="0"/>
                  </a:moveTo>
                  <a:lnTo>
                    <a:pt x="0" y="32"/>
                  </a:lnTo>
                  <a:lnTo>
                    <a:pt x="32" y="32"/>
                  </a:lnTo>
                  <a:lnTo>
                    <a:pt x="344" y="125"/>
                  </a:lnTo>
                  <a:lnTo>
                    <a:pt x="625" y="250"/>
                  </a:lnTo>
                  <a:lnTo>
                    <a:pt x="875" y="375"/>
                  </a:lnTo>
                  <a:lnTo>
                    <a:pt x="1156" y="531"/>
                  </a:lnTo>
                  <a:lnTo>
                    <a:pt x="1406" y="719"/>
                  </a:lnTo>
                  <a:lnTo>
                    <a:pt x="1624" y="906"/>
                  </a:lnTo>
                  <a:lnTo>
                    <a:pt x="2061" y="1312"/>
                  </a:lnTo>
                  <a:lnTo>
                    <a:pt x="2436" y="1780"/>
                  </a:lnTo>
                  <a:lnTo>
                    <a:pt x="2811" y="2249"/>
                  </a:lnTo>
                  <a:lnTo>
                    <a:pt x="3123" y="2780"/>
                  </a:lnTo>
                  <a:lnTo>
                    <a:pt x="3404" y="3311"/>
                  </a:lnTo>
                  <a:lnTo>
                    <a:pt x="3217" y="3123"/>
                  </a:lnTo>
                  <a:lnTo>
                    <a:pt x="2998" y="2998"/>
                  </a:lnTo>
                  <a:lnTo>
                    <a:pt x="2749" y="2873"/>
                  </a:lnTo>
                  <a:lnTo>
                    <a:pt x="2530" y="2811"/>
                  </a:lnTo>
                  <a:lnTo>
                    <a:pt x="2280" y="2811"/>
                  </a:lnTo>
                  <a:lnTo>
                    <a:pt x="2030" y="2873"/>
                  </a:lnTo>
                  <a:lnTo>
                    <a:pt x="1749" y="2998"/>
                  </a:lnTo>
                  <a:lnTo>
                    <a:pt x="1499" y="3186"/>
                  </a:lnTo>
                  <a:lnTo>
                    <a:pt x="1468" y="3217"/>
                  </a:lnTo>
                  <a:lnTo>
                    <a:pt x="1468" y="3248"/>
                  </a:lnTo>
                  <a:lnTo>
                    <a:pt x="1499" y="3279"/>
                  </a:lnTo>
                  <a:lnTo>
                    <a:pt x="1531" y="3279"/>
                  </a:lnTo>
                  <a:lnTo>
                    <a:pt x="1749" y="3186"/>
                  </a:lnTo>
                  <a:lnTo>
                    <a:pt x="1968" y="3155"/>
                  </a:lnTo>
                  <a:lnTo>
                    <a:pt x="2186" y="3155"/>
                  </a:lnTo>
                  <a:lnTo>
                    <a:pt x="2405" y="3186"/>
                  </a:lnTo>
                  <a:lnTo>
                    <a:pt x="2592" y="3217"/>
                  </a:lnTo>
                  <a:lnTo>
                    <a:pt x="2780" y="3311"/>
                  </a:lnTo>
                  <a:lnTo>
                    <a:pt x="2967" y="3436"/>
                  </a:lnTo>
                  <a:lnTo>
                    <a:pt x="3155" y="3592"/>
                  </a:lnTo>
                  <a:lnTo>
                    <a:pt x="3373" y="3842"/>
                  </a:lnTo>
                  <a:lnTo>
                    <a:pt x="3623" y="4154"/>
                  </a:lnTo>
                  <a:lnTo>
                    <a:pt x="3842" y="4435"/>
                  </a:lnTo>
                  <a:lnTo>
                    <a:pt x="4029" y="4747"/>
                  </a:lnTo>
                  <a:lnTo>
                    <a:pt x="4060" y="4778"/>
                  </a:lnTo>
                  <a:lnTo>
                    <a:pt x="4123" y="4810"/>
                  </a:lnTo>
                  <a:lnTo>
                    <a:pt x="4216" y="4778"/>
                  </a:lnTo>
                  <a:lnTo>
                    <a:pt x="4279" y="4716"/>
                  </a:lnTo>
                  <a:lnTo>
                    <a:pt x="4310" y="4685"/>
                  </a:lnTo>
                  <a:lnTo>
                    <a:pt x="4279" y="4622"/>
                  </a:lnTo>
                  <a:lnTo>
                    <a:pt x="4279" y="4591"/>
                  </a:lnTo>
                  <a:lnTo>
                    <a:pt x="4216" y="4216"/>
                  </a:lnTo>
                  <a:lnTo>
                    <a:pt x="4123" y="3810"/>
                  </a:lnTo>
                  <a:lnTo>
                    <a:pt x="3998" y="3404"/>
                  </a:lnTo>
                  <a:lnTo>
                    <a:pt x="3842" y="3030"/>
                  </a:lnTo>
                  <a:lnTo>
                    <a:pt x="3654" y="2624"/>
                  </a:lnTo>
                  <a:lnTo>
                    <a:pt x="3404" y="2249"/>
                  </a:lnTo>
                  <a:lnTo>
                    <a:pt x="3155" y="1874"/>
                  </a:lnTo>
                  <a:lnTo>
                    <a:pt x="2905" y="1531"/>
                  </a:lnTo>
                  <a:lnTo>
                    <a:pt x="2592" y="1187"/>
                  </a:lnTo>
                  <a:lnTo>
                    <a:pt x="2280" y="906"/>
                  </a:lnTo>
                  <a:lnTo>
                    <a:pt x="1937" y="625"/>
                  </a:lnTo>
                  <a:lnTo>
                    <a:pt x="1593" y="406"/>
                  </a:lnTo>
                  <a:lnTo>
                    <a:pt x="1218" y="219"/>
                  </a:lnTo>
                  <a:lnTo>
                    <a:pt x="812" y="94"/>
                  </a:lnTo>
                  <a:lnTo>
                    <a:pt x="43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3666;p61">
              <a:extLst>
                <a:ext uri="{FF2B5EF4-FFF2-40B4-BE49-F238E27FC236}">
                  <a16:creationId xmlns:a16="http://schemas.microsoft.com/office/drawing/2014/main" id="{F8E56AB3-3D77-FC87-EEDB-0BB99E6AD53A}"/>
                </a:ext>
              </a:extLst>
            </p:cNvPr>
            <p:cNvSpPr/>
            <p:nvPr/>
          </p:nvSpPr>
          <p:spPr>
            <a:xfrm>
              <a:off x="5242650" y="2180575"/>
              <a:ext cx="11725" cy="11750"/>
            </a:xfrm>
            <a:custGeom>
              <a:avLst/>
              <a:gdLst/>
              <a:ahLst/>
              <a:cxnLst/>
              <a:rect l="l" t="t" r="r" b="b"/>
              <a:pathLst>
                <a:path w="469" h="470" extrusionOk="0">
                  <a:moveTo>
                    <a:pt x="219" y="1"/>
                  </a:moveTo>
                  <a:lnTo>
                    <a:pt x="156" y="32"/>
                  </a:lnTo>
                  <a:lnTo>
                    <a:pt x="63" y="94"/>
                  </a:lnTo>
                  <a:lnTo>
                    <a:pt x="31" y="157"/>
                  </a:lnTo>
                  <a:lnTo>
                    <a:pt x="0" y="250"/>
                  </a:lnTo>
                  <a:lnTo>
                    <a:pt x="31" y="344"/>
                  </a:lnTo>
                  <a:lnTo>
                    <a:pt x="63" y="407"/>
                  </a:lnTo>
                  <a:lnTo>
                    <a:pt x="156" y="469"/>
                  </a:lnTo>
                  <a:lnTo>
                    <a:pt x="312" y="469"/>
                  </a:lnTo>
                  <a:lnTo>
                    <a:pt x="406" y="407"/>
                  </a:lnTo>
                  <a:lnTo>
                    <a:pt x="437" y="344"/>
                  </a:lnTo>
                  <a:lnTo>
                    <a:pt x="469" y="250"/>
                  </a:lnTo>
                  <a:lnTo>
                    <a:pt x="437" y="157"/>
                  </a:lnTo>
                  <a:lnTo>
                    <a:pt x="406" y="94"/>
                  </a:lnTo>
                  <a:lnTo>
                    <a:pt x="312" y="32"/>
                  </a:lnTo>
                  <a:lnTo>
                    <a:pt x="219" y="1"/>
                  </a:lnTo>
                  <a:close/>
                </a:path>
              </a:pathLst>
            </a:custGeom>
            <a:solidFill>
              <a:srgbClr val="E5B0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3667;p61">
              <a:extLst>
                <a:ext uri="{FF2B5EF4-FFF2-40B4-BE49-F238E27FC236}">
                  <a16:creationId xmlns:a16="http://schemas.microsoft.com/office/drawing/2014/main" id="{F24BE065-0397-962B-313D-48BA4FAC9B4B}"/>
                </a:ext>
              </a:extLst>
            </p:cNvPr>
            <p:cNvSpPr/>
            <p:nvPr/>
          </p:nvSpPr>
          <p:spPr>
            <a:xfrm>
              <a:off x="5242650" y="2180575"/>
              <a:ext cx="11725" cy="11750"/>
            </a:xfrm>
            <a:custGeom>
              <a:avLst/>
              <a:gdLst/>
              <a:ahLst/>
              <a:cxnLst/>
              <a:rect l="l" t="t" r="r" b="b"/>
              <a:pathLst>
                <a:path w="469" h="470" fill="none" extrusionOk="0">
                  <a:moveTo>
                    <a:pt x="219" y="1"/>
                  </a:moveTo>
                  <a:lnTo>
                    <a:pt x="219" y="1"/>
                  </a:lnTo>
                  <a:lnTo>
                    <a:pt x="156" y="32"/>
                  </a:lnTo>
                  <a:lnTo>
                    <a:pt x="63" y="94"/>
                  </a:lnTo>
                  <a:lnTo>
                    <a:pt x="31" y="157"/>
                  </a:lnTo>
                  <a:lnTo>
                    <a:pt x="0" y="250"/>
                  </a:lnTo>
                  <a:lnTo>
                    <a:pt x="0" y="250"/>
                  </a:lnTo>
                  <a:lnTo>
                    <a:pt x="31" y="344"/>
                  </a:lnTo>
                  <a:lnTo>
                    <a:pt x="63" y="407"/>
                  </a:lnTo>
                  <a:lnTo>
                    <a:pt x="156" y="469"/>
                  </a:lnTo>
                  <a:lnTo>
                    <a:pt x="219" y="469"/>
                  </a:lnTo>
                  <a:lnTo>
                    <a:pt x="219" y="469"/>
                  </a:lnTo>
                  <a:lnTo>
                    <a:pt x="312" y="469"/>
                  </a:lnTo>
                  <a:lnTo>
                    <a:pt x="406" y="407"/>
                  </a:lnTo>
                  <a:lnTo>
                    <a:pt x="437" y="344"/>
                  </a:lnTo>
                  <a:lnTo>
                    <a:pt x="469" y="250"/>
                  </a:lnTo>
                  <a:lnTo>
                    <a:pt x="469" y="250"/>
                  </a:lnTo>
                  <a:lnTo>
                    <a:pt x="437" y="157"/>
                  </a:lnTo>
                  <a:lnTo>
                    <a:pt x="406" y="94"/>
                  </a:lnTo>
                  <a:lnTo>
                    <a:pt x="312" y="32"/>
                  </a:lnTo>
                  <a:lnTo>
                    <a:pt x="219"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3668;p61">
              <a:extLst>
                <a:ext uri="{FF2B5EF4-FFF2-40B4-BE49-F238E27FC236}">
                  <a16:creationId xmlns:a16="http://schemas.microsoft.com/office/drawing/2014/main" id="{865B8463-0A34-312F-9B84-E220128E45DB}"/>
                </a:ext>
              </a:extLst>
            </p:cNvPr>
            <p:cNvSpPr/>
            <p:nvPr/>
          </p:nvSpPr>
          <p:spPr>
            <a:xfrm>
              <a:off x="5228600" y="2218050"/>
              <a:ext cx="10950" cy="11750"/>
            </a:xfrm>
            <a:custGeom>
              <a:avLst/>
              <a:gdLst/>
              <a:ahLst/>
              <a:cxnLst/>
              <a:rect l="l" t="t" r="r" b="b"/>
              <a:pathLst>
                <a:path w="438" h="470" extrusionOk="0">
                  <a:moveTo>
                    <a:pt x="219" y="1"/>
                  </a:moveTo>
                  <a:lnTo>
                    <a:pt x="125" y="32"/>
                  </a:lnTo>
                  <a:lnTo>
                    <a:pt x="62" y="63"/>
                  </a:lnTo>
                  <a:lnTo>
                    <a:pt x="0" y="157"/>
                  </a:lnTo>
                  <a:lnTo>
                    <a:pt x="0" y="250"/>
                  </a:lnTo>
                  <a:lnTo>
                    <a:pt x="0" y="344"/>
                  </a:lnTo>
                  <a:lnTo>
                    <a:pt x="62" y="407"/>
                  </a:lnTo>
                  <a:lnTo>
                    <a:pt x="125" y="438"/>
                  </a:lnTo>
                  <a:lnTo>
                    <a:pt x="219" y="469"/>
                  </a:lnTo>
                  <a:lnTo>
                    <a:pt x="312" y="438"/>
                  </a:lnTo>
                  <a:lnTo>
                    <a:pt x="375" y="407"/>
                  </a:lnTo>
                  <a:lnTo>
                    <a:pt x="437" y="313"/>
                  </a:lnTo>
                  <a:lnTo>
                    <a:pt x="437" y="219"/>
                  </a:lnTo>
                  <a:lnTo>
                    <a:pt x="437" y="157"/>
                  </a:lnTo>
                  <a:lnTo>
                    <a:pt x="375" y="63"/>
                  </a:lnTo>
                  <a:lnTo>
                    <a:pt x="312" y="32"/>
                  </a:lnTo>
                  <a:lnTo>
                    <a:pt x="219" y="1"/>
                  </a:lnTo>
                  <a:close/>
                </a:path>
              </a:pathLst>
            </a:custGeom>
            <a:solidFill>
              <a:srgbClr val="E5B0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3669;p61">
              <a:extLst>
                <a:ext uri="{FF2B5EF4-FFF2-40B4-BE49-F238E27FC236}">
                  <a16:creationId xmlns:a16="http://schemas.microsoft.com/office/drawing/2014/main" id="{8062A851-F270-A388-F307-2995E1DB96DA}"/>
                </a:ext>
              </a:extLst>
            </p:cNvPr>
            <p:cNvSpPr/>
            <p:nvPr/>
          </p:nvSpPr>
          <p:spPr>
            <a:xfrm>
              <a:off x="5228600" y="2218050"/>
              <a:ext cx="10950" cy="11750"/>
            </a:xfrm>
            <a:custGeom>
              <a:avLst/>
              <a:gdLst/>
              <a:ahLst/>
              <a:cxnLst/>
              <a:rect l="l" t="t" r="r" b="b"/>
              <a:pathLst>
                <a:path w="438" h="470" fill="none" extrusionOk="0">
                  <a:moveTo>
                    <a:pt x="219" y="1"/>
                  </a:moveTo>
                  <a:lnTo>
                    <a:pt x="219" y="1"/>
                  </a:lnTo>
                  <a:lnTo>
                    <a:pt x="219" y="1"/>
                  </a:lnTo>
                  <a:lnTo>
                    <a:pt x="125" y="32"/>
                  </a:lnTo>
                  <a:lnTo>
                    <a:pt x="62" y="63"/>
                  </a:lnTo>
                  <a:lnTo>
                    <a:pt x="0" y="157"/>
                  </a:lnTo>
                  <a:lnTo>
                    <a:pt x="0" y="250"/>
                  </a:lnTo>
                  <a:lnTo>
                    <a:pt x="0" y="250"/>
                  </a:lnTo>
                  <a:lnTo>
                    <a:pt x="0" y="344"/>
                  </a:lnTo>
                  <a:lnTo>
                    <a:pt x="62" y="407"/>
                  </a:lnTo>
                  <a:lnTo>
                    <a:pt x="125" y="438"/>
                  </a:lnTo>
                  <a:lnTo>
                    <a:pt x="219" y="469"/>
                  </a:lnTo>
                  <a:lnTo>
                    <a:pt x="219" y="469"/>
                  </a:lnTo>
                  <a:lnTo>
                    <a:pt x="219" y="469"/>
                  </a:lnTo>
                  <a:lnTo>
                    <a:pt x="219" y="469"/>
                  </a:lnTo>
                  <a:lnTo>
                    <a:pt x="312" y="438"/>
                  </a:lnTo>
                  <a:lnTo>
                    <a:pt x="375" y="407"/>
                  </a:lnTo>
                  <a:lnTo>
                    <a:pt x="437" y="313"/>
                  </a:lnTo>
                  <a:lnTo>
                    <a:pt x="437" y="219"/>
                  </a:lnTo>
                  <a:lnTo>
                    <a:pt x="437" y="219"/>
                  </a:lnTo>
                  <a:lnTo>
                    <a:pt x="437" y="157"/>
                  </a:lnTo>
                  <a:lnTo>
                    <a:pt x="375" y="63"/>
                  </a:lnTo>
                  <a:lnTo>
                    <a:pt x="312" y="32"/>
                  </a:lnTo>
                  <a:lnTo>
                    <a:pt x="219"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3670;p61">
              <a:extLst>
                <a:ext uri="{FF2B5EF4-FFF2-40B4-BE49-F238E27FC236}">
                  <a16:creationId xmlns:a16="http://schemas.microsoft.com/office/drawing/2014/main" id="{164AA63C-1991-1161-CE12-A49933E201D5}"/>
                </a:ext>
              </a:extLst>
            </p:cNvPr>
            <p:cNvSpPr/>
            <p:nvPr/>
          </p:nvSpPr>
          <p:spPr>
            <a:xfrm>
              <a:off x="5301200" y="2235225"/>
              <a:ext cx="11725" cy="11750"/>
            </a:xfrm>
            <a:custGeom>
              <a:avLst/>
              <a:gdLst/>
              <a:ahLst/>
              <a:cxnLst/>
              <a:rect l="l" t="t" r="r" b="b"/>
              <a:pathLst>
                <a:path w="469" h="470" extrusionOk="0">
                  <a:moveTo>
                    <a:pt x="219" y="1"/>
                  </a:moveTo>
                  <a:lnTo>
                    <a:pt x="125" y="32"/>
                  </a:lnTo>
                  <a:lnTo>
                    <a:pt x="63" y="63"/>
                  </a:lnTo>
                  <a:lnTo>
                    <a:pt x="0" y="157"/>
                  </a:lnTo>
                  <a:lnTo>
                    <a:pt x="0" y="251"/>
                  </a:lnTo>
                  <a:lnTo>
                    <a:pt x="0" y="313"/>
                  </a:lnTo>
                  <a:lnTo>
                    <a:pt x="63" y="407"/>
                  </a:lnTo>
                  <a:lnTo>
                    <a:pt x="125" y="438"/>
                  </a:lnTo>
                  <a:lnTo>
                    <a:pt x="219" y="469"/>
                  </a:lnTo>
                  <a:lnTo>
                    <a:pt x="313" y="438"/>
                  </a:lnTo>
                  <a:lnTo>
                    <a:pt x="406" y="407"/>
                  </a:lnTo>
                  <a:lnTo>
                    <a:pt x="438" y="313"/>
                  </a:lnTo>
                  <a:lnTo>
                    <a:pt x="469" y="251"/>
                  </a:lnTo>
                  <a:lnTo>
                    <a:pt x="469" y="219"/>
                  </a:lnTo>
                  <a:lnTo>
                    <a:pt x="438" y="157"/>
                  </a:lnTo>
                  <a:lnTo>
                    <a:pt x="406" y="63"/>
                  </a:lnTo>
                  <a:lnTo>
                    <a:pt x="313" y="32"/>
                  </a:lnTo>
                  <a:lnTo>
                    <a:pt x="219" y="1"/>
                  </a:lnTo>
                  <a:close/>
                </a:path>
              </a:pathLst>
            </a:custGeom>
            <a:solidFill>
              <a:srgbClr val="E5B0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3671;p61">
              <a:extLst>
                <a:ext uri="{FF2B5EF4-FFF2-40B4-BE49-F238E27FC236}">
                  <a16:creationId xmlns:a16="http://schemas.microsoft.com/office/drawing/2014/main" id="{A6F37AEB-79B1-9281-324A-E9A9D48C9C08}"/>
                </a:ext>
              </a:extLst>
            </p:cNvPr>
            <p:cNvSpPr/>
            <p:nvPr/>
          </p:nvSpPr>
          <p:spPr>
            <a:xfrm>
              <a:off x="5301200" y="2235225"/>
              <a:ext cx="11725" cy="11750"/>
            </a:xfrm>
            <a:custGeom>
              <a:avLst/>
              <a:gdLst/>
              <a:ahLst/>
              <a:cxnLst/>
              <a:rect l="l" t="t" r="r" b="b"/>
              <a:pathLst>
                <a:path w="469" h="470" fill="none" extrusionOk="0">
                  <a:moveTo>
                    <a:pt x="219" y="1"/>
                  </a:moveTo>
                  <a:lnTo>
                    <a:pt x="219" y="1"/>
                  </a:lnTo>
                  <a:lnTo>
                    <a:pt x="125" y="32"/>
                  </a:lnTo>
                  <a:lnTo>
                    <a:pt x="63" y="63"/>
                  </a:lnTo>
                  <a:lnTo>
                    <a:pt x="0" y="157"/>
                  </a:lnTo>
                  <a:lnTo>
                    <a:pt x="0" y="251"/>
                  </a:lnTo>
                  <a:lnTo>
                    <a:pt x="0" y="251"/>
                  </a:lnTo>
                  <a:lnTo>
                    <a:pt x="0" y="313"/>
                  </a:lnTo>
                  <a:lnTo>
                    <a:pt x="63" y="407"/>
                  </a:lnTo>
                  <a:lnTo>
                    <a:pt x="125" y="438"/>
                  </a:lnTo>
                  <a:lnTo>
                    <a:pt x="219" y="469"/>
                  </a:lnTo>
                  <a:lnTo>
                    <a:pt x="219" y="469"/>
                  </a:lnTo>
                  <a:lnTo>
                    <a:pt x="313" y="438"/>
                  </a:lnTo>
                  <a:lnTo>
                    <a:pt x="406" y="407"/>
                  </a:lnTo>
                  <a:lnTo>
                    <a:pt x="438" y="313"/>
                  </a:lnTo>
                  <a:lnTo>
                    <a:pt x="469" y="251"/>
                  </a:lnTo>
                  <a:lnTo>
                    <a:pt x="469" y="219"/>
                  </a:lnTo>
                  <a:lnTo>
                    <a:pt x="469" y="219"/>
                  </a:lnTo>
                  <a:lnTo>
                    <a:pt x="438" y="157"/>
                  </a:lnTo>
                  <a:lnTo>
                    <a:pt x="406" y="63"/>
                  </a:lnTo>
                  <a:lnTo>
                    <a:pt x="313" y="32"/>
                  </a:lnTo>
                  <a:lnTo>
                    <a:pt x="219" y="1"/>
                  </a:lnTo>
                  <a:lnTo>
                    <a:pt x="219"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3672;p61">
              <a:extLst>
                <a:ext uri="{FF2B5EF4-FFF2-40B4-BE49-F238E27FC236}">
                  <a16:creationId xmlns:a16="http://schemas.microsoft.com/office/drawing/2014/main" id="{567A9848-D819-037C-7A20-ADD7AF49C5E1}"/>
                </a:ext>
              </a:extLst>
            </p:cNvPr>
            <p:cNvSpPr/>
            <p:nvPr/>
          </p:nvSpPr>
          <p:spPr>
            <a:xfrm>
              <a:off x="5545575" y="2154025"/>
              <a:ext cx="11725" cy="10975"/>
            </a:xfrm>
            <a:custGeom>
              <a:avLst/>
              <a:gdLst/>
              <a:ahLst/>
              <a:cxnLst/>
              <a:rect l="l" t="t" r="r" b="b"/>
              <a:pathLst>
                <a:path w="469" h="439" extrusionOk="0">
                  <a:moveTo>
                    <a:pt x="125" y="1"/>
                  </a:moveTo>
                  <a:lnTo>
                    <a:pt x="63" y="63"/>
                  </a:lnTo>
                  <a:lnTo>
                    <a:pt x="0" y="126"/>
                  </a:lnTo>
                  <a:lnTo>
                    <a:pt x="0" y="219"/>
                  </a:lnTo>
                  <a:lnTo>
                    <a:pt x="0" y="313"/>
                  </a:lnTo>
                  <a:lnTo>
                    <a:pt x="63" y="376"/>
                  </a:lnTo>
                  <a:lnTo>
                    <a:pt x="125" y="438"/>
                  </a:lnTo>
                  <a:lnTo>
                    <a:pt x="312" y="438"/>
                  </a:lnTo>
                  <a:lnTo>
                    <a:pt x="406" y="376"/>
                  </a:lnTo>
                  <a:lnTo>
                    <a:pt x="437" y="313"/>
                  </a:lnTo>
                  <a:lnTo>
                    <a:pt x="469" y="219"/>
                  </a:lnTo>
                  <a:lnTo>
                    <a:pt x="437" y="126"/>
                  </a:lnTo>
                  <a:lnTo>
                    <a:pt x="406" y="63"/>
                  </a:lnTo>
                  <a:lnTo>
                    <a:pt x="312" y="1"/>
                  </a:lnTo>
                  <a:close/>
                </a:path>
              </a:pathLst>
            </a:custGeom>
            <a:solidFill>
              <a:srgbClr val="E5B0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3673;p61">
              <a:extLst>
                <a:ext uri="{FF2B5EF4-FFF2-40B4-BE49-F238E27FC236}">
                  <a16:creationId xmlns:a16="http://schemas.microsoft.com/office/drawing/2014/main" id="{C3BEA7B7-B7BF-A9CD-FC39-B3F7AD8D43AA}"/>
                </a:ext>
              </a:extLst>
            </p:cNvPr>
            <p:cNvSpPr/>
            <p:nvPr/>
          </p:nvSpPr>
          <p:spPr>
            <a:xfrm>
              <a:off x="5545575" y="2154025"/>
              <a:ext cx="11725" cy="10975"/>
            </a:xfrm>
            <a:custGeom>
              <a:avLst/>
              <a:gdLst/>
              <a:ahLst/>
              <a:cxnLst/>
              <a:rect l="l" t="t" r="r" b="b"/>
              <a:pathLst>
                <a:path w="469" h="439" fill="none" extrusionOk="0">
                  <a:moveTo>
                    <a:pt x="219" y="1"/>
                  </a:moveTo>
                  <a:lnTo>
                    <a:pt x="219" y="1"/>
                  </a:lnTo>
                  <a:lnTo>
                    <a:pt x="219" y="1"/>
                  </a:lnTo>
                  <a:lnTo>
                    <a:pt x="125" y="1"/>
                  </a:lnTo>
                  <a:lnTo>
                    <a:pt x="63" y="63"/>
                  </a:lnTo>
                  <a:lnTo>
                    <a:pt x="0" y="126"/>
                  </a:lnTo>
                  <a:lnTo>
                    <a:pt x="0" y="219"/>
                  </a:lnTo>
                  <a:lnTo>
                    <a:pt x="0" y="219"/>
                  </a:lnTo>
                  <a:lnTo>
                    <a:pt x="0" y="313"/>
                  </a:lnTo>
                  <a:lnTo>
                    <a:pt x="63" y="376"/>
                  </a:lnTo>
                  <a:lnTo>
                    <a:pt x="125" y="438"/>
                  </a:lnTo>
                  <a:lnTo>
                    <a:pt x="219" y="438"/>
                  </a:lnTo>
                  <a:lnTo>
                    <a:pt x="219" y="438"/>
                  </a:lnTo>
                  <a:lnTo>
                    <a:pt x="219" y="438"/>
                  </a:lnTo>
                  <a:lnTo>
                    <a:pt x="219" y="438"/>
                  </a:lnTo>
                  <a:lnTo>
                    <a:pt x="312" y="438"/>
                  </a:lnTo>
                  <a:lnTo>
                    <a:pt x="406" y="376"/>
                  </a:lnTo>
                  <a:lnTo>
                    <a:pt x="437" y="313"/>
                  </a:lnTo>
                  <a:lnTo>
                    <a:pt x="469" y="219"/>
                  </a:lnTo>
                  <a:lnTo>
                    <a:pt x="469" y="219"/>
                  </a:lnTo>
                  <a:lnTo>
                    <a:pt x="437" y="126"/>
                  </a:lnTo>
                  <a:lnTo>
                    <a:pt x="406" y="63"/>
                  </a:lnTo>
                  <a:lnTo>
                    <a:pt x="312" y="1"/>
                  </a:lnTo>
                  <a:lnTo>
                    <a:pt x="219"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3674;p61">
              <a:extLst>
                <a:ext uri="{FF2B5EF4-FFF2-40B4-BE49-F238E27FC236}">
                  <a16:creationId xmlns:a16="http://schemas.microsoft.com/office/drawing/2014/main" id="{BF91049A-706C-64C8-6808-7079DCD9FDDC}"/>
                </a:ext>
              </a:extLst>
            </p:cNvPr>
            <p:cNvSpPr/>
            <p:nvPr/>
          </p:nvSpPr>
          <p:spPr>
            <a:xfrm>
              <a:off x="5571325" y="2167300"/>
              <a:ext cx="13300" cy="11750"/>
            </a:xfrm>
            <a:custGeom>
              <a:avLst/>
              <a:gdLst/>
              <a:ahLst/>
              <a:cxnLst/>
              <a:rect l="l" t="t" r="r" b="b"/>
              <a:pathLst>
                <a:path w="532" h="470" extrusionOk="0">
                  <a:moveTo>
                    <a:pt x="219" y="1"/>
                  </a:moveTo>
                  <a:lnTo>
                    <a:pt x="157" y="32"/>
                  </a:lnTo>
                  <a:lnTo>
                    <a:pt x="63" y="63"/>
                  </a:lnTo>
                  <a:lnTo>
                    <a:pt x="32" y="126"/>
                  </a:lnTo>
                  <a:lnTo>
                    <a:pt x="1" y="219"/>
                  </a:lnTo>
                  <a:lnTo>
                    <a:pt x="1" y="313"/>
                  </a:lnTo>
                  <a:lnTo>
                    <a:pt x="32" y="375"/>
                  </a:lnTo>
                  <a:lnTo>
                    <a:pt x="94" y="438"/>
                  </a:lnTo>
                  <a:lnTo>
                    <a:pt x="157" y="469"/>
                  </a:lnTo>
                  <a:lnTo>
                    <a:pt x="282" y="469"/>
                  </a:lnTo>
                  <a:lnTo>
                    <a:pt x="376" y="438"/>
                  </a:lnTo>
                  <a:lnTo>
                    <a:pt x="438" y="407"/>
                  </a:lnTo>
                  <a:lnTo>
                    <a:pt x="500" y="313"/>
                  </a:lnTo>
                  <a:lnTo>
                    <a:pt x="532" y="251"/>
                  </a:lnTo>
                  <a:lnTo>
                    <a:pt x="500" y="157"/>
                  </a:lnTo>
                  <a:lnTo>
                    <a:pt x="438" y="94"/>
                  </a:lnTo>
                  <a:lnTo>
                    <a:pt x="376" y="32"/>
                  </a:lnTo>
                  <a:lnTo>
                    <a:pt x="282" y="32"/>
                  </a:lnTo>
                  <a:lnTo>
                    <a:pt x="219" y="1"/>
                  </a:lnTo>
                  <a:close/>
                </a:path>
              </a:pathLst>
            </a:custGeom>
            <a:solidFill>
              <a:srgbClr val="E5B0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3675;p61">
              <a:extLst>
                <a:ext uri="{FF2B5EF4-FFF2-40B4-BE49-F238E27FC236}">
                  <a16:creationId xmlns:a16="http://schemas.microsoft.com/office/drawing/2014/main" id="{97D46FF2-E031-CE4D-ECE0-DC0B7CCEEB7E}"/>
                </a:ext>
              </a:extLst>
            </p:cNvPr>
            <p:cNvSpPr/>
            <p:nvPr/>
          </p:nvSpPr>
          <p:spPr>
            <a:xfrm>
              <a:off x="5571325" y="2167300"/>
              <a:ext cx="13300" cy="11750"/>
            </a:xfrm>
            <a:custGeom>
              <a:avLst/>
              <a:gdLst/>
              <a:ahLst/>
              <a:cxnLst/>
              <a:rect l="l" t="t" r="r" b="b"/>
              <a:pathLst>
                <a:path w="532" h="470" fill="none" extrusionOk="0">
                  <a:moveTo>
                    <a:pt x="219" y="1"/>
                  </a:moveTo>
                  <a:lnTo>
                    <a:pt x="219" y="1"/>
                  </a:lnTo>
                  <a:lnTo>
                    <a:pt x="157" y="32"/>
                  </a:lnTo>
                  <a:lnTo>
                    <a:pt x="157" y="32"/>
                  </a:lnTo>
                  <a:lnTo>
                    <a:pt x="63" y="63"/>
                  </a:lnTo>
                  <a:lnTo>
                    <a:pt x="32" y="126"/>
                  </a:lnTo>
                  <a:lnTo>
                    <a:pt x="1" y="219"/>
                  </a:lnTo>
                  <a:lnTo>
                    <a:pt x="1" y="313"/>
                  </a:lnTo>
                  <a:lnTo>
                    <a:pt x="1" y="313"/>
                  </a:lnTo>
                  <a:lnTo>
                    <a:pt x="32" y="375"/>
                  </a:lnTo>
                  <a:lnTo>
                    <a:pt x="94" y="438"/>
                  </a:lnTo>
                  <a:lnTo>
                    <a:pt x="157" y="469"/>
                  </a:lnTo>
                  <a:lnTo>
                    <a:pt x="219" y="469"/>
                  </a:lnTo>
                  <a:lnTo>
                    <a:pt x="219" y="469"/>
                  </a:lnTo>
                  <a:lnTo>
                    <a:pt x="282" y="469"/>
                  </a:lnTo>
                  <a:lnTo>
                    <a:pt x="282" y="469"/>
                  </a:lnTo>
                  <a:lnTo>
                    <a:pt x="376" y="438"/>
                  </a:lnTo>
                  <a:lnTo>
                    <a:pt x="438" y="407"/>
                  </a:lnTo>
                  <a:lnTo>
                    <a:pt x="500" y="313"/>
                  </a:lnTo>
                  <a:lnTo>
                    <a:pt x="532" y="251"/>
                  </a:lnTo>
                  <a:lnTo>
                    <a:pt x="532" y="251"/>
                  </a:lnTo>
                  <a:lnTo>
                    <a:pt x="500" y="157"/>
                  </a:lnTo>
                  <a:lnTo>
                    <a:pt x="438" y="94"/>
                  </a:lnTo>
                  <a:lnTo>
                    <a:pt x="376" y="32"/>
                  </a:lnTo>
                  <a:lnTo>
                    <a:pt x="282" y="32"/>
                  </a:lnTo>
                  <a:lnTo>
                    <a:pt x="282" y="32"/>
                  </a:lnTo>
                  <a:lnTo>
                    <a:pt x="282" y="32"/>
                  </a:lnTo>
                  <a:lnTo>
                    <a:pt x="282" y="32"/>
                  </a:lnTo>
                  <a:lnTo>
                    <a:pt x="219"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3676;p61">
              <a:extLst>
                <a:ext uri="{FF2B5EF4-FFF2-40B4-BE49-F238E27FC236}">
                  <a16:creationId xmlns:a16="http://schemas.microsoft.com/office/drawing/2014/main" id="{E5B02B8C-B7B4-3B97-CD81-2043D45BA8B6}"/>
                </a:ext>
              </a:extLst>
            </p:cNvPr>
            <p:cNvSpPr/>
            <p:nvPr/>
          </p:nvSpPr>
          <p:spPr>
            <a:xfrm>
              <a:off x="5513550" y="2159500"/>
              <a:ext cx="11750" cy="11725"/>
            </a:xfrm>
            <a:custGeom>
              <a:avLst/>
              <a:gdLst/>
              <a:ahLst/>
              <a:cxnLst/>
              <a:rect l="l" t="t" r="r" b="b"/>
              <a:pathLst>
                <a:path w="470" h="469" extrusionOk="0">
                  <a:moveTo>
                    <a:pt x="157" y="0"/>
                  </a:moveTo>
                  <a:lnTo>
                    <a:pt x="63" y="63"/>
                  </a:lnTo>
                  <a:lnTo>
                    <a:pt x="32" y="125"/>
                  </a:lnTo>
                  <a:lnTo>
                    <a:pt x="1" y="219"/>
                  </a:lnTo>
                  <a:lnTo>
                    <a:pt x="32" y="313"/>
                  </a:lnTo>
                  <a:lnTo>
                    <a:pt x="63" y="406"/>
                  </a:lnTo>
                  <a:lnTo>
                    <a:pt x="157" y="438"/>
                  </a:lnTo>
                  <a:lnTo>
                    <a:pt x="251" y="469"/>
                  </a:lnTo>
                  <a:lnTo>
                    <a:pt x="344" y="438"/>
                  </a:lnTo>
                  <a:lnTo>
                    <a:pt x="407" y="406"/>
                  </a:lnTo>
                  <a:lnTo>
                    <a:pt x="469" y="313"/>
                  </a:lnTo>
                  <a:lnTo>
                    <a:pt x="469" y="219"/>
                  </a:lnTo>
                  <a:lnTo>
                    <a:pt x="469" y="125"/>
                  </a:lnTo>
                  <a:lnTo>
                    <a:pt x="407" y="63"/>
                  </a:lnTo>
                  <a:lnTo>
                    <a:pt x="344" y="0"/>
                  </a:lnTo>
                  <a:close/>
                </a:path>
              </a:pathLst>
            </a:custGeom>
            <a:solidFill>
              <a:srgbClr val="E5B0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3677;p61">
              <a:extLst>
                <a:ext uri="{FF2B5EF4-FFF2-40B4-BE49-F238E27FC236}">
                  <a16:creationId xmlns:a16="http://schemas.microsoft.com/office/drawing/2014/main" id="{5BE9F96D-BAA8-F26D-ADBC-678DC3DA80E5}"/>
                </a:ext>
              </a:extLst>
            </p:cNvPr>
            <p:cNvSpPr/>
            <p:nvPr/>
          </p:nvSpPr>
          <p:spPr>
            <a:xfrm>
              <a:off x="5513550" y="2159500"/>
              <a:ext cx="11750" cy="11725"/>
            </a:xfrm>
            <a:custGeom>
              <a:avLst/>
              <a:gdLst/>
              <a:ahLst/>
              <a:cxnLst/>
              <a:rect l="l" t="t" r="r" b="b"/>
              <a:pathLst>
                <a:path w="470" h="469" fill="none" extrusionOk="0">
                  <a:moveTo>
                    <a:pt x="251" y="0"/>
                  </a:moveTo>
                  <a:lnTo>
                    <a:pt x="251" y="0"/>
                  </a:lnTo>
                  <a:lnTo>
                    <a:pt x="251" y="0"/>
                  </a:lnTo>
                  <a:lnTo>
                    <a:pt x="251" y="0"/>
                  </a:lnTo>
                  <a:lnTo>
                    <a:pt x="157" y="0"/>
                  </a:lnTo>
                  <a:lnTo>
                    <a:pt x="63" y="63"/>
                  </a:lnTo>
                  <a:lnTo>
                    <a:pt x="32" y="125"/>
                  </a:lnTo>
                  <a:lnTo>
                    <a:pt x="1" y="219"/>
                  </a:lnTo>
                  <a:lnTo>
                    <a:pt x="1" y="219"/>
                  </a:lnTo>
                  <a:lnTo>
                    <a:pt x="32" y="313"/>
                  </a:lnTo>
                  <a:lnTo>
                    <a:pt x="63" y="406"/>
                  </a:lnTo>
                  <a:lnTo>
                    <a:pt x="157" y="438"/>
                  </a:lnTo>
                  <a:lnTo>
                    <a:pt x="251" y="469"/>
                  </a:lnTo>
                  <a:lnTo>
                    <a:pt x="251" y="469"/>
                  </a:lnTo>
                  <a:lnTo>
                    <a:pt x="344" y="438"/>
                  </a:lnTo>
                  <a:lnTo>
                    <a:pt x="407" y="406"/>
                  </a:lnTo>
                  <a:lnTo>
                    <a:pt x="469" y="313"/>
                  </a:lnTo>
                  <a:lnTo>
                    <a:pt x="469" y="219"/>
                  </a:lnTo>
                  <a:lnTo>
                    <a:pt x="469" y="219"/>
                  </a:lnTo>
                  <a:lnTo>
                    <a:pt x="469" y="219"/>
                  </a:lnTo>
                  <a:lnTo>
                    <a:pt x="469" y="125"/>
                  </a:lnTo>
                  <a:lnTo>
                    <a:pt x="407" y="63"/>
                  </a:lnTo>
                  <a:lnTo>
                    <a:pt x="344" y="0"/>
                  </a:lnTo>
                  <a:lnTo>
                    <a:pt x="25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3678;p61">
              <a:extLst>
                <a:ext uri="{FF2B5EF4-FFF2-40B4-BE49-F238E27FC236}">
                  <a16:creationId xmlns:a16="http://schemas.microsoft.com/office/drawing/2014/main" id="{3296C6CA-4D4F-9F3B-5D1E-8C4A3F14469B}"/>
                </a:ext>
              </a:extLst>
            </p:cNvPr>
            <p:cNvSpPr/>
            <p:nvPr/>
          </p:nvSpPr>
          <p:spPr>
            <a:xfrm>
              <a:off x="5383175" y="2181350"/>
              <a:ext cx="11725" cy="10975"/>
            </a:xfrm>
            <a:custGeom>
              <a:avLst/>
              <a:gdLst/>
              <a:ahLst/>
              <a:cxnLst/>
              <a:rect l="l" t="t" r="r" b="b"/>
              <a:pathLst>
                <a:path w="469" h="439" extrusionOk="0">
                  <a:moveTo>
                    <a:pt x="125" y="1"/>
                  </a:moveTo>
                  <a:lnTo>
                    <a:pt x="63" y="63"/>
                  </a:lnTo>
                  <a:lnTo>
                    <a:pt x="0" y="126"/>
                  </a:lnTo>
                  <a:lnTo>
                    <a:pt x="0" y="219"/>
                  </a:lnTo>
                  <a:lnTo>
                    <a:pt x="0" y="313"/>
                  </a:lnTo>
                  <a:lnTo>
                    <a:pt x="63" y="376"/>
                  </a:lnTo>
                  <a:lnTo>
                    <a:pt x="125" y="438"/>
                  </a:lnTo>
                  <a:lnTo>
                    <a:pt x="313" y="438"/>
                  </a:lnTo>
                  <a:lnTo>
                    <a:pt x="375" y="376"/>
                  </a:lnTo>
                  <a:lnTo>
                    <a:pt x="438" y="313"/>
                  </a:lnTo>
                  <a:lnTo>
                    <a:pt x="469" y="219"/>
                  </a:lnTo>
                  <a:lnTo>
                    <a:pt x="438" y="126"/>
                  </a:lnTo>
                  <a:lnTo>
                    <a:pt x="375" y="63"/>
                  </a:lnTo>
                  <a:lnTo>
                    <a:pt x="313" y="1"/>
                  </a:lnTo>
                  <a:close/>
                </a:path>
              </a:pathLst>
            </a:custGeom>
            <a:solidFill>
              <a:srgbClr val="E5B0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3679;p61">
              <a:extLst>
                <a:ext uri="{FF2B5EF4-FFF2-40B4-BE49-F238E27FC236}">
                  <a16:creationId xmlns:a16="http://schemas.microsoft.com/office/drawing/2014/main" id="{CE624937-BA5B-D3A3-5F61-A1669DF4CFD5}"/>
                </a:ext>
              </a:extLst>
            </p:cNvPr>
            <p:cNvSpPr/>
            <p:nvPr/>
          </p:nvSpPr>
          <p:spPr>
            <a:xfrm>
              <a:off x="5383175" y="2181350"/>
              <a:ext cx="11725" cy="10975"/>
            </a:xfrm>
            <a:custGeom>
              <a:avLst/>
              <a:gdLst/>
              <a:ahLst/>
              <a:cxnLst/>
              <a:rect l="l" t="t" r="r" b="b"/>
              <a:pathLst>
                <a:path w="469" h="439" fill="none" extrusionOk="0">
                  <a:moveTo>
                    <a:pt x="219" y="1"/>
                  </a:moveTo>
                  <a:lnTo>
                    <a:pt x="219" y="1"/>
                  </a:lnTo>
                  <a:lnTo>
                    <a:pt x="219" y="1"/>
                  </a:lnTo>
                  <a:lnTo>
                    <a:pt x="125" y="1"/>
                  </a:lnTo>
                  <a:lnTo>
                    <a:pt x="63" y="63"/>
                  </a:lnTo>
                  <a:lnTo>
                    <a:pt x="0" y="126"/>
                  </a:lnTo>
                  <a:lnTo>
                    <a:pt x="0" y="219"/>
                  </a:lnTo>
                  <a:lnTo>
                    <a:pt x="0" y="219"/>
                  </a:lnTo>
                  <a:lnTo>
                    <a:pt x="0" y="313"/>
                  </a:lnTo>
                  <a:lnTo>
                    <a:pt x="63" y="376"/>
                  </a:lnTo>
                  <a:lnTo>
                    <a:pt x="125" y="438"/>
                  </a:lnTo>
                  <a:lnTo>
                    <a:pt x="219" y="438"/>
                  </a:lnTo>
                  <a:lnTo>
                    <a:pt x="219" y="438"/>
                  </a:lnTo>
                  <a:lnTo>
                    <a:pt x="313" y="438"/>
                  </a:lnTo>
                  <a:lnTo>
                    <a:pt x="375" y="376"/>
                  </a:lnTo>
                  <a:lnTo>
                    <a:pt x="438" y="313"/>
                  </a:lnTo>
                  <a:lnTo>
                    <a:pt x="469" y="219"/>
                  </a:lnTo>
                  <a:lnTo>
                    <a:pt x="469" y="219"/>
                  </a:lnTo>
                  <a:lnTo>
                    <a:pt x="469" y="219"/>
                  </a:lnTo>
                  <a:lnTo>
                    <a:pt x="438" y="126"/>
                  </a:lnTo>
                  <a:lnTo>
                    <a:pt x="375" y="63"/>
                  </a:lnTo>
                  <a:lnTo>
                    <a:pt x="313" y="1"/>
                  </a:lnTo>
                  <a:lnTo>
                    <a:pt x="219"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3680;p61">
              <a:extLst>
                <a:ext uri="{FF2B5EF4-FFF2-40B4-BE49-F238E27FC236}">
                  <a16:creationId xmlns:a16="http://schemas.microsoft.com/office/drawing/2014/main" id="{20403878-168B-F966-3DAC-EB292D01FBB1}"/>
                </a:ext>
              </a:extLst>
            </p:cNvPr>
            <p:cNvSpPr/>
            <p:nvPr/>
          </p:nvSpPr>
          <p:spPr>
            <a:xfrm>
              <a:off x="5566650" y="2122800"/>
              <a:ext cx="11725" cy="10950"/>
            </a:xfrm>
            <a:custGeom>
              <a:avLst/>
              <a:gdLst/>
              <a:ahLst/>
              <a:cxnLst/>
              <a:rect l="l" t="t" r="r" b="b"/>
              <a:pathLst>
                <a:path w="469" h="438" extrusionOk="0">
                  <a:moveTo>
                    <a:pt x="157" y="1"/>
                  </a:moveTo>
                  <a:lnTo>
                    <a:pt x="63" y="63"/>
                  </a:lnTo>
                  <a:lnTo>
                    <a:pt x="32" y="126"/>
                  </a:lnTo>
                  <a:lnTo>
                    <a:pt x="0" y="219"/>
                  </a:lnTo>
                  <a:lnTo>
                    <a:pt x="32" y="313"/>
                  </a:lnTo>
                  <a:lnTo>
                    <a:pt x="63" y="375"/>
                  </a:lnTo>
                  <a:lnTo>
                    <a:pt x="157" y="438"/>
                  </a:lnTo>
                  <a:lnTo>
                    <a:pt x="344" y="438"/>
                  </a:lnTo>
                  <a:lnTo>
                    <a:pt x="406" y="375"/>
                  </a:lnTo>
                  <a:lnTo>
                    <a:pt x="469" y="313"/>
                  </a:lnTo>
                  <a:lnTo>
                    <a:pt x="469" y="219"/>
                  </a:lnTo>
                  <a:lnTo>
                    <a:pt x="469" y="126"/>
                  </a:lnTo>
                  <a:lnTo>
                    <a:pt x="406" y="63"/>
                  </a:lnTo>
                  <a:lnTo>
                    <a:pt x="344" y="1"/>
                  </a:lnTo>
                  <a:close/>
                </a:path>
              </a:pathLst>
            </a:custGeom>
            <a:solidFill>
              <a:srgbClr val="E5B0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3681;p61">
              <a:extLst>
                <a:ext uri="{FF2B5EF4-FFF2-40B4-BE49-F238E27FC236}">
                  <a16:creationId xmlns:a16="http://schemas.microsoft.com/office/drawing/2014/main" id="{9AC5DA44-CEB0-23E0-880B-AA045E1A5E11}"/>
                </a:ext>
              </a:extLst>
            </p:cNvPr>
            <p:cNvSpPr/>
            <p:nvPr/>
          </p:nvSpPr>
          <p:spPr>
            <a:xfrm>
              <a:off x="5566650" y="2122800"/>
              <a:ext cx="11725" cy="10950"/>
            </a:xfrm>
            <a:custGeom>
              <a:avLst/>
              <a:gdLst/>
              <a:ahLst/>
              <a:cxnLst/>
              <a:rect l="l" t="t" r="r" b="b"/>
              <a:pathLst>
                <a:path w="469" h="438" fill="none" extrusionOk="0">
                  <a:moveTo>
                    <a:pt x="250" y="1"/>
                  </a:moveTo>
                  <a:lnTo>
                    <a:pt x="250" y="1"/>
                  </a:lnTo>
                  <a:lnTo>
                    <a:pt x="250" y="1"/>
                  </a:lnTo>
                  <a:lnTo>
                    <a:pt x="250" y="1"/>
                  </a:lnTo>
                  <a:lnTo>
                    <a:pt x="157" y="1"/>
                  </a:lnTo>
                  <a:lnTo>
                    <a:pt x="63" y="63"/>
                  </a:lnTo>
                  <a:lnTo>
                    <a:pt x="32" y="126"/>
                  </a:lnTo>
                  <a:lnTo>
                    <a:pt x="0" y="219"/>
                  </a:lnTo>
                  <a:lnTo>
                    <a:pt x="0" y="219"/>
                  </a:lnTo>
                  <a:lnTo>
                    <a:pt x="32" y="313"/>
                  </a:lnTo>
                  <a:lnTo>
                    <a:pt x="63" y="375"/>
                  </a:lnTo>
                  <a:lnTo>
                    <a:pt x="157" y="438"/>
                  </a:lnTo>
                  <a:lnTo>
                    <a:pt x="250" y="438"/>
                  </a:lnTo>
                  <a:lnTo>
                    <a:pt x="250" y="438"/>
                  </a:lnTo>
                  <a:lnTo>
                    <a:pt x="344" y="438"/>
                  </a:lnTo>
                  <a:lnTo>
                    <a:pt x="406" y="375"/>
                  </a:lnTo>
                  <a:lnTo>
                    <a:pt x="469" y="313"/>
                  </a:lnTo>
                  <a:lnTo>
                    <a:pt x="469" y="219"/>
                  </a:lnTo>
                  <a:lnTo>
                    <a:pt x="469" y="219"/>
                  </a:lnTo>
                  <a:lnTo>
                    <a:pt x="469" y="219"/>
                  </a:lnTo>
                  <a:lnTo>
                    <a:pt x="469" y="126"/>
                  </a:lnTo>
                  <a:lnTo>
                    <a:pt x="406" y="63"/>
                  </a:lnTo>
                  <a:lnTo>
                    <a:pt x="344" y="1"/>
                  </a:lnTo>
                  <a:lnTo>
                    <a:pt x="25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3682;p61">
              <a:extLst>
                <a:ext uri="{FF2B5EF4-FFF2-40B4-BE49-F238E27FC236}">
                  <a16:creationId xmlns:a16="http://schemas.microsoft.com/office/drawing/2014/main" id="{41662D57-2457-F6E6-49F9-2100F55B20E3}"/>
                </a:ext>
              </a:extLst>
            </p:cNvPr>
            <p:cNvSpPr/>
            <p:nvPr/>
          </p:nvSpPr>
          <p:spPr>
            <a:xfrm>
              <a:off x="5337100" y="2207900"/>
              <a:ext cx="11750" cy="11750"/>
            </a:xfrm>
            <a:custGeom>
              <a:avLst/>
              <a:gdLst/>
              <a:ahLst/>
              <a:cxnLst/>
              <a:rect l="l" t="t" r="r" b="b"/>
              <a:pathLst>
                <a:path w="470" h="470" extrusionOk="0">
                  <a:moveTo>
                    <a:pt x="220" y="1"/>
                  </a:moveTo>
                  <a:lnTo>
                    <a:pt x="126" y="32"/>
                  </a:lnTo>
                  <a:lnTo>
                    <a:pt x="63" y="63"/>
                  </a:lnTo>
                  <a:lnTo>
                    <a:pt x="32" y="157"/>
                  </a:lnTo>
                  <a:lnTo>
                    <a:pt x="1" y="251"/>
                  </a:lnTo>
                  <a:lnTo>
                    <a:pt x="32" y="313"/>
                  </a:lnTo>
                  <a:lnTo>
                    <a:pt x="63" y="407"/>
                  </a:lnTo>
                  <a:lnTo>
                    <a:pt x="157" y="438"/>
                  </a:lnTo>
                  <a:lnTo>
                    <a:pt x="220" y="469"/>
                  </a:lnTo>
                  <a:lnTo>
                    <a:pt x="251" y="469"/>
                  </a:lnTo>
                  <a:lnTo>
                    <a:pt x="313" y="438"/>
                  </a:lnTo>
                  <a:lnTo>
                    <a:pt x="407" y="407"/>
                  </a:lnTo>
                  <a:lnTo>
                    <a:pt x="438" y="313"/>
                  </a:lnTo>
                  <a:lnTo>
                    <a:pt x="469" y="219"/>
                  </a:lnTo>
                  <a:lnTo>
                    <a:pt x="438" y="126"/>
                  </a:lnTo>
                  <a:lnTo>
                    <a:pt x="407" y="63"/>
                  </a:lnTo>
                  <a:lnTo>
                    <a:pt x="313" y="32"/>
                  </a:lnTo>
                  <a:lnTo>
                    <a:pt x="251" y="1"/>
                  </a:lnTo>
                  <a:close/>
                </a:path>
              </a:pathLst>
            </a:custGeom>
            <a:solidFill>
              <a:srgbClr val="E5B0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3683;p61">
              <a:extLst>
                <a:ext uri="{FF2B5EF4-FFF2-40B4-BE49-F238E27FC236}">
                  <a16:creationId xmlns:a16="http://schemas.microsoft.com/office/drawing/2014/main" id="{79567856-A7AD-E953-4B46-483B7E82589F}"/>
                </a:ext>
              </a:extLst>
            </p:cNvPr>
            <p:cNvSpPr/>
            <p:nvPr/>
          </p:nvSpPr>
          <p:spPr>
            <a:xfrm>
              <a:off x="5337100" y="2207900"/>
              <a:ext cx="11750" cy="11750"/>
            </a:xfrm>
            <a:custGeom>
              <a:avLst/>
              <a:gdLst/>
              <a:ahLst/>
              <a:cxnLst/>
              <a:rect l="l" t="t" r="r" b="b"/>
              <a:pathLst>
                <a:path w="470" h="470" fill="none" extrusionOk="0">
                  <a:moveTo>
                    <a:pt x="251" y="1"/>
                  </a:moveTo>
                  <a:lnTo>
                    <a:pt x="220" y="1"/>
                  </a:lnTo>
                  <a:lnTo>
                    <a:pt x="220" y="1"/>
                  </a:lnTo>
                  <a:lnTo>
                    <a:pt x="126" y="32"/>
                  </a:lnTo>
                  <a:lnTo>
                    <a:pt x="63" y="63"/>
                  </a:lnTo>
                  <a:lnTo>
                    <a:pt x="32" y="157"/>
                  </a:lnTo>
                  <a:lnTo>
                    <a:pt x="1" y="251"/>
                  </a:lnTo>
                  <a:lnTo>
                    <a:pt x="1" y="251"/>
                  </a:lnTo>
                  <a:lnTo>
                    <a:pt x="32" y="313"/>
                  </a:lnTo>
                  <a:lnTo>
                    <a:pt x="63" y="407"/>
                  </a:lnTo>
                  <a:lnTo>
                    <a:pt x="157" y="438"/>
                  </a:lnTo>
                  <a:lnTo>
                    <a:pt x="220" y="469"/>
                  </a:lnTo>
                  <a:lnTo>
                    <a:pt x="220" y="469"/>
                  </a:lnTo>
                  <a:lnTo>
                    <a:pt x="251" y="469"/>
                  </a:lnTo>
                  <a:lnTo>
                    <a:pt x="251" y="469"/>
                  </a:lnTo>
                  <a:lnTo>
                    <a:pt x="313" y="438"/>
                  </a:lnTo>
                  <a:lnTo>
                    <a:pt x="407" y="407"/>
                  </a:lnTo>
                  <a:lnTo>
                    <a:pt x="438" y="313"/>
                  </a:lnTo>
                  <a:lnTo>
                    <a:pt x="469" y="219"/>
                  </a:lnTo>
                  <a:lnTo>
                    <a:pt x="469" y="219"/>
                  </a:lnTo>
                  <a:lnTo>
                    <a:pt x="438" y="126"/>
                  </a:lnTo>
                  <a:lnTo>
                    <a:pt x="407" y="63"/>
                  </a:lnTo>
                  <a:lnTo>
                    <a:pt x="313" y="32"/>
                  </a:lnTo>
                  <a:lnTo>
                    <a:pt x="25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3684;p61">
              <a:extLst>
                <a:ext uri="{FF2B5EF4-FFF2-40B4-BE49-F238E27FC236}">
                  <a16:creationId xmlns:a16="http://schemas.microsoft.com/office/drawing/2014/main" id="{FA0E0483-C005-96D9-2414-8B72B56AD188}"/>
                </a:ext>
              </a:extLst>
            </p:cNvPr>
            <p:cNvSpPr/>
            <p:nvPr/>
          </p:nvSpPr>
          <p:spPr>
            <a:xfrm>
              <a:off x="4837450" y="1646550"/>
              <a:ext cx="452850" cy="504375"/>
            </a:xfrm>
            <a:custGeom>
              <a:avLst/>
              <a:gdLst/>
              <a:ahLst/>
              <a:cxnLst/>
              <a:rect l="l" t="t" r="r" b="b"/>
              <a:pathLst>
                <a:path w="18114" h="20175" extrusionOk="0">
                  <a:moveTo>
                    <a:pt x="11680" y="1"/>
                  </a:moveTo>
                  <a:lnTo>
                    <a:pt x="11087" y="32"/>
                  </a:lnTo>
                  <a:lnTo>
                    <a:pt x="10431" y="94"/>
                  </a:lnTo>
                  <a:lnTo>
                    <a:pt x="9712" y="188"/>
                  </a:lnTo>
                  <a:lnTo>
                    <a:pt x="8151" y="438"/>
                  </a:lnTo>
                  <a:lnTo>
                    <a:pt x="7308" y="594"/>
                  </a:lnTo>
                  <a:lnTo>
                    <a:pt x="6465" y="781"/>
                  </a:lnTo>
                  <a:lnTo>
                    <a:pt x="5653" y="969"/>
                  </a:lnTo>
                  <a:lnTo>
                    <a:pt x="4841" y="1187"/>
                  </a:lnTo>
                  <a:lnTo>
                    <a:pt x="4060" y="1437"/>
                  </a:lnTo>
                  <a:lnTo>
                    <a:pt x="3342" y="1656"/>
                  </a:lnTo>
                  <a:lnTo>
                    <a:pt x="2686" y="1937"/>
                  </a:lnTo>
                  <a:lnTo>
                    <a:pt x="2124" y="2218"/>
                  </a:lnTo>
                  <a:lnTo>
                    <a:pt x="1686" y="2499"/>
                  </a:lnTo>
                  <a:lnTo>
                    <a:pt x="1468" y="2624"/>
                  </a:lnTo>
                  <a:lnTo>
                    <a:pt x="1312" y="2780"/>
                  </a:lnTo>
                  <a:lnTo>
                    <a:pt x="1187" y="2936"/>
                  </a:lnTo>
                  <a:lnTo>
                    <a:pt x="1062" y="3124"/>
                  </a:lnTo>
                  <a:lnTo>
                    <a:pt x="937" y="3342"/>
                  </a:lnTo>
                  <a:lnTo>
                    <a:pt x="812" y="3592"/>
                  </a:lnTo>
                  <a:lnTo>
                    <a:pt x="625" y="4154"/>
                  </a:lnTo>
                  <a:lnTo>
                    <a:pt x="468" y="4748"/>
                  </a:lnTo>
                  <a:lnTo>
                    <a:pt x="312" y="5435"/>
                  </a:lnTo>
                  <a:lnTo>
                    <a:pt x="219" y="6153"/>
                  </a:lnTo>
                  <a:lnTo>
                    <a:pt x="125" y="6902"/>
                  </a:lnTo>
                  <a:lnTo>
                    <a:pt x="62" y="7652"/>
                  </a:lnTo>
                  <a:lnTo>
                    <a:pt x="0" y="9120"/>
                  </a:lnTo>
                  <a:lnTo>
                    <a:pt x="0" y="10431"/>
                  </a:lnTo>
                  <a:lnTo>
                    <a:pt x="31" y="11431"/>
                  </a:lnTo>
                  <a:lnTo>
                    <a:pt x="31" y="12055"/>
                  </a:lnTo>
                  <a:lnTo>
                    <a:pt x="125" y="12649"/>
                  </a:lnTo>
                  <a:lnTo>
                    <a:pt x="281" y="13554"/>
                  </a:lnTo>
                  <a:lnTo>
                    <a:pt x="531" y="14710"/>
                  </a:lnTo>
                  <a:lnTo>
                    <a:pt x="687" y="15334"/>
                  </a:lnTo>
                  <a:lnTo>
                    <a:pt x="906" y="15990"/>
                  </a:lnTo>
                  <a:lnTo>
                    <a:pt x="1124" y="16646"/>
                  </a:lnTo>
                  <a:lnTo>
                    <a:pt x="1343" y="17271"/>
                  </a:lnTo>
                  <a:lnTo>
                    <a:pt x="1624" y="17895"/>
                  </a:lnTo>
                  <a:lnTo>
                    <a:pt x="1936" y="18457"/>
                  </a:lnTo>
                  <a:lnTo>
                    <a:pt x="2249" y="18988"/>
                  </a:lnTo>
                  <a:lnTo>
                    <a:pt x="2592" y="19425"/>
                  </a:lnTo>
                  <a:lnTo>
                    <a:pt x="2811" y="19644"/>
                  </a:lnTo>
                  <a:lnTo>
                    <a:pt x="2998" y="19800"/>
                  </a:lnTo>
                  <a:lnTo>
                    <a:pt x="3185" y="19956"/>
                  </a:lnTo>
                  <a:lnTo>
                    <a:pt x="3404" y="20081"/>
                  </a:lnTo>
                  <a:lnTo>
                    <a:pt x="3591" y="20175"/>
                  </a:lnTo>
                  <a:lnTo>
                    <a:pt x="3810" y="20175"/>
                  </a:lnTo>
                  <a:lnTo>
                    <a:pt x="3966" y="20144"/>
                  </a:lnTo>
                  <a:lnTo>
                    <a:pt x="4122" y="20050"/>
                  </a:lnTo>
                  <a:lnTo>
                    <a:pt x="4278" y="19894"/>
                  </a:lnTo>
                  <a:lnTo>
                    <a:pt x="4403" y="19706"/>
                  </a:lnTo>
                  <a:lnTo>
                    <a:pt x="4528" y="19457"/>
                  </a:lnTo>
                  <a:lnTo>
                    <a:pt x="4653" y="19176"/>
                  </a:lnTo>
                  <a:lnTo>
                    <a:pt x="4841" y="18457"/>
                  </a:lnTo>
                  <a:lnTo>
                    <a:pt x="5028" y="17645"/>
                  </a:lnTo>
                  <a:lnTo>
                    <a:pt x="5215" y="16708"/>
                  </a:lnTo>
                  <a:lnTo>
                    <a:pt x="5372" y="15678"/>
                  </a:lnTo>
                  <a:lnTo>
                    <a:pt x="5746" y="13492"/>
                  </a:lnTo>
                  <a:lnTo>
                    <a:pt x="5965" y="12368"/>
                  </a:lnTo>
                  <a:lnTo>
                    <a:pt x="6246" y="11275"/>
                  </a:lnTo>
                  <a:lnTo>
                    <a:pt x="6558" y="10213"/>
                  </a:lnTo>
                  <a:lnTo>
                    <a:pt x="6746" y="9713"/>
                  </a:lnTo>
                  <a:lnTo>
                    <a:pt x="6933" y="9245"/>
                  </a:lnTo>
                  <a:lnTo>
                    <a:pt x="7152" y="8776"/>
                  </a:lnTo>
                  <a:lnTo>
                    <a:pt x="7370" y="8370"/>
                  </a:lnTo>
                  <a:lnTo>
                    <a:pt x="7620" y="7964"/>
                  </a:lnTo>
                  <a:lnTo>
                    <a:pt x="7901" y="7589"/>
                  </a:lnTo>
                  <a:lnTo>
                    <a:pt x="8213" y="7246"/>
                  </a:lnTo>
                  <a:lnTo>
                    <a:pt x="8526" y="6934"/>
                  </a:lnTo>
                  <a:lnTo>
                    <a:pt x="9213" y="6278"/>
                  </a:lnTo>
                  <a:lnTo>
                    <a:pt x="9962" y="5622"/>
                  </a:lnTo>
                  <a:lnTo>
                    <a:pt x="10774" y="5029"/>
                  </a:lnTo>
                  <a:lnTo>
                    <a:pt x="11617" y="4467"/>
                  </a:lnTo>
                  <a:lnTo>
                    <a:pt x="12461" y="3936"/>
                  </a:lnTo>
                  <a:lnTo>
                    <a:pt x="13304" y="3436"/>
                  </a:lnTo>
                  <a:lnTo>
                    <a:pt x="14147" y="2999"/>
                  </a:lnTo>
                  <a:lnTo>
                    <a:pt x="14928" y="2562"/>
                  </a:lnTo>
                  <a:lnTo>
                    <a:pt x="15677" y="2218"/>
                  </a:lnTo>
                  <a:lnTo>
                    <a:pt x="16958" y="1625"/>
                  </a:lnTo>
                  <a:lnTo>
                    <a:pt x="17801" y="1250"/>
                  </a:lnTo>
                  <a:lnTo>
                    <a:pt x="18113" y="1125"/>
                  </a:lnTo>
                  <a:lnTo>
                    <a:pt x="17395" y="906"/>
                  </a:lnTo>
                  <a:lnTo>
                    <a:pt x="16645" y="688"/>
                  </a:lnTo>
                  <a:lnTo>
                    <a:pt x="15927" y="500"/>
                  </a:lnTo>
                  <a:lnTo>
                    <a:pt x="15178" y="344"/>
                  </a:lnTo>
                  <a:lnTo>
                    <a:pt x="14428" y="219"/>
                  </a:lnTo>
                  <a:lnTo>
                    <a:pt x="13679" y="126"/>
                  </a:lnTo>
                  <a:lnTo>
                    <a:pt x="12929" y="32"/>
                  </a:lnTo>
                  <a:lnTo>
                    <a:pt x="1214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3685;p61">
              <a:extLst>
                <a:ext uri="{FF2B5EF4-FFF2-40B4-BE49-F238E27FC236}">
                  <a16:creationId xmlns:a16="http://schemas.microsoft.com/office/drawing/2014/main" id="{79AD890C-ABF1-DC5B-1764-9164E2DF0938}"/>
                </a:ext>
              </a:extLst>
            </p:cNvPr>
            <p:cNvSpPr/>
            <p:nvPr/>
          </p:nvSpPr>
          <p:spPr>
            <a:xfrm>
              <a:off x="4837450" y="1646550"/>
              <a:ext cx="452850" cy="504375"/>
            </a:xfrm>
            <a:custGeom>
              <a:avLst/>
              <a:gdLst/>
              <a:ahLst/>
              <a:cxnLst/>
              <a:rect l="l" t="t" r="r" b="b"/>
              <a:pathLst>
                <a:path w="18114" h="20175" fill="none" extrusionOk="0">
                  <a:moveTo>
                    <a:pt x="18113" y="1125"/>
                  </a:moveTo>
                  <a:lnTo>
                    <a:pt x="18113" y="1125"/>
                  </a:lnTo>
                  <a:lnTo>
                    <a:pt x="17395" y="906"/>
                  </a:lnTo>
                  <a:lnTo>
                    <a:pt x="16645" y="688"/>
                  </a:lnTo>
                  <a:lnTo>
                    <a:pt x="15927" y="500"/>
                  </a:lnTo>
                  <a:lnTo>
                    <a:pt x="15178" y="344"/>
                  </a:lnTo>
                  <a:lnTo>
                    <a:pt x="14428" y="219"/>
                  </a:lnTo>
                  <a:lnTo>
                    <a:pt x="13679" y="126"/>
                  </a:lnTo>
                  <a:lnTo>
                    <a:pt x="12929" y="32"/>
                  </a:lnTo>
                  <a:lnTo>
                    <a:pt x="12148" y="1"/>
                  </a:lnTo>
                  <a:lnTo>
                    <a:pt x="12148" y="1"/>
                  </a:lnTo>
                  <a:lnTo>
                    <a:pt x="11680" y="1"/>
                  </a:lnTo>
                  <a:lnTo>
                    <a:pt x="11087" y="32"/>
                  </a:lnTo>
                  <a:lnTo>
                    <a:pt x="10431" y="94"/>
                  </a:lnTo>
                  <a:lnTo>
                    <a:pt x="9712" y="188"/>
                  </a:lnTo>
                  <a:lnTo>
                    <a:pt x="8151" y="438"/>
                  </a:lnTo>
                  <a:lnTo>
                    <a:pt x="7308" y="594"/>
                  </a:lnTo>
                  <a:lnTo>
                    <a:pt x="6465" y="781"/>
                  </a:lnTo>
                  <a:lnTo>
                    <a:pt x="5653" y="969"/>
                  </a:lnTo>
                  <a:lnTo>
                    <a:pt x="4841" y="1187"/>
                  </a:lnTo>
                  <a:lnTo>
                    <a:pt x="4060" y="1437"/>
                  </a:lnTo>
                  <a:lnTo>
                    <a:pt x="3342" y="1656"/>
                  </a:lnTo>
                  <a:lnTo>
                    <a:pt x="2686" y="1937"/>
                  </a:lnTo>
                  <a:lnTo>
                    <a:pt x="2124" y="2218"/>
                  </a:lnTo>
                  <a:lnTo>
                    <a:pt x="1686" y="2499"/>
                  </a:lnTo>
                  <a:lnTo>
                    <a:pt x="1468" y="2624"/>
                  </a:lnTo>
                  <a:lnTo>
                    <a:pt x="1312" y="2780"/>
                  </a:lnTo>
                  <a:lnTo>
                    <a:pt x="1312" y="2780"/>
                  </a:lnTo>
                  <a:lnTo>
                    <a:pt x="1187" y="2936"/>
                  </a:lnTo>
                  <a:lnTo>
                    <a:pt x="1062" y="3124"/>
                  </a:lnTo>
                  <a:lnTo>
                    <a:pt x="937" y="3342"/>
                  </a:lnTo>
                  <a:lnTo>
                    <a:pt x="812" y="3592"/>
                  </a:lnTo>
                  <a:lnTo>
                    <a:pt x="625" y="4154"/>
                  </a:lnTo>
                  <a:lnTo>
                    <a:pt x="468" y="4748"/>
                  </a:lnTo>
                  <a:lnTo>
                    <a:pt x="312" y="5435"/>
                  </a:lnTo>
                  <a:lnTo>
                    <a:pt x="219" y="6153"/>
                  </a:lnTo>
                  <a:lnTo>
                    <a:pt x="125" y="6902"/>
                  </a:lnTo>
                  <a:lnTo>
                    <a:pt x="62" y="7652"/>
                  </a:lnTo>
                  <a:lnTo>
                    <a:pt x="0" y="9120"/>
                  </a:lnTo>
                  <a:lnTo>
                    <a:pt x="0" y="10431"/>
                  </a:lnTo>
                  <a:lnTo>
                    <a:pt x="31" y="11431"/>
                  </a:lnTo>
                  <a:lnTo>
                    <a:pt x="31" y="12055"/>
                  </a:lnTo>
                  <a:lnTo>
                    <a:pt x="31" y="12055"/>
                  </a:lnTo>
                  <a:lnTo>
                    <a:pt x="125" y="12649"/>
                  </a:lnTo>
                  <a:lnTo>
                    <a:pt x="281" y="13554"/>
                  </a:lnTo>
                  <a:lnTo>
                    <a:pt x="531" y="14710"/>
                  </a:lnTo>
                  <a:lnTo>
                    <a:pt x="687" y="15334"/>
                  </a:lnTo>
                  <a:lnTo>
                    <a:pt x="906" y="15990"/>
                  </a:lnTo>
                  <a:lnTo>
                    <a:pt x="1124" y="16646"/>
                  </a:lnTo>
                  <a:lnTo>
                    <a:pt x="1343" y="17271"/>
                  </a:lnTo>
                  <a:lnTo>
                    <a:pt x="1624" y="17895"/>
                  </a:lnTo>
                  <a:lnTo>
                    <a:pt x="1936" y="18457"/>
                  </a:lnTo>
                  <a:lnTo>
                    <a:pt x="2249" y="18988"/>
                  </a:lnTo>
                  <a:lnTo>
                    <a:pt x="2592" y="19425"/>
                  </a:lnTo>
                  <a:lnTo>
                    <a:pt x="2811" y="19644"/>
                  </a:lnTo>
                  <a:lnTo>
                    <a:pt x="2998" y="19800"/>
                  </a:lnTo>
                  <a:lnTo>
                    <a:pt x="3185" y="19956"/>
                  </a:lnTo>
                  <a:lnTo>
                    <a:pt x="3404" y="20081"/>
                  </a:lnTo>
                  <a:lnTo>
                    <a:pt x="3404" y="20081"/>
                  </a:lnTo>
                  <a:lnTo>
                    <a:pt x="3591" y="20175"/>
                  </a:lnTo>
                  <a:lnTo>
                    <a:pt x="3810" y="20175"/>
                  </a:lnTo>
                  <a:lnTo>
                    <a:pt x="3966" y="20144"/>
                  </a:lnTo>
                  <a:lnTo>
                    <a:pt x="4122" y="20050"/>
                  </a:lnTo>
                  <a:lnTo>
                    <a:pt x="4278" y="19894"/>
                  </a:lnTo>
                  <a:lnTo>
                    <a:pt x="4403" y="19706"/>
                  </a:lnTo>
                  <a:lnTo>
                    <a:pt x="4528" y="19457"/>
                  </a:lnTo>
                  <a:lnTo>
                    <a:pt x="4653" y="19176"/>
                  </a:lnTo>
                  <a:lnTo>
                    <a:pt x="4841" y="18457"/>
                  </a:lnTo>
                  <a:lnTo>
                    <a:pt x="5028" y="17645"/>
                  </a:lnTo>
                  <a:lnTo>
                    <a:pt x="5215" y="16708"/>
                  </a:lnTo>
                  <a:lnTo>
                    <a:pt x="5372" y="15678"/>
                  </a:lnTo>
                  <a:lnTo>
                    <a:pt x="5746" y="13492"/>
                  </a:lnTo>
                  <a:lnTo>
                    <a:pt x="5965" y="12368"/>
                  </a:lnTo>
                  <a:lnTo>
                    <a:pt x="6246" y="11275"/>
                  </a:lnTo>
                  <a:lnTo>
                    <a:pt x="6558" y="10213"/>
                  </a:lnTo>
                  <a:lnTo>
                    <a:pt x="6746" y="9713"/>
                  </a:lnTo>
                  <a:lnTo>
                    <a:pt x="6933" y="9245"/>
                  </a:lnTo>
                  <a:lnTo>
                    <a:pt x="7152" y="8776"/>
                  </a:lnTo>
                  <a:lnTo>
                    <a:pt x="7370" y="8370"/>
                  </a:lnTo>
                  <a:lnTo>
                    <a:pt x="7620" y="7964"/>
                  </a:lnTo>
                  <a:lnTo>
                    <a:pt x="7901" y="7589"/>
                  </a:lnTo>
                  <a:lnTo>
                    <a:pt x="7901" y="7589"/>
                  </a:lnTo>
                  <a:lnTo>
                    <a:pt x="8213" y="7246"/>
                  </a:lnTo>
                  <a:lnTo>
                    <a:pt x="8526" y="6934"/>
                  </a:lnTo>
                  <a:lnTo>
                    <a:pt x="9213" y="6278"/>
                  </a:lnTo>
                  <a:lnTo>
                    <a:pt x="9962" y="5622"/>
                  </a:lnTo>
                  <a:lnTo>
                    <a:pt x="10774" y="5029"/>
                  </a:lnTo>
                  <a:lnTo>
                    <a:pt x="11617" y="4467"/>
                  </a:lnTo>
                  <a:lnTo>
                    <a:pt x="12461" y="3936"/>
                  </a:lnTo>
                  <a:lnTo>
                    <a:pt x="13304" y="3436"/>
                  </a:lnTo>
                  <a:lnTo>
                    <a:pt x="14147" y="2999"/>
                  </a:lnTo>
                  <a:lnTo>
                    <a:pt x="14928" y="2562"/>
                  </a:lnTo>
                  <a:lnTo>
                    <a:pt x="15677" y="2218"/>
                  </a:lnTo>
                  <a:lnTo>
                    <a:pt x="16958" y="1625"/>
                  </a:lnTo>
                  <a:lnTo>
                    <a:pt x="17801" y="1250"/>
                  </a:lnTo>
                  <a:lnTo>
                    <a:pt x="18113" y="112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3686;p61">
              <a:extLst>
                <a:ext uri="{FF2B5EF4-FFF2-40B4-BE49-F238E27FC236}">
                  <a16:creationId xmlns:a16="http://schemas.microsoft.com/office/drawing/2014/main" id="{CF16073E-05AF-7E38-3106-CCF5AF92104D}"/>
                </a:ext>
              </a:extLst>
            </p:cNvPr>
            <p:cNvSpPr/>
            <p:nvPr/>
          </p:nvSpPr>
          <p:spPr>
            <a:xfrm>
              <a:off x="5279325" y="1674675"/>
              <a:ext cx="10975" cy="4700"/>
            </a:xfrm>
            <a:custGeom>
              <a:avLst/>
              <a:gdLst/>
              <a:ahLst/>
              <a:cxnLst/>
              <a:rect l="l" t="t" r="r" b="b"/>
              <a:pathLst>
                <a:path w="439" h="188" extrusionOk="0">
                  <a:moveTo>
                    <a:pt x="438" y="0"/>
                  </a:moveTo>
                  <a:lnTo>
                    <a:pt x="438" y="0"/>
                  </a:lnTo>
                  <a:lnTo>
                    <a:pt x="1" y="187"/>
                  </a:lnTo>
                  <a:lnTo>
                    <a:pt x="1" y="187"/>
                  </a:lnTo>
                  <a:lnTo>
                    <a:pt x="1" y="187"/>
                  </a:lnTo>
                  <a:lnTo>
                    <a:pt x="438" y="0"/>
                  </a:lnTo>
                  <a:close/>
                </a:path>
              </a:pathLst>
            </a:custGeom>
            <a:solidFill>
              <a:srgbClr val="D3D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3687;p61">
              <a:extLst>
                <a:ext uri="{FF2B5EF4-FFF2-40B4-BE49-F238E27FC236}">
                  <a16:creationId xmlns:a16="http://schemas.microsoft.com/office/drawing/2014/main" id="{4D44C5C9-D108-CD95-25D4-7DE740EA064B}"/>
                </a:ext>
              </a:extLst>
            </p:cNvPr>
            <p:cNvSpPr/>
            <p:nvPr/>
          </p:nvSpPr>
          <p:spPr>
            <a:xfrm>
              <a:off x="5279325" y="1674675"/>
              <a:ext cx="10975" cy="4700"/>
            </a:xfrm>
            <a:custGeom>
              <a:avLst/>
              <a:gdLst/>
              <a:ahLst/>
              <a:cxnLst/>
              <a:rect l="l" t="t" r="r" b="b"/>
              <a:pathLst>
                <a:path w="439" h="188" fill="none" extrusionOk="0">
                  <a:moveTo>
                    <a:pt x="438" y="0"/>
                  </a:moveTo>
                  <a:lnTo>
                    <a:pt x="438" y="0"/>
                  </a:lnTo>
                  <a:lnTo>
                    <a:pt x="1" y="187"/>
                  </a:lnTo>
                  <a:lnTo>
                    <a:pt x="1" y="187"/>
                  </a:lnTo>
                  <a:lnTo>
                    <a:pt x="1" y="187"/>
                  </a:lnTo>
                  <a:lnTo>
                    <a:pt x="438"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3688;p61">
              <a:extLst>
                <a:ext uri="{FF2B5EF4-FFF2-40B4-BE49-F238E27FC236}">
                  <a16:creationId xmlns:a16="http://schemas.microsoft.com/office/drawing/2014/main" id="{3EC55C8E-83A8-A3B7-08AF-5C1CD37EBA55}"/>
                </a:ext>
              </a:extLst>
            </p:cNvPr>
            <p:cNvSpPr/>
            <p:nvPr/>
          </p:nvSpPr>
          <p:spPr>
            <a:xfrm>
              <a:off x="5274650" y="1679350"/>
              <a:ext cx="4700" cy="2375"/>
            </a:xfrm>
            <a:custGeom>
              <a:avLst/>
              <a:gdLst/>
              <a:ahLst/>
              <a:cxnLst/>
              <a:rect l="l" t="t" r="r" b="b"/>
              <a:pathLst>
                <a:path w="188" h="95" extrusionOk="0">
                  <a:moveTo>
                    <a:pt x="188" y="0"/>
                  </a:moveTo>
                  <a:lnTo>
                    <a:pt x="188" y="0"/>
                  </a:lnTo>
                  <a:lnTo>
                    <a:pt x="1" y="94"/>
                  </a:lnTo>
                  <a:lnTo>
                    <a:pt x="1" y="94"/>
                  </a:lnTo>
                  <a:lnTo>
                    <a:pt x="1" y="94"/>
                  </a:lnTo>
                  <a:lnTo>
                    <a:pt x="1" y="94"/>
                  </a:lnTo>
                  <a:lnTo>
                    <a:pt x="188" y="0"/>
                  </a:lnTo>
                  <a:lnTo>
                    <a:pt x="18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3689;p61">
              <a:extLst>
                <a:ext uri="{FF2B5EF4-FFF2-40B4-BE49-F238E27FC236}">
                  <a16:creationId xmlns:a16="http://schemas.microsoft.com/office/drawing/2014/main" id="{1C7FBAC6-5345-822A-A1B7-4B1CF87AAEE7}"/>
                </a:ext>
              </a:extLst>
            </p:cNvPr>
            <p:cNvSpPr/>
            <p:nvPr/>
          </p:nvSpPr>
          <p:spPr>
            <a:xfrm>
              <a:off x="5274650" y="1679350"/>
              <a:ext cx="4700" cy="2375"/>
            </a:xfrm>
            <a:custGeom>
              <a:avLst/>
              <a:gdLst/>
              <a:ahLst/>
              <a:cxnLst/>
              <a:rect l="l" t="t" r="r" b="b"/>
              <a:pathLst>
                <a:path w="188" h="95" fill="none" extrusionOk="0">
                  <a:moveTo>
                    <a:pt x="188" y="0"/>
                  </a:moveTo>
                  <a:lnTo>
                    <a:pt x="188" y="0"/>
                  </a:lnTo>
                  <a:lnTo>
                    <a:pt x="1" y="94"/>
                  </a:lnTo>
                  <a:lnTo>
                    <a:pt x="1" y="94"/>
                  </a:lnTo>
                  <a:lnTo>
                    <a:pt x="1" y="94"/>
                  </a:lnTo>
                  <a:lnTo>
                    <a:pt x="1" y="94"/>
                  </a:lnTo>
                  <a:lnTo>
                    <a:pt x="188" y="0"/>
                  </a:lnTo>
                  <a:lnTo>
                    <a:pt x="188"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3690;p61">
              <a:extLst>
                <a:ext uri="{FF2B5EF4-FFF2-40B4-BE49-F238E27FC236}">
                  <a16:creationId xmlns:a16="http://schemas.microsoft.com/office/drawing/2014/main" id="{82747CE1-1B45-D333-FA56-737D658E4122}"/>
                </a:ext>
              </a:extLst>
            </p:cNvPr>
            <p:cNvSpPr/>
            <p:nvPr/>
          </p:nvSpPr>
          <p:spPr>
            <a:xfrm>
              <a:off x="4870225" y="2075175"/>
              <a:ext cx="79675" cy="72625"/>
            </a:xfrm>
            <a:custGeom>
              <a:avLst/>
              <a:gdLst/>
              <a:ahLst/>
              <a:cxnLst/>
              <a:rect l="l" t="t" r="r" b="b"/>
              <a:pathLst>
                <a:path w="3187" h="2905" extrusionOk="0">
                  <a:moveTo>
                    <a:pt x="3186" y="2374"/>
                  </a:moveTo>
                  <a:lnTo>
                    <a:pt x="2999" y="2686"/>
                  </a:lnTo>
                  <a:lnTo>
                    <a:pt x="3030" y="2686"/>
                  </a:lnTo>
                  <a:lnTo>
                    <a:pt x="3186" y="2374"/>
                  </a:lnTo>
                  <a:close/>
                  <a:moveTo>
                    <a:pt x="1" y="1"/>
                  </a:moveTo>
                  <a:lnTo>
                    <a:pt x="188" y="532"/>
                  </a:lnTo>
                  <a:lnTo>
                    <a:pt x="407" y="1000"/>
                  </a:lnTo>
                  <a:lnTo>
                    <a:pt x="625" y="1437"/>
                  </a:lnTo>
                  <a:lnTo>
                    <a:pt x="844" y="1812"/>
                  </a:lnTo>
                  <a:lnTo>
                    <a:pt x="1094" y="2155"/>
                  </a:lnTo>
                  <a:lnTo>
                    <a:pt x="1344" y="2437"/>
                  </a:lnTo>
                  <a:lnTo>
                    <a:pt x="1656" y="2686"/>
                  </a:lnTo>
                  <a:lnTo>
                    <a:pt x="1999" y="2905"/>
                  </a:lnTo>
                  <a:lnTo>
                    <a:pt x="1687" y="2686"/>
                  </a:lnTo>
                  <a:lnTo>
                    <a:pt x="1406" y="2405"/>
                  </a:lnTo>
                  <a:lnTo>
                    <a:pt x="1125" y="2093"/>
                  </a:lnTo>
                  <a:lnTo>
                    <a:pt x="875" y="1750"/>
                  </a:lnTo>
                  <a:lnTo>
                    <a:pt x="625" y="1344"/>
                  </a:lnTo>
                  <a:lnTo>
                    <a:pt x="407" y="906"/>
                  </a:lnTo>
                  <a:lnTo>
                    <a:pt x="188" y="469"/>
                  </a:lnTo>
                  <a:lnTo>
                    <a:pt x="1" y="1"/>
                  </a:lnTo>
                  <a:close/>
                </a:path>
              </a:pathLst>
            </a:custGeom>
            <a:solidFill>
              <a:srgbClr val="D3D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3691;p61">
              <a:extLst>
                <a:ext uri="{FF2B5EF4-FFF2-40B4-BE49-F238E27FC236}">
                  <a16:creationId xmlns:a16="http://schemas.microsoft.com/office/drawing/2014/main" id="{E7FFFBC8-52FF-1788-F167-425EF6F61016}"/>
                </a:ext>
              </a:extLst>
            </p:cNvPr>
            <p:cNvSpPr/>
            <p:nvPr/>
          </p:nvSpPr>
          <p:spPr>
            <a:xfrm>
              <a:off x="4945175" y="2124375"/>
              <a:ext cx="8625" cy="17975"/>
            </a:xfrm>
            <a:custGeom>
              <a:avLst/>
              <a:gdLst/>
              <a:ahLst/>
              <a:cxnLst/>
              <a:rect l="l" t="t" r="r" b="b"/>
              <a:pathLst>
                <a:path w="345" h="719" fill="none" extrusionOk="0">
                  <a:moveTo>
                    <a:pt x="344" y="0"/>
                  </a:moveTo>
                  <a:lnTo>
                    <a:pt x="344" y="0"/>
                  </a:lnTo>
                  <a:lnTo>
                    <a:pt x="188" y="406"/>
                  </a:lnTo>
                  <a:lnTo>
                    <a:pt x="1" y="718"/>
                  </a:lnTo>
                  <a:lnTo>
                    <a:pt x="1" y="718"/>
                  </a:lnTo>
                  <a:lnTo>
                    <a:pt x="32" y="718"/>
                  </a:lnTo>
                  <a:lnTo>
                    <a:pt x="32" y="718"/>
                  </a:lnTo>
                  <a:lnTo>
                    <a:pt x="188" y="406"/>
                  </a:lnTo>
                  <a:lnTo>
                    <a:pt x="344" y="0"/>
                  </a:lnTo>
                  <a:lnTo>
                    <a:pt x="344" y="0"/>
                  </a:lnTo>
                  <a:lnTo>
                    <a:pt x="344"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3692;p61">
              <a:extLst>
                <a:ext uri="{FF2B5EF4-FFF2-40B4-BE49-F238E27FC236}">
                  <a16:creationId xmlns:a16="http://schemas.microsoft.com/office/drawing/2014/main" id="{AF9B781F-0721-8A80-FECA-2D4CFCDE8EBF}"/>
                </a:ext>
              </a:extLst>
            </p:cNvPr>
            <p:cNvSpPr/>
            <p:nvPr/>
          </p:nvSpPr>
          <p:spPr>
            <a:xfrm>
              <a:off x="4870225" y="2075175"/>
              <a:ext cx="50000" cy="72625"/>
            </a:xfrm>
            <a:custGeom>
              <a:avLst/>
              <a:gdLst/>
              <a:ahLst/>
              <a:cxnLst/>
              <a:rect l="l" t="t" r="r" b="b"/>
              <a:pathLst>
                <a:path w="2000" h="2905" fill="none" extrusionOk="0">
                  <a:moveTo>
                    <a:pt x="1" y="1"/>
                  </a:moveTo>
                  <a:lnTo>
                    <a:pt x="1" y="1"/>
                  </a:lnTo>
                  <a:lnTo>
                    <a:pt x="1" y="1"/>
                  </a:lnTo>
                  <a:lnTo>
                    <a:pt x="1" y="1"/>
                  </a:lnTo>
                  <a:lnTo>
                    <a:pt x="188" y="532"/>
                  </a:lnTo>
                  <a:lnTo>
                    <a:pt x="407" y="1000"/>
                  </a:lnTo>
                  <a:lnTo>
                    <a:pt x="625" y="1437"/>
                  </a:lnTo>
                  <a:lnTo>
                    <a:pt x="844" y="1812"/>
                  </a:lnTo>
                  <a:lnTo>
                    <a:pt x="1094" y="2155"/>
                  </a:lnTo>
                  <a:lnTo>
                    <a:pt x="1344" y="2437"/>
                  </a:lnTo>
                  <a:lnTo>
                    <a:pt x="1656" y="2686"/>
                  </a:lnTo>
                  <a:lnTo>
                    <a:pt x="1999" y="2905"/>
                  </a:lnTo>
                  <a:lnTo>
                    <a:pt x="1999" y="2905"/>
                  </a:lnTo>
                  <a:lnTo>
                    <a:pt x="1999" y="2905"/>
                  </a:lnTo>
                  <a:lnTo>
                    <a:pt x="1999" y="2905"/>
                  </a:lnTo>
                  <a:lnTo>
                    <a:pt x="1687" y="2686"/>
                  </a:lnTo>
                  <a:lnTo>
                    <a:pt x="1406" y="2405"/>
                  </a:lnTo>
                  <a:lnTo>
                    <a:pt x="1125" y="2093"/>
                  </a:lnTo>
                  <a:lnTo>
                    <a:pt x="875" y="1750"/>
                  </a:lnTo>
                  <a:lnTo>
                    <a:pt x="625" y="1344"/>
                  </a:lnTo>
                  <a:lnTo>
                    <a:pt x="407" y="906"/>
                  </a:lnTo>
                  <a:lnTo>
                    <a:pt x="188" y="469"/>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3693;p61">
              <a:extLst>
                <a:ext uri="{FF2B5EF4-FFF2-40B4-BE49-F238E27FC236}">
                  <a16:creationId xmlns:a16="http://schemas.microsoft.com/office/drawing/2014/main" id="{429B5200-4287-2847-85C5-F732BD0C4B05}"/>
                </a:ext>
              </a:extLst>
            </p:cNvPr>
            <p:cNvSpPr/>
            <p:nvPr/>
          </p:nvSpPr>
          <p:spPr>
            <a:xfrm>
              <a:off x="4995925" y="1681700"/>
              <a:ext cx="278750" cy="238925"/>
            </a:xfrm>
            <a:custGeom>
              <a:avLst/>
              <a:gdLst/>
              <a:ahLst/>
              <a:cxnLst/>
              <a:rect l="l" t="t" r="r" b="b"/>
              <a:pathLst>
                <a:path w="11150" h="9557" extrusionOk="0">
                  <a:moveTo>
                    <a:pt x="11150" y="0"/>
                  </a:moveTo>
                  <a:lnTo>
                    <a:pt x="10306" y="344"/>
                  </a:lnTo>
                  <a:lnTo>
                    <a:pt x="9245" y="843"/>
                  </a:lnTo>
                  <a:lnTo>
                    <a:pt x="7964" y="1499"/>
                  </a:lnTo>
                  <a:lnTo>
                    <a:pt x="6621" y="2249"/>
                  </a:lnTo>
                  <a:lnTo>
                    <a:pt x="7995" y="1499"/>
                  </a:lnTo>
                  <a:lnTo>
                    <a:pt x="9245" y="874"/>
                  </a:lnTo>
                  <a:lnTo>
                    <a:pt x="10338" y="344"/>
                  </a:lnTo>
                  <a:lnTo>
                    <a:pt x="11150" y="0"/>
                  </a:lnTo>
                  <a:close/>
                  <a:moveTo>
                    <a:pt x="6621" y="2249"/>
                  </a:moveTo>
                  <a:lnTo>
                    <a:pt x="5903" y="2655"/>
                  </a:lnTo>
                  <a:lnTo>
                    <a:pt x="5216" y="3092"/>
                  </a:lnTo>
                  <a:lnTo>
                    <a:pt x="4529" y="3560"/>
                  </a:lnTo>
                  <a:lnTo>
                    <a:pt x="3873" y="4060"/>
                  </a:lnTo>
                  <a:lnTo>
                    <a:pt x="4529" y="3591"/>
                  </a:lnTo>
                  <a:lnTo>
                    <a:pt x="5216" y="3123"/>
                  </a:lnTo>
                  <a:lnTo>
                    <a:pt x="5903" y="2686"/>
                  </a:lnTo>
                  <a:lnTo>
                    <a:pt x="6621" y="2249"/>
                  </a:lnTo>
                  <a:close/>
                  <a:moveTo>
                    <a:pt x="3873" y="4060"/>
                  </a:moveTo>
                  <a:lnTo>
                    <a:pt x="3217" y="4560"/>
                  </a:lnTo>
                  <a:lnTo>
                    <a:pt x="2624" y="5090"/>
                  </a:lnTo>
                  <a:lnTo>
                    <a:pt x="3217" y="4591"/>
                  </a:lnTo>
                  <a:lnTo>
                    <a:pt x="3873" y="4060"/>
                  </a:lnTo>
                  <a:close/>
                  <a:moveTo>
                    <a:pt x="2624" y="5090"/>
                  </a:moveTo>
                  <a:lnTo>
                    <a:pt x="2062" y="5621"/>
                  </a:lnTo>
                  <a:lnTo>
                    <a:pt x="1562" y="6183"/>
                  </a:lnTo>
                  <a:lnTo>
                    <a:pt x="1375" y="6465"/>
                  </a:lnTo>
                  <a:lnTo>
                    <a:pt x="1562" y="6215"/>
                  </a:lnTo>
                  <a:lnTo>
                    <a:pt x="2062" y="5653"/>
                  </a:lnTo>
                  <a:lnTo>
                    <a:pt x="2624" y="5090"/>
                  </a:lnTo>
                  <a:close/>
                  <a:moveTo>
                    <a:pt x="500" y="8057"/>
                  </a:moveTo>
                  <a:lnTo>
                    <a:pt x="219" y="8776"/>
                  </a:lnTo>
                  <a:lnTo>
                    <a:pt x="1" y="9556"/>
                  </a:lnTo>
                  <a:lnTo>
                    <a:pt x="219" y="8807"/>
                  </a:lnTo>
                  <a:lnTo>
                    <a:pt x="500" y="8057"/>
                  </a:lnTo>
                  <a:close/>
                </a:path>
              </a:pathLst>
            </a:custGeom>
            <a:solidFill>
              <a:srgbClr val="C24D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3694;p61">
              <a:extLst>
                <a:ext uri="{FF2B5EF4-FFF2-40B4-BE49-F238E27FC236}">
                  <a16:creationId xmlns:a16="http://schemas.microsoft.com/office/drawing/2014/main" id="{652C910A-A0D3-F2A0-D53D-CE4580113478}"/>
                </a:ext>
              </a:extLst>
            </p:cNvPr>
            <p:cNvSpPr/>
            <p:nvPr/>
          </p:nvSpPr>
          <p:spPr>
            <a:xfrm>
              <a:off x="4953775" y="1681700"/>
              <a:ext cx="320900" cy="442700"/>
            </a:xfrm>
            <a:custGeom>
              <a:avLst/>
              <a:gdLst/>
              <a:ahLst/>
              <a:cxnLst/>
              <a:rect l="l" t="t" r="r" b="b"/>
              <a:pathLst>
                <a:path w="12836" h="17708" fill="none" extrusionOk="0">
                  <a:moveTo>
                    <a:pt x="12836" y="0"/>
                  </a:moveTo>
                  <a:lnTo>
                    <a:pt x="12836" y="0"/>
                  </a:lnTo>
                  <a:lnTo>
                    <a:pt x="12836" y="0"/>
                  </a:lnTo>
                  <a:lnTo>
                    <a:pt x="12836" y="0"/>
                  </a:lnTo>
                  <a:lnTo>
                    <a:pt x="11992" y="344"/>
                  </a:lnTo>
                  <a:lnTo>
                    <a:pt x="10931" y="843"/>
                  </a:lnTo>
                  <a:lnTo>
                    <a:pt x="9650" y="1499"/>
                  </a:lnTo>
                  <a:lnTo>
                    <a:pt x="8307" y="2249"/>
                  </a:lnTo>
                  <a:lnTo>
                    <a:pt x="7589" y="2655"/>
                  </a:lnTo>
                  <a:lnTo>
                    <a:pt x="6902" y="3092"/>
                  </a:lnTo>
                  <a:lnTo>
                    <a:pt x="6215" y="3560"/>
                  </a:lnTo>
                  <a:lnTo>
                    <a:pt x="5559" y="4060"/>
                  </a:lnTo>
                  <a:lnTo>
                    <a:pt x="4903" y="4560"/>
                  </a:lnTo>
                  <a:lnTo>
                    <a:pt x="4310" y="5090"/>
                  </a:lnTo>
                  <a:lnTo>
                    <a:pt x="3748" y="5621"/>
                  </a:lnTo>
                  <a:lnTo>
                    <a:pt x="3248" y="6183"/>
                  </a:lnTo>
                  <a:lnTo>
                    <a:pt x="3248" y="6183"/>
                  </a:lnTo>
                  <a:lnTo>
                    <a:pt x="3061" y="6465"/>
                  </a:lnTo>
                  <a:lnTo>
                    <a:pt x="2842" y="6746"/>
                  </a:lnTo>
                  <a:lnTo>
                    <a:pt x="2499" y="7370"/>
                  </a:lnTo>
                  <a:lnTo>
                    <a:pt x="2186" y="8057"/>
                  </a:lnTo>
                  <a:lnTo>
                    <a:pt x="1905" y="8776"/>
                  </a:lnTo>
                  <a:lnTo>
                    <a:pt x="1687" y="9556"/>
                  </a:lnTo>
                  <a:lnTo>
                    <a:pt x="1468" y="10368"/>
                  </a:lnTo>
                  <a:lnTo>
                    <a:pt x="1281" y="11180"/>
                  </a:lnTo>
                  <a:lnTo>
                    <a:pt x="1093" y="12023"/>
                  </a:lnTo>
                  <a:lnTo>
                    <a:pt x="812" y="13679"/>
                  </a:lnTo>
                  <a:lnTo>
                    <a:pt x="562" y="15209"/>
                  </a:lnTo>
                  <a:lnTo>
                    <a:pt x="313" y="16583"/>
                  </a:lnTo>
                  <a:lnTo>
                    <a:pt x="156" y="17176"/>
                  </a:lnTo>
                  <a:lnTo>
                    <a:pt x="0" y="17707"/>
                  </a:lnTo>
                  <a:lnTo>
                    <a:pt x="0" y="17707"/>
                  </a:lnTo>
                  <a:lnTo>
                    <a:pt x="0" y="17707"/>
                  </a:lnTo>
                  <a:lnTo>
                    <a:pt x="0" y="17707"/>
                  </a:lnTo>
                  <a:lnTo>
                    <a:pt x="156" y="17176"/>
                  </a:lnTo>
                  <a:lnTo>
                    <a:pt x="313" y="16583"/>
                  </a:lnTo>
                  <a:lnTo>
                    <a:pt x="562" y="15209"/>
                  </a:lnTo>
                  <a:lnTo>
                    <a:pt x="812" y="13679"/>
                  </a:lnTo>
                  <a:lnTo>
                    <a:pt x="1093" y="12023"/>
                  </a:lnTo>
                  <a:lnTo>
                    <a:pt x="1281" y="11180"/>
                  </a:lnTo>
                  <a:lnTo>
                    <a:pt x="1468" y="10368"/>
                  </a:lnTo>
                  <a:lnTo>
                    <a:pt x="1687" y="9556"/>
                  </a:lnTo>
                  <a:lnTo>
                    <a:pt x="1905" y="8807"/>
                  </a:lnTo>
                  <a:lnTo>
                    <a:pt x="2186" y="8057"/>
                  </a:lnTo>
                  <a:lnTo>
                    <a:pt x="2499" y="7370"/>
                  </a:lnTo>
                  <a:lnTo>
                    <a:pt x="2842" y="6746"/>
                  </a:lnTo>
                  <a:lnTo>
                    <a:pt x="3061" y="6465"/>
                  </a:lnTo>
                  <a:lnTo>
                    <a:pt x="3248" y="6215"/>
                  </a:lnTo>
                  <a:lnTo>
                    <a:pt x="3248" y="6215"/>
                  </a:lnTo>
                  <a:lnTo>
                    <a:pt x="3748" y="5653"/>
                  </a:lnTo>
                  <a:lnTo>
                    <a:pt x="4310" y="5090"/>
                  </a:lnTo>
                  <a:lnTo>
                    <a:pt x="4903" y="4591"/>
                  </a:lnTo>
                  <a:lnTo>
                    <a:pt x="5559" y="4060"/>
                  </a:lnTo>
                  <a:lnTo>
                    <a:pt x="6215" y="3591"/>
                  </a:lnTo>
                  <a:lnTo>
                    <a:pt x="6902" y="3123"/>
                  </a:lnTo>
                  <a:lnTo>
                    <a:pt x="7589" y="2686"/>
                  </a:lnTo>
                  <a:lnTo>
                    <a:pt x="8307" y="2249"/>
                  </a:lnTo>
                  <a:lnTo>
                    <a:pt x="9681" y="1499"/>
                  </a:lnTo>
                  <a:lnTo>
                    <a:pt x="10931" y="874"/>
                  </a:lnTo>
                  <a:lnTo>
                    <a:pt x="12024" y="344"/>
                  </a:lnTo>
                  <a:lnTo>
                    <a:pt x="12836"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3695;p61">
              <a:extLst>
                <a:ext uri="{FF2B5EF4-FFF2-40B4-BE49-F238E27FC236}">
                  <a16:creationId xmlns:a16="http://schemas.microsoft.com/office/drawing/2014/main" id="{6DEC59E3-CE78-C70A-A00F-9DCFDC6C7DCF}"/>
                </a:ext>
              </a:extLst>
            </p:cNvPr>
            <p:cNvSpPr/>
            <p:nvPr/>
          </p:nvSpPr>
          <p:spPr>
            <a:xfrm>
              <a:off x="4920200" y="2142325"/>
              <a:ext cx="25775" cy="9400"/>
            </a:xfrm>
            <a:custGeom>
              <a:avLst/>
              <a:gdLst/>
              <a:ahLst/>
              <a:cxnLst/>
              <a:rect l="l" t="t" r="r" b="b"/>
              <a:pathLst>
                <a:path w="1031" h="376" extrusionOk="0">
                  <a:moveTo>
                    <a:pt x="1000" y="0"/>
                  </a:moveTo>
                  <a:lnTo>
                    <a:pt x="875" y="157"/>
                  </a:lnTo>
                  <a:lnTo>
                    <a:pt x="1031" y="0"/>
                  </a:lnTo>
                  <a:close/>
                  <a:moveTo>
                    <a:pt x="875" y="157"/>
                  </a:moveTo>
                  <a:lnTo>
                    <a:pt x="750" y="250"/>
                  </a:lnTo>
                  <a:lnTo>
                    <a:pt x="594" y="344"/>
                  </a:lnTo>
                  <a:lnTo>
                    <a:pt x="750" y="281"/>
                  </a:lnTo>
                  <a:lnTo>
                    <a:pt x="875" y="157"/>
                  </a:lnTo>
                  <a:close/>
                  <a:moveTo>
                    <a:pt x="0" y="219"/>
                  </a:moveTo>
                  <a:lnTo>
                    <a:pt x="94" y="281"/>
                  </a:lnTo>
                  <a:lnTo>
                    <a:pt x="281" y="344"/>
                  </a:lnTo>
                  <a:lnTo>
                    <a:pt x="94" y="250"/>
                  </a:lnTo>
                  <a:lnTo>
                    <a:pt x="0" y="219"/>
                  </a:lnTo>
                  <a:close/>
                  <a:moveTo>
                    <a:pt x="281" y="344"/>
                  </a:moveTo>
                  <a:lnTo>
                    <a:pt x="438" y="375"/>
                  </a:lnTo>
                  <a:lnTo>
                    <a:pt x="594" y="344"/>
                  </a:lnTo>
                  <a:close/>
                </a:path>
              </a:pathLst>
            </a:custGeom>
            <a:solidFill>
              <a:srgbClr val="E5B0A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3696;p61">
              <a:extLst>
                <a:ext uri="{FF2B5EF4-FFF2-40B4-BE49-F238E27FC236}">
                  <a16:creationId xmlns:a16="http://schemas.microsoft.com/office/drawing/2014/main" id="{7B6B2C3D-D2DF-9994-AC28-4D3252F34276}"/>
                </a:ext>
              </a:extLst>
            </p:cNvPr>
            <p:cNvSpPr/>
            <p:nvPr/>
          </p:nvSpPr>
          <p:spPr>
            <a:xfrm>
              <a:off x="4920200" y="2142325"/>
              <a:ext cx="25775" cy="9400"/>
            </a:xfrm>
            <a:custGeom>
              <a:avLst/>
              <a:gdLst/>
              <a:ahLst/>
              <a:cxnLst/>
              <a:rect l="l" t="t" r="r" b="b"/>
              <a:pathLst>
                <a:path w="1031" h="376" fill="none" extrusionOk="0">
                  <a:moveTo>
                    <a:pt x="1000" y="0"/>
                  </a:moveTo>
                  <a:lnTo>
                    <a:pt x="1000" y="0"/>
                  </a:lnTo>
                  <a:lnTo>
                    <a:pt x="875" y="157"/>
                  </a:lnTo>
                  <a:lnTo>
                    <a:pt x="750" y="250"/>
                  </a:lnTo>
                  <a:lnTo>
                    <a:pt x="594" y="344"/>
                  </a:lnTo>
                  <a:lnTo>
                    <a:pt x="438" y="344"/>
                  </a:lnTo>
                  <a:lnTo>
                    <a:pt x="438" y="344"/>
                  </a:lnTo>
                  <a:lnTo>
                    <a:pt x="281" y="344"/>
                  </a:lnTo>
                  <a:lnTo>
                    <a:pt x="94" y="250"/>
                  </a:lnTo>
                  <a:lnTo>
                    <a:pt x="94" y="250"/>
                  </a:lnTo>
                  <a:lnTo>
                    <a:pt x="0" y="219"/>
                  </a:lnTo>
                  <a:lnTo>
                    <a:pt x="0" y="219"/>
                  </a:lnTo>
                  <a:lnTo>
                    <a:pt x="0" y="219"/>
                  </a:lnTo>
                  <a:lnTo>
                    <a:pt x="0" y="219"/>
                  </a:lnTo>
                  <a:lnTo>
                    <a:pt x="94" y="281"/>
                  </a:lnTo>
                  <a:lnTo>
                    <a:pt x="94" y="281"/>
                  </a:lnTo>
                  <a:lnTo>
                    <a:pt x="281" y="344"/>
                  </a:lnTo>
                  <a:lnTo>
                    <a:pt x="438" y="375"/>
                  </a:lnTo>
                  <a:lnTo>
                    <a:pt x="438" y="375"/>
                  </a:lnTo>
                  <a:lnTo>
                    <a:pt x="594" y="344"/>
                  </a:lnTo>
                  <a:lnTo>
                    <a:pt x="750" y="281"/>
                  </a:lnTo>
                  <a:lnTo>
                    <a:pt x="875" y="157"/>
                  </a:lnTo>
                  <a:lnTo>
                    <a:pt x="1031" y="0"/>
                  </a:lnTo>
                  <a:lnTo>
                    <a:pt x="1031" y="0"/>
                  </a:lnTo>
                  <a:lnTo>
                    <a:pt x="100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3697;p61">
              <a:extLst>
                <a:ext uri="{FF2B5EF4-FFF2-40B4-BE49-F238E27FC236}">
                  <a16:creationId xmlns:a16="http://schemas.microsoft.com/office/drawing/2014/main" id="{5A90ABBB-DCE6-FE08-61A9-A08CC4C54C99}"/>
                </a:ext>
              </a:extLst>
            </p:cNvPr>
            <p:cNvSpPr/>
            <p:nvPr/>
          </p:nvSpPr>
          <p:spPr>
            <a:xfrm>
              <a:off x="4870225" y="1651250"/>
              <a:ext cx="420075" cy="499675"/>
            </a:xfrm>
            <a:custGeom>
              <a:avLst/>
              <a:gdLst/>
              <a:ahLst/>
              <a:cxnLst/>
              <a:rect l="l" t="t" r="r" b="b"/>
              <a:pathLst>
                <a:path w="16803" h="19987" extrusionOk="0">
                  <a:moveTo>
                    <a:pt x="12898" y="0"/>
                  </a:moveTo>
                  <a:lnTo>
                    <a:pt x="12118" y="187"/>
                  </a:lnTo>
                  <a:lnTo>
                    <a:pt x="11368" y="406"/>
                  </a:lnTo>
                  <a:lnTo>
                    <a:pt x="10619" y="625"/>
                  </a:lnTo>
                  <a:lnTo>
                    <a:pt x="9869" y="875"/>
                  </a:lnTo>
                  <a:lnTo>
                    <a:pt x="9151" y="1156"/>
                  </a:lnTo>
                  <a:lnTo>
                    <a:pt x="8464" y="1437"/>
                  </a:lnTo>
                  <a:lnTo>
                    <a:pt x="7777" y="1780"/>
                  </a:lnTo>
                  <a:lnTo>
                    <a:pt x="7121" y="2124"/>
                  </a:lnTo>
                  <a:lnTo>
                    <a:pt x="6496" y="2498"/>
                  </a:lnTo>
                  <a:lnTo>
                    <a:pt x="5903" y="2904"/>
                  </a:lnTo>
                  <a:lnTo>
                    <a:pt x="5341" y="3342"/>
                  </a:lnTo>
                  <a:lnTo>
                    <a:pt x="4779" y="3810"/>
                  </a:lnTo>
                  <a:lnTo>
                    <a:pt x="4279" y="4310"/>
                  </a:lnTo>
                  <a:lnTo>
                    <a:pt x="3811" y="4841"/>
                  </a:lnTo>
                  <a:lnTo>
                    <a:pt x="3373" y="5372"/>
                  </a:lnTo>
                  <a:lnTo>
                    <a:pt x="2999" y="5965"/>
                  </a:lnTo>
                  <a:lnTo>
                    <a:pt x="2624" y="6621"/>
                  </a:lnTo>
                  <a:lnTo>
                    <a:pt x="2249" y="7277"/>
                  </a:lnTo>
                  <a:lnTo>
                    <a:pt x="1937" y="7995"/>
                  </a:lnTo>
                  <a:lnTo>
                    <a:pt x="1656" y="8682"/>
                  </a:lnTo>
                  <a:lnTo>
                    <a:pt x="1406" y="9400"/>
                  </a:lnTo>
                  <a:lnTo>
                    <a:pt x="1156" y="10150"/>
                  </a:lnTo>
                  <a:lnTo>
                    <a:pt x="938" y="10868"/>
                  </a:lnTo>
                  <a:lnTo>
                    <a:pt x="750" y="11617"/>
                  </a:lnTo>
                  <a:lnTo>
                    <a:pt x="594" y="12336"/>
                  </a:lnTo>
                  <a:lnTo>
                    <a:pt x="469" y="13085"/>
                  </a:lnTo>
                  <a:lnTo>
                    <a:pt x="219" y="14459"/>
                  </a:lnTo>
                  <a:lnTo>
                    <a:pt x="94" y="15771"/>
                  </a:lnTo>
                  <a:lnTo>
                    <a:pt x="1" y="16958"/>
                  </a:lnTo>
                  <a:lnTo>
                    <a:pt x="188" y="17426"/>
                  </a:lnTo>
                  <a:lnTo>
                    <a:pt x="407" y="17863"/>
                  </a:lnTo>
                  <a:lnTo>
                    <a:pt x="625" y="18301"/>
                  </a:lnTo>
                  <a:lnTo>
                    <a:pt x="875" y="18707"/>
                  </a:lnTo>
                  <a:lnTo>
                    <a:pt x="1125" y="19050"/>
                  </a:lnTo>
                  <a:lnTo>
                    <a:pt x="1406" y="19362"/>
                  </a:lnTo>
                  <a:lnTo>
                    <a:pt x="1687" y="19643"/>
                  </a:lnTo>
                  <a:lnTo>
                    <a:pt x="1999" y="19862"/>
                  </a:lnTo>
                  <a:lnTo>
                    <a:pt x="2093" y="19893"/>
                  </a:lnTo>
                  <a:lnTo>
                    <a:pt x="2280" y="19987"/>
                  </a:lnTo>
                  <a:lnTo>
                    <a:pt x="2593" y="19987"/>
                  </a:lnTo>
                  <a:lnTo>
                    <a:pt x="2749" y="19893"/>
                  </a:lnTo>
                  <a:lnTo>
                    <a:pt x="2874" y="19800"/>
                  </a:lnTo>
                  <a:lnTo>
                    <a:pt x="2999" y="19643"/>
                  </a:lnTo>
                  <a:lnTo>
                    <a:pt x="3186" y="19331"/>
                  </a:lnTo>
                  <a:lnTo>
                    <a:pt x="3342" y="18925"/>
                  </a:lnTo>
                  <a:lnTo>
                    <a:pt x="3498" y="18394"/>
                  </a:lnTo>
                  <a:lnTo>
                    <a:pt x="3655" y="17801"/>
                  </a:lnTo>
                  <a:lnTo>
                    <a:pt x="3904" y="16427"/>
                  </a:lnTo>
                  <a:lnTo>
                    <a:pt x="4154" y="14897"/>
                  </a:lnTo>
                  <a:lnTo>
                    <a:pt x="4435" y="13241"/>
                  </a:lnTo>
                  <a:lnTo>
                    <a:pt x="4623" y="12398"/>
                  </a:lnTo>
                  <a:lnTo>
                    <a:pt x="4810" y="11586"/>
                  </a:lnTo>
                  <a:lnTo>
                    <a:pt x="5029" y="10774"/>
                  </a:lnTo>
                  <a:lnTo>
                    <a:pt x="5247" y="9994"/>
                  </a:lnTo>
                  <a:lnTo>
                    <a:pt x="5528" y="9275"/>
                  </a:lnTo>
                  <a:lnTo>
                    <a:pt x="5841" y="8588"/>
                  </a:lnTo>
                  <a:lnTo>
                    <a:pt x="6184" y="7964"/>
                  </a:lnTo>
                  <a:lnTo>
                    <a:pt x="6403" y="7683"/>
                  </a:lnTo>
                  <a:lnTo>
                    <a:pt x="6590" y="7401"/>
                  </a:lnTo>
                  <a:lnTo>
                    <a:pt x="7090" y="6839"/>
                  </a:lnTo>
                  <a:lnTo>
                    <a:pt x="7652" y="6308"/>
                  </a:lnTo>
                  <a:lnTo>
                    <a:pt x="8245" y="5778"/>
                  </a:lnTo>
                  <a:lnTo>
                    <a:pt x="8901" y="5278"/>
                  </a:lnTo>
                  <a:lnTo>
                    <a:pt x="9557" y="4778"/>
                  </a:lnTo>
                  <a:lnTo>
                    <a:pt x="10244" y="4310"/>
                  </a:lnTo>
                  <a:lnTo>
                    <a:pt x="10931" y="3873"/>
                  </a:lnTo>
                  <a:lnTo>
                    <a:pt x="11649" y="3467"/>
                  </a:lnTo>
                  <a:lnTo>
                    <a:pt x="12992" y="2717"/>
                  </a:lnTo>
                  <a:lnTo>
                    <a:pt x="14273" y="2061"/>
                  </a:lnTo>
                  <a:lnTo>
                    <a:pt x="15334" y="1562"/>
                  </a:lnTo>
                  <a:lnTo>
                    <a:pt x="16178" y="1218"/>
                  </a:lnTo>
                  <a:lnTo>
                    <a:pt x="16365" y="1124"/>
                  </a:lnTo>
                  <a:lnTo>
                    <a:pt x="16802" y="937"/>
                  </a:lnTo>
                  <a:lnTo>
                    <a:pt x="15834" y="656"/>
                  </a:lnTo>
                  <a:lnTo>
                    <a:pt x="14866" y="406"/>
                  </a:lnTo>
                  <a:lnTo>
                    <a:pt x="13898" y="187"/>
                  </a:lnTo>
                  <a:lnTo>
                    <a:pt x="1289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3698;p61">
              <a:extLst>
                <a:ext uri="{FF2B5EF4-FFF2-40B4-BE49-F238E27FC236}">
                  <a16:creationId xmlns:a16="http://schemas.microsoft.com/office/drawing/2014/main" id="{0E942D75-E9D2-7135-A3CD-865932B86237}"/>
                </a:ext>
              </a:extLst>
            </p:cNvPr>
            <p:cNvSpPr/>
            <p:nvPr/>
          </p:nvSpPr>
          <p:spPr>
            <a:xfrm>
              <a:off x="4870225" y="1651250"/>
              <a:ext cx="420075" cy="499675"/>
            </a:xfrm>
            <a:custGeom>
              <a:avLst/>
              <a:gdLst/>
              <a:ahLst/>
              <a:cxnLst/>
              <a:rect l="l" t="t" r="r" b="b"/>
              <a:pathLst>
                <a:path w="16803" h="19987" fill="none" extrusionOk="0">
                  <a:moveTo>
                    <a:pt x="12898" y="0"/>
                  </a:moveTo>
                  <a:lnTo>
                    <a:pt x="12898" y="0"/>
                  </a:lnTo>
                  <a:lnTo>
                    <a:pt x="12118" y="187"/>
                  </a:lnTo>
                  <a:lnTo>
                    <a:pt x="11368" y="406"/>
                  </a:lnTo>
                  <a:lnTo>
                    <a:pt x="10619" y="625"/>
                  </a:lnTo>
                  <a:lnTo>
                    <a:pt x="9869" y="875"/>
                  </a:lnTo>
                  <a:lnTo>
                    <a:pt x="9151" y="1156"/>
                  </a:lnTo>
                  <a:lnTo>
                    <a:pt x="8464" y="1437"/>
                  </a:lnTo>
                  <a:lnTo>
                    <a:pt x="7777" y="1780"/>
                  </a:lnTo>
                  <a:lnTo>
                    <a:pt x="7121" y="2124"/>
                  </a:lnTo>
                  <a:lnTo>
                    <a:pt x="6496" y="2498"/>
                  </a:lnTo>
                  <a:lnTo>
                    <a:pt x="5903" y="2904"/>
                  </a:lnTo>
                  <a:lnTo>
                    <a:pt x="5341" y="3342"/>
                  </a:lnTo>
                  <a:lnTo>
                    <a:pt x="4779" y="3810"/>
                  </a:lnTo>
                  <a:lnTo>
                    <a:pt x="4279" y="4310"/>
                  </a:lnTo>
                  <a:lnTo>
                    <a:pt x="3811" y="4841"/>
                  </a:lnTo>
                  <a:lnTo>
                    <a:pt x="3373" y="5372"/>
                  </a:lnTo>
                  <a:lnTo>
                    <a:pt x="2999" y="5965"/>
                  </a:lnTo>
                  <a:lnTo>
                    <a:pt x="2999" y="5965"/>
                  </a:lnTo>
                  <a:lnTo>
                    <a:pt x="2624" y="6621"/>
                  </a:lnTo>
                  <a:lnTo>
                    <a:pt x="2249" y="7277"/>
                  </a:lnTo>
                  <a:lnTo>
                    <a:pt x="1937" y="7995"/>
                  </a:lnTo>
                  <a:lnTo>
                    <a:pt x="1656" y="8682"/>
                  </a:lnTo>
                  <a:lnTo>
                    <a:pt x="1406" y="9400"/>
                  </a:lnTo>
                  <a:lnTo>
                    <a:pt x="1156" y="10150"/>
                  </a:lnTo>
                  <a:lnTo>
                    <a:pt x="938" y="10868"/>
                  </a:lnTo>
                  <a:lnTo>
                    <a:pt x="750" y="11617"/>
                  </a:lnTo>
                  <a:lnTo>
                    <a:pt x="594" y="12336"/>
                  </a:lnTo>
                  <a:lnTo>
                    <a:pt x="469" y="13085"/>
                  </a:lnTo>
                  <a:lnTo>
                    <a:pt x="219" y="14459"/>
                  </a:lnTo>
                  <a:lnTo>
                    <a:pt x="94" y="15771"/>
                  </a:lnTo>
                  <a:lnTo>
                    <a:pt x="1" y="16958"/>
                  </a:lnTo>
                  <a:lnTo>
                    <a:pt x="1" y="16958"/>
                  </a:lnTo>
                  <a:lnTo>
                    <a:pt x="188" y="17426"/>
                  </a:lnTo>
                  <a:lnTo>
                    <a:pt x="407" y="17863"/>
                  </a:lnTo>
                  <a:lnTo>
                    <a:pt x="625" y="18301"/>
                  </a:lnTo>
                  <a:lnTo>
                    <a:pt x="875" y="18707"/>
                  </a:lnTo>
                  <a:lnTo>
                    <a:pt x="1125" y="19050"/>
                  </a:lnTo>
                  <a:lnTo>
                    <a:pt x="1406" y="19362"/>
                  </a:lnTo>
                  <a:lnTo>
                    <a:pt x="1687" y="19643"/>
                  </a:lnTo>
                  <a:lnTo>
                    <a:pt x="1999" y="19862"/>
                  </a:lnTo>
                  <a:lnTo>
                    <a:pt x="1999" y="19862"/>
                  </a:lnTo>
                  <a:lnTo>
                    <a:pt x="2093" y="19893"/>
                  </a:lnTo>
                  <a:lnTo>
                    <a:pt x="2093" y="19893"/>
                  </a:lnTo>
                  <a:lnTo>
                    <a:pt x="2280" y="19987"/>
                  </a:lnTo>
                  <a:lnTo>
                    <a:pt x="2437" y="19987"/>
                  </a:lnTo>
                  <a:lnTo>
                    <a:pt x="2437" y="19987"/>
                  </a:lnTo>
                  <a:lnTo>
                    <a:pt x="2593" y="19987"/>
                  </a:lnTo>
                  <a:lnTo>
                    <a:pt x="2749" y="19893"/>
                  </a:lnTo>
                  <a:lnTo>
                    <a:pt x="2874" y="19800"/>
                  </a:lnTo>
                  <a:lnTo>
                    <a:pt x="2999" y="19643"/>
                  </a:lnTo>
                  <a:lnTo>
                    <a:pt x="2999" y="19643"/>
                  </a:lnTo>
                  <a:lnTo>
                    <a:pt x="3186" y="19331"/>
                  </a:lnTo>
                  <a:lnTo>
                    <a:pt x="3342" y="18925"/>
                  </a:lnTo>
                  <a:lnTo>
                    <a:pt x="3342" y="18925"/>
                  </a:lnTo>
                  <a:lnTo>
                    <a:pt x="3498" y="18394"/>
                  </a:lnTo>
                  <a:lnTo>
                    <a:pt x="3655" y="17801"/>
                  </a:lnTo>
                  <a:lnTo>
                    <a:pt x="3904" y="16427"/>
                  </a:lnTo>
                  <a:lnTo>
                    <a:pt x="4154" y="14897"/>
                  </a:lnTo>
                  <a:lnTo>
                    <a:pt x="4435" y="13241"/>
                  </a:lnTo>
                  <a:lnTo>
                    <a:pt x="4623" y="12398"/>
                  </a:lnTo>
                  <a:lnTo>
                    <a:pt x="4810" y="11586"/>
                  </a:lnTo>
                  <a:lnTo>
                    <a:pt x="5029" y="10774"/>
                  </a:lnTo>
                  <a:lnTo>
                    <a:pt x="5247" y="9994"/>
                  </a:lnTo>
                  <a:lnTo>
                    <a:pt x="5528" y="9275"/>
                  </a:lnTo>
                  <a:lnTo>
                    <a:pt x="5841" y="8588"/>
                  </a:lnTo>
                  <a:lnTo>
                    <a:pt x="6184" y="7964"/>
                  </a:lnTo>
                  <a:lnTo>
                    <a:pt x="6403" y="7683"/>
                  </a:lnTo>
                  <a:lnTo>
                    <a:pt x="6590" y="7401"/>
                  </a:lnTo>
                  <a:lnTo>
                    <a:pt x="6590" y="7401"/>
                  </a:lnTo>
                  <a:lnTo>
                    <a:pt x="7090" y="6839"/>
                  </a:lnTo>
                  <a:lnTo>
                    <a:pt x="7652" y="6308"/>
                  </a:lnTo>
                  <a:lnTo>
                    <a:pt x="8245" y="5778"/>
                  </a:lnTo>
                  <a:lnTo>
                    <a:pt x="8901" y="5278"/>
                  </a:lnTo>
                  <a:lnTo>
                    <a:pt x="9557" y="4778"/>
                  </a:lnTo>
                  <a:lnTo>
                    <a:pt x="10244" y="4310"/>
                  </a:lnTo>
                  <a:lnTo>
                    <a:pt x="10931" y="3873"/>
                  </a:lnTo>
                  <a:lnTo>
                    <a:pt x="11649" y="3467"/>
                  </a:lnTo>
                  <a:lnTo>
                    <a:pt x="12992" y="2717"/>
                  </a:lnTo>
                  <a:lnTo>
                    <a:pt x="14273" y="2061"/>
                  </a:lnTo>
                  <a:lnTo>
                    <a:pt x="15334" y="1562"/>
                  </a:lnTo>
                  <a:lnTo>
                    <a:pt x="16178" y="1218"/>
                  </a:lnTo>
                  <a:lnTo>
                    <a:pt x="16178" y="1218"/>
                  </a:lnTo>
                  <a:lnTo>
                    <a:pt x="16365" y="1124"/>
                  </a:lnTo>
                  <a:lnTo>
                    <a:pt x="16365" y="1124"/>
                  </a:lnTo>
                  <a:lnTo>
                    <a:pt x="16802" y="937"/>
                  </a:lnTo>
                  <a:lnTo>
                    <a:pt x="16802" y="937"/>
                  </a:lnTo>
                  <a:lnTo>
                    <a:pt x="16802" y="937"/>
                  </a:lnTo>
                  <a:lnTo>
                    <a:pt x="16802" y="937"/>
                  </a:lnTo>
                  <a:lnTo>
                    <a:pt x="16802" y="937"/>
                  </a:lnTo>
                  <a:lnTo>
                    <a:pt x="15834" y="656"/>
                  </a:lnTo>
                  <a:lnTo>
                    <a:pt x="14866" y="406"/>
                  </a:lnTo>
                  <a:lnTo>
                    <a:pt x="13898" y="187"/>
                  </a:lnTo>
                  <a:lnTo>
                    <a:pt x="12898"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3699;p61">
              <a:extLst>
                <a:ext uri="{FF2B5EF4-FFF2-40B4-BE49-F238E27FC236}">
                  <a16:creationId xmlns:a16="http://schemas.microsoft.com/office/drawing/2014/main" id="{2D823AA5-F77B-464B-A3C2-1599CF91B771}"/>
                </a:ext>
              </a:extLst>
            </p:cNvPr>
            <p:cNvSpPr/>
            <p:nvPr/>
          </p:nvSpPr>
          <p:spPr>
            <a:xfrm>
              <a:off x="4867875" y="1658275"/>
              <a:ext cx="594950" cy="639450"/>
            </a:xfrm>
            <a:custGeom>
              <a:avLst/>
              <a:gdLst/>
              <a:ahLst/>
              <a:cxnLst/>
              <a:rect l="l" t="t" r="r" b="b"/>
              <a:pathLst>
                <a:path w="23798" h="25578" extrusionOk="0">
                  <a:moveTo>
                    <a:pt x="15834" y="0"/>
                  </a:moveTo>
                  <a:lnTo>
                    <a:pt x="15116" y="125"/>
                  </a:lnTo>
                  <a:lnTo>
                    <a:pt x="13929" y="406"/>
                  </a:lnTo>
                  <a:lnTo>
                    <a:pt x="13211" y="562"/>
                  </a:lnTo>
                  <a:lnTo>
                    <a:pt x="12399" y="781"/>
                  </a:lnTo>
                  <a:lnTo>
                    <a:pt x="11587" y="1062"/>
                  </a:lnTo>
                  <a:lnTo>
                    <a:pt x="10713" y="1343"/>
                  </a:lnTo>
                  <a:lnTo>
                    <a:pt x="9838" y="1687"/>
                  </a:lnTo>
                  <a:lnTo>
                    <a:pt x="8933" y="2061"/>
                  </a:lnTo>
                  <a:lnTo>
                    <a:pt x="8089" y="2467"/>
                  </a:lnTo>
                  <a:lnTo>
                    <a:pt x="7246" y="2936"/>
                  </a:lnTo>
                  <a:lnTo>
                    <a:pt x="6497" y="3435"/>
                  </a:lnTo>
                  <a:lnTo>
                    <a:pt x="6122" y="3716"/>
                  </a:lnTo>
                  <a:lnTo>
                    <a:pt x="5778" y="3998"/>
                  </a:lnTo>
                  <a:lnTo>
                    <a:pt x="5466" y="4279"/>
                  </a:lnTo>
                  <a:lnTo>
                    <a:pt x="5154" y="4591"/>
                  </a:lnTo>
                  <a:lnTo>
                    <a:pt x="4904" y="4903"/>
                  </a:lnTo>
                  <a:lnTo>
                    <a:pt x="4654" y="5215"/>
                  </a:lnTo>
                  <a:lnTo>
                    <a:pt x="4186" y="5934"/>
                  </a:lnTo>
                  <a:lnTo>
                    <a:pt x="3717" y="6777"/>
                  </a:lnTo>
                  <a:lnTo>
                    <a:pt x="3249" y="7745"/>
                  </a:lnTo>
                  <a:lnTo>
                    <a:pt x="2780" y="8776"/>
                  </a:lnTo>
                  <a:lnTo>
                    <a:pt x="2343" y="9869"/>
                  </a:lnTo>
                  <a:lnTo>
                    <a:pt x="1906" y="10993"/>
                  </a:lnTo>
                  <a:lnTo>
                    <a:pt x="1500" y="12148"/>
                  </a:lnTo>
                  <a:lnTo>
                    <a:pt x="1156" y="13304"/>
                  </a:lnTo>
                  <a:lnTo>
                    <a:pt x="813" y="14459"/>
                  </a:lnTo>
                  <a:lnTo>
                    <a:pt x="532" y="15584"/>
                  </a:lnTo>
                  <a:lnTo>
                    <a:pt x="313" y="16645"/>
                  </a:lnTo>
                  <a:lnTo>
                    <a:pt x="126" y="17645"/>
                  </a:lnTo>
                  <a:lnTo>
                    <a:pt x="32" y="18519"/>
                  </a:lnTo>
                  <a:lnTo>
                    <a:pt x="1" y="19300"/>
                  </a:lnTo>
                  <a:lnTo>
                    <a:pt x="32" y="19675"/>
                  </a:lnTo>
                  <a:lnTo>
                    <a:pt x="63" y="19956"/>
                  </a:lnTo>
                  <a:lnTo>
                    <a:pt x="126" y="20237"/>
                  </a:lnTo>
                  <a:lnTo>
                    <a:pt x="188" y="20487"/>
                  </a:lnTo>
                  <a:lnTo>
                    <a:pt x="313" y="20674"/>
                  </a:lnTo>
                  <a:lnTo>
                    <a:pt x="438" y="20830"/>
                  </a:lnTo>
                  <a:lnTo>
                    <a:pt x="813" y="21174"/>
                  </a:lnTo>
                  <a:lnTo>
                    <a:pt x="1032" y="21361"/>
                  </a:lnTo>
                  <a:lnTo>
                    <a:pt x="1219" y="21580"/>
                  </a:lnTo>
                  <a:lnTo>
                    <a:pt x="1375" y="21798"/>
                  </a:lnTo>
                  <a:lnTo>
                    <a:pt x="1531" y="22079"/>
                  </a:lnTo>
                  <a:lnTo>
                    <a:pt x="1844" y="22860"/>
                  </a:lnTo>
                  <a:lnTo>
                    <a:pt x="2125" y="23610"/>
                  </a:lnTo>
                  <a:lnTo>
                    <a:pt x="2374" y="24359"/>
                  </a:lnTo>
                  <a:lnTo>
                    <a:pt x="2531" y="24671"/>
                  </a:lnTo>
                  <a:lnTo>
                    <a:pt x="2687" y="24952"/>
                  </a:lnTo>
                  <a:lnTo>
                    <a:pt x="2780" y="25140"/>
                  </a:lnTo>
                  <a:lnTo>
                    <a:pt x="2905" y="25296"/>
                  </a:lnTo>
                  <a:lnTo>
                    <a:pt x="3030" y="25421"/>
                  </a:lnTo>
                  <a:lnTo>
                    <a:pt x="3124" y="25515"/>
                  </a:lnTo>
                  <a:lnTo>
                    <a:pt x="3218" y="25577"/>
                  </a:lnTo>
                  <a:lnTo>
                    <a:pt x="3311" y="25577"/>
                  </a:lnTo>
                  <a:lnTo>
                    <a:pt x="3343" y="25546"/>
                  </a:lnTo>
                  <a:lnTo>
                    <a:pt x="3374" y="25483"/>
                  </a:lnTo>
                  <a:lnTo>
                    <a:pt x="3374" y="24952"/>
                  </a:lnTo>
                  <a:lnTo>
                    <a:pt x="3436" y="24297"/>
                  </a:lnTo>
                  <a:lnTo>
                    <a:pt x="3530" y="23547"/>
                  </a:lnTo>
                  <a:lnTo>
                    <a:pt x="3686" y="22704"/>
                  </a:lnTo>
                  <a:lnTo>
                    <a:pt x="3842" y="21830"/>
                  </a:lnTo>
                  <a:lnTo>
                    <a:pt x="4061" y="20893"/>
                  </a:lnTo>
                  <a:lnTo>
                    <a:pt x="4311" y="19925"/>
                  </a:lnTo>
                  <a:lnTo>
                    <a:pt x="4592" y="18894"/>
                  </a:lnTo>
                  <a:lnTo>
                    <a:pt x="4904" y="17863"/>
                  </a:lnTo>
                  <a:lnTo>
                    <a:pt x="5248" y="16833"/>
                  </a:lnTo>
                  <a:lnTo>
                    <a:pt x="5622" y="15771"/>
                  </a:lnTo>
                  <a:lnTo>
                    <a:pt x="5997" y="14740"/>
                  </a:lnTo>
                  <a:lnTo>
                    <a:pt x="6403" y="13741"/>
                  </a:lnTo>
                  <a:lnTo>
                    <a:pt x="6840" y="12804"/>
                  </a:lnTo>
                  <a:lnTo>
                    <a:pt x="7277" y="11867"/>
                  </a:lnTo>
                  <a:lnTo>
                    <a:pt x="7715" y="11024"/>
                  </a:lnTo>
                  <a:lnTo>
                    <a:pt x="7965" y="10618"/>
                  </a:lnTo>
                  <a:lnTo>
                    <a:pt x="8246" y="10212"/>
                  </a:lnTo>
                  <a:lnTo>
                    <a:pt x="8527" y="9806"/>
                  </a:lnTo>
                  <a:lnTo>
                    <a:pt x="8870" y="9431"/>
                  </a:lnTo>
                  <a:lnTo>
                    <a:pt x="9214" y="9057"/>
                  </a:lnTo>
                  <a:lnTo>
                    <a:pt x="9588" y="8682"/>
                  </a:lnTo>
                  <a:lnTo>
                    <a:pt x="10400" y="7995"/>
                  </a:lnTo>
                  <a:lnTo>
                    <a:pt x="11275" y="7308"/>
                  </a:lnTo>
                  <a:lnTo>
                    <a:pt x="12180" y="6683"/>
                  </a:lnTo>
                  <a:lnTo>
                    <a:pt x="13117" y="6090"/>
                  </a:lnTo>
                  <a:lnTo>
                    <a:pt x="14054" y="5559"/>
                  </a:lnTo>
                  <a:lnTo>
                    <a:pt x="14960" y="5091"/>
                  </a:lnTo>
                  <a:lnTo>
                    <a:pt x="15834" y="4653"/>
                  </a:lnTo>
                  <a:lnTo>
                    <a:pt x="16678" y="4279"/>
                  </a:lnTo>
                  <a:lnTo>
                    <a:pt x="17458" y="3966"/>
                  </a:lnTo>
                  <a:lnTo>
                    <a:pt x="18114" y="3716"/>
                  </a:lnTo>
                  <a:lnTo>
                    <a:pt x="18707" y="3529"/>
                  </a:lnTo>
                  <a:lnTo>
                    <a:pt x="19145" y="3404"/>
                  </a:lnTo>
                  <a:lnTo>
                    <a:pt x="19426" y="3373"/>
                  </a:lnTo>
                  <a:lnTo>
                    <a:pt x="20425" y="3342"/>
                  </a:lnTo>
                  <a:lnTo>
                    <a:pt x="21268" y="3404"/>
                  </a:lnTo>
                  <a:lnTo>
                    <a:pt x="21955" y="3498"/>
                  </a:lnTo>
                  <a:lnTo>
                    <a:pt x="22517" y="3592"/>
                  </a:lnTo>
                  <a:lnTo>
                    <a:pt x="22955" y="3685"/>
                  </a:lnTo>
                  <a:lnTo>
                    <a:pt x="23298" y="3748"/>
                  </a:lnTo>
                  <a:lnTo>
                    <a:pt x="23579" y="3779"/>
                  </a:lnTo>
                  <a:lnTo>
                    <a:pt x="23673" y="3748"/>
                  </a:lnTo>
                  <a:lnTo>
                    <a:pt x="23767" y="3716"/>
                  </a:lnTo>
                  <a:lnTo>
                    <a:pt x="23798" y="3654"/>
                  </a:lnTo>
                  <a:lnTo>
                    <a:pt x="23798" y="3623"/>
                  </a:lnTo>
                  <a:lnTo>
                    <a:pt x="23767" y="3529"/>
                  </a:lnTo>
                  <a:lnTo>
                    <a:pt x="23673" y="3404"/>
                  </a:lnTo>
                  <a:lnTo>
                    <a:pt x="23486" y="3248"/>
                  </a:lnTo>
                  <a:lnTo>
                    <a:pt x="23048" y="2873"/>
                  </a:lnTo>
                  <a:lnTo>
                    <a:pt x="22455" y="2467"/>
                  </a:lnTo>
                  <a:lnTo>
                    <a:pt x="21799" y="2061"/>
                  </a:lnTo>
                  <a:lnTo>
                    <a:pt x="21175" y="1687"/>
                  </a:lnTo>
                  <a:lnTo>
                    <a:pt x="20612" y="1374"/>
                  </a:lnTo>
                  <a:lnTo>
                    <a:pt x="20175" y="1156"/>
                  </a:lnTo>
                  <a:lnTo>
                    <a:pt x="19332" y="812"/>
                  </a:lnTo>
                  <a:lnTo>
                    <a:pt x="18770" y="594"/>
                  </a:lnTo>
                  <a:lnTo>
                    <a:pt x="18145" y="375"/>
                  </a:lnTo>
                  <a:lnTo>
                    <a:pt x="17521" y="219"/>
                  </a:lnTo>
                  <a:lnTo>
                    <a:pt x="16927" y="63"/>
                  </a:lnTo>
                  <a:lnTo>
                    <a:pt x="1636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3700;p61">
              <a:extLst>
                <a:ext uri="{FF2B5EF4-FFF2-40B4-BE49-F238E27FC236}">
                  <a16:creationId xmlns:a16="http://schemas.microsoft.com/office/drawing/2014/main" id="{DE8AF8DA-C8C0-CFD1-44F3-B00379955391}"/>
                </a:ext>
              </a:extLst>
            </p:cNvPr>
            <p:cNvSpPr/>
            <p:nvPr/>
          </p:nvSpPr>
          <p:spPr>
            <a:xfrm>
              <a:off x="4977200" y="1818325"/>
              <a:ext cx="96050" cy="71850"/>
            </a:xfrm>
            <a:custGeom>
              <a:avLst/>
              <a:gdLst/>
              <a:ahLst/>
              <a:cxnLst/>
              <a:rect l="l" t="t" r="r" b="b"/>
              <a:pathLst>
                <a:path w="3842" h="2874" extrusionOk="0">
                  <a:moveTo>
                    <a:pt x="63" y="0"/>
                  </a:moveTo>
                  <a:lnTo>
                    <a:pt x="31" y="31"/>
                  </a:lnTo>
                  <a:lnTo>
                    <a:pt x="0" y="31"/>
                  </a:lnTo>
                  <a:lnTo>
                    <a:pt x="0" y="94"/>
                  </a:lnTo>
                  <a:lnTo>
                    <a:pt x="375" y="562"/>
                  </a:lnTo>
                  <a:lnTo>
                    <a:pt x="750" y="1031"/>
                  </a:lnTo>
                  <a:lnTo>
                    <a:pt x="1187" y="1437"/>
                  </a:lnTo>
                  <a:lnTo>
                    <a:pt x="1624" y="1812"/>
                  </a:lnTo>
                  <a:lnTo>
                    <a:pt x="2124" y="2155"/>
                  </a:lnTo>
                  <a:lnTo>
                    <a:pt x="2655" y="2436"/>
                  </a:lnTo>
                  <a:lnTo>
                    <a:pt x="3186" y="2686"/>
                  </a:lnTo>
                  <a:lnTo>
                    <a:pt x="3748" y="2873"/>
                  </a:lnTo>
                  <a:lnTo>
                    <a:pt x="3810" y="2842"/>
                  </a:lnTo>
                  <a:lnTo>
                    <a:pt x="3841" y="2811"/>
                  </a:lnTo>
                  <a:lnTo>
                    <a:pt x="3841" y="2748"/>
                  </a:lnTo>
                  <a:lnTo>
                    <a:pt x="3810" y="2717"/>
                  </a:lnTo>
                  <a:lnTo>
                    <a:pt x="3279" y="2467"/>
                  </a:lnTo>
                  <a:lnTo>
                    <a:pt x="2780" y="2186"/>
                  </a:lnTo>
                  <a:lnTo>
                    <a:pt x="2311" y="1874"/>
                  </a:lnTo>
                  <a:lnTo>
                    <a:pt x="1843" y="1562"/>
                  </a:lnTo>
                  <a:lnTo>
                    <a:pt x="1343" y="1218"/>
                  </a:lnTo>
                  <a:lnTo>
                    <a:pt x="906" y="843"/>
                  </a:lnTo>
                  <a:lnTo>
                    <a:pt x="469" y="437"/>
                  </a:lnTo>
                  <a:lnTo>
                    <a:pt x="94" y="31"/>
                  </a:lnTo>
                  <a:lnTo>
                    <a:pt x="6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3701;p61">
              <a:extLst>
                <a:ext uri="{FF2B5EF4-FFF2-40B4-BE49-F238E27FC236}">
                  <a16:creationId xmlns:a16="http://schemas.microsoft.com/office/drawing/2014/main" id="{E5914F71-82DD-F50B-8401-FB742BEA109A}"/>
                </a:ext>
              </a:extLst>
            </p:cNvPr>
            <p:cNvSpPr/>
            <p:nvPr/>
          </p:nvSpPr>
          <p:spPr>
            <a:xfrm>
              <a:off x="4881150" y="2121250"/>
              <a:ext cx="64050" cy="110100"/>
            </a:xfrm>
            <a:custGeom>
              <a:avLst/>
              <a:gdLst/>
              <a:ahLst/>
              <a:cxnLst/>
              <a:rect l="l" t="t" r="r" b="b"/>
              <a:pathLst>
                <a:path w="2562" h="4404" extrusionOk="0">
                  <a:moveTo>
                    <a:pt x="1" y="0"/>
                  </a:moveTo>
                  <a:lnTo>
                    <a:pt x="1" y="31"/>
                  </a:lnTo>
                  <a:lnTo>
                    <a:pt x="63" y="344"/>
                  </a:lnTo>
                  <a:lnTo>
                    <a:pt x="157" y="594"/>
                  </a:lnTo>
                  <a:lnTo>
                    <a:pt x="282" y="875"/>
                  </a:lnTo>
                  <a:lnTo>
                    <a:pt x="407" y="1093"/>
                  </a:lnTo>
                  <a:lnTo>
                    <a:pt x="750" y="1562"/>
                  </a:lnTo>
                  <a:lnTo>
                    <a:pt x="1094" y="2030"/>
                  </a:lnTo>
                  <a:lnTo>
                    <a:pt x="1375" y="2686"/>
                  </a:lnTo>
                  <a:lnTo>
                    <a:pt x="1594" y="3373"/>
                  </a:lnTo>
                  <a:lnTo>
                    <a:pt x="1750" y="3654"/>
                  </a:lnTo>
                  <a:lnTo>
                    <a:pt x="1937" y="3935"/>
                  </a:lnTo>
                  <a:lnTo>
                    <a:pt x="2156" y="4185"/>
                  </a:lnTo>
                  <a:lnTo>
                    <a:pt x="2406" y="4404"/>
                  </a:lnTo>
                  <a:lnTo>
                    <a:pt x="2530" y="4404"/>
                  </a:lnTo>
                  <a:lnTo>
                    <a:pt x="2562" y="4372"/>
                  </a:lnTo>
                  <a:lnTo>
                    <a:pt x="2530" y="4310"/>
                  </a:lnTo>
                  <a:lnTo>
                    <a:pt x="2374" y="4060"/>
                  </a:lnTo>
                  <a:lnTo>
                    <a:pt x="2187" y="3810"/>
                  </a:lnTo>
                  <a:lnTo>
                    <a:pt x="2031" y="3498"/>
                  </a:lnTo>
                  <a:lnTo>
                    <a:pt x="1875" y="3154"/>
                  </a:lnTo>
                  <a:lnTo>
                    <a:pt x="1687" y="2530"/>
                  </a:lnTo>
                  <a:lnTo>
                    <a:pt x="1437" y="1905"/>
                  </a:lnTo>
                  <a:lnTo>
                    <a:pt x="1094" y="1468"/>
                  </a:lnTo>
                  <a:lnTo>
                    <a:pt x="719" y="1062"/>
                  </a:lnTo>
                  <a:lnTo>
                    <a:pt x="501" y="875"/>
                  </a:lnTo>
                  <a:lnTo>
                    <a:pt x="313" y="625"/>
                  </a:lnTo>
                  <a:lnTo>
                    <a:pt x="188" y="344"/>
                  </a:lnTo>
                  <a:lnTo>
                    <a:pt x="95" y="31"/>
                  </a:lnTo>
                  <a:lnTo>
                    <a:pt x="6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3702;p61">
              <a:extLst>
                <a:ext uri="{FF2B5EF4-FFF2-40B4-BE49-F238E27FC236}">
                  <a16:creationId xmlns:a16="http://schemas.microsoft.com/office/drawing/2014/main" id="{4D9A2B14-19BB-4980-6237-21388BC6C647}"/>
                </a:ext>
              </a:extLst>
            </p:cNvPr>
            <p:cNvSpPr/>
            <p:nvPr/>
          </p:nvSpPr>
          <p:spPr>
            <a:xfrm>
              <a:off x="4888175" y="2057225"/>
              <a:ext cx="72650" cy="98400"/>
            </a:xfrm>
            <a:custGeom>
              <a:avLst/>
              <a:gdLst/>
              <a:ahLst/>
              <a:cxnLst/>
              <a:rect l="l" t="t" r="r" b="b"/>
              <a:pathLst>
                <a:path w="2906" h="3936" extrusionOk="0">
                  <a:moveTo>
                    <a:pt x="32" y="0"/>
                  </a:moveTo>
                  <a:lnTo>
                    <a:pt x="1" y="32"/>
                  </a:lnTo>
                  <a:lnTo>
                    <a:pt x="1" y="63"/>
                  </a:lnTo>
                  <a:lnTo>
                    <a:pt x="157" y="375"/>
                  </a:lnTo>
                  <a:lnTo>
                    <a:pt x="313" y="687"/>
                  </a:lnTo>
                  <a:lnTo>
                    <a:pt x="594" y="1343"/>
                  </a:lnTo>
                  <a:lnTo>
                    <a:pt x="875" y="1874"/>
                  </a:lnTo>
                  <a:lnTo>
                    <a:pt x="1219" y="2374"/>
                  </a:lnTo>
                  <a:lnTo>
                    <a:pt x="1531" y="2842"/>
                  </a:lnTo>
                  <a:lnTo>
                    <a:pt x="1937" y="3279"/>
                  </a:lnTo>
                  <a:lnTo>
                    <a:pt x="2125" y="3467"/>
                  </a:lnTo>
                  <a:lnTo>
                    <a:pt x="2374" y="3654"/>
                  </a:lnTo>
                  <a:lnTo>
                    <a:pt x="2593" y="3810"/>
                  </a:lnTo>
                  <a:lnTo>
                    <a:pt x="2874" y="3935"/>
                  </a:lnTo>
                  <a:lnTo>
                    <a:pt x="2905" y="3935"/>
                  </a:lnTo>
                  <a:lnTo>
                    <a:pt x="2905" y="3904"/>
                  </a:lnTo>
                  <a:lnTo>
                    <a:pt x="2468" y="3498"/>
                  </a:lnTo>
                  <a:lnTo>
                    <a:pt x="2249" y="3279"/>
                  </a:lnTo>
                  <a:lnTo>
                    <a:pt x="2062" y="3061"/>
                  </a:lnTo>
                  <a:lnTo>
                    <a:pt x="1687" y="2624"/>
                  </a:lnTo>
                  <a:lnTo>
                    <a:pt x="1375" y="2124"/>
                  </a:lnTo>
                  <a:lnTo>
                    <a:pt x="813" y="1156"/>
                  </a:lnTo>
                  <a:lnTo>
                    <a:pt x="438" y="594"/>
                  </a:lnTo>
                  <a:lnTo>
                    <a:pt x="251" y="313"/>
                  </a:lnTo>
                  <a:lnTo>
                    <a:pt x="9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3703;p61">
              <a:extLst>
                <a:ext uri="{FF2B5EF4-FFF2-40B4-BE49-F238E27FC236}">
                  <a16:creationId xmlns:a16="http://schemas.microsoft.com/office/drawing/2014/main" id="{1AFB6BD8-08F2-6A42-1836-866061247706}"/>
                </a:ext>
              </a:extLst>
            </p:cNvPr>
            <p:cNvSpPr/>
            <p:nvPr/>
          </p:nvSpPr>
          <p:spPr>
            <a:xfrm>
              <a:off x="4903800" y="2005700"/>
              <a:ext cx="74975" cy="83550"/>
            </a:xfrm>
            <a:custGeom>
              <a:avLst/>
              <a:gdLst/>
              <a:ahLst/>
              <a:cxnLst/>
              <a:rect l="l" t="t" r="r" b="b"/>
              <a:pathLst>
                <a:path w="2999" h="3342" extrusionOk="0">
                  <a:moveTo>
                    <a:pt x="32" y="0"/>
                  </a:moveTo>
                  <a:lnTo>
                    <a:pt x="1" y="31"/>
                  </a:lnTo>
                  <a:lnTo>
                    <a:pt x="1" y="63"/>
                  </a:lnTo>
                  <a:lnTo>
                    <a:pt x="250" y="562"/>
                  </a:lnTo>
                  <a:lnTo>
                    <a:pt x="500" y="1062"/>
                  </a:lnTo>
                  <a:lnTo>
                    <a:pt x="813" y="1530"/>
                  </a:lnTo>
                  <a:lnTo>
                    <a:pt x="1125" y="1999"/>
                  </a:lnTo>
                  <a:lnTo>
                    <a:pt x="1500" y="2405"/>
                  </a:lnTo>
                  <a:lnTo>
                    <a:pt x="1906" y="2780"/>
                  </a:lnTo>
                  <a:lnTo>
                    <a:pt x="2405" y="3092"/>
                  </a:lnTo>
                  <a:lnTo>
                    <a:pt x="2936" y="3342"/>
                  </a:lnTo>
                  <a:lnTo>
                    <a:pt x="2967" y="3342"/>
                  </a:lnTo>
                  <a:lnTo>
                    <a:pt x="2967" y="3311"/>
                  </a:lnTo>
                  <a:lnTo>
                    <a:pt x="2999" y="3279"/>
                  </a:lnTo>
                  <a:lnTo>
                    <a:pt x="2967" y="3248"/>
                  </a:lnTo>
                  <a:lnTo>
                    <a:pt x="2530" y="2936"/>
                  </a:lnTo>
                  <a:lnTo>
                    <a:pt x="2124" y="2561"/>
                  </a:lnTo>
                  <a:lnTo>
                    <a:pt x="1718" y="2186"/>
                  </a:lnTo>
                  <a:lnTo>
                    <a:pt x="1343" y="1780"/>
                  </a:lnTo>
                  <a:lnTo>
                    <a:pt x="719" y="906"/>
                  </a:lnTo>
                  <a:lnTo>
                    <a:pt x="94" y="31"/>
                  </a:lnTo>
                  <a:lnTo>
                    <a:pt x="6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3704;p61">
              <a:extLst>
                <a:ext uri="{FF2B5EF4-FFF2-40B4-BE49-F238E27FC236}">
                  <a16:creationId xmlns:a16="http://schemas.microsoft.com/office/drawing/2014/main" id="{2EC9A25C-601C-CB7D-C1CC-4D054FEC7607}"/>
                </a:ext>
              </a:extLst>
            </p:cNvPr>
            <p:cNvSpPr/>
            <p:nvPr/>
          </p:nvSpPr>
          <p:spPr>
            <a:xfrm>
              <a:off x="4925650" y="1940100"/>
              <a:ext cx="73425" cy="85125"/>
            </a:xfrm>
            <a:custGeom>
              <a:avLst/>
              <a:gdLst/>
              <a:ahLst/>
              <a:cxnLst/>
              <a:rect l="l" t="t" r="r" b="b"/>
              <a:pathLst>
                <a:path w="2937" h="3405" extrusionOk="0">
                  <a:moveTo>
                    <a:pt x="1" y="1"/>
                  </a:moveTo>
                  <a:lnTo>
                    <a:pt x="1" y="63"/>
                  </a:lnTo>
                  <a:lnTo>
                    <a:pt x="63" y="313"/>
                  </a:lnTo>
                  <a:lnTo>
                    <a:pt x="126" y="594"/>
                  </a:lnTo>
                  <a:lnTo>
                    <a:pt x="251" y="844"/>
                  </a:lnTo>
                  <a:lnTo>
                    <a:pt x="407" y="1063"/>
                  </a:lnTo>
                  <a:lnTo>
                    <a:pt x="719" y="1562"/>
                  </a:lnTo>
                  <a:lnTo>
                    <a:pt x="1094" y="2031"/>
                  </a:lnTo>
                  <a:lnTo>
                    <a:pt x="1500" y="2499"/>
                  </a:lnTo>
                  <a:lnTo>
                    <a:pt x="1937" y="2905"/>
                  </a:lnTo>
                  <a:lnTo>
                    <a:pt x="2156" y="3061"/>
                  </a:lnTo>
                  <a:lnTo>
                    <a:pt x="2374" y="3218"/>
                  </a:lnTo>
                  <a:lnTo>
                    <a:pt x="2593" y="3343"/>
                  </a:lnTo>
                  <a:lnTo>
                    <a:pt x="2874" y="3405"/>
                  </a:lnTo>
                  <a:lnTo>
                    <a:pt x="2905" y="3374"/>
                  </a:lnTo>
                  <a:lnTo>
                    <a:pt x="2937" y="3343"/>
                  </a:lnTo>
                  <a:lnTo>
                    <a:pt x="2937" y="3311"/>
                  </a:lnTo>
                  <a:lnTo>
                    <a:pt x="2905" y="3280"/>
                  </a:lnTo>
                  <a:lnTo>
                    <a:pt x="2687" y="3155"/>
                  </a:lnTo>
                  <a:lnTo>
                    <a:pt x="2468" y="2999"/>
                  </a:lnTo>
                  <a:lnTo>
                    <a:pt x="2281" y="2843"/>
                  </a:lnTo>
                  <a:lnTo>
                    <a:pt x="2125" y="2624"/>
                  </a:lnTo>
                  <a:lnTo>
                    <a:pt x="1375" y="1781"/>
                  </a:lnTo>
                  <a:lnTo>
                    <a:pt x="657" y="969"/>
                  </a:lnTo>
                  <a:lnTo>
                    <a:pt x="469" y="750"/>
                  </a:lnTo>
                  <a:lnTo>
                    <a:pt x="313" y="532"/>
                  </a:lnTo>
                  <a:lnTo>
                    <a:pt x="188" y="282"/>
                  </a:lnTo>
                  <a:lnTo>
                    <a:pt x="63" y="32"/>
                  </a:lnTo>
                  <a:lnTo>
                    <a:pt x="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3705;p61">
              <a:extLst>
                <a:ext uri="{FF2B5EF4-FFF2-40B4-BE49-F238E27FC236}">
                  <a16:creationId xmlns:a16="http://schemas.microsoft.com/office/drawing/2014/main" id="{9187EB54-47C1-AB72-5283-5784839888F3}"/>
                </a:ext>
              </a:extLst>
            </p:cNvPr>
            <p:cNvSpPr/>
            <p:nvPr/>
          </p:nvSpPr>
          <p:spPr>
            <a:xfrm>
              <a:off x="4950650" y="1885450"/>
              <a:ext cx="78875" cy="74975"/>
            </a:xfrm>
            <a:custGeom>
              <a:avLst/>
              <a:gdLst/>
              <a:ahLst/>
              <a:cxnLst/>
              <a:rect l="l" t="t" r="r" b="b"/>
              <a:pathLst>
                <a:path w="3155" h="2999" extrusionOk="0">
                  <a:moveTo>
                    <a:pt x="32" y="1"/>
                  </a:moveTo>
                  <a:lnTo>
                    <a:pt x="0" y="32"/>
                  </a:lnTo>
                  <a:lnTo>
                    <a:pt x="0" y="63"/>
                  </a:lnTo>
                  <a:lnTo>
                    <a:pt x="281" y="532"/>
                  </a:lnTo>
                  <a:lnTo>
                    <a:pt x="594" y="1000"/>
                  </a:lnTo>
                  <a:lnTo>
                    <a:pt x="937" y="1406"/>
                  </a:lnTo>
                  <a:lnTo>
                    <a:pt x="1343" y="1781"/>
                  </a:lnTo>
                  <a:lnTo>
                    <a:pt x="1718" y="2156"/>
                  </a:lnTo>
                  <a:lnTo>
                    <a:pt x="2155" y="2468"/>
                  </a:lnTo>
                  <a:lnTo>
                    <a:pt x="2343" y="2655"/>
                  </a:lnTo>
                  <a:lnTo>
                    <a:pt x="2592" y="2780"/>
                  </a:lnTo>
                  <a:lnTo>
                    <a:pt x="2811" y="2905"/>
                  </a:lnTo>
                  <a:lnTo>
                    <a:pt x="3061" y="2999"/>
                  </a:lnTo>
                  <a:lnTo>
                    <a:pt x="3123" y="2968"/>
                  </a:lnTo>
                  <a:lnTo>
                    <a:pt x="3154" y="2936"/>
                  </a:lnTo>
                  <a:lnTo>
                    <a:pt x="3123" y="2905"/>
                  </a:lnTo>
                  <a:lnTo>
                    <a:pt x="2749" y="2562"/>
                  </a:lnTo>
                  <a:lnTo>
                    <a:pt x="2343" y="2249"/>
                  </a:lnTo>
                  <a:lnTo>
                    <a:pt x="1562" y="1562"/>
                  </a:lnTo>
                  <a:lnTo>
                    <a:pt x="1187" y="1219"/>
                  </a:lnTo>
                  <a:lnTo>
                    <a:pt x="812" y="813"/>
                  </a:lnTo>
                  <a:lnTo>
                    <a:pt x="438" y="438"/>
                  </a:lnTo>
                  <a:lnTo>
                    <a:pt x="94" y="32"/>
                  </a:lnTo>
                  <a:lnTo>
                    <a:pt x="6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3706;p61">
              <a:extLst>
                <a:ext uri="{FF2B5EF4-FFF2-40B4-BE49-F238E27FC236}">
                  <a16:creationId xmlns:a16="http://schemas.microsoft.com/office/drawing/2014/main" id="{401D5B4A-ADF0-77DA-1FF6-B2C398808B9C}"/>
                </a:ext>
              </a:extLst>
            </p:cNvPr>
            <p:cNvSpPr/>
            <p:nvPr/>
          </p:nvSpPr>
          <p:spPr>
            <a:xfrm>
              <a:off x="5013875" y="1773025"/>
              <a:ext cx="106225" cy="71850"/>
            </a:xfrm>
            <a:custGeom>
              <a:avLst/>
              <a:gdLst/>
              <a:ahLst/>
              <a:cxnLst/>
              <a:rect l="l" t="t" r="r" b="b"/>
              <a:pathLst>
                <a:path w="4249" h="2874" extrusionOk="0">
                  <a:moveTo>
                    <a:pt x="32" y="1"/>
                  </a:moveTo>
                  <a:lnTo>
                    <a:pt x="1" y="32"/>
                  </a:lnTo>
                  <a:lnTo>
                    <a:pt x="32" y="63"/>
                  </a:lnTo>
                  <a:lnTo>
                    <a:pt x="2093" y="1469"/>
                  </a:lnTo>
                  <a:lnTo>
                    <a:pt x="3124" y="2156"/>
                  </a:lnTo>
                  <a:lnTo>
                    <a:pt x="4154" y="2874"/>
                  </a:lnTo>
                  <a:lnTo>
                    <a:pt x="4248" y="2874"/>
                  </a:lnTo>
                  <a:lnTo>
                    <a:pt x="4248" y="2843"/>
                  </a:lnTo>
                  <a:lnTo>
                    <a:pt x="4217" y="2812"/>
                  </a:lnTo>
                  <a:lnTo>
                    <a:pt x="3780" y="2374"/>
                  </a:lnTo>
                  <a:lnTo>
                    <a:pt x="3342" y="1937"/>
                  </a:lnTo>
                  <a:lnTo>
                    <a:pt x="2843" y="1531"/>
                  </a:lnTo>
                  <a:lnTo>
                    <a:pt x="2312" y="1188"/>
                  </a:lnTo>
                  <a:lnTo>
                    <a:pt x="1781" y="844"/>
                  </a:lnTo>
                  <a:lnTo>
                    <a:pt x="1219" y="532"/>
                  </a:lnTo>
                  <a:lnTo>
                    <a:pt x="657" y="251"/>
                  </a:lnTo>
                  <a:lnTo>
                    <a:pt x="6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3707;p61">
              <a:extLst>
                <a:ext uri="{FF2B5EF4-FFF2-40B4-BE49-F238E27FC236}">
                  <a16:creationId xmlns:a16="http://schemas.microsoft.com/office/drawing/2014/main" id="{9AE02A0C-2B3B-ACED-7E13-0AD10EE28C36}"/>
                </a:ext>
              </a:extLst>
            </p:cNvPr>
            <p:cNvSpPr/>
            <p:nvPr/>
          </p:nvSpPr>
          <p:spPr>
            <a:xfrm>
              <a:off x="5067750" y="1737125"/>
              <a:ext cx="104650" cy="69500"/>
            </a:xfrm>
            <a:custGeom>
              <a:avLst/>
              <a:gdLst/>
              <a:ahLst/>
              <a:cxnLst/>
              <a:rect l="l" t="t" r="r" b="b"/>
              <a:pathLst>
                <a:path w="4186" h="2780" extrusionOk="0">
                  <a:moveTo>
                    <a:pt x="32" y="0"/>
                  </a:moveTo>
                  <a:lnTo>
                    <a:pt x="1" y="32"/>
                  </a:lnTo>
                  <a:lnTo>
                    <a:pt x="32" y="63"/>
                  </a:lnTo>
                  <a:lnTo>
                    <a:pt x="1125" y="656"/>
                  </a:lnTo>
                  <a:lnTo>
                    <a:pt x="1656" y="968"/>
                  </a:lnTo>
                  <a:lnTo>
                    <a:pt x="2218" y="1281"/>
                  </a:lnTo>
                  <a:lnTo>
                    <a:pt x="2749" y="1593"/>
                  </a:lnTo>
                  <a:lnTo>
                    <a:pt x="3249" y="1968"/>
                  </a:lnTo>
                  <a:lnTo>
                    <a:pt x="3467" y="2155"/>
                  </a:lnTo>
                  <a:lnTo>
                    <a:pt x="3686" y="2374"/>
                  </a:lnTo>
                  <a:lnTo>
                    <a:pt x="4123" y="2780"/>
                  </a:lnTo>
                  <a:lnTo>
                    <a:pt x="4185" y="2780"/>
                  </a:lnTo>
                  <a:lnTo>
                    <a:pt x="4185" y="2749"/>
                  </a:lnTo>
                  <a:lnTo>
                    <a:pt x="4029" y="2499"/>
                  </a:lnTo>
                  <a:lnTo>
                    <a:pt x="3873" y="2249"/>
                  </a:lnTo>
                  <a:lnTo>
                    <a:pt x="3686" y="1999"/>
                  </a:lnTo>
                  <a:lnTo>
                    <a:pt x="3467" y="1812"/>
                  </a:lnTo>
                  <a:lnTo>
                    <a:pt x="2968" y="1374"/>
                  </a:lnTo>
                  <a:lnTo>
                    <a:pt x="2468" y="1031"/>
                  </a:lnTo>
                  <a:lnTo>
                    <a:pt x="1875" y="719"/>
                  </a:lnTo>
                  <a:lnTo>
                    <a:pt x="1281" y="438"/>
                  </a:lnTo>
                  <a:lnTo>
                    <a:pt x="688" y="219"/>
                  </a:lnTo>
                  <a:lnTo>
                    <a:pt x="6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3708;p61">
              <a:extLst>
                <a:ext uri="{FF2B5EF4-FFF2-40B4-BE49-F238E27FC236}">
                  <a16:creationId xmlns:a16="http://schemas.microsoft.com/office/drawing/2014/main" id="{62F27640-FA6A-A1CE-FD84-D95F4E841E41}"/>
                </a:ext>
              </a:extLst>
            </p:cNvPr>
            <p:cNvSpPr/>
            <p:nvPr/>
          </p:nvSpPr>
          <p:spPr>
            <a:xfrm>
              <a:off x="5131000" y="1707450"/>
              <a:ext cx="96050" cy="66400"/>
            </a:xfrm>
            <a:custGeom>
              <a:avLst/>
              <a:gdLst/>
              <a:ahLst/>
              <a:cxnLst/>
              <a:rect l="l" t="t" r="r" b="b"/>
              <a:pathLst>
                <a:path w="3842" h="2656" extrusionOk="0">
                  <a:moveTo>
                    <a:pt x="32" y="1"/>
                  </a:moveTo>
                  <a:lnTo>
                    <a:pt x="0" y="32"/>
                  </a:lnTo>
                  <a:lnTo>
                    <a:pt x="0" y="63"/>
                  </a:lnTo>
                  <a:lnTo>
                    <a:pt x="32" y="63"/>
                  </a:lnTo>
                  <a:lnTo>
                    <a:pt x="531" y="344"/>
                  </a:lnTo>
                  <a:lnTo>
                    <a:pt x="1031" y="594"/>
                  </a:lnTo>
                  <a:lnTo>
                    <a:pt x="1531" y="906"/>
                  </a:lnTo>
                  <a:lnTo>
                    <a:pt x="1999" y="1219"/>
                  </a:lnTo>
                  <a:lnTo>
                    <a:pt x="2467" y="1562"/>
                  </a:lnTo>
                  <a:lnTo>
                    <a:pt x="2905" y="1906"/>
                  </a:lnTo>
                  <a:lnTo>
                    <a:pt x="3342" y="2280"/>
                  </a:lnTo>
                  <a:lnTo>
                    <a:pt x="3810" y="2655"/>
                  </a:lnTo>
                  <a:lnTo>
                    <a:pt x="3842" y="2624"/>
                  </a:lnTo>
                  <a:lnTo>
                    <a:pt x="3842" y="2593"/>
                  </a:lnTo>
                  <a:lnTo>
                    <a:pt x="3467" y="2124"/>
                  </a:lnTo>
                  <a:lnTo>
                    <a:pt x="3030" y="1718"/>
                  </a:lnTo>
                  <a:lnTo>
                    <a:pt x="2592" y="1312"/>
                  </a:lnTo>
                  <a:lnTo>
                    <a:pt x="2124" y="938"/>
                  </a:lnTo>
                  <a:lnTo>
                    <a:pt x="1624" y="656"/>
                  </a:lnTo>
                  <a:lnTo>
                    <a:pt x="1125" y="375"/>
                  </a:lnTo>
                  <a:lnTo>
                    <a:pt x="594" y="157"/>
                  </a:lnTo>
                  <a:lnTo>
                    <a:pt x="6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3709;p61">
              <a:extLst>
                <a:ext uri="{FF2B5EF4-FFF2-40B4-BE49-F238E27FC236}">
                  <a16:creationId xmlns:a16="http://schemas.microsoft.com/office/drawing/2014/main" id="{462F62BA-2567-3114-4BA7-5C1857D6B630}"/>
                </a:ext>
              </a:extLst>
            </p:cNvPr>
            <p:cNvSpPr/>
            <p:nvPr/>
          </p:nvSpPr>
          <p:spPr>
            <a:xfrm>
              <a:off x="5195025" y="1688725"/>
              <a:ext cx="80425" cy="64025"/>
            </a:xfrm>
            <a:custGeom>
              <a:avLst/>
              <a:gdLst/>
              <a:ahLst/>
              <a:cxnLst/>
              <a:rect l="l" t="t" r="r" b="b"/>
              <a:pathLst>
                <a:path w="3217" h="2561" extrusionOk="0">
                  <a:moveTo>
                    <a:pt x="0" y="0"/>
                  </a:moveTo>
                  <a:lnTo>
                    <a:pt x="0" y="31"/>
                  </a:lnTo>
                  <a:lnTo>
                    <a:pt x="0" y="63"/>
                  </a:lnTo>
                  <a:lnTo>
                    <a:pt x="1780" y="1249"/>
                  </a:lnTo>
                  <a:lnTo>
                    <a:pt x="2155" y="1530"/>
                  </a:lnTo>
                  <a:lnTo>
                    <a:pt x="2499" y="1874"/>
                  </a:lnTo>
                  <a:lnTo>
                    <a:pt x="2842" y="2217"/>
                  </a:lnTo>
                  <a:lnTo>
                    <a:pt x="3154" y="2561"/>
                  </a:lnTo>
                  <a:lnTo>
                    <a:pt x="3217" y="2561"/>
                  </a:lnTo>
                  <a:lnTo>
                    <a:pt x="3217" y="2530"/>
                  </a:lnTo>
                  <a:lnTo>
                    <a:pt x="3092" y="2311"/>
                  </a:lnTo>
                  <a:lnTo>
                    <a:pt x="2998" y="2093"/>
                  </a:lnTo>
                  <a:lnTo>
                    <a:pt x="2686" y="1655"/>
                  </a:lnTo>
                  <a:lnTo>
                    <a:pt x="2342" y="1312"/>
                  </a:lnTo>
                  <a:lnTo>
                    <a:pt x="2155" y="1124"/>
                  </a:lnTo>
                  <a:lnTo>
                    <a:pt x="1936" y="968"/>
                  </a:lnTo>
                  <a:lnTo>
                    <a:pt x="1499" y="687"/>
                  </a:lnTo>
                  <a:lnTo>
                    <a:pt x="1031" y="406"/>
                  </a:lnTo>
                  <a:lnTo>
                    <a:pt x="781" y="281"/>
                  </a:lnTo>
                  <a:lnTo>
                    <a:pt x="562" y="156"/>
                  </a:lnTo>
                  <a:lnTo>
                    <a:pt x="312" y="63"/>
                  </a:lnTo>
                  <a:lnTo>
                    <a:pt x="3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3710;p61">
              <a:extLst>
                <a:ext uri="{FF2B5EF4-FFF2-40B4-BE49-F238E27FC236}">
                  <a16:creationId xmlns:a16="http://schemas.microsoft.com/office/drawing/2014/main" id="{C9503FC0-7911-6CDD-D6BB-1105A2FB9C5D}"/>
                </a:ext>
              </a:extLst>
            </p:cNvPr>
            <p:cNvSpPr/>
            <p:nvPr/>
          </p:nvSpPr>
          <p:spPr>
            <a:xfrm>
              <a:off x="5244200" y="1673875"/>
              <a:ext cx="82000" cy="64825"/>
            </a:xfrm>
            <a:custGeom>
              <a:avLst/>
              <a:gdLst/>
              <a:ahLst/>
              <a:cxnLst/>
              <a:rect l="l" t="t" r="r" b="b"/>
              <a:pathLst>
                <a:path w="3280" h="2593" extrusionOk="0">
                  <a:moveTo>
                    <a:pt x="63" y="1"/>
                  </a:moveTo>
                  <a:lnTo>
                    <a:pt x="32" y="32"/>
                  </a:lnTo>
                  <a:lnTo>
                    <a:pt x="1" y="63"/>
                  </a:lnTo>
                  <a:lnTo>
                    <a:pt x="32" y="94"/>
                  </a:lnTo>
                  <a:lnTo>
                    <a:pt x="500" y="313"/>
                  </a:lnTo>
                  <a:lnTo>
                    <a:pt x="937" y="563"/>
                  </a:lnTo>
                  <a:lnTo>
                    <a:pt x="1375" y="844"/>
                  </a:lnTo>
                  <a:lnTo>
                    <a:pt x="1781" y="1156"/>
                  </a:lnTo>
                  <a:lnTo>
                    <a:pt x="2155" y="1469"/>
                  </a:lnTo>
                  <a:lnTo>
                    <a:pt x="2530" y="1843"/>
                  </a:lnTo>
                  <a:lnTo>
                    <a:pt x="2874" y="2218"/>
                  </a:lnTo>
                  <a:lnTo>
                    <a:pt x="3217" y="2593"/>
                  </a:lnTo>
                  <a:lnTo>
                    <a:pt x="3248" y="2593"/>
                  </a:lnTo>
                  <a:lnTo>
                    <a:pt x="3280" y="2562"/>
                  </a:lnTo>
                  <a:lnTo>
                    <a:pt x="2999" y="2124"/>
                  </a:lnTo>
                  <a:lnTo>
                    <a:pt x="2718" y="1687"/>
                  </a:lnTo>
                  <a:lnTo>
                    <a:pt x="2343" y="1281"/>
                  </a:lnTo>
                  <a:lnTo>
                    <a:pt x="1937" y="938"/>
                  </a:lnTo>
                  <a:lnTo>
                    <a:pt x="1500" y="657"/>
                  </a:lnTo>
                  <a:lnTo>
                    <a:pt x="1062" y="376"/>
                  </a:lnTo>
                  <a:lnTo>
                    <a:pt x="563" y="188"/>
                  </a:lnTo>
                  <a:lnTo>
                    <a:pt x="6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3711;p61">
              <a:extLst>
                <a:ext uri="{FF2B5EF4-FFF2-40B4-BE49-F238E27FC236}">
                  <a16:creationId xmlns:a16="http://schemas.microsoft.com/office/drawing/2014/main" id="{B34E24E9-ECA6-808A-41F5-C0B14D05C671}"/>
                </a:ext>
              </a:extLst>
            </p:cNvPr>
            <p:cNvSpPr/>
            <p:nvPr/>
          </p:nvSpPr>
          <p:spPr>
            <a:xfrm>
              <a:off x="5295725" y="1669200"/>
              <a:ext cx="70300" cy="62475"/>
            </a:xfrm>
            <a:custGeom>
              <a:avLst/>
              <a:gdLst/>
              <a:ahLst/>
              <a:cxnLst/>
              <a:rect l="l" t="t" r="r" b="b"/>
              <a:pathLst>
                <a:path w="2812" h="2499" extrusionOk="0">
                  <a:moveTo>
                    <a:pt x="32" y="0"/>
                  </a:moveTo>
                  <a:lnTo>
                    <a:pt x="1" y="32"/>
                  </a:lnTo>
                  <a:lnTo>
                    <a:pt x="1" y="63"/>
                  </a:lnTo>
                  <a:lnTo>
                    <a:pt x="1" y="94"/>
                  </a:lnTo>
                  <a:lnTo>
                    <a:pt x="407" y="313"/>
                  </a:lnTo>
                  <a:lnTo>
                    <a:pt x="813" y="563"/>
                  </a:lnTo>
                  <a:lnTo>
                    <a:pt x="1187" y="844"/>
                  </a:lnTo>
                  <a:lnTo>
                    <a:pt x="1562" y="1125"/>
                  </a:lnTo>
                  <a:lnTo>
                    <a:pt x="1875" y="1437"/>
                  </a:lnTo>
                  <a:lnTo>
                    <a:pt x="2187" y="1780"/>
                  </a:lnTo>
                  <a:lnTo>
                    <a:pt x="2468" y="2124"/>
                  </a:lnTo>
                  <a:lnTo>
                    <a:pt x="2593" y="2311"/>
                  </a:lnTo>
                  <a:lnTo>
                    <a:pt x="2718" y="2499"/>
                  </a:lnTo>
                  <a:lnTo>
                    <a:pt x="2780" y="2499"/>
                  </a:lnTo>
                  <a:lnTo>
                    <a:pt x="2811" y="2468"/>
                  </a:lnTo>
                  <a:lnTo>
                    <a:pt x="2718" y="2249"/>
                  </a:lnTo>
                  <a:lnTo>
                    <a:pt x="2624" y="2062"/>
                  </a:lnTo>
                  <a:lnTo>
                    <a:pt x="2343" y="1687"/>
                  </a:lnTo>
                  <a:lnTo>
                    <a:pt x="2031" y="1312"/>
                  </a:lnTo>
                  <a:lnTo>
                    <a:pt x="1687" y="1000"/>
                  </a:lnTo>
                  <a:lnTo>
                    <a:pt x="1281" y="719"/>
                  </a:lnTo>
                  <a:lnTo>
                    <a:pt x="906" y="469"/>
                  </a:lnTo>
                  <a:lnTo>
                    <a:pt x="469" y="219"/>
                  </a:lnTo>
                  <a:lnTo>
                    <a:pt x="6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3712;p61">
              <a:extLst>
                <a:ext uri="{FF2B5EF4-FFF2-40B4-BE49-F238E27FC236}">
                  <a16:creationId xmlns:a16="http://schemas.microsoft.com/office/drawing/2014/main" id="{A5378DA3-4249-3BB8-E969-8BA03363F5E8}"/>
                </a:ext>
              </a:extLst>
            </p:cNvPr>
            <p:cNvSpPr/>
            <p:nvPr/>
          </p:nvSpPr>
          <p:spPr>
            <a:xfrm>
              <a:off x="5354275" y="1683250"/>
              <a:ext cx="59375" cy="53125"/>
            </a:xfrm>
            <a:custGeom>
              <a:avLst/>
              <a:gdLst/>
              <a:ahLst/>
              <a:cxnLst/>
              <a:rect l="l" t="t" r="r" b="b"/>
              <a:pathLst>
                <a:path w="2375" h="2125" extrusionOk="0">
                  <a:moveTo>
                    <a:pt x="32" y="1"/>
                  </a:moveTo>
                  <a:lnTo>
                    <a:pt x="1" y="32"/>
                  </a:lnTo>
                  <a:lnTo>
                    <a:pt x="1" y="63"/>
                  </a:lnTo>
                  <a:lnTo>
                    <a:pt x="32" y="63"/>
                  </a:lnTo>
                  <a:lnTo>
                    <a:pt x="344" y="313"/>
                  </a:lnTo>
                  <a:lnTo>
                    <a:pt x="657" y="594"/>
                  </a:lnTo>
                  <a:lnTo>
                    <a:pt x="1219" y="1094"/>
                  </a:lnTo>
                  <a:lnTo>
                    <a:pt x="1750" y="1593"/>
                  </a:lnTo>
                  <a:lnTo>
                    <a:pt x="2031" y="1874"/>
                  </a:lnTo>
                  <a:lnTo>
                    <a:pt x="2312" y="2124"/>
                  </a:lnTo>
                  <a:lnTo>
                    <a:pt x="2374" y="2124"/>
                  </a:lnTo>
                  <a:lnTo>
                    <a:pt x="2374" y="2093"/>
                  </a:lnTo>
                  <a:lnTo>
                    <a:pt x="2374" y="2062"/>
                  </a:lnTo>
                  <a:lnTo>
                    <a:pt x="2156" y="1749"/>
                  </a:lnTo>
                  <a:lnTo>
                    <a:pt x="1906" y="1468"/>
                  </a:lnTo>
                  <a:lnTo>
                    <a:pt x="1625" y="1187"/>
                  </a:lnTo>
                  <a:lnTo>
                    <a:pt x="1344" y="937"/>
                  </a:lnTo>
                  <a:lnTo>
                    <a:pt x="1063" y="688"/>
                  </a:lnTo>
                  <a:lnTo>
                    <a:pt x="750" y="438"/>
                  </a:lnTo>
                  <a:lnTo>
                    <a:pt x="9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3713;p61">
              <a:extLst>
                <a:ext uri="{FF2B5EF4-FFF2-40B4-BE49-F238E27FC236}">
                  <a16:creationId xmlns:a16="http://schemas.microsoft.com/office/drawing/2014/main" id="{419DFDA3-728D-B875-FF94-51EDDBC27401}"/>
                </a:ext>
              </a:extLst>
            </p:cNvPr>
            <p:cNvSpPr/>
            <p:nvPr/>
          </p:nvSpPr>
          <p:spPr>
            <a:xfrm>
              <a:off x="3866975" y="1518525"/>
              <a:ext cx="1267175" cy="1425625"/>
            </a:xfrm>
            <a:custGeom>
              <a:avLst/>
              <a:gdLst/>
              <a:ahLst/>
              <a:cxnLst/>
              <a:rect l="l" t="t" r="r" b="b"/>
              <a:pathLst>
                <a:path w="50687" h="57025" extrusionOk="0">
                  <a:moveTo>
                    <a:pt x="16021" y="0"/>
                  </a:moveTo>
                  <a:lnTo>
                    <a:pt x="15210" y="31"/>
                  </a:lnTo>
                  <a:lnTo>
                    <a:pt x="13429" y="125"/>
                  </a:lnTo>
                  <a:lnTo>
                    <a:pt x="11587" y="281"/>
                  </a:lnTo>
                  <a:lnTo>
                    <a:pt x="9682" y="531"/>
                  </a:lnTo>
                  <a:lnTo>
                    <a:pt x="7808" y="812"/>
                  </a:lnTo>
                  <a:lnTo>
                    <a:pt x="5997" y="1156"/>
                  </a:lnTo>
                  <a:lnTo>
                    <a:pt x="4310" y="1562"/>
                  </a:lnTo>
                  <a:lnTo>
                    <a:pt x="3561" y="1780"/>
                  </a:lnTo>
                  <a:lnTo>
                    <a:pt x="2843" y="1968"/>
                  </a:lnTo>
                  <a:lnTo>
                    <a:pt x="2187" y="2186"/>
                  </a:lnTo>
                  <a:lnTo>
                    <a:pt x="1625" y="2436"/>
                  </a:lnTo>
                  <a:lnTo>
                    <a:pt x="1094" y="2655"/>
                  </a:lnTo>
                  <a:lnTo>
                    <a:pt x="688" y="2904"/>
                  </a:lnTo>
                  <a:lnTo>
                    <a:pt x="376" y="3123"/>
                  </a:lnTo>
                  <a:lnTo>
                    <a:pt x="126" y="3373"/>
                  </a:lnTo>
                  <a:lnTo>
                    <a:pt x="63" y="3498"/>
                  </a:lnTo>
                  <a:lnTo>
                    <a:pt x="1" y="3592"/>
                  </a:lnTo>
                  <a:lnTo>
                    <a:pt x="1" y="3716"/>
                  </a:lnTo>
                  <a:lnTo>
                    <a:pt x="1" y="3841"/>
                  </a:lnTo>
                  <a:lnTo>
                    <a:pt x="500" y="6059"/>
                  </a:lnTo>
                  <a:lnTo>
                    <a:pt x="1063" y="8432"/>
                  </a:lnTo>
                  <a:lnTo>
                    <a:pt x="1656" y="10868"/>
                  </a:lnTo>
                  <a:lnTo>
                    <a:pt x="2312" y="13398"/>
                  </a:lnTo>
                  <a:lnTo>
                    <a:pt x="3030" y="15958"/>
                  </a:lnTo>
                  <a:lnTo>
                    <a:pt x="3811" y="18519"/>
                  </a:lnTo>
                  <a:lnTo>
                    <a:pt x="4591" y="21049"/>
                  </a:lnTo>
                  <a:lnTo>
                    <a:pt x="5435" y="23547"/>
                  </a:lnTo>
                  <a:lnTo>
                    <a:pt x="6278" y="25952"/>
                  </a:lnTo>
                  <a:lnTo>
                    <a:pt x="7184" y="28231"/>
                  </a:lnTo>
                  <a:lnTo>
                    <a:pt x="7652" y="29325"/>
                  </a:lnTo>
                  <a:lnTo>
                    <a:pt x="8089" y="30386"/>
                  </a:lnTo>
                  <a:lnTo>
                    <a:pt x="8558" y="31386"/>
                  </a:lnTo>
                  <a:lnTo>
                    <a:pt x="9026" y="32354"/>
                  </a:lnTo>
                  <a:lnTo>
                    <a:pt x="9495" y="33259"/>
                  </a:lnTo>
                  <a:lnTo>
                    <a:pt x="9994" y="34134"/>
                  </a:lnTo>
                  <a:lnTo>
                    <a:pt x="10463" y="34946"/>
                  </a:lnTo>
                  <a:lnTo>
                    <a:pt x="10931" y="35664"/>
                  </a:lnTo>
                  <a:lnTo>
                    <a:pt x="11431" y="36351"/>
                  </a:lnTo>
                  <a:lnTo>
                    <a:pt x="11899" y="36944"/>
                  </a:lnTo>
                  <a:lnTo>
                    <a:pt x="12399" y="37475"/>
                  </a:lnTo>
                  <a:lnTo>
                    <a:pt x="12867" y="37944"/>
                  </a:lnTo>
                  <a:lnTo>
                    <a:pt x="13867" y="38756"/>
                  </a:lnTo>
                  <a:lnTo>
                    <a:pt x="15022" y="39693"/>
                  </a:lnTo>
                  <a:lnTo>
                    <a:pt x="16396" y="40723"/>
                  </a:lnTo>
                  <a:lnTo>
                    <a:pt x="17926" y="41879"/>
                  </a:lnTo>
                  <a:lnTo>
                    <a:pt x="19613" y="43097"/>
                  </a:lnTo>
                  <a:lnTo>
                    <a:pt x="21424" y="44377"/>
                  </a:lnTo>
                  <a:lnTo>
                    <a:pt x="23329" y="45689"/>
                  </a:lnTo>
                  <a:lnTo>
                    <a:pt x="25328" y="47032"/>
                  </a:lnTo>
                  <a:lnTo>
                    <a:pt x="27420" y="48374"/>
                  </a:lnTo>
                  <a:lnTo>
                    <a:pt x="29544" y="49686"/>
                  </a:lnTo>
                  <a:lnTo>
                    <a:pt x="31730" y="50998"/>
                  </a:lnTo>
                  <a:lnTo>
                    <a:pt x="33916" y="52247"/>
                  </a:lnTo>
                  <a:lnTo>
                    <a:pt x="36102" y="53465"/>
                  </a:lnTo>
                  <a:lnTo>
                    <a:pt x="38257" y="54558"/>
                  </a:lnTo>
                  <a:lnTo>
                    <a:pt x="39350" y="55089"/>
                  </a:lnTo>
                  <a:lnTo>
                    <a:pt x="40381" y="55588"/>
                  </a:lnTo>
                  <a:lnTo>
                    <a:pt x="41442" y="56057"/>
                  </a:lnTo>
                  <a:lnTo>
                    <a:pt x="42473" y="56494"/>
                  </a:lnTo>
                  <a:lnTo>
                    <a:pt x="43066" y="56713"/>
                  </a:lnTo>
                  <a:lnTo>
                    <a:pt x="43691" y="56869"/>
                  </a:lnTo>
                  <a:lnTo>
                    <a:pt x="44284" y="56994"/>
                  </a:lnTo>
                  <a:lnTo>
                    <a:pt x="44846" y="57025"/>
                  </a:lnTo>
                  <a:lnTo>
                    <a:pt x="45440" y="57025"/>
                  </a:lnTo>
                  <a:lnTo>
                    <a:pt x="45971" y="56963"/>
                  </a:lnTo>
                  <a:lnTo>
                    <a:pt x="46533" y="56869"/>
                  </a:lnTo>
                  <a:lnTo>
                    <a:pt x="47032" y="56713"/>
                  </a:lnTo>
                  <a:lnTo>
                    <a:pt x="47532" y="56494"/>
                  </a:lnTo>
                  <a:lnTo>
                    <a:pt x="48001" y="56244"/>
                  </a:lnTo>
                  <a:lnTo>
                    <a:pt x="48438" y="55963"/>
                  </a:lnTo>
                  <a:lnTo>
                    <a:pt x="48844" y="55620"/>
                  </a:lnTo>
                  <a:lnTo>
                    <a:pt x="49218" y="55245"/>
                  </a:lnTo>
                  <a:lnTo>
                    <a:pt x="49531" y="54839"/>
                  </a:lnTo>
                  <a:lnTo>
                    <a:pt x="49843" y="54402"/>
                  </a:lnTo>
                  <a:lnTo>
                    <a:pt x="50093" y="53933"/>
                  </a:lnTo>
                  <a:lnTo>
                    <a:pt x="50311" y="53434"/>
                  </a:lnTo>
                  <a:lnTo>
                    <a:pt x="50468" y="52871"/>
                  </a:lnTo>
                  <a:lnTo>
                    <a:pt x="50593" y="52309"/>
                  </a:lnTo>
                  <a:lnTo>
                    <a:pt x="50686" y="51716"/>
                  </a:lnTo>
                  <a:lnTo>
                    <a:pt x="50686" y="51123"/>
                  </a:lnTo>
                  <a:lnTo>
                    <a:pt x="50655" y="50467"/>
                  </a:lnTo>
                  <a:lnTo>
                    <a:pt x="50561" y="49811"/>
                  </a:lnTo>
                  <a:lnTo>
                    <a:pt x="50405" y="49155"/>
                  </a:lnTo>
                  <a:lnTo>
                    <a:pt x="50187" y="48468"/>
                  </a:lnTo>
                  <a:lnTo>
                    <a:pt x="49906" y="47750"/>
                  </a:lnTo>
                  <a:lnTo>
                    <a:pt x="49562" y="47032"/>
                  </a:lnTo>
                  <a:lnTo>
                    <a:pt x="49125" y="46313"/>
                  </a:lnTo>
                  <a:lnTo>
                    <a:pt x="48625" y="45564"/>
                  </a:lnTo>
                  <a:lnTo>
                    <a:pt x="48063" y="44846"/>
                  </a:lnTo>
                  <a:lnTo>
                    <a:pt x="47407" y="44096"/>
                  </a:lnTo>
                  <a:lnTo>
                    <a:pt x="46689" y="43346"/>
                  </a:lnTo>
                  <a:lnTo>
                    <a:pt x="45408" y="42129"/>
                  </a:lnTo>
                  <a:lnTo>
                    <a:pt x="44034" y="40848"/>
                  </a:lnTo>
                  <a:lnTo>
                    <a:pt x="42598" y="39568"/>
                  </a:lnTo>
                  <a:lnTo>
                    <a:pt x="41099" y="38287"/>
                  </a:lnTo>
                  <a:lnTo>
                    <a:pt x="38101" y="35727"/>
                  </a:lnTo>
                  <a:lnTo>
                    <a:pt x="35165" y="33228"/>
                  </a:lnTo>
                  <a:lnTo>
                    <a:pt x="32448" y="30948"/>
                  </a:lnTo>
                  <a:lnTo>
                    <a:pt x="31230" y="29887"/>
                  </a:lnTo>
                  <a:lnTo>
                    <a:pt x="30168" y="28919"/>
                  </a:lnTo>
                  <a:lnTo>
                    <a:pt x="29232" y="28044"/>
                  </a:lnTo>
                  <a:lnTo>
                    <a:pt x="28451" y="27295"/>
                  </a:lnTo>
                  <a:lnTo>
                    <a:pt x="27889" y="26639"/>
                  </a:lnTo>
                  <a:lnTo>
                    <a:pt x="27670" y="26358"/>
                  </a:lnTo>
                  <a:lnTo>
                    <a:pt x="27514" y="26108"/>
                  </a:lnTo>
                  <a:lnTo>
                    <a:pt x="27295" y="25733"/>
                  </a:lnTo>
                  <a:lnTo>
                    <a:pt x="27108" y="25265"/>
                  </a:lnTo>
                  <a:lnTo>
                    <a:pt x="26702" y="24203"/>
                  </a:lnTo>
                  <a:lnTo>
                    <a:pt x="26265" y="22922"/>
                  </a:lnTo>
                  <a:lnTo>
                    <a:pt x="25859" y="21455"/>
                  </a:lnTo>
                  <a:lnTo>
                    <a:pt x="25422" y="19831"/>
                  </a:lnTo>
                  <a:lnTo>
                    <a:pt x="24953" y="18113"/>
                  </a:lnTo>
                  <a:lnTo>
                    <a:pt x="24079" y="14397"/>
                  </a:lnTo>
                  <a:lnTo>
                    <a:pt x="23173" y="10587"/>
                  </a:lnTo>
                  <a:lnTo>
                    <a:pt x="22267" y="6933"/>
                  </a:lnTo>
                  <a:lnTo>
                    <a:pt x="21799" y="5247"/>
                  </a:lnTo>
                  <a:lnTo>
                    <a:pt x="21362" y="3654"/>
                  </a:lnTo>
                  <a:lnTo>
                    <a:pt x="20925" y="2249"/>
                  </a:lnTo>
                  <a:lnTo>
                    <a:pt x="20487" y="999"/>
                  </a:lnTo>
                  <a:lnTo>
                    <a:pt x="20425" y="906"/>
                  </a:lnTo>
                  <a:lnTo>
                    <a:pt x="20331" y="781"/>
                  </a:lnTo>
                  <a:lnTo>
                    <a:pt x="20237" y="687"/>
                  </a:lnTo>
                  <a:lnTo>
                    <a:pt x="20081" y="593"/>
                  </a:lnTo>
                  <a:lnTo>
                    <a:pt x="19738" y="437"/>
                  </a:lnTo>
                  <a:lnTo>
                    <a:pt x="19301" y="281"/>
                  </a:lnTo>
                  <a:lnTo>
                    <a:pt x="18801" y="188"/>
                  </a:lnTo>
                  <a:lnTo>
                    <a:pt x="18208" y="94"/>
                  </a:lnTo>
                  <a:lnTo>
                    <a:pt x="17521" y="63"/>
                  </a:lnTo>
                  <a:lnTo>
                    <a:pt x="16802" y="31"/>
                  </a:lnTo>
                  <a:lnTo>
                    <a:pt x="16021" y="0"/>
                  </a:lnTo>
                  <a:close/>
                </a:path>
              </a:pathLst>
            </a:custGeom>
            <a:solidFill>
              <a:srgbClr val="FFC4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3714;p61">
              <a:extLst>
                <a:ext uri="{FF2B5EF4-FFF2-40B4-BE49-F238E27FC236}">
                  <a16:creationId xmlns:a16="http://schemas.microsoft.com/office/drawing/2014/main" id="{35C8042C-795A-FB1E-82CE-BBDC1115B574}"/>
                </a:ext>
              </a:extLst>
            </p:cNvPr>
            <p:cNvSpPr/>
            <p:nvPr/>
          </p:nvSpPr>
          <p:spPr>
            <a:xfrm>
              <a:off x="3840425" y="833800"/>
              <a:ext cx="563725" cy="797950"/>
            </a:xfrm>
            <a:custGeom>
              <a:avLst/>
              <a:gdLst/>
              <a:ahLst/>
              <a:cxnLst/>
              <a:rect l="l" t="t" r="r" b="b"/>
              <a:pathLst>
                <a:path w="22549" h="31918" extrusionOk="0">
                  <a:moveTo>
                    <a:pt x="11119" y="1"/>
                  </a:moveTo>
                  <a:lnTo>
                    <a:pt x="10900" y="32"/>
                  </a:lnTo>
                  <a:lnTo>
                    <a:pt x="10681" y="63"/>
                  </a:lnTo>
                  <a:lnTo>
                    <a:pt x="10275" y="188"/>
                  </a:lnTo>
                  <a:lnTo>
                    <a:pt x="9901" y="376"/>
                  </a:lnTo>
                  <a:lnTo>
                    <a:pt x="9526" y="626"/>
                  </a:lnTo>
                  <a:lnTo>
                    <a:pt x="9214" y="907"/>
                  </a:lnTo>
                  <a:lnTo>
                    <a:pt x="8901" y="1188"/>
                  </a:lnTo>
                  <a:lnTo>
                    <a:pt x="8620" y="1531"/>
                  </a:lnTo>
                  <a:lnTo>
                    <a:pt x="8370" y="1844"/>
                  </a:lnTo>
                  <a:lnTo>
                    <a:pt x="8152" y="2156"/>
                  </a:lnTo>
                  <a:lnTo>
                    <a:pt x="7808" y="2749"/>
                  </a:lnTo>
                  <a:lnTo>
                    <a:pt x="7590" y="3155"/>
                  </a:lnTo>
                  <a:lnTo>
                    <a:pt x="7527" y="3311"/>
                  </a:lnTo>
                  <a:lnTo>
                    <a:pt x="7527" y="3186"/>
                  </a:lnTo>
                  <a:lnTo>
                    <a:pt x="7558" y="2874"/>
                  </a:lnTo>
                  <a:lnTo>
                    <a:pt x="7527" y="2437"/>
                  </a:lnTo>
                  <a:lnTo>
                    <a:pt x="7496" y="2187"/>
                  </a:lnTo>
                  <a:lnTo>
                    <a:pt x="7434" y="1937"/>
                  </a:lnTo>
                  <a:lnTo>
                    <a:pt x="7340" y="1656"/>
                  </a:lnTo>
                  <a:lnTo>
                    <a:pt x="7215" y="1406"/>
                  </a:lnTo>
                  <a:lnTo>
                    <a:pt x="7059" y="1156"/>
                  </a:lnTo>
                  <a:lnTo>
                    <a:pt x="6840" y="938"/>
                  </a:lnTo>
                  <a:lnTo>
                    <a:pt x="6590" y="750"/>
                  </a:lnTo>
                  <a:lnTo>
                    <a:pt x="6278" y="594"/>
                  </a:lnTo>
                  <a:lnTo>
                    <a:pt x="5903" y="469"/>
                  </a:lnTo>
                  <a:lnTo>
                    <a:pt x="5497" y="407"/>
                  </a:lnTo>
                  <a:lnTo>
                    <a:pt x="5248" y="438"/>
                  </a:lnTo>
                  <a:lnTo>
                    <a:pt x="5029" y="501"/>
                  </a:lnTo>
                  <a:lnTo>
                    <a:pt x="4779" y="594"/>
                  </a:lnTo>
                  <a:lnTo>
                    <a:pt x="4560" y="750"/>
                  </a:lnTo>
                  <a:lnTo>
                    <a:pt x="4342" y="969"/>
                  </a:lnTo>
                  <a:lnTo>
                    <a:pt x="4123" y="1188"/>
                  </a:lnTo>
                  <a:lnTo>
                    <a:pt x="3905" y="1469"/>
                  </a:lnTo>
                  <a:lnTo>
                    <a:pt x="3686" y="1781"/>
                  </a:lnTo>
                  <a:lnTo>
                    <a:pt x="3249" y="2499"/>
                  </a:lnTo>
                  <a:lnTo>
                    <a:pt x="2843" y="3343"/>
                  </a:lnTo>
                  <a:lnTo>
                    <a:pt x="2468" y="4248"/>
                  </a:lnTo>
                  <a:lnTo>
                    <a:pt x="2093" y="5216"/>
                  </a:lnTo>
                  <a:lnTo>
                    <a:pt x="1750" y="6216"/>
                  </a:lnTo>
                  <a:lnTo>
                    <a:pt x="1406" y="7246"/>
                  </a:lnTo>
                  <a:lnTo>
                    <a:pt x="1125" y="8277"/>
                  </a:lnTo>
                  <a:lnTo>
                    <a:pt x="875" y="9276"/>
                  </a:lnTo>
                  <a:lnTo>
                    <a:pt x="438" y="11087"/>
                  </a:lnTo>
                  <a:lnTo>
                    <a:pt x="157" y="12524"/>
                  </a:lnTo>
                  <a:lnTo>
                    <a:pt x="63" y="13242"/>
                  </a:lnTo>
                  <a:lnTo>
                    <a:pt x="32" y="14148"/>
                  </a:lnTo>
                  <a:lnTo>
                    <a:pt x="1" y="15241"/>
                  </a:lnTo>
                  <a:lnTo>
                    <a:pt x="1" y="16459"/>
                  </a:lnTo>
                  <a:lnTo>
                    <a:pt x="63" y="17802"/>
                  </a:lnTo>
                  <a:lnTo>
                    <a:pt x="95" y="19207"/>
                  </a:lnTo>
                  <a:lnTo>
                    <a:pt x="282" y="22174"/>
                  </a:lnTo>
                  <a:lnTo>
                    <a:pt x="469" y="25078"/>
                  </a:lnTo>
                  <a:lnTo>
                    <a:pt x="688" y="27733"/>
                  </a:lnTo>
                  <a:lnTo>
                    <a:pt x="875" y="29856"/>
                  </a:lnTo>
                  <a:lnTo>
                    <a:pt x="1032" y="31230"/>
                  </a:lnTo>
                  <a:lnTo>
                    <a:pt x="19644" y="31917"/>
                  </a:lnTo>
                  <a:lnTo>
                    <a:pt x="19832" y="23923"/>
                  </a:lnTo>
                  <a:lnTo>
                    <a:pt x="19988" y="18239"/>
                  </a:lnTo>
                  <a:lnTo>
                    <a:pt x="20082" y="15303"/>
                  </a:lnTo>
                  <a:lnTo>
                    <a:pt x="20175" y="14616"/>
                  </a:lnTo>
                  <a:lnTo>
                    <a:pt x="20363" y="13867"/>
                  </a:lnTo>
                  <a:lnTo>
                    <a:pt x="20581" y="13086"/>
                  </a:lnTo>
                  <a:lnTo>
                    <a:pt x="20831" y="12274"/>
                  </a:lnTo>
                  <a:lnTo>
                    <a:pt x="21393" y="10619"/>
                  </a:lnTo>
                  <a:lnTo>
                    <a:pt x="21924" y="8995"/>
                  </a:lnTo>
                  <a:lnTo>
                    <a:pt x="22174" y="8183"/>
                  </a:lnTo>
                  <a:lnTo>
                    <a:pt x="22361" y="7434"/>
                  </a:lnTo>
                  <a:lnTo>
                    <a:pt x="22486" y="6715"/>
                  </a:lnTo>
                  <a:lnTo>
                    <a:pt x="22549" y="6059"/>
                  </a:lnTo>
                  <a:lnTo>
                    <a:pt x="22549" y="5747"/>
                  </a:lnTo>
                  <a:lnTo>
                    <a:pt x="22549" y="5466"/>
                  </a:lnTo>
                  <a:lnTo>
                    <a:pt x="22486" y="5185"/>
                  </a:lnTo>
                  <a:lnTo>
                    <a:pt x="22424" y="4935"/>
                  </a:lnTo>
                  <a:lnTo>
                    <a:pt x="22330" y="4685"/>
                  </a:lnTo>
                  <a:lnTo>
                    <a:pt x="22205" y="4467"/>
                  </a:lnTo>
                  <a:lnTo>
                    <a:pt x="22049" y="4279"/>
                  </a:lnTo>
                  <a:lnTo>
                    <a:pt x="21862" y="4123"/>
                  </a:lnTo>
                  <a:lnTo>
                    <a:pt x="21705" y="4030"/>
                  </a:lnTo>
                  <a:lnTo>
                    <a:pt x="21518" y="3936"/>
                  </a:lnTo>
                  <a:lnTo>
                    <a:pt x="21362" y="3873"/>
                  </a:lnTo>
                  <a:lnTo>
                    <a:pt x="21206" y="3842"/>
                  </a:lnTo>
                  <a:lnTo>
                    <a:pt x="21018" y="3811"/>
                  </a:lnTo>
                  <a:lnTo>
                    <a:pt x="20862" y="3842"/>
                  </a:lnTo>
                  <a:lnTo>
                    <a:pt x="20550" y="3905"/>
                  </a:lnTo>
                  <a:lnTo>
                    <a:pt x="20269" y="4030"/>
                  </a:lnTo>
                  <a:lnTo>
                    <a:pt x="19988" y="4217"/>
                  </a:lnTo>
                  <a:lnTo>
                    <a:pt x="19738" y="4436"/>
                  </a:lnTo>
                  <a:lnTo>
                    <a:pt x="19488" y="4685"/>
                  </a:lnTo>
                  <a:lnTo>
                    <a:pt x="19270" y="4935"/>
                  </a:lnTo>
                  <a:lnTo>
                    <a:pt x="19051" y="5216"/>
                  </a:lnTo>
                  <a:lnTo>
                    <a:pt x="18739" y="5716"/>
                  </a:lnTo>
                  <a:lnTo>
                    <a:pt x="18551" y="6091"/>
                  </a:lnTo>
                  <a:lnTo>
                    <a:pt x="18458" y="6216"/>
                  </a:lnTo>
                  <a:lnTo>
                    <a:pt x="18520" y="6059"/>
                  </a:lnTo>
                  <a:lnTo>
                    <a:pt x="18676" y="5591"/>
                  </a:lnTo>
                  <a:lnTo>
                    <a:pt x="18832" y="4904"/>
                  </a:lnTo>
                  <a:lnTo>
                    <a:pt x="18895" y="4529"/>
                  </a:lnTo>
                  <a:lnTo>
                    <a:pt x="18957" y="4123"/>
                  </a:lnTo>
                  <a:lnTo>
                    <a:pt x="18957" y="3717"/>
                  </a:lnTo>
                  <a:lnTo>
                    <a:pt x="18957" y="3280"/>
                  </a:lnTo>
                  <a:lnTo>
                    <a:pt x="18864" y="2905"/>
                  </a:lnTo>
                  <a:lnTo>
                    <a:pt x="18770" y="2531"/>
                  </a:lnTo>
                  <a:lnTo>
                    <a:pt x="18676" y="2374"/>
                  </a:lnTo>
                  <a:lnTo>
                    <a:pt x="18583" y="2218"/>
                  </a:lnTo>
                  <a:lnTo>
                    <a:pt x="18458" y="2062"/>
                  </a:lnTo>
                  <a:lnTo>
                    <a:pt x="18333" y="1937"/>
                  </a:lnTo>
                  <a:lnTo>
                    <a:pt x="18177" y="1812"/>
                  </a:lnTo>
                  <a:lnTo>
                    <a:pt x="17989" y="1719"/>
                  </a:lnTo>
                  <a:lnTo>
                    <a:pt x="17802" y="1625"/>
                  </a:lnTo>
                  <a:lnTo>
                    <a:pt x="17583" y="1562"/>
                  </a:lnTo>
                  <a:lnTo>
                    <a:pt x="17365" y="1531"/>
                  </a:lnTo>
                  <a:lnTo>
                    <a:pt x="17115" y="1500"/>
                  </a:lnTo>
                  <a:lnTo>
                    <a:pt x="16896" y="1500"/>
                  </a:lnTo>
                  <a:lnTo>
                    <a:pt x="16678" y="1531"/>
                  </a:lnTo>
                  <a:lnTo>
                    <a:pt x="16272" y="1625"/>
                  </a:lnTo>
                  <a:lnTo>
                    <a:pt x="15866" y="1781"/>
                  </a:lnTo>
                  <a:lnTo>
                    <a:pt x="15491" y="2031"/>
                  </a:lnTo>
                  <a:lnTo>
                    <a:pt x="15116" y="2281"/>
                  </a:lnTo>
                  <a:lnTo>
                    <a:pt x="14804" y="2562"/>
                  </a:lnTo>
                  <a:lnTo>
                    <a:pt x="14491" y="2874"/>
                  </a:lnTo>
                  <a:lnTo>
                    <a:pt x="14210" y="3186"/>
                  </a:lnTo>
                  <a:lnTo>
                    <a:pt x="13961" y="3499"/>
                  </a:lnTo>
                  <a:lnTo>
                    <a:pt x="13555" y="4092"/>
                  </a:lnTo>
                  <a:lnTo>
                    <a:pt x="13336" y="4498"/>
                  </a:lnTo>
                  <a:lnTo>
                    <a:pt x="13242" y="4654"/>
                  </a:lnTo>
                  <a:lnTo>
                    <a:pt x="13273" y="4467"/>
                  </a:lnTo>
                  <a:lnTo>
                    <a:pt x="13336" y="3967"/>
                  </a:lnTo>
                  <a:lnTo>
                    <a:pt x="13367" y="3280"/>
                  </a:lnTo>
                  <a:lnTo>
                    <a:pt x="13367" y="2905"/>
                  </a:lnTo>
                  <a:lnTo>
                    <a:pt x="13336" y="2499"/>
                  </a:lnTo>
                  <a:lnTo>
                    <a:pt x="13305" y="2093"/>
                  </a:lnTo>
                  <a:lnTo>
                    <a:pt x="13211" y="1687"/>
                  </a:lnTo>
                  <a:lnTo>
                    <a:pt x="13086" y="1281"/>
                  </a:lnTo>
                  <a:lnTo>
                    <a:pt x="12899" y="938"/>
                  </a:lnTo>
                  <a:lnTo>
                    <a:pt x="12774" y="750"/>
                  </a:lnTo>
                  <a:lnTo>
                    <a:pt x="12649" y="626"/>
                  </a:lnTo>
                  <a:lnTo>
                    <a:pt x="12524" y="469"/>
                  </a:lnTo>
                  <a:lnTo>
                    <a:pt x="12368" y="344"/>
                  </a:lnTo>
                  <a:lnTo>
                    <a:pt x="12212" y="251"/>
                  </a:lnTo>
                  <a:lnTo>
                    <a:pt x="12024" y="157"/>
                  </a:lnTo>
                  <a:lnTo>
                    <a:pt x="11806" y="95"/>
                  </a:lnTo>
                  <a:lnTo>
                    <a:pt x="11587" y="32"/>
                  </a:lnTo>
                  <a:lnTo>
                    <a:pt x="11368" y="1"/>
                  </a:lnTo>
                  <a:close/>
                </a:path>
              </a:pathLst>
            </a:custGeom>
            <a:solidFill>
              <a:srgbClr val="FFC4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3715;p61">
              <a:extLst>
                <a:ext uri="{FF2B5EF4-FFF2-40B4-BE49-F238E27FC236}">
                  <a16:creationId xmlns:a16="http://schemas.microsoft.com/office/drawing/2014/main" id="{22AB397B-F4F3-9198-2D23-25770454B5A0}"/>
                </a:ext>
              </a:extLst>
            </p:cNvPr>
            <p:cNvSpPr/>
            <p:nvPr/>
          </p:nvSpPr>
          <p:spPr>
            <a:xfrm>
              <a:off x="4222225" y="974350"/>
              <a:ext cx="85125" cy="305275"/>
            </a:xfrm>
            <a:custGeom>
              <a:avLst/>
              <a:gdLst/>
              <a:ahLst/>
              <a:cxnLst/>
              <a:rect l="l" t="t" r="r" b="b"/>
              <a:pathLst>
                <a:path w="3405" h="12211" extrusionOk="0">
                  <a:moveTo>
                    <a:pt x="3279" y="0"/>
                  </a:moveTo>
                  <a:lnTo>
                    <a:pt x="3217" y="31"/>
                  </a:lnTo>
                  <a:lnTo>
                    <a:pt x="3154" y="94"/>
                  </a:lnTo>
                  <a:lnTo>
                    <a:pt x="2561" y="843"/>
                  </a:lnTo>
                  <a:lnTo>
                    <a:pt x="2030" y="1562"/>
                  </a:lnTo>
                  <a:lnTo>
                    <a:pt x="1593" y="2280"/>
                  </a:lnTo>
                  <a:lnTo>
                    <a:pt x="1187" y="2967"/>
                  </a:lnTo>
                  <a:lnTo>
                    <a:pt x="875" y="3685"/>
                  </a:lnTo>
                  <a:lnTo>
                    <a:pt x="594" y="4372"/>
                  </a:lnTo>
                  <a:lnTo>
                    <a:pt x="406" y="5059"/>
                  </a:lnTo>
                  <a:lnTo>
                    <a:pt x="250" y="5778"/>
                  </a:lnTo>
                  <a:lnTo>
                    <a:pt x="125" y="6496"/>
                  </a:lnTo>
                  <a:lnTo>
                    <a:pt x="63" y="7214"/>
                  </a:lnTo>
                  <a:lnTo>
                    <a:pt x="0" y="7964"/>
                  </a:lnTo>
                  <a:lnTo>
                    <a:pt x="31" y="8744"/>
                  </a:lnTo>
                  <a:lnTo>
                    <a:pt x="63" y="9525"/>
                  </a:lnTo>
                  <a:lnTo>
                    <a:pt x="94" y="10368"/>
                  </a:lnTo>
                  <a:lnTo>
                    <a:pt x="281" y="12148"/>
                  </a:lnTo>
                  <a:lnTo>
                    <a:pt x="312" y="12211"/>
                  </a:lnTo>
                  <a:lnTo>
                    <a:pt x="406" y="12211"/>
                  </a:lnTo>
                  <a:lnTo>
                    <a:pt x="437" y="12148"/>
                  </a:lnTo>
                  <a:lnTo>
                    <a:pt x="437" y="10368"/>
                  </a:lnTo>
                  <a:lnTo>
                    <a:pt x="437" y="9525"/>
                  </a:lnTo>
                  <a:lnTo>
                    <a:pt x="469" y="8776"/>
                  </a:lnTo>
                  <a:lnTo>
                    <a:pt x="531" y="8026"/>
                  </a:lnTo>
                  <a:lnTo>
                    <a:pt x="625" y="7308"/>
                  </a:lnTo>
                  <a:lnTo>
                    <a:pt x="718" y="6621"/>
                  </a:lnTo>
                  <a:lnTo>
                    <a:pt x="875" y="5965"/>
                  </a:lnTo>
                  <a:lnTo>
                    <a:pt x="1031" y="5278"/>
                  </a:lnTo>
                  <a:lnTo>
                    <a:pt x="1249" y="4622"/>
                  </a:lnTo>
                  <a:lnTo>
                    <a:pt x="1468" y="3935"/>
                  </a:lnTo>
                  <a:lnTo>
                    <a:pt x="1780" y="3279"/>
                  </a:lnTo>
                  <a:lnTo>
                    <a:pt x="2093" y="2561"/>
                  </a:lnTo>
                  <a:lnTo>
                    <a:pt x="2467" y="1843"/>
                  </a:lnTo>
                  <a:lnTo>
                    <a:pt x="2873" y="1062"/>
                  </a:lnTo>
                  <a:lnTo>
                    <a:pt x="3342" y="250"/>
                  </a:lnTo>
                  <a:lnTo>
                    <a:pt x="3373" y="188"/>
                  </a:lnTo>
                  <a:lnTo>
                    <a:pt x="3404" y="125"/>
                  </a:lnTo>
                  <a:lnTo>
                    <a:pt x="3373" y="63"/>
                  </a:lnTo>
                  <a:lnTo>
                    <a:pt x="3373" y="31"/>
                  </a:lnTo>
                  <a:lnTo>
                    <a:pt x="33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3716;p61">
              <a:extLst>
                <a:ext uri="{FF2B5EF4-FFF2-40B4-BE49-F238E27FC236}">
                  <a16:creationId xmlns:a16="http://schemas.microsoft.com/office/drawing/2014/main" id="{3A5C931A-59A9-D065-5C6A-55A0F3E7C511}"/>
                </a:ext>
              </a:extLst>
            </p:cNvPr>
            <p:cNvSpPr/>
            <p:nvPr/>
          </p:nvSpPr>
          <p:spPr>
            <a:xfrm>
              <a:off x="4096525" y="936100"/>
              <a:ext cx="81225" cy="324800"/>
            </a:xfrm>
            <a:custGeom>
              <a:avLst/>
              <a:gdLst/>
              <a:ahLst/>
              <a:cxnLst/>
              <a:rect l="l" t="t" r="r" b="b"/>
              <a:pathLst>
                <a:path w="3249" h="12992" extrusionOk="0">
                  <a:moveTo>
                    <a:pt x="3123" y="0"/>
                  </a:moveTo>
                  <a:lnTo>
                    <a:pt x="3061" y="31"/>
                  </a:lnTo>
                  <a:lnTo>
                    <a:pt x="3029" y="62"/>
                  </a:lnTo>
                  <a:lnTo>
                    <a:pt x="2967" y="125"/>
                  </a:lnTo>
                  <a:lnTo>
                    <a:pt x="2436" y="968"/>
                  </a:lnTo>
                  <a:lnTo>
                    <a:pt x="1968" y="1749"/>
                  </a:lnTo>
                  <a:lnTo>
                    <a:pt x="1562" y="2530"/>
                  </a:lnTo>
                  <a:lnTo>
                    <a:pt x="1218" y="3310"/>
                  </a:lnTo>
                  <a:lnTo>
                    <a:pt x="937" y="4060"/>
                  </a:lnTo>
                  <a:lnTo>
                    <a:pt x="687" y="4778"/>
                  </a:lnTo>
                  <a:lnTo>
                    <a:pt x="469" y="5528"/>
                  </a:lnTo>
                  <a:lnTo>
                    <a:pt x="313" y="6277"/>
                  </a:lnTo>
                  <a:lnTo>
                    <a:pt x="188" y="7027"/>
                  </a:lnTo>
                  <a:lnTo>
                    <a:pt x="94" y="7776"/>
                  </a:lnTo>
                  <a:lnTo>
                    <a:pt x="31" y="8557"/>
                  </a:lnTo>
                  <a:lnTo>
                    <a:pt x="0" y="9369"/>
                  </a:lnTo>
                  <a:lnTo>
                    <a:pt x="0" y="10212"/>
                  </a:lnTo>
                  <a:lnTo>
                    <a:pt x="0" y="11086"/>
                  </a:lnTo>
                  <a:lnTo>
                    <a:pt x="31" y="12960"/>
                  </a:lnTo>
                  <a:lnTo>
                    <a:pt x="63" y="12991"/>
                  </a:lnTo>
                  <a:lnTo>
                    <a:pt x="156" y="12991"/>
                  </a:lnTo>
                  <a:lnTo>
                    <a:pt x="156" y="12960"/>
                  </a:lnTo>
                  <a:lnTo>
                    <a:pt x="281" y="11086"/>
                  </a:lnTo>
                  <a:lnTo>
                    <a:pt x="437" y="9400"/>
                  </a:lnTo>
                  <a:lnTo>
                    <a:pt x="531" y="8619"/>
                  </a:lnTo>
                  <a:lnTo>
                    <a:pt x="625" y="7839"/>
                  </a:lnTo>
                  <a:lnTo>
                    <a:pt x="750" y="7120"/>
                  </a:lnTo>
                  <a:lnTo>
                    <a:pt x="906" y="6402"/>
                  </a:lnTo>
                  <a:lnTo>
                    <a:pt x="1093" y="5684"/>
                  </a:lnTo>
                  <a:lnTo>
                    <a:pt x="1312" y="4965"/>
                  </a:lnTo>
                  <a:lnTo>
                    <a:pt x="1530" y="4216"/>
                  </a:lnTo>
                  <a:lnTo>
                    <a:pt x="1780" y="3498"/>
                  </a:lnTo>
                  <a:lnTo>
                    <a:pt x="2093" y="2717"/>
                  </a:lnTo>
                  <a:lnTo>
                    <a:pt x="2436" y="1905"/>
                  </a:lnTo>
                  <a:lnTo>
                    <a:pt x="2811" y="1093"/>
                  </a:lnTo>
                  <a:lnTo>
                    <a:pt x="3217" y="187"/>
                  </a:lnTo>
                  <a:lnTo>
                    <a:pt x="3248" y="125"/>
                  </a:lnTo>
                  <a:lnTo>
                    <a:pt x="3248" y="62"/>
                  </a:lnTo>
                  <a:lnTo>
                    <a:pt x="3217" y="31"/>
                  </a:lnTo>
                  <a:lnTo>
                    <a:pt x="318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3717;p61">
              <a:extLst>
                <a:ext uri="{FF2B5EF4-FFF2-40B4-BE49-F238E27FC236}">
                  <a16:creationId xmlns:a16="http://schemas.microsoft.com/office/drawing/2014/main" id="{257FAA6B-7055-0EB9-FA5E-06C093FEED0D}"/>
                </a:ext>
              </a:extLst>
            </p:cNvPr>
            <p:cNvSpPr/>
            <p:nvPr/>
          </p:nvSpPr>
          <p:spPr>
            <a:xfrm>
              <a:off x="3960675" y="917350"/>
              <a:ext cx="69500" cy="330275"/>
            </a:xfrm>
            <a:custGeom>
              <a:avLst/>
              <a:gdLst/>
              <a:ahLst/>
              <a:cxnLst/>
              <a:rect l="l" t="t" r="r" b="b"/>
              <a:pathLst>
                <a:path w="2780" h="13211" extrusionOk="0">
                  <a:moveTo>
                    <a:pt x="2748" y="1"/>
                  </a:moveTo>
                  <a:lnTo>
                    <a:pt x="2686" y="32"/>
                  </a:lnTo>
                  <a:lnTo>
                    <a:pt x="2561" y="188"/>
                  </a:lnTo>
                  <a:lnTo>
                    <a:pt x="2155" y="969"/>
                  </a:lnTo>
                  <a:lnTo>
                    <a:pt x="1749" y="1718"/>
                  </a:lnTo>
                  <a:lnTo>
                    <a:pt x="1406" y="2468"/>
                  </a:lnTo>
                  <a:lnTo>
                    <a:pt x="1093" y="3217"/>
                  </a:lnTo>
                  <a:lnTo>
                    <a:pt x="843" y="3967"/>
                  </a:lnTo>
                  <a:lnTo>
                    <a:pt x="594" y="4716"/>
                  </a:lnTo>
                  <a:lnTo>
                    <a:pt x="406" y="5466"/>
                  </a:lnTo>
                  <a:lnTo>
                    <a:pt x="250" y="6246"/>
                  </a:lnTo>
                  <a:lnTo>
                    <a:pt x="125" y="7027"/>
                  </a:lnTo>
                  <a:lnTo>
                    <a:pt x="63" y="7808"/>
                  </a:lnTo>
                  <a:lnTo>
                    <a:pt x="0" y="8620"/>
                  </a:lnTo>
                  <a:lnTo>
                    <a:pt x="0" y="9463"/>
                  </a:lnTo>
                  <a:lnTo>
                    <a:pt x="63" y="10337"/>
                  </a:lnTo>
                  <a:lnTo>
                    <a:pt x="125" y="11243"/>
                  </a:lnTo>
                  <a:lnTo>
                    <a:pt x="250" y="12149"/>
                  </a:lnTo>
                  <a:lnTo>
                    <a:pt x="406" y="13117"/>
                  </a:lnTo>
                  <a:lnTo>
                    <a:pt x="438" y="13179"/>
                  </a:lnTo>
                  <a:lnTo>
                    <a:pt x="500" y="13211"/>
                  </a:lnTo>
                  <a:lnTo>
                    <a:pt x="562" y="13179"/>
                  </a:lnTo>
                  <a:lnTo>
                    <a:pt x="594" y="13086"/>
                  </a:lnTo>
                  <a:lnTo>
                    <a:pt x="531" y="12149"/>
                  </a:lnTo>
                  <a:lnTo>
                    <a:pt x="469" y="11243"/>
                  </a:lnTo>
                  <a:lnTo>
                    <a:pt x="469" y="10400"/>
                  </a:lnTo>
                  <a:lnTo>
                    <a:pt x="469" y="9588"/>
                  </a:lnTo>
                  <a:lnTo>
                    <a:pt x="500" y="8776"/>
                  </a:lnTo>
                  <a:lnTo>
                    <a:pt x="562" y="8026"/>
                  </a:lnTo>
                  <a:lnTo>
                    <a:pt x="656" y="7277"/>
                  </a:lnTo>
                  <a:lnTo>
                    <a:pt x="781" y="6527"/>
                  </a:lnTo>
                  <a:lnTo>
                    <a:pt x="937" y="5809"/>
                  </a:lnTo>
                  <a:lnTo>
                    <a:pt x="1093" y="5060"/>
                  </a:lnTo>
                  <a:lnTo>
                    <a:pt x="1281" y="4310"/>
                  </a:lnTo>
                  <a:lnTo>
                    <a:pt x="1531" y="3561"/>
                  </a:lnTo>
                  <a:lnTo>
                    <a:pt x="1780" y="2780"/>
                  </a:lnTo>
                  <a:lnTo>
                    <a:pt x="2061" y="1968"/>
                  </a:lnTo>
                  <a:lnTo>
                    <a:pt x="2717" y="250"/>
                  </a:lnTo>
                  <a:lnTo>
                    <a:pt x="2780" y="63"/>
                  </a:lnTo>
                  <a:lnTo>
                    <a:pt x="2780" y="32"/>
                  </a:lnTo>
                  <a:lnTo>
                    <a:pt x="274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3718;p61">
              <a:extLst>
                <a:ext uri="{FF2B5EF4-FFF2-40B4-BE49-F238E27FC236}">
                  <a16:creationId xmlns:a16="http://schemas.microsoft.com/office/drawing/2014/main" id="{81961A03-13D4-43F2-E2FA-7680A888A42D}"/>
                </a:ext>
              </a:extLst>
            </p:cNvPr>
            <p:cNvSpPr/>
            <p:nvPr/>
          </p:nvSpPr>
          <p:spPr>
            <a:xfrm>
              <a:off x="4077775" y="1164850"/>
              <a:ext cx="441925" cy="547325"/>
            </a:xfrm>
            <a:custGeom>
              <a:avLst/>
              <a:gdLst/>
              <a:ahLst/>
              <a:cxnLst/>
              <a:rect l="l" t="t" r="r" b="b"/>
              <a:pathLst>
                <a:path w="17677" h="21893" extrusionOk="0">
                  <a:moveTo>
                    <a:pt x="15897" y="0"/>
                  </a:moveTo>
                  <a:lnTo>
                    <a:pt x="15615" y="31"/>
                  </a:lnTo>
                  <a:lnTo>
                    <a:pt x="15334" y="94"/>
                  </a:lnTo>
                  <a:lnTo>
                    <a:pt x="15053" y="219"/>
                  </a:lnTo>
                  <a:lnTo>
                    <a:pt x="14804" y="344"/>
                  </a:lnTo>
                  <a:lnTo>
                    <a:pt x="14522" y="531"/>
                  </a:lnTo>
                  <a:lnTo>
                    <a:pt x="14273" y="718"/>
                  </a:lnTo>
                  <a:lnTo>
                    <a:pt x="14023" y="937"/>
                  </a:lnTo>
                  <a:lnTo>
                    <a:pt x="13804" y="1187"/>
                  </a:lnTo>
                  <a:lnTo>
                    <a:pt x="13336" y="1749"/>
                  </a:lnTo>
                  <a:lnTo>
                    <a:pt x="12899" y="2374"/>
                  </a:lnTo>
                  <a:lnTo>
                    <a:pt x="12461" y="3061"/>
                  </a:lnTo>
                  <a:lnTo>
                    <a:pt x="12087" y="3810"/>
                  </a:lnTo>
                  <a:lnTo>
                    <a:pt x="11743" y="4591"/>
                  </a:lnTo>
                  <a:lnTo>
                    <a:pt x="11431" y="5372"/>
                  </a:lnTo>
                  <a:lnTo>
                    <a:pt x="11118" y="6152"/>
                  </a:lnTo>
                  <a:lnTo>
                    <a:pt x="10869" y="6933"/>
                  </a:lnTo>
                  <a:lnTo>
                    <a:pt x="10650" y="7683"/>
                  </a:lnTo>
                  <a:lnTo>
                    <a:pt x="10463" y="8401"/>
                  </a:lnTo>
                  <a:lnTo>
                    <a:pt x="10306" y="9026"/>
                  </a:lnTo>
                  <a:lnTo>
                    <a:pt x="9994" y="8994"/>
                  </a:lnTo>
                  <a:lnTo>
                    <a:pt x="9120" y="8869"/>
                  </a:lnTo>
                  <a:lnTo>
                    <a:pt x="8526" y="8807"/>
                  </a:lnTo>
                  <a:lnTo>
                    <a:pt x="7871" y="8776"/>
                  </a:lnTo>
                  <a:lnTo>
                    <a:pt x="7121" y="8776"/>
                  </a:lnTo>
                  <a:lnTo>
                    <a:pt x="6340" y="8807"/>
                  </a:lnTo>
                  <a:lnTo>
                    <a:pt x="5497" y="8869"/>
                  </a:lnTo>
                  <a:lnTo>
                    <a:pt x="4685" y="9026"/>
                  </a:lnTo>
                  <a:lnTo>
                    <a:pt x="4248" y="9119"/>
                  </a:lnTo>
                  <a:lnTo>
                    <a:pt x="3842" y="9213"/>
                  </a:lnTo>
                  <a:lnTo>
                    <a:pt x="3436" y="9369"/>
                  </a:lnTo>
                  <a:lnTo>
                    <a:pt x="3030" y="9525"/>
                  </a:lnTo>
                  <a:lnTo>
                    <a:pt x="2655" y="9713"/>
                  </a:lnTo>
                  <a:lnTo>
                    <a:pt x="2280" y="9900"/>
                  </a:lnTo>
                  <a:lnTo>
                    <a:pt x="1906" y="10119"/>
                  </a:lnTo>
                  <a:lnTo>
                    <a:pt x="1562" y="10400"/>
                  </a:lnTo>
                  <a:lnTo>
                    <a:pt x="1219" y="10681"/>
                  </a:lnTo>
                  <a:lnTo>
                    <a:pt x="906" y="10993"/>
                  </a:lnTo>
                  <a:lnTo>
                    <a:pt x="625" y="11336"/>
                  </a:lnTo>
                  <a:lnTo>
                    <a:pt x="375" y="11711"/>
                  </a:lnTo>
                  <a:lnTo>
                    <a:pt x="251" y="11899"/>
                  </a:lnTo>
                  <a:lnTo>
                    <a:pt x="157" y="12117"/>
                  </a:lnTo>
                  <a:lnTo>
                    <a:pt x="94" y="12305"/>
                  </a:lnTo>
                  <a:lnTo>
                    <a:pt x="32" y="12523"/>
                  </a:lnTo>
                  <a:lnTo>
                    <a:pt x="1" y="12742"/>
                  </a:lnTo>
                  <a:lnTo>
                    <a:pt x="1" y="12929"/>
                  </a:lnTo>
                  <a:lnTo>
                    <a:pt x="32" y="13366"/>
                  </a:lnTo>
                  <a:lnTo>
                    <a:pt x="126" y="13804"/>
                  </a:lnTo>
                  <a:lnTo>
                    <a:pt x="282" y="14210"/>
                  </a:lnTo>
                  <a:lnTo>
                    <a:pt x="500" y="14647"/>
                  </a:lnTo>
                  <a:lnTo>
                    <a:pt x="781" y="15084"/>
                  </a:lnTo>
                  <a:lnTo>
                    <a:pt x="1094" y="15521"/>
                  </a:lnTo>
                  <a:lnTo>
                    <a:pt x="1469" y="15958"/>
                  </a:lnTo>
                  <a:lnTo>
                    <a:pt x="1874" y="16364"/>
                  </a:lnTo>
                  <a:lnTo>
                    <a:pt x="2280" y="16802"/>
                  </a:lnTo>
                  <a:lnTo>
                    <a:pt x="2749" y="17208"/>
                  </a:lnTo>
                  <a:lnTo>
                    <a:pt x="3249" y="17614"/>
                  </a:lnTo>
                  <a:lnTo>
                    <a:pt x="4248" y="18394"/>
                  </a:lnTo>
                  <a:lnTo>
                    <a:pt x="5310" y="19113"/>
                  </a:lnTo>
                  <a:lnTo>
                    <a:pt x="6340" y="19800"/>
                  </a:lnTo>
                  <a:lnTo>
                    <a:pt x="7340" y="20393"/>
                  </a:lnTo>
                  <a:lnTo>
                    <a:pt x="8214" y="20893"/>
                  </a:lnTo>
                  <a:lnTo>
                    <a:pt x="9588" y="21642"/>
                  </a:lnTo>
                  <a:lnTo>
                    <a:pt x="10119" y="21892"/>
                  </a:lnTo>
                  <a:lnTo>
                    <a:pt x="10806" y="21111"/>
                  </a:lnTo>
                  <a:lnTo>
                    <a:pt x="11524" y="20237"/>
                  </a:lnTo>
                  <a:lnTo>
                    <a:pt x="12430" y="19144"/>
                  </a:lnTo>
                  <a:lnTo>
                    <a:pt x="13367" y="17957"/>
                  </a:lnTo>
                  <a:lnTo>
                    <a:pt x="14304" y="16739"/>
                  </a:lnTo>
                  <a:lnTo>
                    <a:pt x="15116" y="15552"/>
                  </a:lnTo>
                  <a:lnTo>
                    <a:pt x="15491" y="15022"/>
                  </a:lnTo>
                  <a:lnTo>
                    <a:pt x="15772" y="14491"/>
                  </a:lnTo>
                  <a:lnTo>
                    <a:pt x="15897" y="14241"/>
                  </a:lnTo>
                  <a:lnTo>
                    <a:pt x="16053" y="13929"/>
                  </a:lnTo>
                  <a:lnTo>
                    <a:pt x="16303" y="13179"/>
                  </a:lnTo>
                  <a:lnTo>
                    <a:pt x="16584" y="12273"/>
                  </a:lnTo>
                  <a:lnTo>
                    <a:pt x="16802" y="11243"/>
                  </a:lnTo>
                  <a:lnTo>
                    <a:pt x="17052" y="10119"/>
                  </a:lnTo>
                  <a:lnTo>
                    <a:pt x="17239" y="8932"/>
                  </a:lnTo>
                  <a:lnTo>
                    <a:pt x="17427" y="7745"/>
                  </a:lnTo>
                  <a:lnTo>
                    <a:pt x="17552" y="6527"/>
                  </a:lnTo>
                  <a:lnTo>
                    <a:pt x="17645" y="5309"/>
                  </a:lnTo>
                  <a:lnTo>
                    <a:pt x="17677" y="4185"/>
                  </a:lnTo>
                  <a:lnTo>
                    <a:pt x="17677" y="3123"/>
                  </a:lnTo>
                  <a:lnTo>
                    <a:pt x="17645" y="2623"/>
                  </a:lnTo>
                  <a:lnTo>
                    <a:pt x="17583" y="2155"/>
                  </a:lnTo>
                  <a:lnTo>
                    <a:pt x="17520" y="1749"/>
                  </a:lnTo>
                  <a:lnTo>
                    <a:pt x="17427" y="1343"/>
                  </a:lnTo>
                  <a:lnTo>
                    <a:pt x="17333" y="1000"/>
                  </a:lnTo>
                  <a:lnTo>
                    <a:pt x="17208" y="718"/>
                  </a:lnTo>
                  <a:lnTo>
                    <a:pt x="17052" y="469"/>
                  </a:lnTo>
                  <a:lnTo>
                    <a:pt x="16865" y="250"/>
                  </a:lnTo>
                  <a:lnTo>
                    <a:pt x="16677" y="125"/>
                  </a:lnTo>
                  <a:lnTo>
                    <a:pt x="16459" y="31"/>
                  </a:lnTo>
                  <a:lnTo>
                    <a:pt x="16178" y="0"/>
                  </a:lnTo>
                  <a:close/>
                </a:path>
              </a:pathLst>
            </a:custGeom>
            <a:solidFill>
              <a:srgbClr val="FFC4C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3719;p61">
              <a:extLst>
                <a:ext uri="{FF2B5EF4-FFF2-40B4-BE49-F238E27FC236}">
                  <a16:creationId xmlns:a16="http://schemas.microsoft.com/office/drawing/2014/main" id="{A28033D5-277C-0082-6F0F-245CB14C7D3A}"/>
                </a:ext>
              </a:extLst>
            </p:cNvPr>
            <p:cNvSpPr/>
            <p:nvPr/>
          </p:nvSpPr>
          <p:spPr>
            <a:xfrm>
              <a:off x="4083250" y="1167175"/>
              <a:ext cx="383375" cy="285775"/>
            </a:xfrm>
            <a:custGeom>
              <a:avLst/>
              <a:gdLst/>
              <a:ahLst/>
              <a:cxnLst/>
              <a:rect l="l" t="t" r="r" b="b"/>
              <a:pathLst>
                <a:path w="15335" h="11431" extrusionOk="0">
                  <a:moveTo>
                    <a:pt x="15303" y="1"/>
                  </a:moveTo>
                  <a:lnTo>
                    <a:pt x="14959" y="95"/>
                  </a:lnTo>
                  <a:lnTo>
                    <a:pt x="14647" y="188"/>
                  </a:lnTo>
                  <a:lnTo>
                    <a:pt x="14335" y="313"/>
                  </a:lnTo>
                  <a:lnTo>
                    <a:pt x="14054" y="469"/>
                  </a:lnTo>
                  <a:lnTo>
                    <a:pt x="13773" y="657"/>
                  </a:lnTo>
                  <a:lnTo>
                    <a:pt x="13491" y="813"/>
                  </a:lnTo>
                  <a:lnTo>
                    <a:pt x="13242" y="1031"/>
                  </a:lnTo>
                  <a:lnTo>
                    <a:pt x="13023" y="1250"/>
                  </a:lnTo>
                  <a:lnTo>
                    <a:pt x="12586" y="1687"/>
                  </a:lnTo>
                  <a:lnTo>
                    <a:pt x="12180" y="2218"/>
                  </a:lnTo>
                  <a:lnTo>
                    <a:pt x="11836" y="2780"/>
                  </a:lnTo>
                  <a:lnTo>
                    <a:pt x="11493" y="3342"/>
                  </a:lnTo>
                  <a:lnTo>
                    <a:pt x="11212" y="3967"/>
                  </a:lnTo>
                  <a:lnTo>
                    <a:pt x="10962" y="4592"/>
                  </a:lnTo>
                  <a:lnTo>
                    <a:pt x="10743" y="5247"/>
                  </a:lnTo>
                  <a:lnTo>
                    <a:pt x="10525" y="5903"/>
                  </a:lnTo>
                  <a:lnTo>
                    <a:pt x="10150" y="7215"/>
                  </a:lnTo>
                  <a:lnTo>
                    <a:pt x="9806" y="8464"/>
                  </a:lnTo>
                  <a:lnTo>
                    <a:pt x="9182" y="8339"/>
                  </a:lnTo>
                  <a:lnTo>
                    <a:pt x="8526" y="8245"/>
                  </a:lnTo>
                  <a:lnTo>
                    <a:pt x="7839" y="8214"/>
                  </a:lnTo>
                  <a:lnTo>
                    <a:pt x="7152" y="8183"/>
                  </a:lnTo>
                  <a:lnTo>
                    <a:pt x="6465" y="8214"/>
                  </a:lnTo>
                  <a:lnTo>
                    <a:pt x="5778" y="8277"/>
                  </a:lnTo>
                  <a:lnTo>
                    <a:pt x="5091" y="8370"/>
                  </a:lnTo>
                  <a:lnTo>
                    <a:pt x="4435" y="8527"/>
                  </a:lnTo>
                  <a:lnTo>
                    <a:pt x="3779" y="8714"/>
                  </a:lnTo>
                  <a:lnTo>
                    <a:pt x="3123" y="8933"/>
                  </a:lnTo>
                  <a:lnTo>
                    <a:pt x="2530" y="9214"/>
                  </a:lnTo>
                  <a:lnTo>
                    <a:pt x="1937" y="9526"/>
                  </a:lnTo>
                  <a:lnTo>
                    <a:pt x="1374" y="9901"/>
                  </a:lnTo>
                  <a:lnTo>
                    <a:pt x="875" y="10338"/>
                  </a:lnTo>
                  <a:lnTo>
                    <a:pt x="406" y="10806"/>
                  </a:lnTo>
                  <a:lnTo>
                    <a:pt x="0" y="11306"/>
                  </a:lnTo>
                  <a:lnTo>
                    <a:pt x="0" y="11368"/>
                  </a:lnTo>
                  <a:lnTo>
                    <a:pt x="0" y="11431"/>
                  </a:lnTo>
                  <a:lnTo>
                    <a:pt x="63" y="11431"/>
                  </a:lnTo>
                  <a:lnTo>
                    <a:pt x="125" y="11400"/>
                  </a:lnTo>
                  <a:lnTo>
                    <a:pt x="562" y="10994"/>
                  </a:lnTo>
                  <a:lnTo>
                    <a:pt x="1062" y="10619"/>
                  </a:lnTo>
                  <a:lnTo>
                    <a:pt x="1593" y="10275"/>
                  </a:lnTo>
                  <a:lnTo>
                    <a:pt x="2186" y="9994"/>
                  </a:lnTo>
                  <a:lnTo>
                    <a:pt x="2780" y="9744"/>
                  </a:lnTo>
                  <a:lnTo>
                    <a:pt x="3404" y="9526"/>
                  </a:lnTo>
                  <a:lnTo>
                    <a:pt x="4060" y="9370"/>
                  </a:lnTo>
                  <a:lnTo>
                    <a:pt x="4747" y="9214"/>
                  </a:lnTo>
                  <a:lnTo>
                    <a:pt x="5403" y="9120"/>
                  </a:lnTo>
                  <a:lnTo>
                    <a:pt x="6090" y="9057"/>
                  </a:lnTo>
                  <a:lnTo>
                    <a:pt x="6777" y="9026"/>
                  </a:lnTo>
                  <a:lnTo>
                    <a:pt x="7433" y="8995"/>
                  </a:lnTo>
                  <a:lnTo>
                    <a:pt x="8120" y="9026"/>
                  </a:lnTo>
                  <a:lnTo>
                    <a:pt x="8745" y="9057"/>
                  </a:lnTo>
                  <a:lnTo>
                    <a:pt x="9369" y="9089"/>
                  </a:lnTo>
                  <a:lnTo>
                    <a:pt x="9963" y="9182"/>
                  </a:lnTo>
                  <a:lnTo>
                    <a:pt x="10056" y="9214"/>
                  </a:lnTo>
                  <a:lnTo>
                    <a:pt x="10181" y="9214"/>
                  </a:lnTo>
                  <a:lnTo>
                    <a:pt x="10275" y="9182"/>
                  </a:lnTo>
                  <a:lnTo>
                    <a:pt x="10369" y="9120"/>
                  </a:lnTo>
                  <a:lnTo>
                    <a:pt x="10431" y="8995"/>
                  </a:lnTo>
                  <a:lnTo>
                    <a:pt x="10775" y="7777"/>
                  </a:lnTo>
                  <a:lnTo>
                    <a:pt x="11118" y="6497"/>
                  </a:lnTo>
                  <a:lnTo>
                    <a:pt x="11493" y="5185"/>
                  </a:lnTo>
                  <a:lnTo>
                    <a:pt x="11743" y="4529"/>
                  </a:lnTo>
                  <a:lnTo>
                    <a:pt x="11992" y="3905"/>
                  </a:lnTo>
                  <a:lnTo>
                    <a:pt x="12242" y="3311"/>
                  </a:lnTo>
                  <a:lnTo>
                    <a:pt x="12555" y="2718"/>
                  </a:lnTo>
                  <a:lnTo>
                    <a:pt x="12898" y="2156"/>
                  </a:lnTo>
                  <a:lnTo>
                    <a:pt x="13304" y="1625"/>
                  </a:lnTo>
                  <a:lnTo>
                    <a:pt x="13710" y="1156"/>
                  </a:lnTo>
                  <a:lnTo>
                    <a:pt x="14210" y="719"/>
                  </a:lnTo>
                  <a:lnTo>
                    <a:pt x="14460" y="532"/>
                  </a:lnTo>
                  <a:lnTo>
                    <a:pt x="14741" y="376"/>
                  </a:lnTo>
                  <a:lnTo>
                    <a:pt x="15022" y="188"/>
                  </a:lnTo>
                  <a:lnTo>
                    <a:pt x="15334" y="63"/>
                  </a:lnTo>
                  <a:lnTo>
                    <a:pt x="15334" y="32"/>
                  </a:lnTo>
                  <a:lnTo>
                    <a:pt x="1530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3720;p61">
              <a:extLst>
                <a:ext uri="{FF2B5EF4-FFF2-40B4-BE49-F238E27FC236}">
                  <a16:creationId xmlns:a16="http://schemas.microsoft.com/office/drawing/2014/main" id="{C89D9CC9-2353-A3D5-A55C-3D2F37978E70}"/>
                </a:ext>
              </a:extLst>
            </p:cNvPr>
            <p:cNvSpPr/>
            <p:nvPr/>
          </p:nvSpPr>
          <p:spPr>
            <a:xfrm>
              <a:off x="3840425" y="1712150"/>
              <a:ext cx="1306200" cy="1242950"/>
            </a:xfrm>
            <a:custGeom>
              <a:avLst/>
              <a:gdLst/>
              <a:ahLst/>
              <a:cxnLst/>
              <a:rect l="l" t="t" r="r" b="b"/>
              <a:pathLst>
                <a:path w="52248" h="49718" extrusionOk="0">
                  <a:moveTo>
                    <a:pt x="24422" y="0"/>
                  </a:moveTo>
                  <a:lnTo>
                    <a:pt x="1" y="7464"/>
                  </a:lnTo>
                  <a:lnTo>
                    <a:pt x="376" y="8307"/>
                  </a:lnTo>
                  <a:lnTo>
                    <a:pt x="1406" y="10524"/>
                  </a:lnTo>
                  <a:lnTo>
                    <a:pt x="2937" y="13710"/>
                  </a:lnTo>
                  <a:lnTo>
                    <a:pt x="4779" y="17520"/>
                  </a:lnTo>
                  <a:lnTo>
                    <a:pt x="5810" y="19487"/>
                  </a:lnTo>
                  <a:lnTo>
                    <a:pt x="6840" y="21486"/>
                  </a:lnTo>
                  <a:lnTo>
                    <a:pt x="7902" y="23422"/>
                  </a:lnTo>
                  <a:lnTo>
                    <a:pt x="8933" y="25233"/>
                  </a:lnTo>
                  <a:lnTo>
                    <a:pt x="9932" y="26889"/>
                  </a:lnTo>
                  <a:lnTo>
                    <a:pt x="10432" y="27669"/>
                  </a:lnTo>
                  <a:lnTo>
                    <a:pt x="10900" y="28356"/>
                  </a:lnTo>
                  <a:lnTo>
                    <a:pt x="11337" y="29012"/>
                  </a:lnTo>
                  <a:lnTo>
                    <a:pt x="11774" y="29574"/>
                  </a:lnTo>
                  <a:lnTo>
                    <a:pt x="12180" y="30074"/>
                  </a:lnTo>
                  <a:lnTo>
                    <a:pt x="12586" y="30480"/>
                  </a:lnTo>
                  <a:lnTo>
                    <a:pt x="13461" y="31292"/>
                  </a:lnTo>
                  <a:lnTo>
                    <a:pt x="14554" y="32197"/>
                  </a:lnTo>
                  <a:lnTo>
                    <a:pt x="15834" y="33228"/>
                  </a:lnTo>
                  <a:lnTo>
                    <a:pt x="17302" y="34352"/>
                  </a:lnTo>
                  <a:lnTo>
                    <a:pt x="18957" y="35539"/>
                  </a:lnTo>
                  <a:lnTo>
                    <a:pt x="20737" y="36757"/>
                  </a:lnTo>
                  <a:lnTo>
                    <a:pt x="22611" y="38037"/>
                  </a:lnTo>
                  <a:lnTo>
                    <a:pt x="24610" y="39349"/>
                  </a:lnTo>
                  <a:lnTo>
                    <a:pt x="26671" y="40661"/>
                  </a:lnTo>
                  <a:lnTo>
                    <a:pt x="28826" y="41972"/>
                  </a:lnTo>
                  <a:lnTo>
                    <a:pt x="30981" y="43253"/>
                  </a:lnTo>
                  <a:lnTo>
                    <a:pt x="33167" y="44471"/>
                  </a:lnTo>
                  <a:lnTo>
                    <a:pt x="35353" y="45657"/>
                  </a:lnTo>
                  <a:lnTo>
                    <a:pt x="37476" y="46750"/>
                  </a:lnTo>
                  <a:lnTo>
                    <a:pt x="39600" y="47781"/>
                  </a:lnTo>
                  <a:lnTo>
                    <a:pt x="41630" y="48687"/>
                  </a:lnTo>
                  <a:lnTo>
                    <a:pt x="42629" y="49061"/>
                  </a:lnTo>
                  <a:lnTo>
                    <a:pt x="43535" y="49342"/>
                  </a:lnTo>
                  <a:lnTo>
                    <a:pt x="44409" y="49530"/>
                  </a:lnTo>
                  <a:lnTo>
                    <a:pt x="45253" y="49655"/>
                  </a:lnTo>
                  <a:lnTo>
                    <a:pt x="46033" y="49717"/>
                  </a:lnTo>
                  <a:lnTo>
                    <a:pt x="46783" y="49686"/>
                  </a:lnTo>
                  <a:lnTo>
                    <a:pt x="47470" y="49592"/>
                  </a:lnTo>
                  <a:lnTo>
                    <a:pt x="48126" y="49405"/>
                  </a:lnTo>
                  <a:lnTo>
                    <a:pt x="48719" y="49186"/>
                  </a:lnTo>
                  <a:lnTo>
                    <a:pt x="49281" y="48905"/>
                  </a:lnTo>
                  <a:lnTo>
                    <a:pt x="49781" y="48593"/>
                  </a:lnTo>
                  <a:lnTo>
                    <a:pt x="50249" y="48187"/>
                  </a:lnTo>
                  <a:lnTo>
                    <a:pt x="50655" y="47781"/>
                  </a:lnTo>
                  <a:lnTo>
                    <a:pt x="50999" y="47313"/>
                  </a:lnTo>
                  <a:lnTo>
                    <a:pt x="51311" y="46813"/>
                  </a:lnTo>
                  <a:lnTo>
                    <a:pt x="51592" y="46282"/>
                  </a:lnTo>
                  <a:lnTo>
                    <a:pt x="51811" y="45720"/>
                  </a:lnTo>
                  <a:lnTo>
                    <a:pt x="51998" y="45126"/>
                  </a:lnTo>
                  <a:lnTo>
                    <a:pt x="52123" y="44533"/>
                  </a:lnTo>
                  <a:lnTo>
                    <a:pt x="52185" y="43909"/>
                  </a:lnTo>
                  <a:lnTo>
                    <a:pt x="52248" y="43284"/>
                  </a:lnTo>
                  <a:lnTo>
                    <a:pt x="52217" y="42659"/>
                  </a:lnTo>
                  <a:lnTo>
                    <a:pt x="52154" y="42004"/>
                  </a:lnTo>
                  <a:lnTo>
                    <a:pt x="52061" y="41379"/>
                  </a:lnTo>
                  <a:lnTo>
                    <a:pt x="51904" y="40723"/>
                  </a:lnTo>
                  <a:lnTo>
                    <a:pt x="51686" y="40099"/>
                  </a:lnTo>
                  <a:lnTo>
                    <a:pt x="51467" y="39505"/>
                  </a:lnTo>
                  <a:lnTo>
                    <a:pt x="51155" y="38881"/>
                  </a:lnTo>
                  <a:lnTo>
                    <a:pt x="50811" y="38318"/>
                  </a:lnTo>
                  <a:lnTo>
                    <a:pt x="50437" y="37788"/>
                  </a:lnTo>
                  <a:lnTo>
                    <a:pt x="49999" y="37257"/>
                  </a:lnTo>
                  <a:lnTo>
                    <a:pt x="49500" y="36757"/>
                  </a:lnTo>
                  <a:lnTo>
                    <a:pt x="47095" y="34602"/>
                  </a:lnTo>
                  <a:lnTo>
                    <a:pt x="44097" y="31948"/>
                  </a:lnTo>
                  <a:lnTo>
                    <a:pt x="37383" y="26045"/>
                  </a:lnTo>
                  <a:lnTo>
                    <a:pt x="34197" y="23203"/>
                  </a:lnTo>
                  <a:lnTo>
                    <a:pt x="32792" y="21923"/>
                  </a:lnTo>
                  <a:lnTo>
                    <a:pt x="31543" y="20736"/>
                  </a:lnTo>
                  <a:lnTo>
                    <a:pt x="30481" y="19706"/>
                  </a:lnTo>
                  <a:lnTo>
                    <a:pt x="29669" y="18863"/>
                  </a:lnTo>
                  <a:lnTo>
                    <a:pt x="29325" y="18488"/>
                  </a:lnTo>
                  <a:lnTo>
                    <a:pt x="29076" y="18176"/>
                  </a:lnTo>
                  <a:lnTo>
                    <a:pt x="28919" y="17926"/>
                  </a:lnTo>
                  <a:lnTo>
                    <a:pt x="28826" y="17738"/>
                  </a:lnTo>
                  <a:lnTo>
                    <a:pt x="28670" y="17270"/>
                  </a:lnTo>
                  <a:lnTo>
                    <a:pt x="28451" y="16489"/>
                  </a:lnTo>
                  <a:lnTo>
                    <a:pt x="27858" y="14241"/>
                  </a:lnTo>
                  <a:lnTo>
                    <a:pt x="26390" y="8245"/>
                  </a:lnTo>
                  <a:lnTo>
                    <a:pt x="244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3721;p61">
              <a:extLst>
                <a:ext uri="{FF2B5EF4-FFF2-40B4-BE49-F238E27FC236}">
                  <a16:creationId xmlns:a16="http://schemas.microsoft.com/office/drawing/2014/main" id="{078C5A5B-F31E-95A8-062A-A5745D15FDDD}"/>
                </a:ext>
              </a:extLst>
            </p:cNvPr>
            <p:cNvSpPr/>
            <p:nvPr/>
          </p:nvSpPr>
          <p:spPr>
            <a:xfrm>
              <a:off x="3937250" y="1837825"/>
              <a:ext cx="512975" cy="168675"/>
            </a:xfrm>
            <a:custGeom>
              <a:avLst/>
              <a:gdLst/>
              <a:ahLst/>
              <a:cxnLst/>
              <a:rect l="l" t="t" r="r" b="b"/>
              <a:pathLst>
                <a:path w="20519" h="6747" extrusionOk="0">
                  <a:moveTo>
                    <a:pt x="20425" y="1"/>
                  </a:moveTo>
                  <a:lnTo>
                    <a:pt x="15209" y="1562"/>
                  </a:lnTo>
                  <a:lnTo>
                    <a:pt x="12211" y="2468"/>
                  </a:lnTo>
                  <a:lnTo>
                    <a:pt x="10150" y="3093"/>
                  </a:lnTo>
                  <a:lnTo>
                    <a:pt x="5091" y="4841"/>
                  </a:lnTo>
                  <a:lnTo>
                    <a:pt x="2561" y="5747"/>
                  </a:lnTo>
                  <a:lnTo>
                    <a:pt x="32" y="6653"/>
                  </a:lnTo>
                  <a:lnTo>
                    <a:pt x="0" y="6684"/>
                  </a:lnTo>
                  <a:lnTo>
                    <a:pt x="0" y="6715"/>
                  </a:lnTo>
                  <a:lnTo>
                    <a:pt x="32" y="6746"/>
                  </a:lnTo>
                  <a:lnTo>
                    <a:pt x="63" y="6746"/>
                  </a:lnTo>
                  <a:lnTo>
                    <a:pt x="2624" y="6028"/>
                  </a:lnTo>
                  <a:lnTo>
                    <a:pt x="5185" y="5247"/>
                  </a:lnTo>
                  <a:lnTo>
                    <a:pt x="7745" y="4467"/>
                  </a:lnTo>
                  <a:lnTo>
                    <a:pt x="10306" y="3686"/>
                  </a:lnTo>
                  <a:lnTo>
                    <a:pt x="12367" y="2999"/>
                  </a:lnTo>
                  <a:lnTo>
                    <a:pt x="15397" y="2000"/>
                  </a:lnTo>
                  <a:lnTo>
                    <a:pt x="18395" y="969"/>
                  </a:lnTo>
                  <a:lnTo>
                    <a:pt x="20487" y="220"/>
                  </a:lnTo>
                  <a:lnTo>
                    <a:pt x="20518" y="188"/>
                  </a:lnTo>
                  <a:lnTo>
                    <a:pt x="20518" y="95"/>
                  </a:lnTo>
                  <a:lnTo>
                    <a:pt x="20487" y="32"/>
                  </a:lnTo>
                  <a:lnTo>
                    <a:pt x="204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3722;p61">
              <a:extLst>
                <a:ext uri="{FF2B5EF4-FFF2-40B4-BE49-F238E27FC236}">
                  <a16:creationId xmlns:a16="http://schemas.microsoft.com/office/drawing/2014/main" id="{0D50FD25-0266-8AD1-F437-AB44824AC73D}"/>
                </a:ext>
              </a:extLst>
            </p:cNvPr>
            <p:cNvSpPr/>
            <p:nvPr/>
          </p:nvSpPr>
          <p:spPr>
            <a:xfrm>
              <a:off x="4746875" y="2859825"/>
              <a:ext cx="155400" cy="155375"/>
            </a:xfrm>
            <a:custGeom>
              <a:avLst/>
              <a:gdLst/>
              <a:ahLst/>
              <a:cxnLst/>
              <a:rect l="l" t="t" r="r" b="b"/>
              <a:pathLst>
                <a:path w="6216" h="6215" extrusionOk="0">
                  <a:moveTo>
                    <a:pt x="32" y="0"/>
                  </a:moveTo>
                  <a:lnTo>
                    <a:pt x="0" y="31"/>
                  </a:lnTo>
                  <a:lnTo>
                    <a:pt x="0" y="63"/>
                  </a:lnTo>
                  <a:lnTo>
                    <a:pt x="32" y="94"/>
                  </a:lnTo>
                  <a:lnTo>
                    <a:pt x="563" y="281"/>
                  </a:lnTo>
                  <a:lnTo>
                    <a:pt x="1031" y="500"/>
                  </a:lnTo>
                  <a:lnTo>
                    <a:pt x="1531" y="750"/>
                  </a:lnTo>
                  <a:lnTo>
                    <a:pt x="1968" y="1062"/>
                  </a:lnTo>
                  <a:lnTo>
                    <a:pt x="2405" y="1374"/>
                  </a:lnTo>
                  <a:lnTo>
                    <a:pt x="2811" y="1718"/>
                  </a:lnTo>
                  <a:lnTo>
                    <a:pt x="3186" y="2124"/>
                  </a:lnTo>
                  <a:lnTo>
                    <a:pt x="3561" y="2530"/>
                  </a:lnTo>
                  <a:lnTo>
                    <a:pt x="4248" y="3342"/>
                  </a:lnTo>
                  <a:lnTo>
                    <a:pt x="4872" y="4216"/>
                  </a:lnTo>
                  <a:lnTo>
                    <a:pt x="5153" y="4685"/>
                  </a:lnTo>
                  <a:lnTo>
                    <a:pt x="5434" y="5153"/>
                  </a:lnTo>
                  <a:lnTo>
                    <a:pt x="5684" y="5621"/>
                  </a:lnTo>
                  <a:lnTo>
                    <a:pt x="5934" y="6121"/>
                  </a:lnTo>
                  <a:lnTo>
                    <a:pt x="5965" y="6184"/>
                  </a:lnTo>
                  <a:lnTo>
                    <a:pt x="5996" y="6215"/>
                  </a:lnTo>
                  <a:lnTo>
                    <a:pt x="6121" y="6215"/>
                  </a:lnTo>
                  <a:lnTo>
                    <a:pt x="6153" y="6184"/>
                  </a:lnTo>
                  <a:lnTo>
                    <a:pt x="6184" y="6152"/>
                  </a:lnTo>
                  <a:lnTo>
                    <a:pt x="6215" y="6090"/>
                  </a:lnTo>
                  <a:lnTo>
                    <a:pt x="6184" y="6027"/>
                  </a:lnTo>
                  <a:lnTo>
                    <a:pt x="6028" y="5465"/>
                  </a:lnTo>
                  <a:lnTo>
                    <a:pt x="5840" y="4934"/>
                  </a:lnTo>
                  <a:lnTo>
                    <a:pt x="5622" y="4404"/>
                  </a:lnTo>
                  <a:lnTo>
                    <a:pt x="5372" y="3873"/>
                  </a:lnTo>
                  <a:lnTo>
                    <a:pt x="5091" y="3404"/>
                  </a:lnTo>
                  <a:lnTo>
                    <a:pt x="4747" y="2936"/>
                  </a:lnTo>
                  <a:lnTo>
                    <a:pt x="4373" y="2467"/>
                  </a:lnTo>
                  <a:lnTo>
                    <a:pt x="3967" y="2061"/>
                  </a:lnTo>
                  <a:lnTo>
                    <a:pt x="3529" y="1687"/>
                  </a:lnTo>
                  <a:lnTo>
                    <a:pt x="3092" y="1374"/>
                  </a:lnTo>
                  <a:lnTo>
                    <a:pt x="2624" y="1062"/>
                  </a:lnTo>
                  <a:lnTo>
                    <a:pt x="2124" y="781"/>
                  </a:lnTo>
                  <a:lnTo>
                    <a:pt x="1624" y="531"/>
                  </a:lnTo>
                  <a:lnTo>
                    <a:pt x="1125" y="344"/>
                  </a:lnTo>
                  <a:lnTo>
                    <a:pt x="594" y="156"/>
                  </a:lnTo>
                  <a:lnTo>
                    <a:pt x="3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3723;p61">
              <a:extLst>
                <a:ext uri="{FF2B5EF4-FFF2-40B4-BE49-F238E27FC236}">
                  <a16:creationId xmlns:a16="http://schemas.microsoft.com/office/drawing/2014/main" id="{F9CDD9EC-D195-F7CC-BF03-561C35E9DADA}"/>
                </a:ext>
              </a:extLst>
            </p:cNvPr>
            <p:cNvSpPr/>
            <p:nvPr/>
          </p:nvSpPr>
          <p:spPr>
            <a:xfrm>
              <a:off x="4168350" y="3047200"/>
              <a:ext cx="1534175" cy="1452175"/>
            </a:xfrm>
            <a:custGeom>
              <a:avLst/>
              <a:gdLst/>
              <a:ahLst/>
              <a:cxnLst/>
              <a:rect l="l" t="t" r="r" b="b"/>
              <a:pathLst>
                <a:path w="61367" h="58087" extrusionOk="0">
                  <a:moveTo>
                    <a:pt x="3061" y="0"/>
                  </a:moveTo>
                  <a:lnTo>
                    <a:pt x="2749" y="31"/>
                  </a:lnTo>
                  <a:lnTo>
                    <a:pt x="2467" y="94"/>
                  </a:lnTo>
                  <a:lnTo>
                    <a:pt x="2186" y="188"/>
                  </a:lnTo>
                  <a:lnTo>
                    <a:pt x="1937" y="344"/>
                  </a:lnTo>
                  <a:lnTo>
                    <a:pt x="1687" y="500"/>
                  </a:lnTo>
                  <a:lnTo>
                    <a:pt x="1468" y="719"/>
                  </a:lnTo>
                  <a:lnTo>
                    <a:pt x="1250" y="968"/>
                  </a:lnTo>
                  <a:lnTo>
                    <a:pt x="1031" y="1218"/>
                  </a:lnTo>
                  <a:lnTo>
                    <a:pt x="875" y="1530"/>
                  </a:lnTo>
                  <a:lnTo>
                    <a:pt x="687" y="1843"/>
                  </a:lnTo>
                  <a:lnTo>
                    <a:pt x="562" y="2186"/>
                  </a:lnTo>
                  <a:lnTo>
                    <a:pt x="406" y="2561"/>
                  </a:lnTo>
                  <a:lnTo>
                    <a:pt x="313" y="2967"/>
                  </a:lnTo>
                  <a:lnTo>
                    <a:pt x="219" y="3373"/>
                  </a:lnTo>
                  <a:lnTo>
                    <a:pt x="125" y="3810"/>
                  </a:lnTo>
                  <a:lnTo>
                    <a:pt x="63" y="4247"/>
                  </a:lnTo>
                  <a:lnTo>
                    <a:pt x="32" y="4716"/>
                  </a:lnTo>
                  <a:lnTo>
                    <a:pt x="0" y="5184"/>
                  </a:lnTo>
                  <a:lnTo>
                    <a:pt x="0" y="5684"/>
                  </a:lnTo>
                  <a:lnTo>
                    <a:pt x="32" y="6683"/>
                  </a:lnTo>
                  <a:lnTo>
                    <a:pt x="125" y="7433"/>
                  </a:lnTo>
                  <a:lnTo>
                    <a:pt x="250" y="8370"/>
                  </a:lnTo>
                  <a:lnTo>
                    <a:pt x="438" y="9463"/>
                  </a:lnTo>
                  <a:lnTo>
                    <a:pt x="656" y="10712"/>
                  </a:lnTo>
                  <a:lnTo>
                    <a:pt x="937" y="12117"/>
                  </a:lnTo>
                  <a:lnTo>
                    <a:pt x="1250" y="13616"/>
                  </a:lnTo>
                  <a:lnTo>
                    <a:pt x="1624" y="15271"/>
                  </a:lnTo>
                  <a:lnTo>
                    <a:pt x="2061" y="16989"/>
                  </a:lnTo>
                  <a:lnTo>
                    <a:pt x="2530" y="18800"/>
                  </a:lnTo>
                  <a:lnTo>
                    <a:pt x="3030" y="20705"/>
                  </a:lnTo>
                  <a:lnTo>
                    <a:pt x="3592" y="22704"/>
                  </a:lnTo>
                  <a:lnTo>
                    <a:pt x="4185" y="24703"/>
                  </a:lnTo>
                  <a:lnTo>
                    <a:pt x="4810" y="26764"/>
                  </a:lnTo>
                  <a:lnTo>
                    <a:pt x="5466" y="28887"/>
                  </a:lnTo>
                  <a:lnTo>
                    <a:pt x="6184" y="30980"/>
                  </a:lnTo>
                  <a:lnTo>
                    <a:pt x="6933" y="33103"/>
                  </a:lnTo>
                  <a:lnTo>
                    <a:pt x="7714" y="35196"/>
                  </a:lnTo>
                  <a:lnTo>
                    <a:pt x="8526" y="37288"/>
                  </a:lnTo>
                  <a:lnTo>
                    <a:pt x="9369" y="39349"/>
                  </a:lnTo>
                  <a:lnTo>
                    <a:pt x="10275" y="41379"/>
                  </a:lnTo>
                  <a:lnTo>
                    <a:pt x="11181" y="43315"/>
                  </a:lnTo>
                  <a:lnTo>
                    <a:pt x="12117" y="45220"/>
                  </a:lnTo>
                  <a:lnTo>
                    <a:pt x="13086" y="47032"/>
                  </a:lnTo>
                  <a:lnTo>
                    <a:pt x="13585" y="47875"/>
                  </a:lnTo>
                  <a:lnTo>
                    <a:pt x="14116" y="48749"/>
                  </a:lnTo>
                  <a:lnTo>
                    <a:pt x="14616" y="49561"/>
                  </a:lnTo>
                  <a:lnTo>
                    <a:pt x="15147" y="50342"/>
                  </a:lnTo>
                  <a:lnTo>
                    <a:pt x="15646" y="51091"/>
                  </a:lnTo>
                  <a:lnTo>
                    <a:pt x="16208" y="51841"/>
                  </a:lnTo>
                  <a:lnTo>
                    <a:pt x="16739" y="52528"/>
                  </a:lnTo>
                  <a:lnTo>
                    <a:pt x="17270" y="53184"/>
                  </a:lnTo>
                  <a:lnTo>
                    <a:pt x="17832" y="53808"/>
                  </a:lnTo>
                  <a:lnTo>
                    <a:pt x="18395" y="54402"/>
                  </a:lnTo>
                  <a:lnTo>
                    <a:pt x="18957" y="54964"/>
                  </a:lnTo>
                  <a:lnTo>
                    <a:pt x="19519" y="55464"/>
                  </a:lnTo>
                  <a:lnTo>
                    <a:pt x="20081" y="55932"/>
                  </a:lnTo>
                  <a:lnTo>
                    <a:pt x="20674" y="56369"/>
                  </a:lnTo>
                  <a:lnTo>
                    <a:pt x="21236" y="56744"/>
                  </a:lnTo>
                  <a:lnTo>
                    <a:pt x="21830" y="57088"/>
                  </a:lnTo>
                  <a:lnTo>
                    <a:pt x="22423" y="57369"/>
                  </a:lnTo>
                  <a:lnTo>
                    <a:pt x="23048" y="57618"/>
                  </a:lnTo>
                  <a:lnTo>
                    <a:pt x="23610" y="57775"/>
                  </a:lnTo>
                  <a:lnTo>
                    <a:pt x="24172" y="57931"/>
                  </a:lnTo>
                  <a:lnTo>
                    <a:pt x="24765" y="58024"/>
                  </a:lnTo>
                  <a:lnTo>
                    <a:pt x="25359" y="58087"/>
                  </a:lnTo>
                  <a:lnTo>
                    <a:pt x="26608" y="58087"/>
                  </a:lnTo>
                  <a:lnTo>
                    <a:pt x="27264" y="58024"/>
                  </a:lnTo>
                  <a:lnTo>
                    <a:pt x="27888" y="57931"/>
                  </a:lnTo>
                  <a:lnTo>
                    <a:pt x="28544" y="57837"/>
                  </a:lnTo>
                  <a:lnTo>
                    <a:pt x="29200" y="57681"/>
                  </a:lnTo>
                  <a:lnTo>
                    <a:pt x="29887" y="57494"/>
                  </a:lnTo>
                  <a:lnTo>
                    <a:pt x="30574" y="57275"/>
                  </a:lnTo>
                  <a:lnTo>
                    <a:pt x="31230" y="57025"/>
                  </a:lnTo>
                  <a:lnTo>
                    <a:pt x="31948" y="56775"/>
                  </a:lnTo>
                  <a:lnTo>
                    <a:pt x="32635" y="56463"/>
                  </a:lnTo>
                  <a:lnTo>
                    <a:pt x="33322" y="56151"/>
                  </a:lnTo>
                  <a:lnTo>
                    <a:pt x="34041" y="55776"/>
                  </a:lnTo>
                  <a:lnTo>
                    <a:pt x="34759" y="55401"/>
                  </a:lnTo>
                  <a:lnTo>
                    <a:pt x="36164" y="54589"/>
                  </a:lnTo>
                  <a:lnTo>
                    <a:pt x="37601" y="53684"/>
                  </a:lnTo>
                  <a:lnTo>
                    <a:pt x="39037" y="52715"/>
                  </a:lnTo>
                  <a:lnTo>
                    <a:pt x="40474" y="51654"/>
                  </a:lnTo>
                  <a:lnTo>
                    <a:pt x="41910" y="50529"/>
                  </a:lnTo>
                  <a:lnTo>
                    <a:pt x="43347" y="49374"/>
                  </a:lnTo>
                  <a:lnTo>
                    <a:pt x="44752" y="48156"/>
                  </a:lnTo>
                  <a:lnTo>
                    <a:pt x="46126" y="46907"/>
                  </a:lnTo>
                  <a:lnTo>
                    <a:pt x="47469" y="45626"/>
                  </a:lnTo>
                  <a:lnTo>
                    <a:pt x="48812" y="44315"/>
                  </a:lnTo>
                  <a:lnTo>
                    <a:pt x="50092" y="43003"/>
                  </a:lnTo>
                  <a:lnTo>
                    <a:pt x="51373" y="41691"/>
                  </a:lnTo>
                  <a:lnTo>
                    <a:pt x="52591" y="40349"/>
                  </a:lnTo>
                  <a:lnTo>
                    <a:pt x="53746" y="39068"/>
                  </a:lnTo>
                  <a:lnTo>
                    <a:pt x="54839" y="37757"/>
                  </a:lnTo>
                  <a:lnTo>
                    <a:pt x="55901" y="36507"/>
                  </a:lnTo>
                  <a:lnTo>
                    <a:pt x="56901" y="35258"/>
                  </a:lnTo>
                  <a:lnTo>
                    <a:pt x="57837" y="34071"/>
                  </a:lnTo>
                  <a:lnTo>
                    <a:pt x="58681" y="32947"/>
                  </a:lnTo>
                  <a:lnTo>
                    <a:pt x="59461" y="31854"/>
                  </a:lnTo>
                  <a:lnTo>
                    <a:pt x="60148" y="30855"/>
                  </a:lnTo>
                  <a:lnTo>
                    <a:pt x="60773" y="29918"/>
                  </a:lnTo>
                  <a:lnTo>
                    <a:pt x="61273" y="29044"/>
                  </a:lnTo>
                  <a:lnTo>
                    <a:pt x="61335" y="28950"/>
                  </a:lnTo>
                  <a:lnTo>
                    <a:pt x="61366" y="28794"/>
                  </a:lnTo>
                  <a:lnTo>
                    <a:pt x="61335" y="28669"/>
                  </a:lnTo>
                  <a:lnTo>
                    <a:pt x="61304" y="28513"/>
                  </a:lnTo>
                  <a:lnTo>
                    <a:pt x="61241" y="28357"/>
                  </a:lnTo>
                  <a:lnTo>
                    <a:pt x="61148" y="28169"/>
                  </a:lnTo>
                  <a:lnTo>
                    <a:pt x="60867" y="27826"/>
                  </a:lnTo>
                  <a:lnTo>
                    <a:pt x="60492" y="27420"/>
                  </a:lnTo>
                  <a:lnTo>
                    <a:pt x="60023" y="26982"/>
                  </a:lnTo>
                  <a:lnTo>
                    <a:pt x="59493" y="26545"/>
                  </a:lnTo>
                  <a:lnTo>
                    <a:pt x="58837" y="26077"/>
                  </a:lnTo>
                  <a:lnTo>
                    <a:pt x="58150" y="25608"/>
                  </a:lnTo>
                  <a:lnTo>
                    <a:pt x="57400" y="25109"/>
                  </a:lnTo>
                  <a:lnTo>
                    <a:pt x="56588" y="24609"/>
                  </a:lnTo>
                  <a:lnTo>
                    <a:pt x="55714" y="24109"/>
                  </a:lnTo>
                  <a:lnTo>
                    <a:pt x="54808" y="23610"/>
                  </a:lnTo>
                  <a:lnTo>
                    <a:pt x="53871" y="23110"/>
                  </a:lnTo>
                  <a:lnTo>
                    <a:pt x="52872" y="22642"/>
                  </a:lnTo>
                  <a:lnTo>
                    <a:pt x="51904" y="22173"/>
                  </a:lnTo>
                  <a:lnTo>
                    <a:pt x="50904" y="21705"/>
                  </a:lnTo>
                  <a:lnTo>
                    <a:pt x="49874" y="21299"/>
                  </a:lnTo>
                  <a:lnTo>
                    <a:pt x="48875" y="20893"/>
                  </a:lnTo>
                  <a:lnTo>
                    <a:pt x="47875" y="20518"/>
                  </a:lnTo>
                  <a:lnTo>
                    <a:pt x="46876" y="20174"/>
                  </a:lnTo>
                  <a:lnTo>
                    <a:pt x="45939" y="19893"/>
                  </a:lnTo>
                  <a:lnTo>
                    <a:pt x="45002" y="19644"/>
                  </a:lnTo>
                  <a:lnTo>
                    <a:pt x="44096" y="19425"/>
                  </a:lnTo>
                  <a:lnTo>
                    <a:pt x="43253" y="19269"/>
                  </a:lnTo>
                  <a:lnTo>
                    <a:pt x="42472" y="19175"/>
                  </a:lnTo>
                  <a:lnTo>
                    <a:pt x="41723" y="19144"/>
                  </a:lnTo>
                  <a:lnTo>
                    <a:pt x="41036" y="19175"/>
                  </a:lnTo>
                  <a:lnTo>
                    <a:pt x="40755" y="19206"/>
                  </a:lnTo>
                  <a:lnTo>
                    <a:pt x="40443" y="19269"/>
                  </a:lnTo>
                  <a:lnTo>
                    <a:pt x="40193" y="19331"/>
                  </a:lnTo>
                  <a:lnTo>
                    <a:pt x="39943" y="19425"/>
                  </a:lnTo>
                  <a:lnTo>
                    <a:pt x="39693" y="19550"/>
                  </a:lnTo>
                  <a:lnTo>
                    <a:pt x="39506" y="19675"/>
                  </a:lnTo>
                  <a:lnTo>
                    <a:pt x="39318" y="19831"/>
                  </a:lnTo>
                  <a:lnTo>
                    <a:pt x="39162" y="19987"/>
                  </a:lnTo>
                  <a:lnTo>
                    <a:pt x="37413" y="22298"/>
                  </a:lnTo>
                  <a:lnTo>
                    <a:pt x="35664" y="24640"/>
                  </a:lnTo>
                  <a:lnTo>
                    <a:pt x="34009" y="26920"/>
                  </a:lnTo>
                  <a:lnTo>
                    <a:pt x="32448" y="28981"/>
                  </a:lnTo>
                  <a:lnTo>
                    <a:pt x="31730" y="29887"/>
                  </a:lnTo>
                  <a:lnTo>
                    <a:pt x="31074" y="30730"/>
                  </a:lnTo>
                  <a:lnTo>
                    <a:pt x="30449" y="31448"/>
                  </a:lnTo>
                  <a:lnTo>
                    <a:pt x="29887" y="32042"/>
                  </a:lnTo>
                  <a:lnTo>
                    <a:pt x="29419" y="32479"/>
                  </a:lnTo>
                  <a:lnTo>
                    <a:pt x="29200" y="32635"/>
                  </a:lnTo>
                  <a:lnTo>
                    <a:pt x="28981" y="32791"/>
                  </a:lnTo>
                  <a:lnTo>
                    <a:pt x="28794" y="32854"/>
                  </a:lnTo>
                  <a:lnTo>
                    <a:pt x="28638" y="32916"/>
                  </a:lnTo>
                  <a:lnTo>
                    <a:pt x="28482" y="32916"/>
                  </a:lnTo>
                  <a:lnTo>
                    <a:pt x="28357" y="32854"/>
                  </a:lnTo>
                  <a:lnTo>
                    <a:pt x="28107" y="32666"/>
                  </a:lnTo>
                  <a:lnTo>
                    <a:pt x="27795" y="32354"/>
                  </a:lnTo>
                  <a:lnTo>
                    <a:pt x="27482" y="31979"/>
                  </a:lnTo>
                  <a:lnTo>
                    <a:pt x="27076" y="31511"/>
                  </a:lnTo>
                  <a:lnTo>
                    <a:pt x="26202" y="30324"/>
                  </a:lnTo>
                  <a:lnTo>
                    <a:pt x="25171" y="28856"/>
                  </a:lnTo>
                  <a:lnTo>
                    <a:pt x="24047" y="27139"/>
                  </a:lnTo>
                  <a:lnTo>
                    <a:pt x="22767" y="25234"/>
                  </a:lnTo>
                  <a:lnTo>
                    <a:pt x="19987" y="20893"/>
                  </a:lnTo>
                  <a:lnTo>
                    <a:pt x="16927" y="16177"/>
                  </a:lnTo>
                  <a:lnTo>
                    <a:pt x="15334" y="13772"/>
                  </a:lnTo>
                  <a:lnTo>
                    <a:pt x="13710" y="11399"/>
                  </a:lnTo>
                  <a:lnTo>
                    <a:pt x="12055" y="9057"/>
                  </a:lnTo>
                  <a:lnTo>
                    <a:pt x="10431" y="6808"/>
                  </a:lnTo>
                  <a:lnTo>
                    <a:pt x="8838" y="4685"/>
                  </a:lnTo>
                  <a:lnTo>
                    <a:pt x="8026" y="3717"/>
                  </a:lnTo>
                  <a:lnTo>
                    <a:pt x="7246" y="2748"/>
                  </a:lnTo>
                  <a:lnTo>
                    <a:pt x="6808" y="2249"/>
                  </a:lnTo>
                  <a:lnTo>
                    <a:pt x="6371" y="1780"/>
                  </a:lnTo>
                  <a:lnTo>
                    <a:pt x="5965" y="1374"/>
                  </a:lnTo>
                  <a:lnTo>
                    <a:pt x="5559" y="1031"/>
                  </a:lnTo>
                  <a:lnTo>
                    <a:pt x="5153" y="750"/>
                  </a:lnTo>
                  <a:lnTo>
                    <a:pt x="4778" y="500"/>
                  </a:lnTo>
                  <a:lnTo>
                    <a:pt x="4404" y="313"/>
                  </a:lnTo>
                  <a:lnTo>
                    <a:pt x="4029" y="156"/>
                  </a:lnTo>
                  <a:lnTo>
                    <a:pt x="3685" y="63"/>
                  </a:lnTo>
                  <a:lnTo>
                    <a:pt x="3373"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3724;p61">
              <a:extLst>
                <a:ext uri="{FF2B5EF4-FFF2-40B4-BE49-F238E27FC236}">
                  <a16:creationId xmlns:a16="http://schemas.microsoft.com/office/drawing/2014/main" id="{CC3C82BF-5D1E-799A-72DD-5648D21AE120}"/>
                </a:ext>
              </a:extLst>
            </p:cNvPr>
            <p:cNvSpPr/>
            <p:nvPr/>
          </p:nvSpPr>
          <p:spPr>
            <a:xfrm>
              <a:off x="5147400" y="3003475"/>
              <a:ext cx="690200" cy="825250"/>
            </a:xfrm>
            <a:custGeom>
              <a:avLst/>
              <a:gdLst/>
              <a:ahLst/>
              <a:cxnLst/>
              <a:rect l="l" t="t" r="r" b="b"/>
              <a:pathLst>
                <a:path w="27608" h="33010" extrusionOk="0">
                  <a:moveTo>
                    <a:pt x="6496" y="0"/>
                  </a:moveTo>
                  <a:lnTo>
                    <a:pt x="6184" y="32"/>
                  </a:lnTo>
                  <a:lnTo>
                    <a:pt x="5903" y="94"/>
                  </a:lnTo>
                  <a:lnTo>
                    <a:pt x="5653" y="188"/>
                  </a:lnTo>
                  <a:lnTo>
                    <a:pt x="5403" y="281"/>
                  </a:lnTo>
                  <a:lnTo>
                    <a:pt x="5184" y="406"/>
                  </a:lnTo>
                  <a:lnTo>
                    <a:pt x="4997" y="563"/>
                  </a:lnTo>
                  <a:lnTo>
                    <a:pt x="4841" y="719"/>
                  </a:lnTo>
                  <a:lnTo>
                    <a:pt x="4497" y="1125"/>
                  </a:lnTo>
                  <a:lnTo>
                    <a:pt x="4216" y="1593"/>
                  </a:lnTo>
                  <a:lnTo>
                    <a:pt x="3904" y="2155"/>
                  </a:lnTo>
                  <a:lnTo>
                    <a:pt x="3623" y="2749"/>
                  </a:lnTo>
                  <a:lnTo>
                    <a:pt x="3342" y="3436"/>
                  </a:lnTo>
                  <a:lnTo>
                    <a:pt x="3061" y="4154"/>
                  </a:lnTo>
                  <a:lnTo>
                    <a:pt x="2780" y="4903"/>
                  </a:lnTo>
                  <a:lnTo>
                    <a:pt x="2530" y="5715"/>
                  </a:lnTo>
                  <a:lnTo>
                    <a:pt x="2311" y="6559"/>
                  </a:lnTo>
                  <a:lnTo>
                    <a:pt x="2061" y="7433"/>
                  </a:lnTo>
                  <a:lnTo>
                    <a:pt x="1624" y="9276"/>
                  </a:lnTo>
                  <a:lnTo>
                    <a:pt x="1249" y="11181"/>
                  </a:lnTo>
                  <a:lnTo>
                    <a:pt x="906" y="13117"/>
                  </a:lnTo>
                  <a:lnTo>
                    <a:pt x="625" y="15022"/>
                  </a:lnTo>
                  <a:lnTo>
                    <a:pt x="375" y="16895"/>
                  </a:lnTo>
                  <a:lnTo>
                    <a:pt x="188" y="18676"/>
                  </a:lnTo>
                  <a:lnTo>
                    <a:pt x="63" y="20299"/>
                  </a:lnTo>
                  <a:lnTo>
                    <a:pt x="0" y="21767"/>
                  </a:lnTo>
                  <a:lnTo>
                    <a:pt x="0" y="23016"/>
                  </a:lnTo>
                  <a:lnTo>
                    <a:pt x="0" y="23547"/>
                  </a:lnTo>
                  <a:lnTo>
                    <a:pt x="63" y="24016"/>
                  </a:lnTo>
                  <a:lnTo>
                    <a:pt x="94" y="24422"/>
                  </a:lnTo>
                  <a:lnTo>
                    <a:pt x="156" y="24734"/>
                  </a:lnTo>
                  <a:lnTo>
                    <a:pt x="219" y="24859"/>
                  </a:lnTo>
                  <a:lnTo>
                    <a:pt x="312" y="25015"/>
                  </a:lnTo>
                  <a:lnTo>
                    <a:pt x="531" y="25296"/>
                  </a:lnTo>
                  <a:lnTo>
                    <a:pt x="812" y="25640"/>
                  </a:lnTo>
                  <a:lnTo>
                    <a:pt x="1218" y="25983"/>
                  </a:lnTo>
                  <a:lnTo>
                    <a:pt x="1687" y="26327"/>
                  </a:lnTo>
                  <a:lnTo>
                    <a:pt x="2217" y="26702"/>
                  </a:lnTo>
                  <a:lnTo>
                    <a:pt x="2811" y="27076"/>
                  </a:lnTo>
                  <a:lnTo>
                    <a:pt x="3467" y="27451"/>
                  </a:lnTo>
                  <a:lnTo>
                    <a:pt x="4154" y="27857"/>
                  </a:lnTo>
                  <a:lnTo>
                    <a:pt x="4903" y="28232"/>
                  </a:lnTo>
                  <a:lnTo>
                    <a:pt x="6527" y="29044"/>
                  </a:lnTo>
                  <a:lnTo>
                    <a:pt x="8245" y="29793"/>
                  </a:lnTo>
                  <a:lnTo>
                    <a:pt x="10025" y="30543"/>
                  </a:lnTo>
                  <a:lnTo>
                    <a:pt x="11836" y="31199"/>
                  </a:lnTo>
                  <a:lnTo>
                    <a:pt x="13585" y="31792"/>
                  </a:lnTo>
                  <a:lnTo>
                    <a:pt x="15271" y="32292"/>
                  </a:lnTo>
                  <a:lnTo>
                    <a:pt x="16083" y="32510"/>
                  </a:lnTo>
                  <a:lnTo>
                    <a:pt x="16833" y="32666"/>
                  </a:lnTo>
                  <a:lnTo>
                    <a:pt x="17551" y="32822"/>
                  </a:lnTo>
                  <a:lnTo>
                    <a:pt x="18207" y="32916"/>
                  </a:lnTo>
                  <a:lnTo>
                    <a:pt x="18832" y="32979"/>
                  </a:lnTo>
                  <a:lnTo>
                    <a:pt x="19362" y="33010"/>
                  </a:lnTo>
                  <a:lnTo>
                    <a:pt x="19862" y="32979"/>
                  </a:lnTo>
                  <a:lnTo>
                    <a:pt x="20237" y="32916"/>
                  </a:lnTo>
                  <a:lnTo>
                    <a:pt x="20424" y="32854"/>
                  </a:lnTo>
                  <a:lnTo>
                    <a:pt x="20580" y="32791"/>
                  </a:lnTo>
                  <a:lnTo>
                    <a:pt x="20705" y="32729"/>
                  </a:lnTo>
                  <a:lnTo>
                    <a:pt x="20799" y="32635"/>
                  </a:lnTo>
                  <a:lnTo>
                    <a:pt x="21018" y="32416"/>
                  </a:lnTo>
                  <a:lnTo>
                    <a:pt x="21236" y="32167"/>
                  </a:lnTo>
                  <a:lnTo>
                    <a:pt x="21673" y="31511"/>
                  </a:lnTo>
                  <a:lnTo>
                    <a:pt x="22173" y="30699"/>
                  </a:lnTo>
                  <a:lnTo>
                    <a:pt x="22704" y="29762"/>
                  </a:lnTo>
                  <a:lnTo>
                    <a:pt x="23266" y="28700"/>
                  </a:lnTo>
                  <a:lnTo>
                    <a:pt x="23797" y="27545"/>
                  </a:lnTo>
                  <a:lnTo>
                    <a:pt x="24359" y="26327"/>
                  </a:lnTo>
                  <a:lnTo>
                    <a:pt x="24890" y="25046"/>
                  </a:lnTo>
                  <a:lnTo>
                    <a:pt x="25421" y="23735"/>
                  </a:lnTo>
                  <a:lnTo>
                    <a:pt x="25889" y="22392"/>
                  </a:lnTo>
                  <a:lnTo>
                    <a:pt x="26358" y="21049"/>
                  </a:lnTo>
                  <a:lnTo>
                    <a:pt x="26733" y="19737"/>
                  </a:lnTo>
                  <a:lnTo>
                    <a:pt x="27076" y="18488"/>
                  </a:lnTo>
                  <a:lnTo>
                    <a:pt x="27326" y="17270"/>
                  </a:lnTo>
                  <a:lnTo>
                    <a:pt x="27513" y="16177"/>
                  </a:lnTo>
                  <a:lnTo>
                    <a:pt x="27576" y="15646"/>
                  </a:lnTo>
                  <a:lnTo>
                    <a:pt x="27607" y="15147"/>
                  </a:lnTo>
                  <a:lnTo>
                    <a:pt x="27607" y="14897"/>
                  </a:lnTo>
                  <a:lnTo>
                    <a:pt x="27576" y="14616"/>
                  </a:lnTo>
                  <a:lnTo>
                    <a:pt x="27513" y="14366"/>
                  </a:lnTo>
                  <a:lnTo>
                    <a:pt x="27420" y="14054"/>
                  </a:lnTo>
                  <a:lnTo>
                    <a:pt x="27295" y="13773"/>
                  </a:lnTo>
                  <a:lnTo>
                    <a:pt x="27170" y="13460"/>
                  </a:lnTo>
                  <a:lnTo>
                    <a:pt x="26826" y="12836"/>
                  </a:lnTo>
                  <a:lnTo>
                    <a:pt x="26389" y="12180"/>
                  </a:lnTo>
                  <a:lnTo>
                    <a:pt x="25858" y="11524"/>
                  </a:lnTo>
                  <a:lnTo>
                    <a:pt x="25265" y="10806"/>
                  </a:lnTo>
                  <a:lnTo>
                    <a:pt x="24609" y="10119"/>
                  </a:lnTo>
                  <a:lnTo>
                    <a:pt x="23891" y="9369"/>
                  </a:lnTo>
                  <a:lnTo>
                    <a:pt x="23110" y="8651"/>
                  </a:lnTo>
                  <a:lnTo>
                    <a:pt x="22267" y="7933"/>
                  </a:lnTo>
                  <a:lnTo>
                    <a:pt x="21392" y="7214"/>
                  </a:lnTo>
                  <a:lnTo>
                    <a:pt x="20487" y="6496"/>
                  </a:lnTo>
                  <a:lnTo>
                    <a:pt x="19550" y="5809"/>
                  </a:lnTo>
                  <a:lnTo>
                    <a:pt x="18582" y="5122"/>
                  </a:lnTo>
                  <a:lnTo>
                    <a:pt x="17582" y="4466"/>
                  </a:lnTo>
                  <a:lnTo>
                    <a:pt x="16583" y="3842"/>
                  </a:lnTo>
                  <a:lnTo>
                    <a:pt x="15584" y="3248"/>
                  </a:lnTo>
                  <a:lnTo>
                    <a:pt x="14584" y="2686"/>
                  </a:lnTo>
                  <a:lnTo>
                    <a:pt x="13585" y="2155"/>
                  </a:lnTo>
                  <a:lnTo>
                    <a:pt x="12617" y="1687"/>
                  </a:lnTo>
                  <a:lnTo>
                    <a:pt x="11680" y="1250"/>
                  </a:lnTo>
                  <a:lnTo>
                    <a:pt x="10743" y="875"/>
                  </a:lnTo>
                  <a:lnTo>
                    <a:pt x="9869" y="563"/>
                  </a:lnTo>
                  <a:lnTo>
                    <a:pt x="9025" y="313"/>
                  </a:lnTo>
                  <a:lnTo>
                    <a:pt x="8214" y="125"/>
                  </a:lnTo>
                  <a:lnTo>
                    <a:pt x="7495" y="32"/>
                  </a:lnTo>
                  <a:lnTo>
                    <a:pt x="7120"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3725;p61">
              <a:extLst>
                <a:ext uri="{FF2B5EF4-FFF2-40B4-BE49-F238E27FC236}">
                  <a16:creationId xmlns:a16="http://schemas.microsoft.com/office/drawing/2014/main" id="{DBD23B44-6185-7A2F-5770-A74C4D3A0DB8}"/>
                </a:ext>
              </a:extLst>
            </p:cNvPr>
            <p:cNvSpPr/>
            <p:nvPr/>
          </p:nvSpPr>
          <p:spPr>
            <a:xfrm>
              <a:off x="5204375" y="2581100"/>
              <a:ext cx="635550" cy="949400"/>
            </a:xfrm>
            <a:custGeom>
              <a:avLst/>
              <a:gdLst/>
              <a:ahLst/>
              <a:cxnLst/>
              <a:rect l="l" t="t" r="r" b="b"/>
              <a:pathLst>
                <a:path w="25422" h="37976" extrusionOk="0">
                  <a:moveTo>
                    <a:pt x="13492" y="0"/>
                  </a:moveTo>
                  <a:lnTo>
                    <a:pt x="13305" y="32"/>
                  </a:lnTo>
                  <a:lnTo>
                    <a:pt x="13086" y="63"/>
                  </a:lnTo>
                  <a:lnTo>
                    <a:pt x="12899" y="125"/>
                  </a:lnTo>
                  <a:lnTo>
                    <a:pt x="12711" y="219"/>
                  </a:lnTo>
                  <a:lnTo>
                    <a:pt x="12524" y="313"/>
                  </a:lnTo>
                  <a:lnTo>
                    <a:pt x="12368" y="438"/>
                  </a:lnTo>
                  <a:lnTo>
                    <a:pt x="12024" y="750"/>
                  </a:lnTo>
                  <a:lnTo>
                    <a:pt x="11681" y="1125"/>
                  </a:lnTo>
                  <a:lnTo>
                    <a:pt x="11368" y="1562"/>
                  </a:lnTo>
                  <a:lnTo>
                    <a:pt x="11056" y="2093"/>
                  </a:lnTo>
                  <a:lnTo>
                    <a:pt x="10775" y="2655"/>
                  </a:lnTo>
                  <a:lnTo>
                    <a:pt x="10525" y="3248"/>
                  </a:lnTo>
                  <a:lnTo>
                    <a:pt x="10275" y="3904"/>
                  </a:lnTo>
                  <a:lnTo>
                    <a:pt x="10026" y="4591"/>
                  </a:lnTo>
                  <a:lnTo>
                    <a:pt x="9807" y="5309"/>
                  </a:lnTo>
                  <a:lnTo>
                    <a:pt x="9401" y="6808"/>
                  </a:lnTo>
                  <a:lnTo>
                    <a:pt x="9057" y="8339"/>
                  </a:lnTo>
                  <a:lnTo>
                    <a:pt x="8745" y="9900"/>
                  </a:lnTo>
                  <a:lnTo>
                    <a:pt x="8495" y="11399"/>
                  </a:lnTo>
                  <a:lnTo>
                    <a:pt x="8277" y="12804"/>
                  </a:lnTo>
                  <a:lnTo>
                    <a:pt x="8121" y="14054"/>
                  </a:lnTo>
                  <a:lnTo>
                    <a:pt x="7902" y="15927"/>
                  </a:lnTo>
                  <a:lnTo>
                    <a:pt x="7840" y="16646"/>
                  </a:lnTo>
                  <a:lnTo>
                    <a:pt x="7840" y="15927"/>
                  </a:lnTo>
                  <a:lnTo>
                    <a:pt x="7808" y="14085"/>
                  </a:lnTo>
                  <a:lnTo>
                    <a:pt x="7777" y="12836"/>
                  </a:lnTo>
                  <a:lnTo>
                    <a:pt x="7683" y="11461"/>
                  </a:lnTo>
                  <a:lnTo>
                    <a:pt x="7590" y="9994"/>
                  </a:lnTo>
                  <a:lnTo>
                    <a:pt x="7434" y="8463"/>
                  </a:lnTo>
                  <a:lnTo>
                    <a:pt x="7246" y="6933"/>
                  </a:lnTo>
                  <a:lnTo>
                    <a:pt x="7121" y="6215"/>
                  </a:lnTo>
                  <a:lnTo>
                    <a:pt x="6965" y="5465"/>
                  </a:lnTo>
                  <a:lnTo>
                    <a:pt x="6809" y="4778"/>
                  </a:lnTo>
                  <a:lnTo>
                    <a:pt x="6653" y="4091"/>
                  </a:lnTo>
                  <a:lnTo>
                    <a:pt x="6465" y="3467"/>
                  </a:lnTo>
                  <a:lnTo>
                    <a:pt x="6247" y="2873"/>
                  </a:lnTo>
                  <a:lnTo>
                    <a:pt x="6028" y="2343"/>
                  </a:lnTo>
                  <a:lnTo>
                    <a:pt x="5778" y="1843"/>
                  </a:lnTo>
                  <a:lnTo>
                    <a:pt x="5497" y="1406"/>
                  </a:lnTo>
                  <a:lnTo>
                    <a:pt x="5216" y="1062"/>
                  </a:lnTo>
                  <a:lnTo>
                    <a:pt x="4904" y="781"/>
                  </a:lnTo>
                  <a:lnTo>
                    <a:pt x="4748" y="656"/>
                  </a:lnTo>
                  <a:lnTo>
                    <a:pt x="4560" y="562"/>
                  </a:lnTo>
                  <a:lnTo>
                    <a:pt x="4373" y="469"/>
                  </a:lnTo>
                  <a:lnTo>
                    <a:pt x="4217" y="438"/>
                  </a:lnTo>
                  <a:lnTo>
                    <a:pt x="3998" y="406"/>
                  </a:lnTo>
                  <a:lnTo>
                    <a:pt x="3592" y="406"/>
                  </a:lnTo>
                  <a:lnTo>
                    <a:pt x="3405" y="469"/>
                  </a:lnTo>
                  <a:lnTo>
                    <a:pt x="3218" y="562"/>
                  </a:lnTo>
                  <a:lnTo>
                    <a:pt x="2999" y="687"/>
                  </a:lnTo>
                  <a:lnTo>
                    <a:pt x="2843" y="843"/>
                  </a:lnTo>
                  <a:lnTo>
                    <a:pt x="2655" y="1000"/>
                  </a:lnTo>
                  <a:lnTo>
                    <a:pt x="2499" y="1218"/>
                  </a:lnTo>
                  <a:lnTo>
                    <a:pt x="2312" y="1437"/>
                  </a:lnTo>
                  <a:lnTo>
                    <a:pt x="2031" y="1999"/>
                  </a:lnTo>
                  <a:lnTo>
                    <a:pt x="1750" y="2624"/>
                  </a:lnTo>
                  <a:lnTo>
                    <a:pt x="1469" y="3342"/>
                  </a:lnTo>
                  <a:lnTo>
                    <a:pt x="1250" y="4154"/>
                  </a:lnTo>
                  <a:lnTo>
                    <a:pt x="1031" y="4997"/>
                  </a:lnTo>
                  <a:lnTo>
                    <a:pt x="844" y="5934"/>
                  </a:lnTo>
                  <a:lnTo>
                    <a:pt x="688" y="6902"/>
                  </a:lnTo>
                  <a:lnTo>
                    <a:pt x="532" y="7933"/>
                  </a:lnTo>
                  <a:lnTo>
                    <a:pt x="407" y="8994"/>
                  </a:lnTo>
                  <a:lnTo>
                    <a:pt x="313" y="10087"/>
                  </a:lnTo>
                  <a:lnTo>
                    <a:pt x="126" y="12305"/>
                  </a:lnTo>
                  <a:lnTo>
                    <a:pt x="32" y="14522"/>
                  </a:lnTo>
                  <a:lnTo>
                    <a:pt x="1" y="16708"/>
                  </a:lnTo>
                  <a:lnTo>
                    <a:pt x="32" y="18738"/>
                  </a:lnTo>
                  <a:lnTo>
                    <a:pt x="95" y="20580"/>
                  </a:lnTo>
                  <a:lnTo>
                    <a:pt x="188" y="22173"/>
                  </a:lnTo>
                  <a:lnTo>
                    <a:pt x="313" y="23454"/>
                  </a:lnTo>
                  <a:lnTo>
                    <a:pt x="407" y="23953"/>
                  </a:lnTo>
                  <a:lnTo>
                    <a:pt x="501" y="24328"/>
                  </a:lnTo>
                  <a:lnTo>
                    <a:pt x="594" y="24609"/>
                  </a:lnTo>
                  <a:lnTo>
                    <a:pt x="688" y="24734"/>
                  </a:lnTo>
                  <a:lnTo>
                    <a:pt x="1531" y="25452"/>
                  </a:lnTo>
                  <a:lnTo>
                    <a:pt x="2499" y="26202"/>
                  </a:lnTo>
                  <a:lnTo>
                    <a:pt x="3530" y="26951"/>
                  </a:lnTo>
                  <a:lnTo>
                    <a:pt x="4529" y="27638"/>
                  </a:lnTo>
                  <a:lnTo>
                    <a:pt x="5435" y="28263"/>
                  </a:lnTo>
                  <a:lnTo>
                    <a:pt x="6184" y="28731"/>
                  </a:lnTo>
                  <a:lnTo>
                    <a:pt x="6715" y="29012"/>
                  </a:lnTo>
                  <a:lnTo>
                    <a:pt x="6871" y="29075"/>
                  </a:lnTo>
                  <a:lnTo>
                    <a:pt x="6923" y="29075"/>
                  </a:lnTo>
                  <a:lnTo>
                    <a:pt x="6840" y="29325"/>
                  </a:lnTo>
                  <a:lnTo>
                    <a:pt x="6653" y="29949"/>
                  </a:lnTo>
                  <a:lnTo>
                    <a:pt x="6465" y="30761"/>
                  </a:lnTo>
                  <a:lnTo>
                    <a:pt x="6403" y="31261"/>
                  </a:lnTo>
                  <a:lnTo>
                    <a:pt x="6340" y="31761"/>
                  </a:lnTo>
                  <a:lnTo>
                    <a:pt x="6309" y="32291"/>
                  </a:lnTo>
                  <a:lnTo>
                    <a:pt x="6309" y="32822"/>
                  </a:lnTo>
                  <a:lnTo>
                    <a:pt x="6372" y="33353"/>
                  </a:lnTo>
                  <a:lnTo>
                    <a:pt x="6497" y="33853"/>
                  </a:lnTo>
                  <a:lnTo>
                    <a:pt x="6559" y="34103"/>
                  </a:lnTo>
                  <a:lnTo>
                    <a:pt x="6684" y="34353"/>
                  </a:lnTo>
                  <a:lnTo>
                    <a:pt x="6778" y="34571"/>
                  </a:lnTo>
                  <a:lnTo>
                    <a:pt x="6934" y="34790"/>
                  </a:lnTo>
                  <a:lnTo>
                    <a:pt x="7090" y="35008"/>
                  </a:lnTo>
                  <a:lnTo>
                    <a:pt x="7246" y="35196"/>
                  </a:lnTo>
                  <a:lnTo>
                    <a:pt x="7465" y="35383"/>
                  </a:lnTo>
                  <a:lnTo>
                    <a:pt x="7683" y="35539"/>
                  </a:lnTo>
                  <a:lnTo>
                    <a:pt x="7933" y="35695"/>
                  </a:lnTo>
                  <a:lnTo>
                    <a:pt x="8152" y="35820"/>
                  </a:lnTo>
                  <a:lnTo>
                    <a:pt x="8402" y="35914"/>
                  </a:lnTo>
                  <a:lnTo>
                    <a:pt x="8620" y="35977"/>
                  </a:lnTo>
                  <a:lnTo>
                    <a:pt x="8839" y="36008"/>
                  </a:lnTo>
                  <a:lnTo>
                    <a:pt x="9057" y="36008"/>
                  </a:lnTo>
                  <a:lnTo>
                    <a:pt x="9276" y="35977"/>
                  </a:lnTo>
                  <a:lnTo>
                    <a:pt x="9463" y="35945"/>
                  </a:lnTo>
                  <a:lnTo>
                    <a:pt x="9651" y="35883"/>
                  </a:lnTo>
                  <a:lnTo>
                    <a:pt x="9838" y="35820"/>
                  </a:lnTo>
                  <a:lnTo>
                    <a:pt x="10213" y="35602"/>
                  </a:lnTo>
                  <a:lnTo>
                    <a:pt x="10556" y="35352"/>
                  </a:lnTo>
                  <a:lnTo>
                    <a:pt x="10838" y="35071"/>
                  </a:lnTo>
                  <a:lnTo>
                    <a:pt x="11119" y="34759"/>
                  </a:lnTo>
                  <a:lnTo>
                    <a:pt x="11368" y="34415"/>
                  </a:lnTo>
                  <a:lnTo>
                    <a:pt x="11587" y="34103"/>
                  </a:lnTo>
                  <a:lnTo>
                    <a:pt x="11774" y="33790"/>
                  </a:lnTo>
                  <a:lnTo>
                    <a:pt x="12024" y="33291"/>
                  </a:lnTo>
                  <a:lnTo>
                    <a:pt x="12149" y="33041"/>
                  </a:lnTo>
                  <a:lnTo>
                    <a:pt x="12149" y="33291"/>
                  </a:lnTo>
                  <a:lnTo>
                    <a:pt x="12149" y="33790"/>
                  </a:lnTo>
                  <a:lnTo>
                    <a:pt x="12212" y="34446"/>
                  </a:lnTo>
                  <a:lnTo>
                    <a:pt x="12243" y="34821"/>
                  </a:lnTo>
                  <a:lnTo>
                    <a:pt x="12337" y="35227"/>
                  </a:lnTo>
                  <a:lnTo>
                    <a:pt x="12430" y="35602"/>
                  </a:lnTo>
                  <a:lnTo>
                    <a:pt x="12555" y="36008"/>
                  </a:lnTo>
                  <a:lnTo>
                    <a:pt x="12711" y="36383"/>
                  </a:lnTo>
                  <a:lnTo>
                    <a:pt x="12899" y="36757"/>
                  </a:lnTo>
                  <a:lnTo>
                    <a:pt x="13149" y="37101"/>
                  </a:lnTo>
                  <a:lnTo>
                    <a:pt x="13430" y="37382"/>
                  </a:lnTo>
                  <a:lnTo>
                    <a:pt x="13773" y="37632"/>
                  </a:lnTo>
                  <a:lnTo>
                    <a:pt x="13960" y="37725"/>
                  </a:lnTo>
                  <a:lnTo>
                    <a:pt x="14148" y="37819"/>
                  </a:lnTo>
                  <a:lnTo>
                    <a:pt x="14491" y="37944"/>
                  </a:lnTo>
                  <a:lnTo>
                    <a:pt x="14835" y="37975"/>
                  </a:lnTo>
                  <a:lnTo>
                    <a:pt x="15147" y="37975"/>
                  </a:lnTo>
                  <a:lnTo>
                    <a:pt x="15428" y="37913"/>
                  </a:lnTo>
                  <a:lnTo>
                    <a:pt x="15709" y="37788"/>
                  </a:lnTo>
                  <a:lnTo>
                    <a:pt x="15990" y="37632"/>
                  </a:lnTo>
                  <a:lnTo>
                    <a:pt x="16240" y="37444"/>
                  </a:lnTo>
                  <a:lnTo>
                    <a:pt x="16490" y="37194"/>
                  </a:lnTo>
                  <a:lnTo>
                    <a:pt x="16709" y="36913"/>
                  </a:lnTo>
                  <a:lnTo>
                    <a:pt x="16959" y="36601"/>
                  </a:lnTo>
                  <a:lnTo>
                    <a:pt x="17177" y="36258"/>
                  </a:lnTo>
                  <a:lnTo>
                    <a:pt x="17365" y="35883"/>
                  </a:lnTo>
                  <a:lnTo>
                    <a:pt x="17770" y="35071"/>
                  </a:lnTo>
                  <a:lnTo>
                    <a:pt x="18145" y="34196"/>
                  </a:lnTo>
                  <a:lnTo>
                    <a:pt x="18864" y="32354"/>
                  </a:lnTo>
                  <a:lnTo>
                    <a:pt x="19207" y="31448"/>
                  </a:lnTo>
                  <a:lnTo>
                    <a:pt x="19582" y="30574"/>
                  </a:lnTo>
                  <a:lnTo>
                    <a:pt x="19957" y="29762"/>
                  </a:lnTo>
                  <a:lnTo>
                    <a:pt x="20144" y="29387"/>
                  </a:lnTo>
                  <a:lnTo>
                    <a:pt x="20331" y="29044"/>
                  </a:lnTo>
                  <a:lnTo>
                    <a:pt x="20550" y="28700"/>
                  </a:lnTo>
                  <a:lnTo>
                    <a:pt x="20769" y="28419"/>
                  </a:lnTo>
                  <a:lnTo>
                    <a:pt x="20987" y="28169"/>
                  </a:lnTo>
                  <a:lnTo>
                    <a:pt x="21237" y="27951"/>
                  </a:lnTo>
                  <a:lnTo>
                    <a:pt x="23236" y="29981"/>
                  </a:lnTo>
                  <a:lnTo>
                    <a:pt x="24610" y="31355"/>
                  </a:lnTo>
                  <a:lnTo>
                    <a:pt x="25328" y="32042"/>
                  </a:lnTo>
                  <a:lnTo>
                    <a:pt x="25359" y="31667"/>
                  </a:lnTo>
                  <a:lnTo>
                    <a:pt x="25390" y="30605"/>
                  </a:lnTo>
                  <a:lnTo>
                    <a:pt x="25422" y="29075"/>
                  </a:lnTo>
                  <a:lnTo>
                    <a:pt x="25422" y="28169"/>
                  </a:lnTo>
                  <a:lnTo>
                    <a:pt x="25390" y="27201"/>
                  </a:lnTo>
                  <a:lnTo>
                    <a:pt x="25297" y="26202"/>
                  </a:lnTo>
                  <a:lnTo>
                    <a:pt x="25203" y="25202"/>
                  </a:lnTo>
                  <a:lnTo>
                    <a:pt x="25016" y="24172"/>
                  </a:lnTo>
                  <a:lnTo>
                    <a:pt x="24797" y="23173"/>
                  </a:lnTo>
                  <a:lnTo>
                    <a:pt x="24672" y="22704"/>
                  </a:lnTo>
                  <a:lnTo>
                    <a:pt x="24516" y="22236"/>
                  </a:lnTo>
                  <a:lnTo>
                    <a:pt x="24360" y="21798"/>
                  </a:lnTo>
                  <a:lnTo>
                    <a:pt x="24173" y="21361"/>
                  </a:lnTo>
                  <a:lnTo>
                    <a:pt x="23985" y="20955"/>
                  </a:lnTo>
                  <a:lnTo>
                    <a:pt x="23735" y="20549"/>
                  </a:lnTo>
                  <a:lnTo>
                    <a:pt x="23517" y="20206"/>
                  </a:lnTo>
                  <a:lnTo>
                    <a:pt x="23236" y="19862"/>
                  </a:lnTo>
                  <a:lnTo>
                    <a:pt x="23080" y="19706"/>
                  </a:lnTo>
                  <a:lnTo>
                    <a:pt x="22892" y="19519"/>
                  </a:lnTo>
                  <a:lnTo>
                    <a:pt x="22705" y="19394"/>
                  </a:lnTo>
                  <a:lnTo>
                    <a:pt x="22486" y="19269"/>
                  </a:lnTo>
                  <a:lnTo>
                    <a:pt x="22299" y="19144"/>
                  </a:lnTo>
                  <a:lnTo>
                    <a:pt x="22080" y="19050"/>
                  </a:lnTo>
                  <a:lnTo>
                    <a:pt x="21830" y="18988"/>
                  </a:lnTo>
                  <a:lnTo>
                    <a:pt x="21612" y="18925"/>
                  </a:lnTo>
                  <a:lnTo>
                    <a:pt x="21393" y="18894"/>
                  </a:lnTo>
                  <a:lnTo>
                    <a:pt x="20893" y="18894"/>
                  </a:lnTo>
                  <a:lnTo>
                    <a:pt x="20675" y="18925"/>
                  </a:lnTo>
                  <a:lnTo>
                    <a:pt x="20425" y="18957"/>
                  </a:lnTo>
                  <a:lnTo>
                    <a:pt x="20206" y="19019"/>
                  </a:lnTo>
                  <a:lnTo>
                    <a:pt x="19988" y="19113"/>
                  </a:lnTo>
                  <a:lnTo>
                    <a:pt x="19738" y="19206"/>
                  </a:lnTo>
                  <a:lnTo>
                    <a:pt x="19769" y="19081"/>
                  </a:lnTo>
                  <a:lnTo>
                    <a:pt x="19800" y="18738"/>
                  </a:lnTo>
                  <a:lnTo>
                    <a:pt x="19832" y="18238"/>
                  </a:lnTo>
                  <a:lnTo>
                    <a:pt x="19800" y="17645"/>
                  </a:lnTo>
                  <a:lnTo>
                    <a:pt x="19769" y="17301"/>
                  </a:lnTo>
                  <a:lnTo>
                    <a:pt x="19675" y="16958"/>
                  </a:lnTo>
                  <a:lnTo>
                    <a:pt x="19582" y="16583"/>
                  </a:lnTo>
                  <a:lnTo>
                    <a:pt x="19426" y="16240"/>
                  </a:lnTo>
                  <a:lnTo>
                    <a:pt x="19238" y="15896"/>
                  </a:lnTo>
                  <a:lnTo>
                    <a:pt x="19020" y="15584"/>
                  </a:lnTo>
                  <a:lnTo>
                    <a:pt x="18739" y="15271"/>
                  </a:lnTo>
                  <a:lnTo>
                    <a:pt x="18426" y="14990"/>
                  </a:lnTo>
                  <a:lnTo>
                    <a:pt x="18208" y="14865"/>
                  </a:lnTo>
                  <a:lnTo>
                    <a:pt x="17989" y="14803"/>
                  </a:lnTo>
                  <a:lnTo>
                    <a:pt x="17770" y="14741"/>
                  </a:lnTo>
                  <a:lnTo>
                    <a:pt x="17021" y="14741"/>
                  </a:lnTo>
                  <a:lnTo>
                    <a:pt x="16521" y="14834"/>
                  </a:lnTo>
                  <a:lnTo>
                    <a:pt x="16084" y="14959"/>
                  </a:lnTo>
                  <a:lnTo>
                    <a:pt x="15709" y="15084"/>
                  </a:lnTo>
                  <a:lnTo>
                    <a:pt x="15397" y="15240"/>
                  </a:lnTo>
                  <a:lnTo>
                    <a:pt x="15491" y="14584"/>
                  </a:lnTo>
                  <a:lnTo>
                    <a:pt x="15709" y="12836"/>
                  </a:lnTo>
                  <a:lnTo>
                    <a:pt x="15803" y="11680"/>
                  </a:lnTo>
                  <a:lnTo>
                    <a:pt x="15928" y="10400"/>
                  </a:lnTo>
                  <a:lnTo>
                    <a:pt x="16022" y="9026"/>
                  </a:lnTo>
                  <a:lnTo>
                    <a:pt x="16053" y="7589"/>
                  </a:lnTo>
                  <a:lnTo>
                    <a:pt x="16053" y="6184"/>
                  </a:lnTo>
                  <a:lnTo>
                    <a:pt x="16022" y="5465"/>
                  </a:lnTo>
                  <a:lnTo>
                    <a:pt x="15990" y="4778"/>
                  </a:lnTo>
                  <a:lnTo>
                    <a:pt x="15928" y="4123"/>
                  </a:lnTo>
                  <a:lnTo>
                    <a:pt x="15834" y="3498"/>
                  </a:lnTo>
                  <a:lnTo>
                    <a:pt x="15741" y="2905"/>
                  </a:lnTo>
                  <a:lnTo>
                    <a:pt x="15616" y="2343"/>
                  </a:lnTo>
                  <a:lnTo>
                    <a:pt x="15460" y="1843"/>
                  </a:lnTo>
                  <a:lnTo>
                    <a:pt x="15272" y="1374"/>
                  </a:lnTo>
                  <a:lnTo>
                    <a:pt x="15054" y="1000"/>
                  </a:lnTo>
                  <a:lnTo>
                    <a:pt x="14804" y="656"/>
                  </a:lnTo>
                  <a:lnTo>
                    <a:pt x="14523" y="375"/>
                  </a:lnTo>
                  <a:lnTo>
                    <a:pt x="14398" y="250"/>
                  </a:lnTo>
                  <a:lnTo>
                    <a:pt x="14210" y="156"/>
                  </a:lnTo>
                  <a:lnTo>
                    <a:pt x="14054" y="94"/>
                  </a:lnTo>
                  <a:lnTo>
                    <a:pt x="13867" y="63"/>
                  </a:lnTo>
                  <a:lnTo>
                    <a:pt x="13679" y="32"/>
                  </a:lnTo>
                  <a:lnTo>
                    <a:pt x="13492"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3726;p61">
              <a:extLst>
                <a:ext uri="{FF2B5EF4-FFF2-40B4-BE49-F238E27FC236}">
                  <a16:creationId xmlns:a16="http://schemas.microsoft.com/office/drawing/2014/main" id="{73DF1E3C-CBD3-740F-9A88-12BC9BFDF9D1}"/>
                </a:ext>
              </a:extLst>
            </p:cNvPr>
            <p:cNvSpPr/>
            <p:nvPr/>
          </p:nvSpPr>
          <p:spPr>
            <a:xfrm>
              <a:off x="5373025" y="2958200"/>
              <a:ext cx="217075" cy="356800"/>
            </a:xfrm>
            <a:custGeom>
              <a:avLst/>
              <a:gdLst/>
              <a:ahLst/>
              <a:cxnLst/>
              <a:rect l="l" t="t" r="r" b="b"/>
              <a:pathLst>
                <a:path w="8683" h="14272" extrusionOk="0">
                  <a:moveTo>
                    <a:pt x="8589" y="0"/>
                  </a:moveTo>
                  <a:lnTo>
                    <a:pt x="7839" y="625"/>
                  </a:lnTo>
                  <a:lnTo>
                    <a:pt x="7121" y="1280"/>
                  </a:lnTo>
                  <a:lnTo>
                    <a:pt x="6403" y="1968"/>
                  </a:lnTo>
                  <a:lnTo>
                    <a:pt x="5684" y="2717"/>
                  </a:lnTo>
                  <a:lnTo>
                    <a:pt x="4997" y="3498"/>
                  </a:lnTo>
                  <a:lnTo>
                    <a:pt x="4373" y="4310"/>
                  </a:lnTo>
                  <a:lnTo>
                    <a:pt x="3748" y="5153"/>
                  </a:lnTo>
                  <a:lnTo>
                    <a:pt x="3155" y="6059"/>
                  </a:lnTo>
                  <a:lnTo>
                    <a:pt x="2593" y="6964"/>
                  </a:lnTo>
                  <a:lnTo>
                    <a:pt x="2093" y="7901"/>
                  </a:lnTo>
                  <a:lnTo>
                    <a:pt x="1593" y="8869"/>
                  </a:lnTo>
                  <a:lnTo>
                    <a:pt x="1187" y="9869"/>
                  </a:lnTo>
                  <a:lnTo>
                    <a:pt x="812" y="10868"/>
                  </a:lnTo>
                  <a:lnTo>
                    <a:pt x="469" y="11898"/>
                  </a:lnTo>
                  <a:lnTo>
                    <a:pt x="219" y="12929"/>
                  </a:lnTo>
                  <a:lnTo>
                    <a:pt x="0" y="13991"/>
                  </a:lnTo>
                  <a:lnTo>
                    <a:pt x="0" y="14147"/>
                  </a:lnTo>
                  <a:lnTo>
                    <a:pt x="63" y="14241"/>
                  </a:lnTo>
                  <a:lnTo>
                    <a:pt x="94" y="14272"/>
                  </a:lnTo>
                  <a:lnTo>
                    <a:pt x="125" y="14272"/>
                  </a:lnTo>
                  <a:lnTo>
                    <a:pt x="157" y="14241"/>
                  </a:lnTo>
                  <a:lnTo>
                    <a:pt x="188" y="14178"/>
                  </a:lnTo>
                  <a:lnTo>
                    <a:pt x="406" y="13460"/>
                  </a:lnTo>
                  <a:lnTo>
                    <a:pt x="688" y="12648"/>
                  </a:lnTo>
                  <a:lnTo>
                    <a:pt x="1031" y="11805"/>
                  </a:lnTo>
                  <a:lnTo>
                    <a:pt x="1437" y="10899"/>
                  </a:lnTo>
                  <a:lnTo>
                    <a:pt x="1905" y="9962"/>
                  </a:lnTo>
                  <a:lnTo>
                    <a:pt x="2436" y="8994"/>
                  </a:lnTo>
                  <a:lnTo>
                    <a:pt x="2967" y="7995"/>
                  </a:lnTo>
                  <a:lnTo>
                    <a:pt x="3561" y="7027"/>
                  </a:lnTo>
                  <a:lnTo>
                    <a:pt x="4185" y="6027"/>
                  </a:lnTo>
                  <a:lnTo>
                    <a:pt x="4810" y="5059"/>
                  </a:lnTo>
                  <a:lnTo>
                    <a:pt x="5466" y="4122"/>
                  </a:lnTo>
                  <a:lnTo>
                    <a:pt x="6121" y="3185"/>
                  </a:lnTo>
                  <a:lnTo>
                    <a:pt x="6777" y="2311"/>
                  </a:lnTo>
                  <a:lnTo>
                    <a:pt x="7402" y="1499"/>
                  </a:lnTo>
                  <a:lnTo>
                    <a:pt x="8058" y="750"/>
                  </a:lnTo>
                  <a:lnTo>
                    <a:pt x="8682" y="63"/>
                  </a:lnTo>
                  <a:lnTo>
                    <a:pt x="8682" y="31"/>
                  </a:lnTo>
                  <a:lnTo>
                    <a:pt x="865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3727;p61">
              <a:extLst>
                <a:ext uri="{FF2B5EF4-FFF2-40B4-BE49-F238E27FC236}">
                  <a16:creationId xmlns:a16="http://schemas.microsoft.com/office/drawing/2014/main" id="{4ACB0DE7-412B-A604-4A16-52DD306AC514}"/>
                </a:ext>
              </a:extLst>
            </p:cNvPr>
            <p:cNvSpPr/>
            <p:nvPr/>
          </p:nvSpPr>
          <p:spPr>
            <a:xfrm>
              <a:off x="5504975" y="3062025"/>
              <a:ext cx="188950" cy="356825"/>
            </a:xfrm>
            <a:custGeom>
              <a:avLst/>
              <a:gdLst/>
              <a:ahLst/>
              <a:cxnLst/>
              <a:rect l="l" t="t" r="r" b="b"/>
              <a:pathLst>
                <a:path w="7558" h="14273" extrusionOk="0">
                  <a:moveTo>
                    <a:pt x="7527" y="1"/>
                  </a:moveTo>
                  <a:lnTo>
                    <a:pt x="7464" y="32"/>
                  </a:lnTo>
                  <a:lnTo>
                    <a:pt x="7058" y="344"/>
                  </a:lnTo>
                  <a:lnTo>
                    <a:pt x="6652" y="688"/>
                  </a:lnTo>
                  <a:lnTo>
                    <a:pt x="6246" y="1031"/>
                  </a:lnTo>
                  <a:lnTo>
                    <a:pt x="5840" y="1437"/>
                  </a:lnTo>
                  <a:lnTo>
                    <a:pt x="5434" y="1843"/>
                  </a:lnTo>
                  <a:lnTo>
                    <a:pt x="5059" y="2280"/>
                  </a:lnTo>
                  <a:lnTo>
                    <a:pt x="4341" y="3186"/>
                  </a:lnTo>
                  <a:lnTo>
                    <a:pt x="3685" y="4123"/>
                  </a:lnTo>
                  <a:lnTo>
                    <a:pt x="3030" y="5060"/>
                  </a:lnTo>
                  <a:lnTo>
                    <a:pt x="2467" y="6028"/>
                  </a:lnTo>
                  <a:lnTo>
                    <a:pt x="1936" y="6934"/>
                  </a:lnTo>
                  <a:lnTo>
                    <a:pt x="1499" y="7777"/>
                  </a:lnTo>
                  <a:lnTo>
                    <a:pt x="1093" y="8651"/>
                  </a:lnTo>
                  <a:lnTo>
                    <a:pt x="781" y="9526"/>
                  </a:lnTo>
                  <a:lnTo>
                    <a:pt x="500" y="10431"/>
                  </a:lnTo>
                  <a:lnTo>
                    <a:pt x="281" y="11368"/>
                  </a:lnTo>
                  <a:lnTo>
                    <a:pt x="125" y="12305"/>
                  </a:lnTo>
                  <a:lnTo>
                    <a:pt x="31" y="13242"/>
                  </a:lnTo>
                  <a:lnTo>
                    <a:pt x="0" y="14179"/>
                  </a:lnTo>
                  <a:lnTo>
                    <a:pt x="31" y="14241"/>
                  </a:lnTo>
                  <a:lnTo>
                    <a:pt x="94" y="14272"/>
                  </a:lnTo>
                  <a:lnTo>
                    <a:pt x="156" y="14272"/>
                  </a:lnTo>
                  <a:lnTo>
                    <a:pt x="188" y="14210"/>
                  </a:lnTo>
                  <a:lnTo>
                    <a:pt x="437" y="13211"/>
                  </a:lnTo>
                  <a:lnTo>
                    <a:pt x="687" y="12243"/>
                  </a:lnTo>
                  <a:lnTo>
                    <a:pt x="1000" y="11274"/>
                  </a:lnTo>
                  <a:lnTo>
                    <a:pt x="1343" y="10338"/>
                  </a:lnTo>
                  <a:lnTo>
                    <a:pt x="1718" y="9401"/>
                  </a:lnTo>
                  <a:lnTo>
                    <a:pt x="2093" y="8495"/>
                  </a:lnTo>
                  <a:lnTo>
                    <a:pt x="2530" y="7589"/>
                  </a:lnTo>
                  <a:lnTo>
                    <a:pt x="2998" y="6715"/>
                  </a:lnTo>
                  <a:lnTo>
                    <a:pt x="3467" y="5840"/>
                  </a:lnTo>
                  <a:lnTo>
                    <a:pt x="3998" y="4997"/>
                  </a:lnTo>
                  <a:lnTo>
                    <a:pt x="4529" y="4154"/>
                  </a:lnTo>
                  <a:lnTo>
                    <a:pt x="5091" y="3311"/>
                  </a:lnTo>
                  <a:lnTo>
                    <a:pt x="5684" y="2499"/>
                  </a:lnTo>
                  <a:lnTo>
                    <a:pt x="6277" y="1687"/>
                  </a:lnTo>
                  <a:lnTo>
                    <a:pt x="6902" y="875"/>
                  </a:lnTo>
                  <a:lnTo>
                    <a:pt x="7558" y="94"/>
                  </a:lnTo>
                  <a:lnTo>
                    <a:pt x="7558" y="63"/>
                  </a:lnTo>
                  <a:lnTo>
                    <a:pt x="7558" y="32"/>
                  </a:lnTo>
                  <a:lnTo>
                    <a:pt x="752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3728;p61">
              <a:extLst>
                <a:ext uri="{FF2B5EF4-FFF2-40B4-BE49-F238E27FC236}">
                  <a16:creationId xmlns:a16="http://schemas.microsoft.com/office/drawing/2014/main" id="{12D60EFD-69E4-3387-1DE0-49699E3744DF}"/>
                </a:ext>
              </a:extLst>
            </p:cNvPr>
            <p:cNvSpPr/>
            <p:nvPr/>
          </p:nvSpPr>
          <p:spPr>
            <a:xfrm>
              <a:off x="5348050" y="3260325"/>
              <a:ext cx="387250" cy="279525"/>
            </a:xfrm>
            <a:custGeom>
              <a:avLst/>
              <a:gdLst/>
              <a:ahLst/>
              <a:cxnLst/>
              <a:rect l="l" t="t" r="r" b="b"/>
              <a:pathLst>
                <a:path w="15490" h="11181" extrusionOk="0">
                  <a:moveTo>
                    <a:pt x="1437" y="1"/>
                  </a:moveTo>
                  <a:lnTo>
                    <a:pt x="1187" y="563"/>
                  </a:lnTo>
                  <a:lnTo>
                    <a:pt x="937" y="1156"/>
                  </a:lnTo>
                  <a:lnTo>
                    <a:pt x="656" y="1937"/>
                  </a:lnTo>
                  <a:lnTo>
                    <a:pt x="375" y="2843"/>
                  </a:lnTo>
                  <a:lnTo>
                    <a:pt x="250" y="3311"/>
                  </a:lnTo>
                  <a:lnTo>
                    <a:pt x="156" y="3811"/>
                  </a:lnTo>
                  <a:lnTo>
                    <a:pt x="63" y="4311"/>
                  </a:lnTo>
                  <a:lnTo>
                    <a:pt x="0" y="4810"/>
                  </a:lnTo>
                  <a:lnTo>
                    <a:pt x="0" y="5310"/>
                  </a:lnTo>
                  <a:lnTo>
                    <a:pt x="0" y="5810"/>
                  </a:lnTo>
                  <a:lnTo>
                    <a:pt x="31" y="6247"/>
                  </a:lnTo>
                  <a:lnTo>
                    <a:pt x="125" y="6684"/>
                  </a:lnTo>
                  <a:lnTo>
                    <a:pt x="250" y="7090"/>
                  </a:lnTo>
                  <a:lnTo>
                    <a:pt x="437" y="7465"/>
                  </a:lnTo>
                  <a:lnTo>
                    <a:pt x="656" y="7839"/>
                  </a:lnTo>
                  <a:lnTo>
                    <a:pt x="906" y="8214"/>
                  </a:lnTo>
                  <a:lnTo>
                    <a:pt x="1187" y="8526"/>
                  </a:lnTo>
                  <a:lnTo>
                    <a:pt x="1530" y="8808"/>
                  </a:lnTo>
                  <a:lnTo>
                    <a:pt x="1905" y="9057"/>
                  </a:lnTo>
                  <a:lnTo>
                    <a:pt x="2342" y="9245"/>
                  </a:lnTo>
                  <a:lnTo>
                    <a:pt x="2780" y="9370"/>
                  </a:lnTo>
                  <a:lnTo>
                    <a:pt x="3217" y="9401"/>
                  </a:lnTo>
                  <a:lnTo>
                    <a:pt x="3467" y="9401"/>
                  </a:lnTo>
                  <a:lnTo>
                    <a:pt x="3685" y="9370"/>
                  </a:lnTo>
                  <a:lnTo>
                    <a:pt x="3904" y="9338"/>
                  </a:lnTo>
                  <a:lnTo>
                    <a:pt x="4154" y="9245"/>
                  </a:lnTo>
                  <a:lnTo>
                    <a:pt x="4341" y="9182"/>
                  </a:lnTo>
                  <a:lnTo>
                    <a:pt x="4560" y="9057"/>
                  </a:lnTo>
                  <a:lnTo>
                    <a:pt x="4747" y="8932"/>
                  </a:lnTo>
                  <a:lnTo>
                    <a:pt x="4934" y="8808"/>
                  </a:lnTo>
                  <a:lnTo>
                    <a:pt x="5247" y="8526"/>
                  </a:lnTo>
                  <a:lnTo>
                    <a:pt x="5559" y="8214"/>
                  </a:lnTo>
                  <a:lnTo>
                    <a:pt x="5809" y="7902"/>
                  </a:lnTo>
                  <a:lnTo>
                    <a:pt x="6059" y="7558"/>
                  </a:lnTo>
                  <a:lnTo>
                    <a:pt x="6184" y="8277"/>
                  </a:lnTo>
                  <a:lnTo>
                    <a:pt x="6246" y="8589"/>
                  </a:lnTo>
                  <a:lnTo>
                    <a:pt x="6340" y="8901"/>
                  </a:lnTo>
                  <a:lnTo>
                    <a:pt x="6465" y="9214"/>
                  </a:lnTo>
                  <a:lnTo>
                    <a:pt x="6590" y="9495"/>
                  </a:lnTo>
                  <a:lnTo>
                    <a:pt x="6746" y="9776"/>
                  </a:lnTo>
                  <a:lnTo>
                    <a:pt x="6933" y="10025"/>
                  </a:lnTo>
                  <a:lnTo>
                    <a:pt x="7120" y="10275"/>
                  </a:lnTo>
                  <a:lnTo>
                    <a:pt x="7339" y="10525"/>
                  </a:lnTo>
                  <a:lnTo>
                    <a:pt x="7620" y="10744"/>
                  </a:lnTo>
                  <a:lnTo>
                    <a:pt x="7901" y="10931"/>
                  </a:lnTo>
                  <a:lnTo>
                    <a:pt x="8213" y="11056"/>
                  </a:lnTo>
                  <a:lnTo>
                    <a:pt x="8557" y="11150"/>
                  </a:lnTo>
                  <a:lnTo>
                    <a:pt x="8901" y="11181"/>
                  </a:lnTo>
                  <a:lnTo>
                    <a:pt x="9244" y="11181"/>
                  </a:lnTo>
                  <a:lnTo>
                    <a:pt x="9588" y="11119"/>
                  </a:lnTo>
                  <a:lnTo>
                    <a:pt x="9900" y="10994"/>
                  </a:lnTo>
                  <a:lnTo>
                    <a:pt x="10181" y="10837"/>
                  </a:lnTo>
                  <a:lnTo>
                    <a:pt x="10431" y="10650"/>
                  </a:lnTo>
                  <a:lnTo>
                    <a:pt x="10681" y="10463"/>
                  </a:lnTo>
                  <a:lnTo>
                    <a:pt x="10930" y="10244"/>
                  </a:lnTo>
                  <a:lnTo>
                    <a:pt x="11118" y="9994"/>
                  </a:lnTo>
                  <a:lnTo>
                    <a:pt x="11336" y="9744"/>
                  </a:lnTo>
                  <a:lnTo>
                    <a:pt x="11493" y="9495"/>
                  </a:lnTo>
                  <a:lnTo>
                    <a:pt x="11649" y="9214"/>
                  </a:lnTo>
                  <a:lnTo>
                    <a:pt x="12211" y="8183"/>
                  </a:lnTo>
                  <a:lnTo>
                    <a:pt x="12679" y="7121"/>
                  </a:lnTo>
                  <a:lnTo>
                    <a:pt x="13148" y="6028"/>
                  </a:lnTo>
                  <a:lnTo>
                    <a:pt x="13523" y="4935"/>
                  </a:lnTo>
                  <a:lnTo>
                    <a:pt x="13928" y="3842"/>
                  </a:lnTo>
                  <a:lnTo>
                    <a:pt x="14334" y="2780"/>
                  </a:lnTo>
                  <a:lnTo>
                    <a:pt x="14553" y="2249"/>
                  </a:lnTo>
                  <a:lnTo>
                    <a:pt x="14803" y="1718"/>
                  </a:lnTo>
                  <a:lnTo>
                    <a:pt x="15115" y="1250"/>
                  </a:lnTo>
                  <a:lnTo>
                    <a:pt x="15490" y="813"/>
                  </a:lnTo>
                  <a:lnTo>
                    <a:pt x="15084" y="1219"/>
                  </a:lnTo>
                  <a:lnTo>
                    <a:pt x="14709" y="1687"/>
                  </a:lnTo>
                  <a:lnTo>
                    <a:pt x="14397" y="2156"/>
                  </a:lnTo>
                  <a:lnTo>
                    <a:pt x="14147" y="2687"/>
                  </a:lnTo>
                  <a:lnTo>
                    <a:pt x="13647" y="3748"/>
                  </a:lnTo>
                  <a:lnTo>
                    <a:pt x="13179" y="4810"/>
                  </a:lnTo>
                  <a:lnTo>
                    <a:pt x="12711" y="5841"/>
                  </a:lnTo>
                  <a:lnTo>
                    <a:pt x="12211" y="6871"/>
                  </a:lnTo>
                  <a:lnTo>
                    <a:pt x="11680" y="7902"/>
                  </a:lnTo>
                  <a:lnTo>
                    <a:pt x="11118" y="8901"/>
                  </a:lnTo>
                  <a:lnTo>
                    <a:pt x="10837" y="9338"/>
                  </a:lnTo>
                  <a:lnTo>
                    <a:pt x="10462" y="9713"/>
                  </a:lnTo>
                  <a:lnTo>
                    <a:pt x="10056" y="10057"/>
                  </a:lnTo>
                  <a:lnTo>
                    <a:pt x="9619" y="10338"/>
                  </a:lnTo>
                  <a:lnTo>
                    <a:pt x="9400" y="10369"/>
                  </a:lnTo>
                  <a:lnTo>
                    <a:pt x="9150" y="10400"/>
                  </a:lnTo>
                  <a:lnTo>
                    <a:pt x="8932" y="10400"/>
                  </a:lnTo>
                  <a:lnTo>
                    <a:pt x="8713" y="10369"/>
                  </a:lnTo>
                  <a:lnTo>
                    <a:pt x="8495" y="10307"/>
                  </a:lnTo>
                  <a:lnTo>
                    <a:pt x="8276" y="10213"/>
                  </a:lnTo>
                  <a:lnTo>
                    <a:pt x="8089" y="10088"/>
                  </a:lnTo>
                  <a:lnTo>
                    <a:pt x="7901" y="9932"/>
                  </a:lnTo>
                  <a:lnTo>
                    <a:pt x="7714" y="9744"/>
                  </a:lnTo>
                  <a:lnTo>
                    <a:pt x="7558" y="9526"/>
                  </a:lnTo>
                  <a:lnTo>
                    <a:pt x="7433" y="9307"/>
                  </a:lnTo>
                  <a:lnTo>
                    <a:pt x="7308" y="9089"/>
                  </a:lnTo>
                  <a:lnTo>
                    <a:pt x="7214" y="8839"/>
                  </a:lnTo>
                  <a:lnTo>
                    <a:pt x="7120" y="8620"/>
                  </a:lnTo>
                  <a:lnTo>
                    <a:pt x="7058" y="8370"/>
                  </a:lnTo>
                  <a:lnTo>
                    <a:pt x="6996" y="8089"/>
                  </a:lnTo>
                  <a:lnTo>
                    <a:pt x="6902" y="7558"/>
                  </a:lnTo>
                  <a:lnTo>
                    <a:pt x="6839" y="7027"/>
                  </a:lnTo>
                  <a:lnTo>
                    <a:pt x="6839" y="6465"/>
                  </a:lnTo>
                  <a:lnTo>
                    <a:pt x="6839" y="5934"/>
                  </a:lnTo>
                  <a:lnTo>
                    <a:pt x="6996" y="3311"/>
                  </a:lnTo>
                  <a:lnTo>
                    <a:pt x="5996" y="5747"/>
                  </a:lnTo>
                  <a:lnTo>
                    <a:pt x="5840" y="6059"/>
                  </a:lnTo>
                  <a:lnTo>
                    <a:pt x="5715" y="6403"/>
                  </a:lnTo>
                  <a:lnTo>
                    <a:pt x="5528" y="6715"/>
                  </a:lnTo>
                  <a:lnTo>
                    <a:pt x="5340" y="6996"/>
                  </a:lnTo>
                  <a:lnTo>
                    <a:pt x="5122" y="7277"/>
                  </a:lnTo>
                  <a:lnTo>
                    <a:pt x="4903" y="7558"/>
                  </a:lnTo>
                  <a:lnTo>
                    <a:pt x="4653" y="7808"/>
                  </a:lnTo>
                  <a:lnTo>
                    <a:pt x="4372" y="8058"/>
                  </a:lnTo>
                  <a:lnTo>
                    <a:pt x="4122" y="8245"/>
                  </a:lnTo>
                  <a:lnTo>
                    <a:pt x="3841" y="8370"/>
                  </a:lnTo>
                  <a:lnTo>
                    <a:pt x="3529" y="8464"/>
                  </a:lnTo>
                  <a:lnTo>
                    <a:pt x="3217" y="8495"/>
                  </a:lnTo>
                  <a:lnTo>
                    <a:pt x="2904" y="8464"/>
                  </a:lnTo>
                  <a:lnTo>
                    <a:pt x="2592" y="8402"/>
                  </a:lnTo>
                  <a:lnTo>
                    <a:pt x="2311" y="8277"/>
                  </a:lnTo>
                  <a:lnTo>
                    <a:pt x="2030" y="8089"/>
                  </a:lnTo>
                  <a:lnTo>
                    <a:pt x="1780" y="7839"/>
                  </a:lnTo>
                  <a:lnTo>
                    <a:pt x="1562" y="7590"/>
                  </a:lnTo>
                  <a:lnTo>
                    <a:pt x="1343" y="7309"/>
                  </a:lnTo>
                  <a:lnTo>
                    <a:pt x="1187" y="7027"/>
                  </a:lnTo>
                  <a:lnTo>
                    <a:pt x="1031" y="6715"/>
                  </a:lnTo>
                  <a:lnTo>
                    <a:pt x="937" y="6403"/>
                  </a:lnTo>
                  <a:lnTo>
                    <a:pt x="875" y="6059"/>
                  </a:lnTo>
                  <a:lnTo>
                    <a:pt x="843" y="5716"/>
                  </a:lnTo>
                  <a:lnTo>
                    <a:pt x="843" y="5091"/>
                  </a:lnTo>
                  <a:lnTo>
                    <a:pt x="875" y="4467"/>
                  </a:lnTo>
                  <a:lnTo>
                    <a:pt x="906" y="3842"/>
                  </a:lnTo>
                  <a:lnTo>
                    <a:pt x="999" y="3217"/>
                  </a:lnTo>
                  <a:lnTo>
                    <a:pt x="1093" y="2593"/>
                  </a:lnTo>
                  <a:lnTo>
                    <a:pt x="1249" y="2000"/>
                  </a:lnTo>
                  <a:lnTo>
                    <a:pt x="1405" y="1406"/>
                  </a:lnTo>
                  <a:lnTo>
                    <a:pt x="1593" y="813"/>
                  </a:lnTo>
                  <a:lnTo>
                    <a:pt x="143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3729;p61">
              <a:extLst>
                <a:ext uri="{FF2B5EF4-FFF2-40B4-BE49-F238E27FC236}">
                  <a16:creationId xmlns:a16="http://schemas.microsoft.com/office/drawing/2014/main" id="{E9C3A519-7A13-720C-73CF-E827CDB67456}"/>
                </a:ext>
              </a:extLst>
            </p:cNvPr>
            <p:cNvSpPr/>
            <p:nvPr/>
          </p:nvSpPr>
          <p:spPr>
            <a:xfrm>
              <a:off x="5073225" y="3059675"/>
              <a:ext cx="446600" cy="494250"/>
            </a:xfrm>
            <a:custGeom>
              <a:avLst/>
              <a:gdLst/>
              <a:ahLst/>
              <a:cxnLst/>
              <a:rect l="l" t="t" r="r" b="b"/>
              <a:pathLst>
                <a:path w="17864" h="19770" extrusionOk="0">
                  <a:moveTo>
                    <a:pt x="3842" y="1"/>
                  </a:moveTo>
                  <a:lnTo>
                    <a:pt x="3467" y="32"/>
                  </a:lnTo>
                  <a:lnTo>
                    <a:pt x="3123" y="95"/>
                  </a:lnTo>
                  <a:lnTo>
                    <a:pt x="2780" y="188"/>
                  </a:lnTo>
                  <a:lnTo>
                    <a:pt x="2467" y="313"/>
                  </a:lnTo>
                  <a:lnTo>
                    <a:pt x="2186" y="469"/>
                  </a:lnTo>
                  <a:lnTo>
                    <a:pt x="1905" y="625"/>
                  </a:lnTo>
                  <a:lnTo>
                    <a:pt x="1656" y="813"/>
                  </a:lnTo>
                  <a:lnTo>
                    <a:pt x="1437" y="1031"/>
                  </a:lnTo>
                  <a:lnTo>
                    <a:pt x="1218" y="1250"/>
                  </a:lnTo>
                  <a:lnTo>
                    <a:pt x="1031" y="1500"/>
                  </a:lnTo>
                  <a:lnTo>
                    <a:pt x="844" y="1781"/>
                  </a:lnTo>
                  <a:lnTo>
                    <a:pt x="687" y="2062"/>
                  </a:lnTo>
                  <a:lnTo>
                    <a:pt x="562" y="2374"/>
                  </a:lnTo>
                  <a:lnTo>
                    <a:pt x="438" y="2718"/>
                  </a:lnTo>
                  <a:lnTo>
                    <a:pt x="344" y="3061"/>
                  </a:lnTo>
                  <a:lnTo>
                    <a:pt x="250" y="3405"/>
                  </a:lnTo>
                  <a:lnTo>
                    <a:pt x="125" y="4154"/>
                  </a:lnTo>
                  <a:lnTo>
                    <a:pt x="32" y="4966"/>
                  </a:lnTo>
                  <a:lnTo>
                    <a:pt x="0" y="5810"/>
                  </a:lnTo>
                  <a:lnTo>
                    <a:pt x="32" y="6684"/>
                  </a:lnTo>
                  <a:lnTo>
                    <a:pt x="94" y="7590"/>
                  </a:lnTo>
                  <a:lnTo>
                    <a:pt x="188" y="8495"/>
                  </a:lnTo>
                  <a:lnTo>
                    <a:pt x="313" y="9432"/>
                  </a:lnTo>
                  <a:lnTo>
                    <a:pt x="469" y="10369"/>
                  </a:lnTo>
                  <a:lnTo>
                    <a:pt x="625" y="11306"/>
                  </a:lnTo>
                  <a:lnTo>
                    <a:pt x="844" y="12212"/>
                  </a:lnTo>
                  <a:lnTo>
                    <a:pt x="1031" y="13086"/>
                  </a:lnTo>
                  <a:lnTo>
                    <a:pt x="1499" y="14804"/>
                  </a:lnTo>
                  <a:lnTo>
                    <a:pt x="1937" y="16334"/>
                  </a:lnTo>
                  <a:lnTo>
                    <a:pt x="2343" y="17614"/>
                  </a:lnTo>
                  <a:lnTo>
                    <a:pt x="2686" y="18614"/>
                  </a:lnTo>
                  <a:lnTo>
                    <a:pt x="2998" y="19488"/>
                  </a:lnTo>
                  <a:lnTo>
                    <a:pt x="3123" y="19519"/>
                  </a:lnTo>
                  <a:lnTo>
                    <a:pt x="3498" y="19613"/>
                  </a:lnTo>
                  <a:lnTo>
                    <a:pt x="4091" y="19738"/>
                  </a:lnTo>
                  <a:lnTo>
                    <a:pt x="4435" y="19738"/>
                  </a:lnTo>
                  <a:lnTo>
                    <a:pt x="4841" y="19769"/>
                  </a:lnTo>
                  <a:lnTo>
                    <a:pt x="5247" y="19738"/>
                  </a:lnTo>
                  <a:lnTo>
                    <a:pt x="5684" y="19675"/>
                  </a:lnTo>
                  <a:lnTo>
                    <a:pt x="6153" y="19582"/>
                  </a:lnTo>
                  <a:lnTo>
                    <a:pt x="6590" y="19426"/>
                  </a:lnTo>
                  <a:lnTo>
                    <a:pt x="7089" y="19238"/>
                  </a:lnTo>
                  <a:lnTo>
                    <a:pt x="7558" y="18957"/>
                  </a:lnTo>
                  <a:lnTo>
                    <a:pt x="8026" y="18645"/>
                  </a:lnTo>
                  <a:lnTo>
                    <a:pt x="8464" y="18208"/>
                  </a:lnTo>
                  <a:lnTo>
                    <a:pt x="8807" y="17864"/>
                  </a:lnTo>
                  <a:lnTo>
                    <a:pt x="9119" y="17458"/>
                  </a:lnTo>
                  <a:lnTo>
                    <a:pt x="9369" y="17083"/>
                  </a:lnTo>
                  <a:lnTo>
                    <a:pt x="9588" y="16677"/>
                  </a:lnTo>
                  <a:lnTo>
                    <a:pt x="9775" y="16240"/>
                  </a:lnTo>
                  <a:lnTo>
                    <a:pt x="9900" y="15834"/>
                  </a:lnTo>
                  <a:lnTo>
                    <a:pt x="10025" y="15397"/>
                  </a:lnTo>
                  <a:lnTo>
                    <a:pt x="10119" y="14960"/>
                  </a:lnTo>
                  <a:lnTo>
                    <a:pt x="10181" y="14523"/>
                  </a:lnTo>
                  <a:lnTo>
                    <a:pt x="10212" y="14085"/>
                  </a:lnTo>
                  <a:lnTo>
                    <a:pt x="10212" y="13648"/>
                  </a:lnTo>
                  <a:lnTo>
                    <a:pt x="10212" y="13242"/>
                  </a:lnTo>
                  <a:lnTo>
                    <a:pt x="10150" y="12368"/>
                  </a:lnTo>
                  <a:lnTo>
                    <a:pt x="9994" y="11556"/>
                  </a:lnTo>
                  <a:lnTo>
                    <a:pt x="9838" y="10806"/>
                  </a:lnTo>
                  <a:lnTo>
                    <a:pt x="9619" y="10088"/>
                  </a:lnTo>
                  <a:lnTo>
                    <a:pt x="9400" y="9463"/>
                  </a:lnTo>
                  <a:lnTo>
                    <a:pt x="9182" y="8901"/>
                  </a:lnTo>
                  <a:lnTo>
                    <a:pt x="8838" y="8089"/>
                  </a:lnTo>
                  <a:lnTo>
                    <a:pt x="8682" y="7808"/>
                  </a:lnTo>
                  <a:lnTo>
                    <a:pt x="9276" y="8027"/>
                  </a:lnTo>
                  <a:lnTo>
                    <a:pt x="9900" y="8214"/>
                  </a:lnTo>
                  <a:lnTo>
                    <a:pt x="10556" y="8402"/>
                  </a:lnTo>
                  <a:lnTo>
                    <a:pt x="11243" y="8558"/>
                  </a:lnTo>
                  <a:lnTo>
                    <a:pt x="11930" y="8683"/>
                  </a:lnTo>
                  <a:lnTo>
                    <a:pt x="12617" y="8808"/>
                  </a:lnTo>
                  <a:lnTo>
                    <a:pt x="13304" y="8870"/>
                  </a:lnTo>
                  <a:lnTo>
                    <a:pt x="13991" y="8901"/>
                  </a:lnTo>
                  <a:lnTo>
                    <a:pt x="14647" y="8870"/>
                  </a:lnTo>
                  <a:lnTo>
                    <a:pt x="15272" y="8808"/>
                  </a:lnTo>
                  <a:lnTo>
                    <a:pt x="15834" y="8683"/>
                  </a:lnTo>
                  <a:lnTo>
                    <a:pt x="16115" y="8589"/>
                  </a:lnTo>
                  <a:lnTo>
                    <a:pt x="16365" y="8495"/>
                  </a:lnTo>
                  <a:lnTo>
                    <a:pt x="16614" y="8370"/>
                  </a:lnTo>
                  <a:lnTo>
                    <a:pt x="16833" y="8214"/>
                  </a:lnTo>
                  <a:lnTo>
                    <a:pt x="17052" y="8058"/>
                  </a:lnTo>
                  <a:lnTo>
                    <a:pt x="17239" y="7871"/>
                  </a:lnTo>
                  <a:lnTo>
                    <a:pt x="17426" y="7683"/>
                  </a:lnTo>
                  <a:lnTo>
                    <a:pt x="17583" y="7465"/>
                  </a:lnTo>
                  <a:lnTo>
                    <a:pt x="17707" y="7215"/>
                  </a:lnTo>
                  <a:lnTo>
                    <a:pt x="17832" y="6965"/>
                  </a:lnTo>
                  <a:lnTo>
                    <a:pt x="17864" y="6746"/>
                  </a:lnTo>
                  <a:lnTo>
                    <a:pt x="17864" y="6528"/>
                  </a:lnTo>
                  <a:lnTo>
                    <a:pt x="17770" y="6278"/>
                  </a:lnTo>
                  <a:lnTo>
                    <a:pt x="17614" y="6028"/>
                  </a:lnTo>
                  <a:lnTo>
                    <a:pt x="17426" y="5778"/>
                  </a:lnTo>
                  <a:lnTo>
                    <a:pt x="17177" y="5497"/>
                  </a:lnTo>
                  <a:lnTo>
                    <a:pt x="16864" y="5247"/>
                  </a:lnTo>
                  <a:lnTo>
                    <a:pt x="16521" y="4966"/>
                  </a:lnTo>
                  <a:lnTo>
                    <a:pt x="16146" y="4685"/>
                  </a:lnTo>
                  <a:lnTo>
                    <a:pt x="15709" y="4404"/>
                  </a:lnTo>
                  <a:lnTo>
                    <a:pt x="14772" y="3842"/>
                  </a:lnTo>
                  <a:lnTo>
                    <a:pt x="13741" y="3280"/>
                  </a:lnTo>
                  <a:lnTo>
                    <a:pt x="12617" y="2749"/>
                  </a:lnTo>
                  <a:lnTo>
                    <a:pt x="11462" y="2218"/>
                  </a:lnTo>
                  <a:lnTo>
                    <a:pt x="10306" y="1750"/>
                  </a:lnTo>
                  <a:lnTo>
                    <a:pt x="9151" y="1313"/>
                  </a:lnTo>
                  <a:lnTo>
                    <a:pt x="8026" y="907"/>
                  </a:lnTo>
                  <a:lnTo>
                    <a:pt x="6996" y="563"/>
                  </a:lnTo>
                  <a:lnTo>
                    <a:pt x="6090" y="313"/>
                  </a:lnTo>
                  <a:lnTo>
                    <a:pt x="5309" y="126"/>
                  </a:lnTo>
                  <a:lnTo>
                    <a:pt x="4685" y="32"/>
                  </a:lnTo>
                  <a:lnTo>
                    <a:pt x="4248"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3730;p61">
              <a:extLst>
                <a:ext uri="{FF2B5EF4-FFF2-40B4-BE49-F238E27FC236}">
                  <a16:creationId xmlns:a16="http://schemas.microsoft.com/office/drawing/2014/main" id="{F25F57A7-DC31-97BB-6FA3-A3F412128926}"/>
                </a:ext>
              </a:extLst>
            </p:cNvPr>
            <p:cNvSpPr/>
            <p:nvPr/>
          </p:nvSpPr>
          <p:spPr>
            <a:xfrm>
              <a:off x="5170025" y="3059675"/>
              <a:ext cx="361525" cy="432550"/>
            </a:xfrm>
            <a:custGeom>
              <a:avLst/>
              <a:gdLst/>
              <a:ahLst/>
              <a:cxnLst/>
              <a:rect l="l" t="t" r="r" b="b"/>
              <a:pathLst>
                <a:path w="14461" h="17302" extrusionOk="0">
                  <a:moveTo>
                    <a:pt x="1" y="1"/>
                  </a:moveTo>
                  <a:lnTo>
                    <a:pt x="813" y="126"/>
                  </a:lnTo>
                  <a:lnTo>
                    <a:pt x="1625" y="282"/>
                  </a:lnTo>
                  <a:lnTo>
                    <a:pt x="2405" y="501"/>
                  </a:lnTo>
                  <a:lnTo>
                    <a:pt x="3186" y="750"/>
                  </a:lnTo>
                  <a:lnTo>
                    <a:pt x="3967" y="1031"/>
                  </a:lnTo>
                  <a:lnTo>
                    <a:pt x="4716" y="1313"/>
                  </a:lnTo>
                  <a:lnTo>
                    <a:pt x="6215" y="1968"/>
                  </a:lnTo>
                  <a:lnTo>
                    <a:pt x="7714" y="2655"/>
                  </a:lnTo>
                  <a:lnTo>
                    <a:pt x="9151" y="3405"/>
                  </a:lnTo>
                  <a:lnTo>
                    <a:pt x="10619" y="4217"/>
                  </a:lnTo>
                  <a:lnTo>
                    <a:pt x="11306" y="4623"/>
                  </a:lnTo>
                  <a:lnTo>
                    <a:pt x="11993" y="5029"/>
                  </a:lnTo>
                  <a:lnTo>
                    <a:pt x="12305" y="5247"/>
                  </a:lnTo>
                  <a:lnTo>
                    <a:pt x="12618" y="5497"/>
                  </a:lnTo>
                  <a:lnTo>
                    <a:pt x="12899" y="5747"/>
                  </a:lnTo>
                  <a:lnTo>
                    <a:pt x="13148" y="6028"/>
                  </a:lnTo>
                  <a:lnTo>
                    <a:pt x="13336" y="6278"/>
                  </a:lnTo>
                  <a:lnTo>
                    <a:pt x="13461" y="6559"/>
                  </a:lnTo>
                  <a:lnTo>
                    <a:pt x="13492" y="6684"/>
                  </a:lnTo>
                  <a:lnTo>
                    <a:pt x="13523" y="6809"/>
                  </a:lnTo>
                  <a:lnTo>
                    <a:pt x="13492" y="6934"/>
                  </a:lnTo>
                  <a:lnTo>
                    <a:pt x="13461" y="7059"/>
                  </a:lnTo>
                  <a:lnTo>
                    <a:pt x="13305" y="7371"/>
                  </a:lnTo>
                  <a:lnTo>
                    <a:pt x="13117" y="7621"/>
                  </a:lnTo>
                  <a:lnTo>
                    <a:pt x="12867" y="7839"/>
                  </a:lnTo>
                  <a:lnTo>
                    <a:pt x="12555" y="8027"/>
                  </a:lnTo>
                  <a:lnTo>
                    <a:pt x="12243" y="8183"/>
                  </a:lnTo>
                  <a:lnTo>
                    <a:pt x="11899" y="8308"/>
                  </a:lnTo>
                  <a:lnTo>
                    <a:pt x="11524" y="8402"/>
                  </a:lnTo>
                  <a:lnTo>
                    <a:pt x="11150" y="8464"/>
                  </a:lnTo>
                  <a:lnTo>
                    <a:pt x="10369" y="8495"/>
                  </a:lnTo>
                  <a:lnTo>
                    <a:pt x="9588" y="8495"/>
                  </a:lnTo>
                  <a:lnTo>
                    <a:pt x="8808" y="8433"/>
                  </a:lnTo>
                  <a:lnTo>
                    <a:pt x="8027" y="8277"/>
                  </a:lnTo>
                  <a:lnTo>
                    <a:pt x="7246" y="8121"/>
                  </a:lnTo>
                  <a:lnTo>
                    <a:pt x="6465" y="7933"/>
                  </a:lnTo>
                  <a:lnTo>
                    <a:pt x="5685" y="7715"/>
                  </a:lnTo>
                  <a:lnTo>
                    <a:pt x="4904" y="7465"/>
                  </a:lnTo>
                  <a:lnTo>
                    <a:pt x="3936" y="7152"/>
                  </a:lnTo>
                  <a:lnTo>
                    <a:pt x="4435" y="8027"/>
                  </a:lnTo>
                  <a:lnTo>
                    <a:pt x="4748" y="8558"/>
                  </a:lnTo>
                  <a:lnTo>
                    <a:pt x="4998" y="9089"/>
                  </a:lnTo>
                  <a:lnTo>
                    <a:pt x="5216" y="9651"/>
                  </a:lnTo>
                  <a:lnTo>
                    <a:pt x="5435" y="10213"/>
                  </a:lnTo>
                  <a:lnTo>
                    <a:pt x="5622" y="10775"/>
                  </a:lnTo>
                  <a:lnTo>
                    <a:pt x="5778" y="11368"/>
                  </a:lnTo>
                  <a:lnTo>
                    <a:pt x="5903" y="11962"/>
                  </a:lnTo>
                  <a:lnTo>
                    <a:pt x="6028" y="12555"/>
                  </a:lnTo>
                  <a:lnTo>
                    <a:pt x="6091" y="13148"/>
                  </a:lnTo>
                  <a:lnTo>
                    <a:pt x="6122" y="13773"/>
                  </a:lnTo>
                  <a:lnTo>
                    <a:pt x="6091" y="14366"/>
                  </a:lnTo>
                  <a:lnTo>
                    <a:pt x="6059" y="14960"/>
                  </a:lnTo>
                  <a:lnTo>
                    <a:pt x="5934" y="15584"/>
                  </a:lnTo>
                  <a:lnTo>
                    <a:pt x="5778" y="16178"/>
                  </a:lnTo>
                  <a:lnTo>
                    <a:pt x="5591" y="16740"/>
                  </a:lnTo>
                  <a:lnTo>
                    <a:pt x="5310" y="17302"/>
                  </a:lnTo>
                  <a:lnTo>
                    <a:pt x="5653" y="16771"/>
                  </a:lnTo>
                  <a:lnTo>
                    <a:pt x="5934" y="16209"/>
                  </a:lnTo>
                  <a:lnTo>
                    <a:pt x="6153" y="15616"/>
                  </a:lnTo>
                  <a:lnTo>
                    <a:pt x="6309" y="15022"/>
                  </a:lnTo>
                  <a:lnTo>
                    <a:pt x="6434" y="14398"/>
                  </a:lnTo>
                  <a:lnTo>
                    <a:pt x="6497" y="13773"/>
                  </a:lnTo>
                  <a:lnTo>
                    <a:pt x="6528" y="13148"/>
                  </a:lnTo>
                  <a:lnTo>
                    <a:pt x="6497" y="12493"/>
                  </a:lnTo>
                  <a:lnTo>
                    <a:pt x="6434" y="11868"/>
                  </a:lnTo>
                  <a:lnTo>
                    <a:pt x="6340" y="11243"/>
                  </a:lnTo>
                  <a:lnTo>
                    <a:pt x="6215" y="10619"/>
                  </a:lnTo>
                  <a:lnTo>
                    <a:pt x="6059" y="10026"/>
                  </a:lnTo>
                  <a:lnTo>
                    <a:pt x="5872" y="9401"/>
                  </a:lnTo>
                  <a:lnTo>
                    <a:pt x="5653" y="8808"/>
                  </a:lnTo>
                  <a:lnTo>
                    <a:pt x="5516" y="8481"/>
                  </a:lnTo>
                  <a:lnTo>
                    <a:pt x="5516" y="8481"/>
                  </a:lnTo>
                  <a:lnTo>
                    <a:pt x="6278" y="8745"/>
                  </a:lnTo>
                  <a:lnTo>
                    <a:pt x="7090" y="8964"/>
                  </a:lnTo>
                  <a:lnTo>
                    <a:pt x="7902" y="9151"/>
                  </a:lnTo>
                  <a:lnTo>
                    <a:pt x="8745" y="9307"/>
                  </a:lnTo>
                  <a:lnTo>
                    <a:pt x="9619" y="9401"/>
                  </a:lnTo>
                  <a:lnTo>
                    <a:pt x="10463" y="9432"/>
                  </a:lnTo>
                  <a:lnTo>
                    <a:pt x="11337" y="9370"/>
                  </a:lnTo>
                  <a:lnTo>
                    <a:pt x="11774" y="9307"/>
                  </a:lnTo>
                  <a:lnTo>
                    <a:pt x="12212" y="9182"/>
                  </a:lnTo>
                  <a:lnTo>
                    <a:pt x="12649" y="9026"/>
                  </a:lnTo>
                  <a:lnTo>
                    <a:pt x="13055" y="8839"/>
                  </a:lnTo>
                  <a:lnTo>
                    <a:pt x="13273" y="8714"/>
                  </a:lnTo>
                  <a:lnTo>
                    <a:pt x="13492" y="8558"/>
                  </a:lnTo>
                  <a:lnTo>
                    <a:pt x="13679" y="8402"/>
                  </a:lnTo>
                  <a:lnTo>
                    <a:pt x="13835" y="8214"/>
                  </a:lnTo>
                  <a:lnTo>
                    <a:pt x="13992" y="8027"/>
                  </a:lnTo>
                  <a:lnTo>
                    <a:pt x="14148" y="7839"/>
                  </a:lnTo>
                  <a:lnTo>
                    <a:pt x="14241" y="7621"/>
                  </a:lnTo>
                  <a:lnTo>
                    <a:pt x="14366" y="7371"/>
                  </a:lnTo>
                  <a:lnTo>
                    <a:pt x="14429" y="7121"/>
                  </a:lnTo>
                  <a:lnTo>
                    <a:pt x="14460" y="6840"/>
                  </a:lnTo>
                  <a:lnTo>
                    <a:pt x="14460" y="6559"/>
                  </a:lnTo>
                  <a:lnTo>
                    <a:pt x="14398" y="6278"/>
                  </a:lnTo>
                  <a:lnTo>
                    <a:pt x="14304" y="6059"/>
                  </a:lnTo>
                  <a:lnTo>
                    <a:pt x="14179" y="5810"/>
                  </a:lnTo>
                  <a:lnTo>
                    <a:pt x="14054" y="5591"/>
                  </a:lnTo>
                  <a:lnTo>
                    <a:pt x="13867" y="5404"/>
                  </a:lnTo>
                  <a:lnTo>
                    <a:pt x="13554" y="5091"/>
                  </a:lnTo>
                  <a:lnTo>
                    <a:pt x="13242" y="4810"/>
                  </a:lnTo>
                  <a:lnTo>
                    <a:pt x="12867" y="4529"/>
                  </a:lnTo>
                  <a:lnTo>
                    <a:pt x="12493" y="4279"/>
                  </a:lnTo>
                  <a:lnTo>
                    <a:pt x="11056" y="3467"/>
                  </a:lnTo>
                  <a:lnTo>
                    <a:pt x="9557" y="2718"/>
                  </a:lnTo>
                  <a:lnTo>
                    <a:pt x="8027" y="2031"/>
                  </a:lnTo>
                  <a:lnTo>
                    <a:pt x="6465" y="1406"/>
                  </a:lnTo>
                  <a:lnTo>
                    <a:pt x="5685" y="1125"/>
                  </a:lnTo>
                  <a:lnTo>
                    <a:pt x="4904" y="844"/>
                  </a:lnTo>
                  <a:lnTo>
                    <a:pt x="4123" y="625"/>
                  </a:lnTo>
                  <a:lnTo>
                    <a:pt x="3311" y="407"/>
                  </a:lnTo>
                  <a:lnTo>
                    <a:pt x="2499" y="220"/>
                  </a:lnTo>
                  <a:lnTo>
                    <a:pt x="1687" y="95"/>
                  </a:lnTo>
                  <a:lnTo>
                    <a:pt x="844" y="32"/>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3731;p61">
              <a:extLst>
                <a:ext uri="{FF2B5EF4-FFF2-40B4-BE49-F238E27FC236}">
                  <a16:creationId xmlns:a16="http://schemas.microsoft.com/office/drawing/2014/main" id="{5221CF9F-A457-D7DC-A19A-22704D97442E}"/>
                </a:ext>
              </a:extLst>
            </p:cNvPr>
            <p:cNvSpPr/>
            <p:nvPr/>
          </p:nvSpPr>
          <p:spPr>
            <a:xfrm>
              <a:off x="4158200" y="3032350"/>
              <a:ext cx="610550" cy="1070425"/>
            </a:xfrm>
            <a:custGeom>
              <a:avLst/>
              <a:gdLst/>
              <a:ahLst/>
              <a:cxnLst/>
              <a:rect l="l" t="t" r="r" b="b"/>
              <a:pathLst>
                <a:path w="24422" h="42817" extrusionOk="0">
                  <a:moveTo>
                    <a:pt x="2842" y="1"/>
                  </a:moveTo>
                  <a:lnTo>
                    <a:pt x="2624" y="32"/>
                  </a:lnTo>
                  <a:lnTo>
                    <a:pt x="2436" y="95"/>
                  </a:lnTo>
                  <a:lnTo>
                    <a:pt x="2249" y="157"/>
                  </a:lnTo>
                  <a:lnTo>
                    <a:pt x="2030" y="219"/>
                  </a:lnTo>
                  <a:lnTo>
                    <a:pt x="1874" y="344"/>
                  </a:lnTo>
                  <a:lnTo>
                    <a:pt x="1687" y="469"/>
                  </a:lnTo>
                  <a:lnTo>
                    <a:pt x="1499" y="625"/>
                  </a:lnTo>
                  <a:lnTo>
                    <a:pt x="1343" y="813"/>
                  </a:lnTo>
                  <a:lnTo>
                    <a:pt x="1187" y="1000"/>
                  </a:lnTo>
                  <a:lnTo>
                    <a:pt x="1062" y="1219"/>
                  </a:lnTo>
                  <a:lnTo>
                    <a:pt x="906" y="1469"/>
                  </a:lnTo>
                  <a:lnTo>
                    <a:pt x="781" y="1750"/>
                  </a:lnTo>
                  <a:lnTo>
                    <a:pt x="656" y="2062"/>
                  </a:lnTo>
                  <a:lnTo>
                    <a:pt x="438" y="2749"/>
                  </a:lnTo>
                  <a:lnTo>
                    <a:pt x="281" y="3530"/>
                  </a:lnTo>
                  <a:lnTo>
                    <a:pt x="157" y="4467"/>
                  </a:lnTo>
                  <a:lnTo>
                    <a:pt x="63" y="5497"/>
                  </a:lnTo>
                  <a:lnTo>
                    <a:pt x="0" y="6653"/>
                  </a:lnTo>
                  <a:lnTo>
                    <a:pt x="0" y="7933"/>
                  </a:lnTo>
                  <a:lnTo>
                    <a:pt x="63" y="9370"/>
                  </a:lnTo>
                  <a:lnTo>
                    <a:pt x="157" y="10931"/>
                  </a:lnTo>
                  <a:lnTo>
                    <a:pt x="313" y="12618"/>
                  </a:lnTo>
                  <a:lnTo>
                    <a:pt x="469" y="14148"/>
                  </a:lnTo>
                  <a:lnTo>
                    <a:pt x="687" y="15647"/>
                  </a:lnTo>
                  <a:lnTo>
                    <a:pt x="906" y="17115"/>
                  </a:lnTo>
                  <a:lnTo>
                    <a:pt x="1125" y="18582"/>
                  </a:lnTo>
                  <a:lnTo>
                    <a:pt x="1374" y="20019"/>
                  </a:lnTo>
                  <a:lnTo>
                    <a:pt x="1656" y="21424"/>
                  </a:lnTo>
                  <a:lnTo>
                    <a:pt x="1937" y="22830"/>
                  </a:lnTo>
                  <a:lnTo>
                    <a:pt x="2249" y="24172"/>
                  </a:lnTo>
                  <a:lnTo>
                    <a:pt x="2905" y="26827"/>
                  </a:lnTo>
                  <a:lnTo>
                    <a:pt x="3561" y="29294"/>
                  </a:lnTo>
                  <a:lnTo>
                    <a:pt x="4248" y="31636"/>
                  </a:lnTo>
                  <a:lnTo>
                    <a:pt x="4903" y="33791"/>
                  </a:lnTo>
                  <a:lnTo>
                    <a:pt x="5559" y="35759"/>
                  </a:lnTo>
                  <a:lnTo>
                    <a:pt x="6184" y="37539"/>
                  </a:lnTo>
                  <a:lnTo>
                    <a:pt x="6777" y="39069"/>
                  </a:lnTo>
                  <a:lnTo>
                    <a:pt x="7277" y="40380"/>
                  </a:lnTo>
                  <a:lnTo>
                    <a:pt x="7995" y="42192"/>
                  </a:lnTo>
                  <a:lnTo>
                    <a:pt x="8276" y="42816"/>
                  </a:lnTo>
                  <a:lnTo>
                    <a:pt x="24422" y="26608"/>
                  </a:lnTo>
                  <a:lnTo>
                    <a:pt x="23204" y="24578"/>
                  </a:lnTo>
                  <a:lnTo>
                    <a:pt x="21830" y="22330"/>
                  </a:lnTo>
                  <a:lnTo>
                    <a:pt x="20081" y="19550"/>
                  </a:lnTo>
                  <a:lnTo>
                    <a:pt x="18051" y="16428"/>
                  </a:lnTo>
                  <a:lnTo>
                    <a:pt x="15896" y="13148"/>
                  </a:lnTo>
                  <a:lnTo>
                    <a:pt x="14772" y="11556"/>
                  </a:lnTo>
                  <a:lnTo>
                    <a:pt x="13648" y="9963"/>
                  </a:lnTo>
                  <a:lnTo>
                    <a:pt x="12555" y="8464"/>
                  </a:lnTo>
                  <a:lnTo>
                    <a:pt x="11493" y="7059"/>
                  </a:lnTo>
                  <a:lnTo>
                    <a:pt x="10400" y="5716"/>
                  </a:lnTo>
                  <a:lnTo>
                    <a:pt x="9307" y="4435"/>
                  </a:lnTo>
                  <a:lnTo>
                    <a:pt x="8745" y="3842"/>
                  </a:lnTo>
                  <a:lnTo>
                    <a:pt x="8214" y="3249"/>
                  </a:lnTo>
                  <a:lnTo>
                    <a:pt x="7652" y="2718"/>
                  </a:lnTo>
                  <a:lnTo>
                    <a:pt x="7089" y="2187"/>
                  </a:lnTo>
                  <a:lnTo>
                    <a:pt x="6559" y="1750"/>
                  </a:lnTo>
                  <a:lnTo>
                    <a:pt x="6028" y="1313"/>
                  </a:lnTo>
                  <a:lnTo>
                    <a:pt x="5497" y="938"/>
                  </a:lnTo>
                  <a:lnTo>
                    <a:pt x="4966" y="625"/>
                  </a:lnTo>
                  <a:lnTo>
                    <a:pt x="4466" y="376"/>
                  </a:lnTo>
                  <a:lnTo>
                    <a:pt x="3967" y="188"/>
                  </a:lnTo>
                  <a:lnTo>
                    <a:pt x="3498" y="63"/>
                  </a:lnTo>
                  <a:lnTo>
                    <a:pt x="306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3732;p61">
              <a:extLst>
                <a:ext uri="{FF2B5EF4-FFF2-40B4-BE49-F238E27FC236}">
                  <a16:creationId xmlns:a16="http://schemas.microsoft.com/office/drawing/2014/main" id="{FA8C2F4B-708E-4001-2175-9B10E15C55D5}"/>
                </a:ext>
              </a:extLst>
            </p:cNvPr>
            <p:cNvSpPr/>
            <p:nvPr/>
          </p:nvSpPr>
          <p:spPr>
            <a:xfrm>
              <a:off x="4237825" y="3183050"/>
              <a:ext cx="457550" cy="843200"/>
            </a:xfrm>
            <a:custGeom>
              <a:avLst/>
              <a:gdLst/>
              <a:ahLst/>
              <a:cxnLst/>
              <a:rect l="l" t="t" r="r" b="b"/>
              <a:pathLst>
                <a:path w="18302" h="33728" extrusionOk="0">
                  <a:moveTo>
                    <a:pt x="2718" y="0"/>
                  </a:moveTo>
                  <a:lnTo>
                    <a:pt x="2374" y="344"/>
                  </a:lnTo>
                  <a:lnTo>
                    <a:pt x="2031" y="718"/>
                  </a:lnTo>
                  <a:lnTo>
                    <a:pt x="1750" y="1124"/>
                  </a:lnTo>
                  <a:lnTo>
                    <a:pt x="1469" y="1562"/>
                  </a:lnTo>
                  <a:lnTo>
                    <a:pt x="1250" y="1999"/>
                  </a:lnTo>
                  <a:lnTo>
                    <a:pt x="1031" y="2436"/>
                  </a:lnTo>
                  <a:lnTo>
                    <a:pt x="844" y="2904"/>
                  </a:lnTo>
                  <a:lnTo>
                    <a:pt x="688" y="3373"/>
                  </a:lnTo>
                  <a:lnTo>
                    <a:pt x="1031" y="3029"/>
                  </a:lnTo>
                  <a:lnTo>
                    <a:pt x="1375" y="2655"/>
                  </a:lnTo>
                  <a:lnTo>
                    <a:pt x="1656" y="2249"/>
                  </a:lnTo>
                  <a:lnTo>
                    <a:pt x="1937" y="1811"/>
                  </a:lnTo>
                  <a:lnTo>
                    <a:pt x="2187" y="1374"/>
                  </a:lnTo>
                  <a:lnTo>
                    <a:pt x="2374" y="937"/>
                  </a:lnTo>
                  <a:lnTo>
                    <a:pt x="2562" y="469"/>
                  </a:lnTo>
                  <a:lnTo>
                    <a:pt x="2718" y="0"/>
                  </a:lnTo>
                  <a:close/>
                  <a:moveTo>
                    <a:pt x="9744" y="4435"/>
                  </a:moveTo>
                  <a:lnTo>
                    <a:pt x="9744" y="4934"/>
                  </a:lnTo>
                  <a:lnTo>
                    <a:pt x="9776" y="5434"/>
                  </a:lnTo>
                  <a:lnTo>
                    <a:pt x="9869" y="5934"/>
                  </a:lnTo>
                  <a:lnTo>
                    <a:pt x="9963" y="6402"/>
                  </a:lnTo>
                  <a:lnTo>
                    <a:pt x="10119" y="6902"/>
                  </a:lnTo>
                  <a:lnTo>
                    <a:pt x="10275" y="7370"/>
                  </a:lnTo>
                  <a:lnTo>
                    <a:pt x="10494" y="7839"/>
                  </a:lnTo>
                  <a:lnTo>
                    <a:pt x="10712" y="8276"/>
                  </a:lnTo>
                  <a:lnTo>
                    <a:pt x="10712" y="7776"/>
                  </a:lnTo>
                  <a:lnTo>
                    <a:pt x="10681" y="7277"/>
                  </a:lnTo>
                  <a:lnTo>
                    <a:pt x="10588" y="6777"/>
                  </a:lnTo>
                  <a:lnTo>
                    <a:pt x="10463" y="6277"/>
                  </a:lnTo>
                  <a:lnTo>
                    <a:pt x="10338" y="5809"/>
                  </a:lnTo>
                  <a:lnTo>
                    <a:pt x="10182" y="5340"/>
                  </a:lnTo>
                  <a:lnTo>
                    <a:pt x="9963" y="4872"/>
                  </a:lnTo>
                  <a:lnTo>
                    <a:pt x="9744" y="4435"/>
                  </a:lnTo>
                  <a:close/>
                  <a:moveTo>
                    <a:pt x="4685" y="12273"/>
                  </a:moveTo>
                  <a:lnTo>
                    <a:pt x="5029" y="12617"/>
                  </a:lnTo>
                  <a:lnTo>
                    <a:pt x="5403" y="12960"/>
                  </a:lnTo>
                  <a:lnTo>
                    <a:pt x="5809" y="13241"/>
                  </a:lnTo>
                  <a:lnTo>
                    <a:pt x="6247" y="13491"/>
                  </a:lnTo>
                  <a:lnTo>
                    <a:pt x="6684" y="13741"/>
                  </a:lnTo>
                  <a:lnTo>
                    <a:pt x="7121" y="13960"/>
                  </a:lnTo>
                  <a:lnTo>
                    <a:pt x="7590" y="14147"/>
                  </a:lnTo>
                  <a:lnTo>
                    <a:pt x="8058" y="14303"/>
                  </a:lnTo>
                  <a:lnTo>
                    <a:pt x="7714" y="13960"/>
                  </a:lnTo>
                  <a:lnTo>
                    <a:pt x="7340" y="13616"/>
                  </a:lnTo>
                  <a:lnTo>
                    <a:pt x="6934" y="13335"/>
                  </a:lnTo>
                  <a:lnTo>
                    <a:pt x="6497" y="13054"/>
                  </a:lnTo>
                  <a:lnTo>
                    <a:pt x="6059" y="12804"/>
                  </a:lnTo>
                  <a:lnTo>
                    <a:pt x="5622" y="12586"/>
                  </a:lnTo>
                  <a:lnTo>
                    <a:pt x="5154" y="12429"/>
                  </a:lnTo>
                  <a:lnTo>
                    <a:pt x="4685" y="12273"/>
                  </a:lnTo>
                  <a:close/>
                  <a:moveTo>
                    <a:pt x="17802" y="18582"/>
                  </a:moveTo>
                  <a:lnTo>
                    <a:pt x="17302" y="18613"/>
                  </a:lnTo>
                  <a:lnTo>
                    <a:pt x="16802" y="18707"/>
                  </a:lnTo>
                  <a:lnTo>
                    <a:pt x="16334" y="18800"/>
                  </a:lnTo>
                  <a:lnTo>
                    <a:pt x="15834" y="18956"/>
                  </a:lnTo>
                  <a:lnTo>
                    <a:pt x="15366" y="19113"/>
                  </a:lnTo>
                  <a:lnTo>
                    <a:pt x="14928" y="19300"/>
                  </a:lnTo>
                  <a:lnTo>
                    <a:pt x="14460" y="19550"/>
                  </a:lnTo>
                  <a:lnTo>
                    <a:pt x="14960" y="19550"/>
                  </a:lnTo>
                  <a:lnTo>
                    <a:pt x="15459" y="19487"/>
                  </a:lnTo>
                  <a:lnTo>
                    <a:pt x="15959" y="19425"/>
                  </a:lnTo>
                  <a:lnTo>
                    <a:pt x="16459" y="19300"/>
                  </a:lnTo>
                  <a:lnTo>
                    <a:pt x="16927" y="19175"/>
                  </a:lnTo>
                  <a:lnTo>
                    <a:pt x="17396" y="19019"/>
                  </a:lnTo>
                  <a:lnTo>
                    <a:pt x="17864" y="18800"/>
                  </a:lnTo>
                  <a:lnTo>
                    <a:pt x="18301" y="18582"/>
                  </a:lnTo>
                  <a:close/>
                  <a:moveTo>
                    <a:pt x="1094" y="20643"/>
                  </a:moveTo>
                  <a:lnTo>
                    <a:pt x="813" y="20955"/>
                  </a:lnTo>
                  <a:lnTo>
                    <a:pt x="500" y="21267"/>
                  </a:lnTo>
                  <a:lnTo>
                    <a:pt x="251" y="21611"/>
                  </a:lnTo>
                  <a:lnTo>
                    <a:pt x="1" y="21986"/>
                  </a:lnTo>
                  <a:lnTo>
                    <a:pt x="188" y="22673"/>
                  </a:lnTo>
                  <a:lnTo>
                    <a:pt x="313" y="22485"/>
                  </a:lnTo>
                  <a:lnTo>
                    <a:pt x="563" y="22048"/>
                  </a:lnTo>
                  <a:lnTo>
                    <a:pt x="782" y="21580"/>
                  </a:lnTo>
                  <a:lnTo>
                    <a:pt x="969" y="21142"/>
                  </a:lnTo>
                  <a:lnTo>
                    <a:pt x="1094" y="20643"/>
                  </a:lnTo>
                  <a:close/>
                  <a:moveTo>
                    <a:pt x="8995" y="21673"/>
                  </a:moveTo>
                  <a:lnTo>
                    <a:pt x="9026" y="22173"/>
                  </a:lnTo>
                  <a:lnTo>
                    <a:pt x="9057" y="22673"/>
                  </a:lnTo>
                  <a:lnTo>
                    <a:pt x="9120" y="23172"/>
                  </a:lnTo>
                  <a:lnTo>
                    <a:pt x="9245" y="23672"/>
                  </a:lnTo>
                  <a:lnTo>
                    <a:pt x="9370" y="24140"/>
                  </a:lnTo>
                  <a:lnTo>
                    <a:pt x="9526" y="24609"/>
                  </a:lnTo>
                  <a:lnTo>
                    <a:pt x="9744" y="25077"/>
                  </a:lnTo>
                  <a:lnTo>
                    <a:pt x="9963" y="25515"/>
                  </a:lnTo>
                  <a:lnTo>
                    <a:pt x="9963" y="25015"/>
                  </a:lnTo>
                  <a:lnTo>
                    <a:pt x="9932" y="24515"/>
                  </a:lnTo>
                  <a:lnTo>
                    <a:pt x="9838" y="24016"/>
                  </a:lnTo>
                  <a:lnTo>
                    <a:pt x="9744" y="23547"/>
                  </a:lnTo>
                  <a:lnTo>
                    <a:pt x="9588" y="23047"/>
                  </a:lnTo>
                  <a:lnTo>
                    <a:pt x="9432" y="22579"/>
                  </a:lnTo>
                  <a:lnTo>
                    <a:pt x="9245" y="22142"/>
                  </a:lnTo>
                  <a:lnTo>
                    <a:pt x="8995" y="21673"/>
                  </a:lnTo>
                  <a:close/>
                  <a:moveTo>
                    <a:pt x="7027" y="32822"/>
                  </a:moveTo>
                  <a:lnTo>
                    <a:pt x="7308" y="33072"/>
                  </a:lnTo>
                  <a:lnTo>
                    <a:pt x="7558" y="33322"/>
                  </a:lnTo>
                  <a:lnTo>
                    <a:pt x="7839" y="33541"/>
                  </a:lnTo>
                  <a:lnTo>
                    <a:pt x="8152" y="33728"/>
                  </a:lnTo>
                  <a:lnTo>
                    <a:pt x="8495" y="33384"/>
                  </a:lnTo>
                  <a:lnTo>
                    <a:pt x="8152" y="33197"/>
                  </a:lnTo>
                  <a:lnTo>
                    <a:pt x="7777" y="33041"/>
                  </a:lnTo>
                  <a:lnTo>
                    <a:pt x="7402" y="32916"/>
                  </a:lnTo>
                  <a:lnTo>
                    <a:pt x="7027" y="32822"/>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3733;p61">
              <a:extLst>
                <a:ext uri="{FF2B5EF4-FFF2-40B4-BE49-F238E27FC236}">
                  <a16:creationId xmlns:a16="http://schemas.microsoft.com/office/drawing/2014/main" id="{8C23A79A-5C5B-F75D-649F-71BA69B0691B}"/>
                </a:ext>
              </a:extLst>
            </p:cNvPr>
            <p:cNvSpPr/>
            <p:nvPr/>
          </p:nvSpPr>
          <p:spPr>
            <a:xfrm>
              <a:off x="4336200" y="3611675"/>
              <a:ext cx="356825" cy="349000"/>
            </a:xfrm>
            <a:custGeom>
              <a:avLst/>
              <a:gdLst/>
              <a:ahLst/>
              <a:cxnLst/>
              <a:rect l="l" t="t" r="r" b="b"/>
              <a:pathLst>
                <a:path w="14273" h="13960" extrusionOk="0">
                  <a:moveTo>
                    <a:pt x="14210" y="0"/>
                  </a:moveTo>
                  <a:lnTo>
                    <a:pt x="13461" y="625"/>
                  </a:lnTo>
                  <a:lnTo>
                    <a:pt x="12742" y="1249"/>
                  </a:lnTo>
                  <a:lnTo>
                    <a:pt x="11306" y="2561"/>
                  </a:lnTo>
                  <a:lnTo>
                    <a:pt x="9900" y="3873"/>
                  </a:lnTo>
                  <a:lnTo>
                    <a:pt x="8495" y="5247"/>
                  </a:lnTo>
                  <a:lnTo>
                    <a:pt x="7121" y="6589"/>
                  </a:lnTo>
                  <a:lnTo>
                    <a:pt x="5747" y="7932"/>
                  </a:lnTo>
                  <a:lnTo>
                    <a:pt x="3030" y="10681"/>
                  </a:lnTo>
                  <a:lnTo>
                    <a:pt x="2249" y="11492"/>
                  </a:lnTo>
                  <a:lnTo>
                    <a:pt x="1500" y="12304"/>
                  </a:lnTo>
                  <a:lnTo>
                    <a:pt x="1" y="13928"/>
                  </a:lnTo>
                  <a:lnTo>
                    <a:pt x="1" y="13960"/>
                  </a:lnTo>
                  <a:lnTo>
                    <a:pt x="63" y="13960"/>
                  </a:lnTo>
                  <a:lnTo>
                    <a:pt x="750" y="13304"/>
                  </a:lnTo>
                  <a:lnTo>
                    <a:pt x="1468" y="12679"/>
                  </a:lnTo>
                  <a:lnTo>
                    <a:pt x="2187" y="12023"/>
                  </a:lnTo>
                  <a:lnTo>
                    <a:pt x="2905" y="11368"/>
                  </a:lnTo>
                  <a:lnTo>
                    <a:pt x="5684" y="8713"/>
                  </a:lnTo>
                  <a:lnTo>
                    <a:pt x="8464" y="5996"/>
                  </a:lnTo>
                  <a:lnTo>
                    <a:pt x="11243" y="3279"/>
                  </a:lnTo>
                  <a:lnTo>
                    <a:pt x="12024" y="2498"/>
                  </a:lnTo>
                  <a:lnTo>
                    <a:pt x="12774" y="1686"/>
                  </a:lnTo>
                  <a:lnTo>
                    <a:pt x="13554" y="875"/>
                  </a:lnTo>
                  <a:lnTo>
                    <a:pt x="14273" y="63"/>
                  </a:lnTo>
                  <a:lnTo>
                    <a:pt x="1427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3734;p61">
              <a:extLst>
                <a:ext uri="{FF2B5EF4-FFF2-40B4-BE49-F238E27FC236}">
                  <a16:creationId xmlns:a16="http://schemas.microsoft.com/office/drawing/2014/main" id="{861DE4B0-45B7-DDEC-BA92-54C03B3C2135}"/>
                </a:ext>
              </a:extLst>
            </p:cNvPr>
            <p:cNvSpPr/>
            <p:nvPr/>
          </p:nvSpPr>
          <p:spPr>
            <a:xfrm>
              <a:off x="4158200" y="3032350"/>
              <a:ext cx="437225" cy="1070425"/>
            </a:xfrm>
            <a:custGeom>
              <a:avLst/>
              <a:gdLst/>
              <a:ahLst/>
              <a:cxnLst/>
              <a:rect l="l" t="t" r="r" b="b"/>
              <a:pathLst>
                <a:path w="17489" h="42817" extrusionOk="0">
                  <a:moveTo>
                    <a:pt x="2873" y="1"/>
                  </a:moveTo>
                  <a:lnTo>
                    <a:pt x="2655" y="32"/>
                  </a:lnTo>
                  <a:lnTo>
                    <a:pt x="2436" y="63"/>
                  </a:lnTo>
                  <a:lnTo>
                    <a:pt x="2218" y="157"/>
                  </a:lnTo>
                  <a:lnTo>
                    <a:pt x="2030" y="251"/>
                  </a:lnTo>
                  <a:lnTo>
                    <a:pt x="1812" y="344"/>
                  </a:lnTo>
                  <a:lnTo>
                    <a:pt x="1624" y="501"/>
                  </a:lnTo>
                  <a:lnTo>
                    <a:pt x="1437" y="657"/>
                  </a:lnTo>
                  <a:lnTo>
                    <a:pt x="1281" y="875"/>
                  </a:lnTo>
                  <a:lnTo>
                    <a:pt x="1125" y="1094"/>
                  </a:lnTo>
                  <a:lnTo>
                    <a:pt x="968" y="1344"/>
                  </a:lnTo>
                  <a:lnTo>
                    <a:pt x="812" y="1625"/>
                  </a:lnTo>
                  <a:lnTo>
                    <a:pt x="687" y="1968"/>
                  </a:lnTo>
                  <a:lnTo>
                    <a:pt x="562" y="2312"/>
                  </a:lnTo>
                  <a:lnTo>
                    <a:pt x="438" y="2687"/>
                  </a:lnTo>
                  <a:lnTo>
                    <a:pt x="344" y="3093"/>
                  </a:lnTo>
                  <a:lnTo>
                    <a:pt x="188" y="3998"/>
                  </a:lnTo>
                  <a:lnTo>
                    <a:pt x="63" y="5060"/>
                  </a:lnTo>
                  <a:lnTo>
                    <a:pt x="0" y="6278"/>
                  </a:lnTo>
                  <a:lnTo>
                    <a:pt x="0" y="7621"/>
                  </a:lnTo>
                  <a:lnTo>
                    <a:pt x="32" y="9120"/>
                  </a:lnTo>
                  <a:lnTo>
                    <a:pt x="125" y="10806"/>
                  </a:lnTo>
                  <a:lnTo>
                    <a:pt x="313" y="12618"/>
                  </a:lnTo>
                  <a:lnTo>
                    <a:pt x="469" y="14148"/>
                  </a:lnTo>
                  <a:lnTo>
                    <a:pt x="656" y="15647"/>
                  </a:lnTo>
                  <a:lnTo>
                    <a:pt x="875" y="17115"/>
                  </a:lnTo>
                  <a:lnTo>
                    <a:pt x="1125" y="18582"/>
                  </a:lnTo>
                  <a:lnTo>
                    <a:pt x="1374" y="20019"/>
                  </a:lnTo>
                  <a:lnTo>
                    <a:pt x="1656" y="21424"/>
                  </a:lnTo>
                  <a:lnTo>
                    <a:pt x="1937" y="22830"/>
                  </a:lnTo>
                  <a:lnTo>
                    <a:pt x="2249" y="24172"/>
                  </a:lnTo>
                  <a:lnTo>
                    <a:pt x="2873" y="26827"/>
                  </a:lnTo>
                  <a:lnTo>
                    <a:pt x="3561" y="29294"/>
                  </a:lnTo>
                  <a:lnTo>
                    <a:pt x="4248" y="31636"/>
                  </a:lnTo>
                  <a:lnTo>
                    <a:pt x="4903" y="33791"/>
                  </a:lnTo>
                  <a:lnTo>
                    <a:pt x="5559" y="35759"/>
                  </a:lnTo>
                  <a:lnTo>
                    <a:pt x="6184" y="37539"/>
                  </a:lnTo>
                  <a:lnTo>
                    <a:pt x="6777" y="39069"/>
                  </a:lnTo>
                  <a:lnTo>
                    <a:pt x="7277" y="40380"/>
                  </a:lnTo>
                  <a:lnTo>
                    <a:pt x="7995" y="42192"/>
                  </a:lnTo>
                  <a:lnTo>
                    <a:pt x="8276" y="42816"/>
                  </a:lnTo>
                  <a:lnTo>
                    <a:pt x="17489" y="33572"/>
                  </a:lnTo>
                  <a:lnTo>
                    <a:pt x="3592" y="95"/>
                  </a:lnTo>
                  <a:lnTo>
                    <a:pt x="3342" y="32"/>
                  </a:lnTo>
                  <a:lnTo>
                    <a:pt x="312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3735;p61">
              <a:extLst>
                <a:ext uri="{FF2B5EF4-FFF2-40B4-BE49-F238E27FC236}">
                  <a16:creationId xmlns:a16="http://schemas.microsoft.com/office/drawing/2014/main" id="{97EA1624-0B46-B62F-0BF6-CF758CE4FD78}"/>
                </a:ext>
              </a:extLst>
            </p:cNvPr>
            <p:cNvSpPr/>
            <p:nvPr/>
          </p:nvSpPr>
          <p:spPr>
            <a:xfrm>
              <a:off x="3274400" y="2947250"/>
              <a:ext cx="1311675" cy="1475625"/>
            </a:xfrm>
            <a:custGeom>
              <a:avLst/>
              <a:gdLst/>
              <a:ahLst/>
              <a:cxnLst/>
              <a:rect l="l" t="t" r="r" b="b"/>
              <a:pathLst>
                <a:path w="52467" h="59025" extrusionOk="0">
                  <a:moveTo>
                    <a:pt x="30574" y="1"/>
                  </a:moveTo>
                  <a:lnTo>
                    <a:pt x="29762" y="32"/>
                  </a:lnTo>
                  <a:lnTo>
                    <a:pt x="28982" y="126"/>
                  </a:lnTo>
                  <a:lnTo>
                    <a:pt x="28232" y="251"/>
                  </a:lnTo>
                  <a:lnTo>
                    <a:pt x="27514" y="407"/>
                  </a:lnTo>
                  <a:lnTo>
                    <a:pt x="26858" y="657"/>
                  </a:lnTo>
                  <a:lnTo>
                    <a:pt x="26546" y="782"/>
                  </a:lnTo>
                  <a:lnTo>
                    <a:pt x="26265" y="938"/>
                  </a:lnTo>
                  <a:lnTo>
                    <a:pt x="25984" y="1094"/>
                  </a:lnTo>
                  <a:lnTo>
                    <a:pt x="25702" y="1281"/>
                  </a:lnTo>
                  <a:lnTo>
                    <a:pt x="25453" y="1469"/>
                  </a:lnTo>
                  <a:lnTo>
                    <a:pt x="25234" y="1656"/>
                  </a:lnTo>
                  <a:lnTo>
                    <a:pt x="24328" y="2562"/>
                  </a:lnTo>
                  <a:lnTo>
                    <a:pt x="23454" y="3467"/>
                  </a:lnTo>
                  <a:lnTo>
                    <a:pt x="22611" y="4404"/>
                  </a:lnTo>
                  <a:lnTo>
                    <a:pt x="21768" y="5372"/>
                  </a:lnTo>
                  <a:lnTo>
                    <a:pt x="20956" y="6340"/>
                  </a:lnTo>
                  <a:lnTo>
                    <a:pt x="20144" y="7371"/>
                  </a:lnTo>
                  <a:lnTo>
                    <a:pt x="19363" y="8402"/>
                  </a:lnTo>
                  <a:lnTo>
                    <a:pt x="18613" y="9463"/>
                  </a:lnTo>
                  <a:lnTo>
                    <a:pt x="17864" y="10525"/>
                  </a:lnTo>
                  <a:lnTo>
                    <a:pt x="17146" y="11618"/>
                  </a:lnTo>
                  <a:lnTo>
                    <a:pt x="16427" y="12711"/>
                  </a:lnTo>
                  <a:lnTo>
                    <a:pt x="15740" y="13835"/>
                  </a:lnTo>
                  <a:lnTo>
                    <a:pt x="15053" y="14960"/>
                  </a:lnTo>
                  <a:lnTo>
                    <a:pt x="14397" y="16115"/>
                  </a:lnTo>
                  <a:lnTo>
                    <a:pt x="13773" y="17271"/>
                  </a:lnTo>
                  <a:lnTo>
                    <a:pt x="13148" y="18426"/>
                  </a:lnTo>
                  <a:lnTo>
                    <a:pt x="11961" y="20800"/>
                  </a:lnTo>
                  <a:lnTo>
                    <a:pt x="10837" y="23173"/>
                  </a:lnTo>
                  <a:lnTo>
                    <a:pt x="9775" y="25578"/>
                  </a:lnTo>
                  <a:lnTo>
                    <a:pt x="8776" y="27951"/>
                  </a:lnTo>
                  <a:lnTo>
                    <a:pt x="7839" y="30325"/>
                  </a:lnTo>
                  <a:lnTo>
                    <a:pt x="6965" y="32698"/>
                  </a:lnTo>
                  <a:lnTo>
                    <a:pt x="6153" y="35009"/>
                  </a:lnTo>
                  <a:lnTo>
                    <a:pt x="5372" y="37289"/>
                  </a:lnTo>
                  <a:lnTo>
                    <a:pt x="4685" y="39506"/>
                  </a:lnTo>
                  <a:lnTo>
                    <a:pt x="4029" y="41661"/>
                  </a:lnTo>
                  <a:lnTo>
                    <a:pt x="3436" y="43753"/>
                  </a:lnTo>
                  <a:lnTo>
                    <a:pt x="2905" y="45752"/>
                  </a:lnTo>
                  <a:lnTo>
                    <a:pt x="2405" y="47657"/>
                  </a:lnTo>
                  <a:lnTo>
                    <a:pt x="1968" y="49468"/>
                  </a:lnTo>
                  <a:lnTo>
                    <a:pt x="1219" y="52654"/>
                  </a:lnTo>
                  <a:lnTo>
                    <a:pt x="688" y="55308"/>
                  </a:lnTo>
                  <a:lnTo>
                    <a:pt x="282" y="57338"/>
                  </a:lnTo>
                  <a:lnTo>
                    <a:pt x="1" y="59024"/>
                  </a:lnTo>
                  <a:lnTo>
                    <a:pt x="52466" y="58899"/>
                  </a:lnTo>
                  <a:lnTo>
                    <a:pt x="52404" y="58431"/>
                  </a:lnTo>
                  <a:lnTo>
                    <a:pt x="52216" y="57182"/>
                  </a:lnTo>
                  <a:lnTo>
                    <a:pt x="51529" y="52716"/>
                  </a:lnTo>
                  <a:lnTo>
                    <a:pt x="50499" y="46314"/>
                  </a:lnTo>
                  <a:lnTo>
                    <a:pt x="49249" y="38850"/>
                  </a:lnTo>
                  <a:lnTo>
                    <a:pt x="47907" y="31074"/>
                  </a:lnTo>
                  <a:lnTo>
                    <a:pt x="46626" y="23860"/>
                  </a:lnTo>
                  <a:lnTo>
                    <a:pt x="46033" y="20706"/>
                  </a:lnTo>
                  <a:lnTo>
                    <a:pt x="45533" y="18020"/>
                  </a:lnTo>
                  <a:lnTo>
                    <a:pt x="45065" y="15865"/>
                  </a:lnTo>
                  <a:lnTo>
                    <a:pt x="44721" y="14335"/>
                  </a:lnTo>
                  <a:lnTo>
                    <a:pt x="44378" y="13211"/>
                  </a:lnTo>
                  <a:lnTo>
                    <a:pt x="44003" y="12055"/>
                  </a:lnTo>
                  <a:lnTo>
                    <a:pt x="43534" y="10931"/>
                  </a:lnTo>
                  <a:lnTo>
                    <a:pt x="43035" y="9807"/>
                  </a:lnTo>
                  <a:lnTo>
                    <a:pt x="42473" y="8745"/>
                  </a:lnTo>
                  <a:lnTo>
                    <a:pt x="41911" y="7683"/>
                  </a:lnTo>
                  <a:lnTo>
                    <a:pt x="41317" y="6684"/>
                  </a:lnTo>
                  <a:lnTo>
                    <a:pt x="40724" y="5747"/>
                  </a:lnTo>
                  <a:lnTo>
                    <a:pt x="40130" y="4873"/>
                  </a:lnTo>
                  <a:lnTo>
                    <a:pt x="39537" y="4092"/>
                  </a:lnTo>
                  <a:lnTo>
                    <a:pt x="38975" y="3374"/>
                  </a:lnTo>
                  <a:lnTo>
                    <a:pt x="38475" y="2749"/>
                  </a:lnTo>
                  <a:lnTo>
                    <a:pt x="37976" y="2218"/>
                  </a:lnTo>
                  <a:lnTo>
                    <a:pt x="37538" y="1781"/>
                  </a:lnTo>
                  <a:lnTo>
                    <a:pt x="37195" y="1500"/>
                  </a:lnTo>
                  <a:lnTo>
                    <a:pt x="36883" y="1313"/>
                  </a:lnTo>
                  <a:lnTo>
                    <a:pt x="36196" y="1031"/>
                  </a:lnTo>
                  <a:lnTo>
                    <a:pt x="35415" y="750"/>
                  </a:lnTo>
                  <a:lnTo>
                    <a:pt x="34634" y="532"/>
                  </a:lnTo>
                  <a:lnTo>
                    <a:pt x="33853" y="344"/>
                  </a:lnTo>
                  <a:lnTo>
                    <a:pt x="33041" y="188"/>
                  </a:lnTo>
                  <a:lnTo>
                    <a:pt x="32198" y="95"/>
                  </a:lnTo>
                  <a:lnTo>
                    <a:pt x="31386" y="32"/>
                  </a:lnTo>
                  <a:lnTo>
                    <a:pt x="3057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3736;p61">
              <a:extLst>
                <a:ext uri="{FF2B5EF4-FFF2-40B4-BE49-F238E27FC236}">
                  <a16:creationId xmlns:a16="http://schemas.microsoft.com/office/drawing/2014/main" id="{EC7F0DA1-C4D1-ED60-7EAF-2940EE35C8D3}"/>
                </a:ext>
              </a:extLst>
            </p:cNvPr>
            <p:cNvSpPr/>
            <p:nvPr/>
          </p:nvSpPr>
          <p:spPr>
            <a:xfrm>
              <a:off x="3274400" y="2947250"/>
              <a:ext cx="1311675" cy="1475625"/>
            </a:xfrm>
            <a:custGeom>
              <a:avLst/>
              <a:gdLst/>
              <a:ahLst/>
              <a:cxnLst/>
              <a:rect l="l" t="t" r="r" b="b"/>
              <a:pathLst>
                <a:path w="52467" h="59025" fill="none" extrusionOk="0">
                  <a:moveTo>
                    <a:pt x="52466" y="58899"/>
                  </a:moveTo>
                  <a:lnTo>
                    <a:pt x="1" y="59024"/>
                  </a:lnTo>
                  <a:lnTo>
                    <a:pt x="1" y="59024"/>
                  </a:lnTo>
                  <a:lnTo>
                    <a:pt x="282" y="57338"/>
                  </a:lnTo>
                  <a:lnTo>
                    <a:pt x="688" y="55308"/>
                  </a:lnTo>
                  <a:lnTo>
                    <a:pt x="1219" y="52654"/>
                  </a:lnTo>
                  <a:lnTo>
                    <a:pt x="1968" y="49468"/>
                  </a:lnTo>
                  <a:lnTo>
                    <a:pt x="2405" y="47657"/>
                  </a:lnTo>
                  <a:lnTo>
                    <a:pt x="2905" y="45752"/>
                  </a:lnTo>
                  <a:lnTo>
                    <a:pt x="3436" y="43753"/>
                  </a:lnTo>
                  <a:lnTo>
                    <a:pt x="4029" y="41661"/>
                  </a:lnTo>
                  <a:lnTo>
                    <a:pt x="4685" y="39506"/>
                  </a:lnTo>
                  <a:lnTo>
                    <a:pt x="5372" y="37289"/>
                  </a:lnTo>
                  <a:lnTo>
                    <a:pt x="6153" y="35009"/>
                  </a:lnTo>
                  <a:lnTo>
                    <a:pt x="6965" y="32698"/>
                  </a:lnTo>
                  <a:lnTo>
                    <a:pt x="7839" y="30325"/>
                  </a:lnTo>
                  <a:lnTo>
                    <a:pt x="8776" y="27951"/>
                  </a:lnTo>
                  <a:lnTo>
                    <a:pt x="9775" y="25578"/>
                  </a:lnTo>
                  <a:lnTo>
                    <a:pt x="10837" y="23173"/>
                  </a:lnTo>
                  <a:lnTo>
                    <a:pt x="11961" y="20800"/>
                  </a:lnTo>
                  <a:lnTo>
                    <a:pt x="13148" y="18426"/>
                  </a:lnTo>
                  <a:lnTo>
                    <a:pt x="13773" y="17271"/>
                  </a:lnTo>
                  <a:lnTo>
                    <a:pt x="14397" y="16115"/>
                  </a:lnTo>
                  <a:lnTo>
                    <a:pt x="15053" y="14960"/>
                  </a:lnTo>
                  <a:lnTo>
                    <a:pt x="15740" y="13835"/>
                  </a:lnTo>
                  <a:lnTo>
                    <a:pt x="16427" y="12711"/>
                  </a:lnTo>
                  <a:lnTo>
                    <a:pt x="17146" y="11618"/>
                  </a:lnTo>
                  <a:lnTo>
                    <a:pt x="17864" y="10525"/>
                  </a:lnTo>
                  <a:lnTo>
                    <a:pt x="18613" y="9463"/>
                  </a:lnTo>
                  <a:lnTo>
                    <a:pt x="19363" y="8402"/>
                  </a:lnTo>
                  <a:lnTo>
                    <a:pt x="20144" y="7371"/>
                  </a:lnTo>
                  <a:lnTo>
                    <a:pt x="20956" y="6340"/>
                  </a:lnTo>
                  <a:lnTo>
                    <a:pt x="21768" y="5372"/>
                  </a:lnTo>
                  <a:lnTo>
                    <a:pt x="22611" y="4404"/>
                  </a:lnTo>
                  <a:lnTo>
                    <a:pt x="23454" y="3467"/>
                  </a:lnTo>
                  <a:lnTo>
                    <a:pt x="24328" y="2562"/>
                  </a:lnTo>
                  <a:lnTo>
                    <a:pt x="25234" y="1656"/>
                  </a:lnTo>
                  <a:lnTo>
                    <a:pt x="25234" y="1656"/>
                  </a:lnTo>
                  <a:lnTo>
                    <a:pt x="25453" y="1469"/>
                  </a:lnTo>
                  <a:lnTo>
                    <a:pt x="25702" y="1281"/>
                  </a:lnTo>
                  <a:lnTo>
                    <a:pt x="25984" y="1094"/>
                  </a:lnTo>
                  <a:lnTo>
                    <a:pt x="26265" y="938"/>
                  </a:lnTo>
                  <a:lnTo>
                    <a:pt x="26546" y="782"/>
                  </a:lnTo>
                  <a:lnTo>
                    <a:pt x="26858" y="657"/>
                  </a:lnTo>
                  <a:lnTo>
                    <a:pt x="27514" y="407"/>
                  </a:lnTo>
                  <a:lnTo>
                    <a:pt x="28232" y="251"/>
                  </a:lnTo>
                  <a:lnTo>
                    <a:pt x="28982" y="126"/>
                  </a:lnTo>
                  <a:lnTo>
                    <a:pt x="29762" y="32"/>
                  </a:lnTo>
                  <a:lnTo>
                    <a:pt x="30574" y="1"/>
                  </a:lnTo>
                  <a:lnTo>
                    <a:pt x="31386" y="32"/>
                  </a:lnTo>
                  <a:lnTo>
                    <a:pt x="32198" y="95"/>
                  </a:lnTo>
                  <a:lnTo>
                    <a:pt x="33041" y="188"/>
                  </a:lnTo>
                  <a:lnTo>
                    <a:pt x="33853" y="344"/>
                  </a:lnTo>
                  <a:lnTo>
                    <a:pt x="34634" y="532"/>
                  </a:lnTo>
                  <a:lnTo>
                    <a:pt x="35415" y="750"/>
                  </a:lnTo>
                  <a:lnTo>
                    <a:pt x="36196" y="1031"/>
                  </a:lnTo>
                  <a:lnTo>
                    <a:pt x="36883" y="1313"/>
                  </a:lnTo>
                  <a:lnTo>
                    <a:pt x="36883" y="1313"/>
                  </a:lnTo>
                  <a:lnTo>
                    <a:pt x="37195" y="1500"/>
                  </a:lnTo>
                  <a:lnTo>
                    <a:pt x="37538" y="1781"/>
                  </a:lnTo>
                  <a:lnTo>
                    <a:pt x="37976" y="2218"/>
                  </a:lnTo>
                  <a:lnTo>
                    <a:pt x="38475" y="2749"/>
                  </a:lnTo>
                  <a:lnTo>
                    <a:pt x="38975" y="3374"/>
                  </a:lnTo>
                  <a:lnTo>
                    <a:pt x="39537" y="4092"/>
                  </a:lnTo>
                  <a:lnTo>
                    <a:pt x="40130" y="4873"/>
                  </a:lnTo>
                  <a:lnTo>
                    <a:pt x="40724" y="5747"/>
                  </a:lnTo>
                  <a:lnTo>
                    <a:pt x="41317" y="6684"/>
                  </a:lnTo>
                  <a:lnTo>
                    <a:pt x="41911" y="7683"/>
                  </a:lnTo>
                  <a:lnTo>
                    <a:pt x="42473" y="8745"/>
                  </a:lnTo>
                  <a:lnTo>
                    <a:pt x="43035" y="9807"/>
                  </a:lnTo>
                  <a:lnTo>
                    <a:pt x="43534" y="10931"/>
                  </a:lnTo>
                  <a:lnTo>
                    <a:pt x="44003" y="12055"/>
                  </a:lnTo>
                  <a:lnTo>
                    <a:pt x="44378" y="13211"/>
                  </a:lnTo>
                  <a:lnTo>
                    <a:pt x="44721" y="14335"/>
                  </a:lnTo>
                  <a:lnTo>
                    <a:pt x="44721" y="14335"/>
                  </a:lnTo>
                  <a:lnTo>
                    <a:pt x="45065" y="15865"/>
                  </a:lnTo>
                  <a:lnTo>
                    <a:pt x="45533" y="18020"/>
                  </a:lnTo>
                  <a:lnTo>
                    <a:pt x="46033" y="20706"/>
                  </a:lnTo>
                  <a:lnTo>
                    <a:pt x="46626" y="23860"/>
                  </a:lnTo>
                  <a:lnTo>
                    <a:pt x="47907" y="31074"/>
                  </a:lnTo>
                  <a:lnTo>
                    <a:pt x="49249" y="38850"/>
                  </a:lnTo>
                  <a:lnTo>
                    <a:pt x="50499" y="46314"/>
                  </a:lnTo>
                  <a:lnTo>
                    <a:pt x="51529" y="52716"/>
                  </a:lnTo>
                  <a:lnTo>
                    <a:pt x="52216" y="57182"/>
                  </a:lnTo>
                  <a:lnTo>
                    <a:pt x="52404" y="58431"/>
                  </a:lnTo>
                  <a:lnTo>
                    <a:pt x="52466" y="5889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3737;p61">
              <a:extLst>
                <a:ext uri="{FF2B5EF4-FFF2-40B4-BE49-F238E27FC236}">
                  <a16:creationId xmlns:a16="http://schemas.microsoft.com/office/drawing/2014/main" id="{66EDDF30-01C1-9822-AE84-E1634F2EC837}"/>
                </a:ext>
              </a:extLst>
            </p:cNvPr>
            <p:cNvSpPr/>
            <p:nvPr/>
          </p:nvSpPr>
          <p:spPr>
            <a:xfrm>
              <a:off x="3373550" y="3030800"/>
              <a:ext cx="1125075" cy="1356150"/>
            </a:xfrm>
            <a:custGeom>
              <a:avLst/>
              <a:gdLst/>
              <a:ahLst/>
              <a:cxnLst/>
              <a:rect l="l" t="t" r="r" b="b"/>
              <a:pathLst>
                <a:path w="45003" h="54246" extrusionOk="0">
                  <a:moveTo>
                    <a:pt x="28076" y="0"/>
                  </a:moveTo>
                  <a:lnTo>
                    <a:pt x="27576" y="32"/>
                  </a:lnTo>
                  <a:lnTo>
                    <a:pt x="27077" y="125"/>
                  </a:lnTo>
                  <a:lnTo>
                    <a:pt x="26577" y="219"/>
                  </a:lnTo>
                  <a:lnTo>
                    <a:pt x="26109" y="344"/>
                  </a:lnTo>
                  <a:lnTo>
                    <a:pt x="25640" y="531"/>
                  </a:lnTo>
                  <a:lnTo>
                    <a:pt x="25172" y="719"/>
                  </a:lnTo>
                  <a:lnTo>
                    <a:pt x="24734" y="969"/>
                  </a:lnTo>
                  <a:lnTo>
                    <a:pt x="25234" y="969"/>
                  </a:lnTo>
                  <a:lnTo>
                    <a:pt x="25734" y="906"/>
                  </a:lnTo>
                  <a:lnTo>
                    <a:pt x="26233" y="844"/>
                  </a:lnTo>
                  <a:lnTo>
                    <a:pt x="26702" y="719"/>
                  </a:lnTo>
                  <a:lnTo>
                    <a:pt x="27202" y="594"/>
                  </a:lnTo>
                  <a:lnTo>
                    <a:pt x="27670" y="438"/>
                  </a:lnTo>
                  <a:lnTo>
                    <a:pt x="28107" y="219"/>
                  </a:lnTo>
                  <a:lnTo>
                    <a:pt x="28576" y="0"/>
                  </a:lnTo>
                  <a:close/>
                  <a:moveTo>
                    <a:pt x="14991" y="5622"/>
                  </a:moveTo>
                  <a:lnTo>
                    <a:pt x="14710" y="5996"/>
                  </a:lnTo>
                  <a:lnTo>
                    <a:pt x="15147" y="6309"/>
                  </a:lnTo>
                  <a:lnTo>
                    <a:pt x="15584" y="6559"/>
                  </a:lnTo>
                  <a:lnTo>
                    <a:pt x="16053" y="6746"/>
                  </a:lnTo>
                  <a:lnTo>
                    <a:pt x="16521" y="6933"/>
                  </a:lnTo>
                  <a:lnTo>
                    <a:pt x="16990" y="7089"/>
                  </a:lnTo>
                  <a:lnTo>
                    <a:pt x="16646" y="6746"/>
                  </a:lnTo>
                  <a:lnTo>
                    <a:pt x="16271" y="6434"/>
                  </a:lnTo>
                  <a:lnTo>
                    <a:pt x="15865" y="6121"/>
                  </a:lnTo>
                  <a:lnTo>
                    <a:pt x="15428" y="5840"/>
                  </a:lnTo>
                  <a:lnTo>
                    <a:pt x="14991" y="5622"/>
                  </a:lnTo>
                  <a:close/>
                  <a:moveTo>
                    <a:pt x="37289" y="6090"/>
                  </a:moveTo>
                  <a:lnTo>
                    <a:pt x="36945" y="6434"/>
                  </a:lnTo>
                  <a:lnTo>
                    <a:pt x="36602" y="6808"/>
                  </a:lnTo>
                  <a:lnTo>
                    <a:pt x="36321" y="7214"/>
                  </a:lnTo>
                  <a:lnTo>
                    <a:pt x="36040" y="7652"/>
                  </a:lnTo>
                  <a:lnTo>
                    <a:pt x="35790" y="8089"/>
                  </a:lnTo>
                  <a:lnTo>
                    <a:pt x="35602" y="8526"/>
                  </a:lnTo>
                  <a:lnTo>
                    <a:pt x="35415" y="8994"/>
                  </a:lnTo>
                  <a:lnTo>
                    <a:pt x="35259" y="9463"/>
                  </a:lnTo>
                  <a:lnTo>
                    <a:pt x="35602" y="9119"/>
                  </a:lnTo>
                  <a:lnTo>
                    <a:pt x="35946" y="8745"/>
                  </a:lnTo>
                  <a:lnTo>
                    <a:pt x="36227" y="8339"/>
                  </a:lnTo>
                  <a:lnTo>
                    <a:pt x="36508" y="7901"/>
                  </a:lnTo>
                  <a:lnTo>
                    <a:pt x="36727" y="7464"/>
                  </a:lnTo>
                  <a:lnTo>
                    <a:pt x="36945" y="7027"/>
                  </a:lnTo>
                  <a:lnTo>
                    <a:pt x="37133" y="6559"/>
                  </a:lnTo>
                  <a:lnTo>
                    <a:pt x="37289" y="6090"/>
                  </a:lnTo>
                  <a:close/>
                  <a:moveTo>
                    <a:pt x="24235" y="8183"/>
                  </a:moveTo>
                  <a:lnTo>
                    <a:pt x="23891" y="8557"/>
                  </a:lnTo>
                  <a:lnTo>
                    <a:pt x="23579" y="8932"/>
                  </a:lnTo>
                  <a:lnTo>
                    <a:pt x="23267" y="9338"/>
                  </a:lnTo>
                  <a:lnTo>
                    <a:pt x="23017" y="9775"/>
                  </a:lnTo>
                  <a:lnTo>
                    <a:pt x="22767" y="10212"/>
                  </a:lnTo>
                  <a:lnTo>
                    <a:pt x="22548" y="10650"/>
                  </a:lnTo>
                  <a:lnTo>
                    <a:pt x="22361" y="11118"/>
                  </a:lnTo>
                  <a:lnTo>
                    <a:pt x="22205" y="11587"/>
                  </a:lnTo>
                  <a:lnTo>
                    <a:pt x="22548" y="11243"/>
                  </a:lnTo>
                  <a:lnTo>
                    <a:pt x="22892" y="10837"/>
                  </a:lnTo>
                  <a:lnTo>
                    <a:pt x="23173" y="10462"/>
                  </a:lnTo>
                  <a:lnTo>
                    <a:pt x="23454" y="10025"/>
                  </a:lnTo>
                  <a:lnTo>
                    <a:pt x="23673" y="9588"/>
                  </a:lnTo>
                  <a:lnTo>
                    <a:pt x="23891" y="9151"/>
                  </a:lnTo>
                  <a:lnTo>
                    <a:pt x="24079" y="8682"/>
                  </a:lnTo>
                  <a:lnTo>
                    <a:pt x="24235" y="8183"/>
                  </a:lnTo>
                  <a:close/>
                  <a:moveTo>
                    <a:pt x="30387" y="14553"/>
                  </a:moveTo>
                  <a:lnTo>
                    <a:pt x="30387" y="15053"/>
                  </a:lnTo>
                  <a:lnTo>
                    <a:pt x="30449" y="15553"/>
                  </a:lnTo>
                  <a:lnTo>
                    <a:pt x="30512" y="16052"/>
                  </a:lnTo>
                  <a:lnTo>
                    <a:pt x="30637" y="16521"/>
                  </a:lnTo>
                  <a:lnTo>
                    <a:pt x="30762" y="17020"/>
                  </a:lnTo>
                  <a:lnTo>
                    <a:pt x="30918" y="17489"/>
                  </a:lnTo>
                  <a:lnTo>
                    <a:pt x="31137" y="17957"/>
                  </a:lnTo>
                  <a:lnTo>
                    <a:pt x="31355" y="18395"/>
                  </a:lnTo>
                  <a:lnTo>
                    <a:pt x="31355" y="17895"/>
                  </a:lnTo>
                  <a:lnTo>
                    <a:pt x="31324" y="17395"/>
                  </a:lnTo>
                  <a:lnTo>
                    <a:pt x="31230" y="16896"/>
                  </a:lnTo>
                  <a:lnTo>
                    <a:pt x="31137" y="16396"/>
                  </a:lnTo>
                  <a:lnTo>
                    <a:pt x="30980" y="15927"/>
                  </a:lnTo>
                  <a:lnTo>
                    <a:pt x="30824" y="15459"/>
                  </a:lnTo>
                  <a:lnTo>
                    <a:pt x="30637" y="14991"/>
                  </a:lnTo>
                  <a:lnTo>
                    <a:pt x="30387" y="14553"/>
                  </a:lnTo>
                  <a:close/>
                  <a:moveTo>
                    <a:pt x="10213" y="16521"/>
                  </a:moveTo>
                  <a:lnTo>
                    <a:pt x="10556" y="16864"/>
                  </a:lnTo>
                  <a:lnTo>
                    <a:pt x="10962" y="17208"/>
                  </a:lnTo>
                  <a:lnTo>
                    <a:pt x="11368" y="17489"/>
                  </a:lnTo>
                  <a:lnTo>
                    <a:pt x="11774" y="17770"/>
                  </a:lnTo>
                  <a:lnTo>
                    <a:pt x="12211" y="17989"/>
                  </a:lnTo>
                  <a:lnTo>
                    <a:pt x="12680" y="18207"/>
                  </a:lnTo>
                  <a:lnTo>
                    <a:pt x="13117" y="18395"/>
                  </a:lnTo>
                  <a:lnTo>
                    <a:pt x="13617" y="18551"/>
                  </a:lnTo>
                  <a:lnTo>
                    <a:pt x="13617" y="18551"/>
                  </a:lnTo>
                  <a:lnTo>
                    <a:pt x="13242" y="18207"/>
                  </a:lnTo>
                  <a:lnTo>
                    <a:pt x="12867" y="17864"/>
                  </a:lnTo>
                  <a:lnTo>
                    <a:pt x="12461" y="17583"/>
                  </a:lnTo>
                  <a:lnTo>
                    <a:pt x="12055" y="17302"/>
                  </a:lnTo>
                  <a:lnTo>
                    <a:pt x="11618" y="17052"/>
                  </a:lnTo>
                  <a:lnTo>
                    <a:pt x="11150" y="16864"/>
                  </a:lnTo>
                  <a:lnTo>
                    <a:pt x="10681" y="16677"/>
                  </a:lnTo>
                  <a:lnTo>
                    <a:pt x="10213" y="16521"/>
                  </a:lnTo>
                  <a:close/>
                  <a:moveTo>
                    <a:pt x="39256" y="18363"/>
                  </a:moveTo>
                  <a:lnTo>
                    <a:pt x="39600" y="18707"/>
                  </a:lnTo>
                  <a:lnTo>
                    <a:pt x="39974" y="19050"/>
                  </a:lnTo>
                  <a:lnTo>
                    <a:pt x="40380" y="19331"/>
                  </a:lnTo>
                  <a:lnTo>
                    <a:pt x="40818" y="19581"/>
                  </a:lnTo>
                  <a:lnTo>
                    <a:pt x="41255" y="19831"/>
                  </a:lnTo>
                  <a:lnTo>
                    <a:pt x="41692" y="20050"/>
                  </a:lnTo>
                  <a:lnTo>
                    <a:pt x="42161" y="20237"/>
                  </a:lnTo>
                  <a:lnTo>
                    <a:pt x="42629" y="20393"/>
                  </a:lnTo>
                  <a:lnTo>
                    <a:pt x="42285" y="20050"/>
                  </a:lnTo>
                  <a:lnTo>
                    <a:pt x="41911" y="19706"/>
                  </a:lnTo>
                  <a:lnTo>
                    <a:pt x="41505" y="19425"/>
                  </a:lnTo>
                  <a:lnTo>
                    <a:pt x="41068" y="19144"/>
                  </a:lnTo>
                  <a:lnTo>
                    <a:pt x="40630" y="18894"/>
                  </a:lnTo>
                  <a:lnTo>
                    <a:pt x="40193" y="18676"/>
                  </a:lnTo>
                  <a:lnTo>
                    <a:pt x="39725" y="18519"/>
                  </a:lnTo>
                  <a:lnTo>
                    <a:pt x="39256" y="18363"/>
                  </a:lnTo>
                  <a:close/>
                  <a:moveTo>
                    <a:pt x="23298" y="21018"/>
                  </a:moveTo>
                  <a:lnTo>
                    <a:pt x="22798" y="21049"/>
                  </a:lnTo>
                  <a:lnTo>
                    <a:pt x="22299" y="21080"/>
                  </a:lnTo>
                  <a:lnTo>
                    <a:pt x="21799" y="21174"/>
                  </a:lnTo>
                  <a:lnTo>
                    <a:pt x="21330" y="21268"/>
                  </a:lnTo>
                  <a:lnTo>
                    <a:pt x="20862" y="21393"/>
                  </a:lnTo>
                  <a:lnTo>
                    <a:pt x="20362" y="21580"/>
                  </a:lnTo>
                  <a:lnTo>
                    <a:pt x="19925" y="21767"/>
                  </a:lnTo>
                  <a:lnTo>
                    <a:pt x="19488" y="22017"/>
                  </a:lnTo>
                  <a:lnTo>
                    <a:pt x="19988" y="21986"/>
                  </a:lnTo>
                  <a:lnTo>
                    <a:pt x="20487" y="21955"/>
                  </a:lnTo>
                  <a:lnTo>
                    <a:pt x="20956" y="21892"/>
                  </a:lnTo>
                  <a:lnTo>
                    <a:pt x="21455" y="21767"/>
                  </a:lnTo>
                  <a:lnTo>
                    <a:pt x="21924" y="21642"/>
                  </a:lnTo>
                  <a:lnTo>
                    <a:pt x="22392" y="21455"/>
                  </a:lnTo>
                  <a:lnTo>
                    <a:pt x="22861" y="21268"/>
                  </a:lnTo>
                  <a:lnTo>
                    <a:pt x="23298" y="21018"/>
                  </a:lnTo>
                  <a:close/>
                  <a:moveTo>
                    <a:pt x="35665" y="26733"/>
                  </a:moveTo>
                  <a:lnTo>
                    <a:pt x="35321" y="27108"/>
                  </a:lnTo>
                  <a:lnTo>
                    <a:pt x="35009" y="27482"/>
                  </a:lnTo>
                  <a:lnTo>
                    <a:pt x="34697" y="27888"/>
                  </a:lnTo>
                  <a:lnTo>
                    <a:pt x="34447" y="28294"/>
                  </a:lnTo>
                  <a:lnTo>
                    <a:pt x="34197" y="28731"/>
                  </a:lnTo>
                  <a:lnTo>
                    <a:pt x="33978" y="29200"/>
                  </a:lnTo>
                  <a:lnTo>
                    <a:pt x="33791" y="29668"/>
                  </a:lnTo>
                  <a:lnTo>
                    <a:pt x="33635" y="30137"/>
                  </a:lnTo>
                  <a:lnTo>
                    <a:pt x="33635" y="30137"/>
                  </a:lnTo>
                  <a:lnTo>
                    <a:pt x="34010" y="29793"/>
                  </a:lnTo>
                  <a:lnTo>
                    <a:pt x="34322" y="29387"/>
                  </a:lnTo>
                  <a:lnTo>
                    <a:pt x="34603" y="28981"/>
                  </a:lnTo>
                  <a:lnTo>
                    <a:pt x="34884" y="28575"/>
                  </a:lnTo>
                  <a:lnTo>
                    <a:pt x="35134" y="28138"/>
                  </a:lnTo>
                  <a:lnTo>
                    <a:pt x="35353" y="27670"/>
                  </a:lnTo>
                  <a:lnTo>
                    <a:pt x="35540" y="27232"/>
                  </a:lnTo>
                  <a:lnTo>
                    <a:pt x="35665" y="26733"/>
                  </a:lnTo>
                  <a:close/>
                  <a:moveTo>
                    <a:pt x="43566" y="27795"/>
                  </a:moveTo>
                  <a:lnTo>
                    <a:pt x="43597" y="28294"/>
                  </a:lnTo>
                  <a:lnTo>
                    <a:pt x="43628" y="28794"/>
                  </a:lnTo>
                  <a:lnTo>
                    <a:pt x="43691" y="29262"/>
                  </a:lnTo>
                  <a:lnTo>
                    <a:pt x="43816" y="29762"/>
                  </a:lnTo>
                  <a:lnTo>
                    <a:pt x="43941" y="30230"/>
                  </a:lnTo>
                  <a:lnTo>
                    <a:pt x="44097" y="30730"/>
                  </a:lnTo>
                  <a:lnTo>
                    <a:pt x="44315" y="31167"/>
                  </a:lnTo>
                  <a:lnTo>
                    <a:pt x="44534" y="31605"/>
                  </a:lnTo>
                  <a:lnTo>
                    <a:pt x="44534" y="31292"/>
                  </a:lnTo>
                  <a:lnTo>
                    <a:pt x="44534" y="31261"/>
                  </a:lnTo>
                  <a:lnTo>
                    <a:pt x="44190" y="29262"/>
                  </a:lnTo>
                  <a:lnTo>
                    <a:pt x="44097" y="28888"/>
                  </a:lnTo>
                  <a:lnTo>
                    <a:pt x="43941" y="28513"/>
                  </a:lnTo>
                  <a:lnTo>
                    <a:pt x="43753" y="28138"/>
                  </a:lnTo>
                  <a:lnTo>
                    <a:pt x="43566" y="27795"/>
                  </a:lnTo>
                  <a:close/>
                  <a:moveTo>
                    <a:pt x="11337" y="28294"/>
                  </a:moveTo>
                  <a:lnTo>
                    <a:pt x="11337" y="28794"/>
                  </a:lnTo>
                  <a:lnTo>
                    <a:pt x="11368" y="29294"/>
                  </a:lnTo>
                  <a:lnTo>
                    <a:pt x="11462" y="29793"/>
                  </a:lnTo>
                  <a:lnTo>
                    <a:pt x="11556" y="30293"/>
                  </a:lnTo>
                  <a:lnTo>
                    <a:pt x="11712" y="30761"/>
                  </a:lnTo>
                  <a:lnTo>
                    <a:pt x="11868" y="31230"/>
                  </a:lnTo>
                  <a:lnTo>
                    <a:pt x="12055" y="31698"/>
                  </a:lnTo>
                  <a:lnTo>
                    <a:pt x="12305" y="32135"/>
                  </a:lnTo>
                  <a:lnTo>
                    <a:pt x="12305" y="31636"/>
                  </a:lnTo>
                  <a:lnTo>
                    <a:pt x="12243" y="31136"/>
                  </a:lnTo>
                  <a:lnTo>
                    <a:pt x="12180" y="30636"/>
                  </a:lnTo>
                  <a:lnTo>
                    <a:pt x="12055" y="30168"/>
                  </a:lnTo>
                  <a:lnTo>
                    <a:pt x="11930" y="29668"/>
                  </a:lnTo>
                  <a:lnTo>
                    <a:pt x="11774" y="29200"/>
                  </a:lnTo>
                  <a:lnTo>
                    <a:pt x="11556" y="28763"/>
                  </a:lnTo>
                  <a:lnTo>
                    <a:pt x="11337" y="28294"/>
                  </a:lnTo>
                  <a:close/>
                  <a:moveTo>
                    <a:pt x="20862" y="30605"/>
                  </a:moveTo>
                  <a:lnTo>
                    <a:pt x="21206" y="30949"/>
                  </a:lnTo>
                  <a:lnTo>
                    <a:pt x="21580" y="31261"/>
                  </a:lnTo>
                  <a:lnTo>
                    <a:pt x="21986" y="31542"/>
                  </a:lnTo>
                  <a:lnTo>
                    <a:pt x="22423" y="31823"/>
                  </a:lnTo>
                  <a:lnTo>
                    <a:pt x="22861" y="32073"/>
                  </a:lnTo>
                  <a:lnTo>
                    <a:pt x="23298" y="32292"/>
                  </a:lnTo>
                  <a:lnTo>
                    <a:pt x="23766" y="32479"/>
                  </a:lnTo>
                  <a:lnTo>
                    <a:pt x="24235" y="32635"/>
                  </a:lnTo>
                  <a:lnTo>
                    <a:pt x="23891" y="32260"/>
                  </a:lnTo>
                  <a:lnTo>
                    <a:pt x="23485" y="31948"/>
                  </a:lnTo>
                  <a:lnTo>
                    <a:pt x="23111" y="31667"/>
                  </a:lnTo>
                  <a:lnTo>
                    <a:pt x="22673" y="31386"/>
                  </a:lnTo>
                  <a:lnTo>
                    <a:pt x="22236" y="31136"/>
                  </a:lnTo>
                  <a:lnTo>
                    <a:pt x="21799" y="30918"/>
                  </a:lnTo>
                  <a:lnTo>
                    <a:pt x="21330" y="30761"/>
                  </a:lnTo>
                  <a:lnTo>
                    <a:pt x="20862" y="30605"/>
                  </a:lnTo>
                  <a:close/>
                  <a:moveTo>
                    <a:pt x="4123" y="31573"/>
                  </a:moveTo>
                  <a:lnTo>
                    <a:pt x="3779" y="31917"/>
                  </a:lnTo>
                  <a:lnTo>
                    <a:pt x="3436" y="32292"/>
                  </a:lnTo>
                  <a:lnTo>
                    <a:pt x="3155" y="32698"/>
                  </a:lnTo>
                  <a:lnTo>
                    <a:pt x="2874" y="33135"/>
                  </a:lnTo>
                  <a:lnTo>
                    <a:pt x="2655" y="33572"/>
                  </a:lnTo>
                  <a:lnTo>
                    <a:pt x="2437" y="34009"/>
                  </a:lnTo>
                  <a:lnTo>
                    <a:pt x="2249" y="34478"/>
                  </a:lnTo>
                  <a:lnTo>
                    <a:pt x="2093" y="34977"/>
                  </a:lnTo>
                  <a:lnTo>
                    <a:pt x="2437" y="34603"/>
                  </a:lnTo>
                  <a:lnTo>
                    <a:pt x="2780" y="34228"/>
                  </a:lnTo>
                  <a:lnTo>
                    <a:pt x="3061" y="33822"/>
                  </a:lnTo>
                  <a:lnTo>
                    <a:pt x="3342" y="33385"/>
                  </a:lnTo>
                  <a:lnTo>
                    <a:pt x="3592" y="32947"/>
                  </a:lnTo>
                  <a:lnTo>
                    <a:pt x="3779" y="32510"/>
                  </a:lnTo>
                  <a:lnTo>
                    <a:pt x="3967" y="32042"/>
                  </a:lnTo>
                  <a:lnTo>
                    <a:pt x="4123" y="31573"/>
                  </a:lnTo>
                  <a:close/>
                  <a:moveTo>
                    <a:pt x="28950" y="36976"/>
                  </a:moveTo>
                  <a:lnTo>
                    <a:pt x="28950" y="37476"/>
                  </a:lnTo>
                  <a:lnTo>
                    <a:pt x="28982" y="37975"/>
                  </a:lnTo>
                  <a:lnTo>
                    <a:pt x="29075" y="38475"/>
                  </a:lnTo>
                  <a:lnTo>
                    <a:pt x="29169" y="38975"/>
                  </a:lnTo>
                  <a:lnTo>
                    <a:pt x="29325" y="39443"/>
                  </a:lnTo>
                  <a:lnTo>
                    <a:pt x="29481" y="39912"/>
                  </a:lnTo>
                  <a:lnTo>
                    <a:pt x="29700" y="40380"/>
                  </a:lnTo>
                  <a:lnTo>
                    <a:pt x="29919" y="40817"/>
                  </a:lnTo>
                  <a:lnTo>
                    <a:pt x="29919" y="40318"/>
                  </a:lnTo>
                  <a:lnTo>
                    <a:pt x="29856" y="39818"/>
                  </a:lnTo>
                  <a:lnTo>
                    <a:pt x="29794" y="39318"/>
                  </a:lnTo>
                  <a:lnTo>
                    <a:pt x="29669" y="38850"/>
                  </a:lnTo>
                  <a:lnTo>
                    <a:pt x="29544" y="38350"/>
                  </a:lnTo>
                  <a:lnTo>
                    <a:pt x="29388" y="37882"/>
                  </a:lnTo>
                  <a:lnTo>
                    <a:pt x="29169" y="37444"/>
                  </a:lnTo>
                  <a:lnTo>
                    <a:pt x="28950" y="36976"/>
                  </a:lnTo>
                  <a:close/>
                  <a:moveTo>
                    <a:pt x="41598" y="38912"/>
                  </a:moveTo>
                  <a:lnTo>
                    <a:pt x="41973" y="39256"/>
                  </a:lnTo>
                  <a:lnTo>
                    <a:pt x="42348" y="39568"/>
                  </a:lnTo>
                  <a:lnTo>
                    <a:pt x="42754" y="39849"/>
                  </a:lnTo>
                  <a:lnTo>
                    <a:pt x="43160" y="40130"/>
                  </a:lnTo>
                  <a:lnTo>
                    <a:pt x="43597" y="40380"/>
                  </a:lnTo>
                  <a:lnTo>
                    <a:pt x="44066" y="40599"/>
                  </a:lnTo>
                  <a:lnTo>
                    <a:pt x="44534" y="40786"/>
                  </a:lnTo>
                  <a:lnTo>
                    <a:pt x="45002" y="40911"/>
                  </a:lnTo>
                  <a:lnTo>
                    <a:pt x="44659" y="40567"/>
                  </a:lnTo>
                  <a:lnTo>
                    <a:pt x="44253" y="40255"/>
                  </a:lnTo>
                  <a:lnTo>
                    <a:pt x="43847" y="39943"/>
                  </a:lnTo>
                  <a:lnTo>
                    <a:pt x="43441" y="39693"/>
                  </a:lnTo>
                  <a:lnTo>
                    <a:pt x="43004" y="39443"/>
                  </a:lnTo>
                  <a:lnTo>
                    <a:pt x="42535" y="39225"/>
                  </a:lnTo>
                  <a:lnTo>
                    <a:pt x="42067" y="39037"/>
                  </a:lnTo>
                  <a:lnTo>
                    <a:pt x="41598" y="38912"/>
                  </a:lnTo>
                  <a:close/>
                  <a:moveTo>
                    <a:pt x="13523" y="41504"/>
                  </a:moveTo>
                  <a:lnTo>
                    <a:pt x="13023" y="41567"/>
                  </a:lnTo>
                  <a:lnTo>
                    <a:pt x="12524" y="41629"/>
                  </a:lnTo>
                  <a:lnTo>
                    <a:pt x="12024" y="41754"/>
                  </a:lnTo>
                  <a:lnTo>
                    <a:pt x="11556" y="41879"/>
                  </a:lnTo>
                  <a:lnTo>
                    <a:pt x="11087" y="42035"/>
                  </a:lnTo>
                  <a:lnTo>
                    <a:pt x="10619" y="42254"/>
                  </a:lnTo>
                  <a:lnTo>
                    <a:pt x="10182" y="42472"/>
                  </a:lnTo>
                  <a:lnTo>
                    <a:pt x="10681" y="42472"/>
                  </a:lnTo>
                  <a:lnTo>
                    <a:pt x="11181" y="42441"/>
                  </a:lnTo>
                  <a:lnTo>
                    <a:pt x="11681" y="42347"/>
                  </a:lnTo>
                  <a:lnTo>
                    <a:pt x="12149" y="42254"/>
                  </a:lnTo>
                  <a:lnTo>
                    <a:pt x="12649" y="42098"/>
                  </a:lnTo>
                  <a:lnTo>
                    <a:pt x="13117" y="41941"/>
                  </a:lnTo>
                  <a:lnTo>
                    <a:pt x="13586" y="41754"/>
                  </a:lnTo>
                  <a:lnTo>
                    <a:pt x="14023" y="41504"/>
                  </a:lnTo>
                  <a:close/>
                  <a:moveTo>
                    <a:pt x="1" y="45658"/>
                  </a:moveTo>
                  <a:lnTo>
                    <a:pt x="344" y="46001"/>
                  </a:lnTo>
                  <a:lnTo>
                    <a:pt x="750" y="46345"/>
                  </a:lnTo>
                  <a:lnTo>
                    <a:pt x="1156" y="46626"/>
                  </a:lnTo>
                  <a:lnTo>
                    <a:pt x="1562" y="46907"/>
                  </a:lnTo>
                  <a:lnTo>
                    <a:pt x="1999" y="47157"/>
                  </a:lnTo>
                  <a:lnTo>
                    <a:pt x="2468" y="47344"/>
                  </a:lnTo>
                  <a:lnTo>
                    <a:pt x="2936" y="47532"/>
                  </a:lnTo>
                  <a:lnTo>
                    <a:pt x="3405" y="47688"/>
                  </a:lnTo>
                  <a:lnTo>
                    <a:pt x="3030" y="47344"/>
                  </a:lnTo>
                  <a:lnTo>
                    <a:pt x="2655" y="47001"/>
                  </a:lnTo>
                  <a:lnTo>
                    <a:pt x="2249" y="46720"/>
                  </a:lnTo>
                  <a:lnTo>
                    <a:pt x="1843" y="46439"/>
                  </a:lnTo>
                  <a:lnTo>
                    <a:pt x="1406" y="46220"/>
                  </a:lnTo>
                  <a:lnTo>
                    <a:pt x="938" y="46001"/>
                  </a:lnTo>
                  <a:lnTo>
                    <a:pt x="469" y="45814"/>
                  </a:lnTo>
                  <a:lnTo>
                    <a:pt x="1" y="45658"/>
                  </a:lnTo>
                  <a:close/>
                  <a:moveTo>
                    <a:pt x="22236" y="45845"/>
                  </a:moveTo>
                  <a:lnTo>
                    <a:pt x="21861" y="46220"/>
                  </a:lnTo>
                  <a:lnTo>
                    <a:pt x="21549" y="46595"/>
                  </a:lnTo>
                  <a:lnTo>
                    <a:pt x="21237" y="47001"/>
                  </a:lnTo>
                  <a:lnTo>
                    <a:pt x="20987" y="47407"/>
                  </a:lnTo>
                  <a:lnTo>
                    <a:pt x="20737" y="47844"/>
                  </a:lnTo>
                  <a:lnTo>
                    <a:pt x="20518" y="48312"/>
                  </a:lnTo>
                  <a:lnTo>
                    <a:pt x="20331" y="48781"/>
                  </a:lnTo>
                  <a:lnTo>
                    <a:pt x="20206" y="49249"/>
                  </a:lnTo>
                  <a:lnTo>
                    <a:pt x="20206" y="49249"/>
                  </a:lnTo>
                  <a:lnTo>
                    <a:pt x="20550" y="48906"/>
                  </a:lnTo>
                  <a:lnTo>
                    <a:pt x="20862" y="48500"/>
                  </a:lnTo>
                  <a:lnTo>
                    <a:pt x="21174" y="48094"/>
                  </a:lnTo>
                  <a:lnTo>
                    <a:pt x="21424" y="47688"/>
                  </a:lnTo>
                  <a:lnTo>
                    <a:pt x="21674" y="47250"/>
                  </a:lnTo>
                  <a:lnTo>
                    <a:pt x="21893" y="46813"/>
                  </a:lnTo>
                  <a:lnTo>
                    <a:pt x="22080" y="46345"/>
                  </a:lnTo>
                  <a:lnTo>
                    <a:pt x="22236" y="45845"/>
                  </a:lnTo>
                  <a:close/>
                  <a:moveTo>
                    <a:pt x="38101" y="49780"/>
                  </a:moveTo>
                  <a:lnTo>
                    <a:pt x="37601" y="49811"/>
                  </a:lnTo>
                  <a:lnTo>
                    <a:pt x="37101" y="49843"/>
                  </a:lnTo>
                  <a:lnTo>
                    <a:pt x="36602" y="49905"/>
                  </a:lnTo>
                  <a:lnTo>
                    <a:pt x="36133" y="50030"/>
                  </a:lnTo>
                  <a:lnTo>
                    <a:pt x="35634" y="50155"/>
                  </a:lnTo>
                  <a:lnTo>
                    <a:pt x="35165" y="50342"/>
                  </a:lnTo>
                  <a:lnTo>
                    <a:pt x="34728" y="50530"/>
                  </a:lnTo>
                  <a:lnTo>
                    <a:pt x="34259" y="50748"/>
                  </a:lnTo>
                  <a:lnTo>
                    <a:pt x="34759" y="50748"/>
                  </a:lnTo>
                  <a:lnTo>
                    <a:pt x="35259" y="50717"/>
                  </a:lnTo>
                  <a:lnTo>
                    <a:pt x="35758" y="50654"/>
                  </a:lnTo>
                  <a:lnTo>
                    <a:pt x="36258" y="50530"/>
                  </a:lnTo>
                  <a:lnTo>
                    <a:pt x="36727" y="50405"/>
                  </a:lnTo>
                  <a:lnTo>
                    <a:pt x="37195" y="50217"/>
                  </a:lnTo>
                  <a:lnTo>
                    <a:pt x="37663" y="50030"/>
                  </a:lnTo>
                  <a:lnTo>
                    <a:pt x="38101" y="49780"/>
                  </a:lnTo>
                  <a:close/>
                  <a:moveTo>
                    <a:pt x="12867" y="53278"/>
                  </a:moveTo>
                  <a:lnTo>
                    <a:pt x="12368" y="53340"/>
                  </a:lnTo>
                  <a:lnTo>
                    <a:pt x="11868" y="53403"/>
                  </a:lnTo>
                  <a:lnTo>
                    <a:pt x="11399" y="53528"/>
                  </a:lnTo>
                  <a:lnTo>
                    <a:pt x="10900" y="53652"/>
                  </a:lnTo>
                  <a:lnTo>
                    <a:pt x="10431" y="53809"/>
                  </a:lnTo>
                  <a:lnTo>
                    <a:pt x="9994" y="54027"/>
                  </a:lnTo>
                  <a:lnTo>
                    <a:pt x="9526" y="54246"/>
                  </a:lnTo>
                  <a:lnTo>
                    <a:pt x="10025" y="54246"/>
                  </a:lnTo>
                  <a:lnTo>
                    <a:pt x="10525" y="54215"/>
                  </a:lnTo>
                  <a:lnTo>
                    <a:pt x="11025" y="54121"/>
                  </a:lnTo>
                  <a:lnTo>
                    <a:pt x="11524" y="54027"/>
                  </a:lnTo>
                  <a:lnTo>
                    <a:pt x="11993" y="53871"/>
                  </a:lnTo>
                  <a:lnTo>
                    <a:pt x="12461" y="53715"/>
                  </a:lnTo>
                  <a:lnTo>
                    <a:pt x="12930" y="53528"/>
                  </a:lnTo>
                  <a:lnTo>
                    <a:pt x="13367" y="53278"/>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3738;p61">
              <a:extLst>
                <a:ext uri="{FF2B5EF4-FFF2-40B4-BE49-F238E27FC236}">
                  <a16:creationId xmlns:a16="http://schemas.microsoft.com/office/drawing/2014/main" id="{410B0F19-4861-1DAB-0E0C-50823B60CF31}"/>
                </a:ext>
              </a:extLst>
            </p:cNvPr>
            <p:cNvSpPr/>
            <p:nvPr/>
          </p:nvSpPr>
          <p:spPr>
            <a:xfrm>
              <a:off x="4133225" y="3394625"/>
              <a:ext cx="24225" cy="96050"/>
            </a:xfrm>
            <a:custGeom>
              <a:avLst/>
              <a:gdLst/>
              <a:ahLst/>
              <a:cxnLst/>
              <a:rect l="l" t="t" r="r" b="b"/>
              <a:pathLst>
                <a:path w="969" h="3842" fill="none" extrusionOk="0">
                  <a:moveTo>
                    <a:pt x="750" y="1843"/>
                  </a:moveTo>
                  <a:lnTo>
                    <a:pt x="750" y="1843"/>
                  </a:lnTo>
                  <a:lnTo>
                    <a:pt x="843" y="2343"/>
                  </a:lnTo>
                  <a:lnTo>
                    <a:pt x="937" y="2842"/>
                  </a:lnTo>
                  <a:lnTo>
                    <a:pt x="968" y="3342"/>
                  </a:lnTo>
                  <a:lnTo>
                    <a:pt x="968" y="3842"/>
                  </a:lnTo>
                  <a:lnTo>
                    <a:pt x="968" y="3842"/>
                  </a:lnTo>
                  <a:lnTo>
                    <a:pt x="750" y="3404"/>
                  </a:lnTo>
                  <a:lnTo>
                    <a:pt x="531" y="2936"/>
                  </a:lnTo>
                  <a:lnTo>
                    <a:pt x="375" y="2467"/>
                  </a:lnTo>
                  <a:lnTo>
                    <a:pt x="250" y="1968"/>
                  </a:lnTo>
                  <a:lnTo>
                    <a:pt x="250" y="1968"/>
                  </a:lnTo>
                  <a:lnTo>
                    <a:pt x="125" y="1499"/>
                  </a:lnTo>
                  <a:lnTo>
                    <a:pt x="62" y="1000"/>
                  </a:lnTo>
                  <a:lnTo>
                    <a:pt x="0" y="500"/>
                  </a:lnTo>
                  <a:lnTo>
                    <a:pt x="0" y="0"/>
                  </a:lnTo>
                  <a:lnTo>
                    <a:pt x="0" y="0"/>
                  </a:lnTo>
                  <a:lnTo>
                    <a:pt x="250" y="438"/>
                  </a:lnTo>
                  <a:lnTo>
                    <a:pt x="437" y="906"/>
                  </a:lnTo>
                  <a:lnTo>
                    <a:pt x="593" y="1374"/>
                  </a:lnTo>
                  <a:lnTo>
                    <a:pt x="750" y="184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3739;p61">
              <a:extLst>
                <a:ext uri="{FF2B5EF4-FFF2-40B4-BE49-F238E27FC236}">
                  <a16:creationId xmlns:a16="http://schemas.microsoft.com/office/drawing/2014/main" id="{FFF19D14-1063-BB71-9B12-36EE495C90F0}"/>
                </a:ext>
              </a:extLst>
            </p:cNvPr>
            <p:cNvSpPr/>
            <p:nvPr/>
          </p:nvSpPr>
          <p:spPr>
            <a:xfrm>
              <a:off x="4097300" y="3955200"/>
              <a:ext cx="24225" cy="96050"/>
            </a:xfrm>
            <a:custGeom>
              <a:avLst/>
              <a:gdLst/>
              <a:ahLst/>
              <a:cxnLst/>
              <a:rect l="l" t="t" r="r" b="b"/>
              <a:pathLst>
                <a:path w="969" h="3842" fill="none" extrusionOk="0">
                  <a:moveTo>
                    <a:pt x="0" y="0"/>
                  </a:moveTo>
                  <a:lnTo>
                    <a:pt x="0" y="0"/>
                  </a:lnTo>
                  <a:lnTo>
                    <a:pt x="0" y="500"/>
                  </a:lnTo>
                  <a:lnTo>
                    <a:pt x="32" y="999"/>
                  </a:lnTo>
                  <a:lnTo>
                    <a:pt x="125" y="1499"/>
                  </a:lnTo>
                  <a:lnTo>
                    <a:pt x="219" y="1999"/>
                  </a:lnTo>
                  <a:lnTo>
                    <a:pt x="219" y="1999"/>
                  </a:lnTo>
                  <a:lnTo>
                    <a:pt x="375" y="2467"/>
                  </a:lnTo>
                  <a:lnTo>
                    <a:pt x="531" y="2936"/>
                  </a:lnTo>
                  <a:lnTo>
                    <a:pt x="750" y="3404"/>
                  </a:lnTo>
                  <a:lnTo>
                    <a:pt x="969" y="3841"/>
                  </a:lnTo>
                  <a:lnTo>
                    <a:pt x="969" y="3841"/>
                  </a:lnTo>
                  <a:lnTo>
                    <a:pt x="969" y="3342"/>
                  </a:lnTo>
                  <a:lnTo>
                    <a:pt x="906" y="2842"/>
                  </a:lnTo>
                  <a:lnTo>
                    <a:pt x="844" y="2342"/>
                  </a:lnTo>
                  <a:lnTo>
                    <a:pt x="719" y="1874"/>
                  </a:lnTo>
                  <a:lnTo>
                    <a:pt x="594" y="1374"/>
                  </a:lnTo>
                  <a:lnTo>
                    <a:pt x="438" y="906"/>
                  </a:lnTo>
                  <a:lnTo>
                    <a:pt x="219" y="468"/>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3740;p61">
              <a:extLst>
                <a:ext uri="{FF2B5EF4-FFF2-40B4-BE49-F238E27FC236}">
                  <a16:creationId xmlns:a16="http://schemas.microsoft.com/office/drawing/2014/main" id="{F7DFDC02-8384-1D20-9142-048D81EF0C7C}"/>
                </a:ext>
              </a:extLst>
            </p:cNvPr>
            <p:cNvSpPr/>
            <p:nvPr/>
          </p:nvSpPr>
          <p:spPr>
            <a:xfrm>
              <a:off x="3656975" y="3738150"/>
              <a:ext cx="24225" cy="96050"/>
            </a:xfrm>
            <a:custGeom>
              <a:avLst/>
              <a:gdLst/>
              <a:ahLst/>
              <a:cxnLst/>
              <a:rect l="l" t="t" r="r" b="b"/>
              <a:pathLst>
                <a:path w="969" h="3842" fill="none" extrusionOk="0">
                  <a:moveTo>
                    <a:pt x="0" y="0"/>
                  </a:moveTo>
                  <a:lnTo>
                    <a:pt x="0" y="0"/>
                  </a:lnTo>
                  <a:lnTo>
                    <a:pt x="0" y="500"/>
                  </a:lnTo>
                  <a:lnTo>
                    <a:pt x="31" y="1000"/>
                  </a:lnTo>
                  <a:lnTo>
                    <a:pt x="125" y="1499"/>
                  </a:lnTo>
                  <a:lnTo>
                    <a:pt x="219" y="1999"/>
                  </a:lnTo>
                  <a:lnTo>
                    <a:pt x="219" y="1999"/>
                  </a:lnTo>
                  <a:lnTo>
                    <a:pt x="375" y="2467"/>
                  </a:lnTo>
                  <a:lnTo>
                    <a:pt x="531" y="2936"/>
                  </a:lnTo>
                  <a:lnTo>
                    <a:pt x="718" y="3404"/>
                  </a:lnTo>
                  <a:lnTo>
                    <a:pt x="968" y="3841"/>
                  </a:lnTo>
                  <a:lnTo>
                    <a:pt x="968" y="3841"/>
                  </a:lnTo>
                  <a:lnTo>
                    <a:pt x="968" y="3342"/>
                  </a:lnTo>
                  <a:lnTo>
                    <a:pt x="906" y="2842"/>
                  </a:lnTo>
                  <a:lnTo>
                    <a:pt x="843" y="2342"/>
                  </a:lnTo>
                  <a:lnTo>
                    <a:pt x="718" y="1874"/>
                  </a:lnTo>
                  <a:lnTo>
                    <a:pt x="593" y="1374"/>
                  </a:lnTo>
                  <a:lnTo>
                    <a:pt x="437" y="906"/>
                  </a:lnTo>
                  <a:lnTo>
                    <a:pt x="219" y="469"/>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3741;p61">
              <a:extLst>
                <a:ext uri="{FF2B5EF4-FFF2-40B4-BE49-F238E27FC236}">
                  <a16:creationId xmlns:a16="http://schemas.microsoft.com/office/drawing/2014/main" id="{70C8AF02-3065-B744-8425-F7501EC675E9}"/>
                </a:ext>
              </a:extLst>
            </p:cNvPr>
            <p:cNvSpPr/>
            <p:nvPr/>
          </p:nvSpPr>
          <p:spPr>
            <a:xfrm>
              <a:off x="4462675" y="3725650"/>
              <a:ext cx="24225" cy="95275"/>
            </a:xfrm>
            <a:custGeom>
              <a:avLst/>
              <a:gdLst/>
              <a:ahLst/>
              <a:cxnLst/>
              <a:rect l="l" t="t" r="r" b="b"/>
              <a:pathLst>
                <a:path w="969" h="3811" fill="none" extrusionOk="0">
                  <a:moveTo>
                    <a:pt x="969" y="3467"/>
                  </a:moveTo>
                  <a:lnTo>
                    <a:pt x="969" y="3467"/>
                  </a:lnTo>
                  <a:lnTo>
                    <a:pt x="625" y="1468"/>
                  </a:lnTo>
                  <a:lnTo>
                    <a:pt x="625" y="1468"/>
                  </a:lnTo>
                  <a:lnTo>
                    <a:pt x="532" y="1094"/>
                  </a:lnTo>
                  <a:lnTo>
                    <a:pt x="376" y="719"/>
                  </a:lnTo>
                  <a:lnTo>
                    <a:pt x="188" y="344"/>
                  </a:lnTo>
                  <a:lnTo>
                    <a:pt x="1" y="1"/>
                  </a:lnTo>
                  <a:lnTo>
                    <a:pt x="1" y="1"/>
                  </a:lnTo>
                  <a:lnTo>
                    <a:pt x="32" y="500"/>
                  </a:lnTo>
                  <a:lnTo>
                    <a:pt x="63" y="1000"/>
                  </a:lnTo>
                  <a:lnTo>
                    <a:pt x="126" y="1468"/>
                  </a:lnTo>
                  <a:lnTo>
                    <a:pt x="251" y="1968"/>
                  </a:lnTo>
                  <a:lnTo>
                    <a:pt x="251" y="1968"/>
                  </a:lnTo>
                  <a:lnTo>
                    <a:pt x="376" y="2436"/>
                  </a:lnTo>
                  <a:lnTo>
                    <a:pt x="532" y="2936"/>
                  </a:lnTo>
                  <a:lnTo>
                    <a:pt x="750" y="3373"/>
                  </a:lnTo>
                  <a:lnTo>
                    <a:pt x="969" y="3811"/>
                  </a:lnTo>
                  <a:lnTo>
                    <a:pt x="969" y="3811"/>
                  </a:lnTo>
                  <a:lnTo>
                    <a:pt x="969" y="3498"/>
                  </a:lnTo>
                  <a:lnTo>
                    <a:pt x="969" y="3467"/>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3742;p61">
              <a:extLst>
                <a:ext uri="{FF2B5EF4-FFF2-40B4-BE49-F238E27FC236}">
                  <a16:creationId xmlns:a16="http://schemas.microsoft.com/office/drawing/2014/main" id="{891F3438-71A4-6795-3DB0-08B000190663}"/>
                </a:ext>
              </a:extLst>
            </p:cNvPr>
            <p:cNvSpPr/>
            <p:nvPr/>
          </p:nvSpPr>
          <p:spPr>
            <a:xfrm>
              <a:off x="3860725" y="3556225"/>
              <a:ext cx="95275" cy="25025"/>
            </a:xfrm>
            <a:custGeom>
              <a:avLst/>
              <a:gdLst/>
              <a:ahLst/>
              <a:cxnLst/>
              <a:rect l="l" t="t" r="r" b="b"/>
              <a:pathLst>
                <a:path w="3811" h="1001" fill="none" extrusionOk="0">
                  <a:moveTo>
                    <a:pt x="1" y="1000"/>
                  </a:moveTo>
                  <a:lnTo>
                    <a:pt x="1" y="1000"/>
                  </a:lnTo>
                  <a:lnTo>
                    <a:pt x="501" y="969"/>
                  </a:lnTo>
                  <a:lnTo>
                    <a:pt x="1000" y="938"/>
                  </a:lnTo>
                  <a:lnTo>
                    <a:pt x="1469" y="875"/>
                  </a:lnTo>
                  <a:lnTo>
                    <a:pt x="1968" y="750"/>
                  </a:lnTo>
                  <a:lnTo>
                    <a:pt x="1968" y="750"/>
                  </a:lnTo>
                  <a:lnTo>
                    <a:pt x="2437" y="625"/>
                  </a:lnTo>
                  <a:lnTo>
                    <a:pt x="2905" y="438"/>
                  </a:lnTo>
                  <a:lnTo>
                    <a:pt x="3374" y="251"/>
                  </a:lnTo>
                  <a:lnTo>
                    <a:pt x="3811" y="1"/>
                  </a:lnTo>
                  <a:lnTo>
                    <a:pt x="3811" y="1"/>
                  </a:lnTo>
                  <a:lnTo>
                    <a:pt x="3311" y="32"/>
                  </a:lnTo>
                  <a:lnTo>
                    <a:pt x="2812" y="63"/>
                  </a:lnTo>
                  <a:lnTo>
                    <a:pt x="2312" y="157"/>
                  </a:lnTo>
                  <a:lnTo>
                    <a:pt x="1843" y="251"/>
                  </a:lnTo>
                  <a:lnTo>
                    <a:pt x="1375" y="376"/>
                  </a:lnTo>
                  <a:lnTo>
                    <a:pt x="875" y="563"/>
                  </a:lnTo>
                  <a:lnTo>
                    <a:pt x="438" y="750"/>
                  </a:lnTo>
                  <a:lnTo>
                    <a:pt x="1" y="100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3743;p61">
              <a:extLst>
                <a:ext uri="{FF2B5EF4-FFF2-40B4-BE49-F238E27FC236}">
                  <a16:creationId xmlns:a16="http://schemas.microsoft.com/office/drawing/2014/main" id="{4FFA5ECF-4095-E9F4-A643-BFF6D392F342}"/>
                </a:ext>
              </a:extLst>
            </p:cNvPr>
            <p:cNvSpPr/>
            <p:nvPr/>
          </p:nvSpPr>
          <p:spPr>
            <a:xfrm>
              <a:off x="3628075" y="4068400"/>
              <a:ext cx="96050" cy="24225"/>
            </a:xfrm>
            <a:custGeom>
              <a:avLst/>
              <a:gdLst/>
              <a:ahLst/>
              <a:cxnLst/>
              <a:rect l="l" t="t" r="r" b="b"/>
              <a:pathLst>
                <a:path w="3842" h="969" fill="none" extrusionOk="0">
                  <a:moveTo>
                    <a:pt x="1" y="968"/>
                  </a:moveTo>
                  <a:lnTo>
                    <a:pt x="1" y="968"/>
                  </a:lnTo>
                  <a:lnTo>
                    <a:pt x="500" y="968"/>
                  </a:lnTo>
                  <a:lnTo>
                    <a:pt x="1000" y="937"/>
                  </a:lnTo>
                  <a:lnTo>
                    <a:pt x="1500" y="843"/>
                  </a:lnTo>
                  <a:lnTo>
                    <a:pt x="1968" y="750"/>
                  </a:lnTo>
                  <a:lnTo>
                    <a:pt x="1968" y="750"/>
                  </a:lnTo>
                  <a:lnTo>
                    <a:pt x="2468" y="594"/>
                  </a:lnTo>
                  <a:lnTo>
                    <a:pt x="2936" y="437"/>
                  </a:lnTo>
                  <a:lnTo>
                    <a:pt x="3405" y="250"/>
                  </a:lnTo>
                  <a:lnTo>
                    <a:pt x="3842" y="0"/>
                  </a:lnTo>
                  <a:lnTo>
                    <a:pt x="3842" y="0"/>
                  </a:lnTo>
                  <a:lnTo>
                    <a:pt x="3342" y="0"/>
                  </a:lnTo>
                  <a:lnTo>
                    <a:pt x="2842" y="63"/>
                  </a:lnTo>
                  <a:lnTo>
                    <a:pt x="2343" y="125"/>
                  </a:lnTo>
                  <a:lnTo>
                    <a:pt x="1843" y="250"/>
                  </a:lnTo>
                  <a:lnTo>
                    <a:pt x="1843" y="250"/>
                  </a:lnTo>
                  <a:lnTo>
                    <a:pt x="1375" y="375"/>
                  </a:lnTo>
                  <a:lnTo>
                    <a:pt x="906" y="531"/>
                  </a:lnTo>
                  <a:lnTo>
                    <a:pt x="438" y="750"/>
                  </a:lnTo>
                  <a:lnTo>
                    <a:pt x="1" y="96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3744;p61">
              <a:extLst>
                <a:ext uri="{FF2B5EF4-FFF2-40B4-BE49-F238E27FC236}">
                  <a16:creationId xmlns:a16="http://schemas.microsoft.com/office/drawing/2014/main" id="{B8CD8AC9-A0FE-F7AB-E8AF-0DA3C47B99E3}"/>
                </a:ext>
              </a:extLst>
            </p:cNvPr>
            <p:cNvSpPr/>
            <p:nvPr/>
          </p:nvSpPr>
          <p:spPr>
            <a:xfrm>
              <a:off x="4230025" y="4275300"/>
              <a:ext cx="96050" cy="24225"/>
            </a:xfrm>
            <a:custGeom>
              <a:avLst/>
              <a:gdLst/>
              <a:ahLst/>
              <a:cxnLst/>
              <a:rect l="l" t="t" r="r" b="b"/>
              <a:pathLst>
                <a:path w="3842" h="969" fill="none" extrusionOk="0">
                  <a:moveTo>
                    <a:pt x="0" y="968"/>
                  </a:moveTo>
                  <a:lnTo>
                    <a:pt x="0" y="968"/>
                  </a:lnTo>
                  <a:lnTo>
                    <a:pt x="500" y="968"/>
                  </a:lnTo>
                  <a:lnTo>
                    <a:pt x="1000" y="937"/>
                  </a:lnTo>
                  <a:lnTo>
                    <a:pt x="1499" y="874"/>
                  </a:lnTo>
                  <a:lnTo>
                    <a:pt x="1999" y="750"/>
                  </a:lnTo>
                  <a:lnTo>
                    <a:pt x="1999" y="750"/>
                  </a:lnTo>
                  <a:lnTo>
                    <a:pt x="2468" y="625"/>
                  </a:lnTo>
                  <a:lnTo>
                    <a:pt x="2936" y="437"/>
                  </a:lnTo>
                  <a:lnTo>
                    <a:pt x="3404" y="250"/>
                  </a:lnTo>
                  <a:lnTo>
                    <a:pt x="3842" y="0"/>
                  </a:lnTo>
                  <a:lnTo>
                    <a:pt x="3842" y="0"/>
                  </a:lnTo>
                  <a:lnTo>
                    <a:pt x="3342" y="31"/>
                  </a:lnTo>
                  <a:lnTo>
                    <a:pt x="2842" y="63"/>
                  </a:lnTo>
                  <a:lnTo>
                    <a:pt x="2343" y="125"/>
                  </a:lnTo>
                  <a:lnTo>
                    <a:pt x="1874" y="250"/>
                  </a:lnTo>
                  <a:lnTo>
                    <a:pt x="1874" y="250"/>
                  </a:lnTo>
                  <a:lnTo>
                    <a:pt x="1375" y="375"/>
                  </a:lnTo>
                  <a:lnTo>
                    <a:pt x="906" y="562"/>
                  </a:lnTo>
                  <a:lnTo>
                    <a:pt x="469" y="750"/>
                  </a:lnTo>
                  <a:lnTo>
                    <a:pt x="0" y="968"/>
                  </a:lnTo>
                  <a:lnTo>
                    <a:pt x="0" y="96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3745;p61">
              <a:extLst>
                <a:ext uri="{FF2B5EF4-FFF2-40B4-BE49-F238E27FC236}">
                  <a16:creationId xmlns:a16="http://schemas.microsoft.com/office/drawing/2014/main" id="{E40FFD69-0A58-533C-A563-A26696976962}"/>
                </a:ext>
              </a:extLst>
            </p:cNvPr>
            <p:cNvSpPr/>
            <p:nvPr/>
          </p:nvSpPr>
          <p:spPr>
            <a:xfrm>
              <a:off x="3611675" y="4362725"/>
              <a:ext cx="96050" cy="24225"/>
            </a:xfrm>
            <a:custGeom>
              <a:avLst/>
              <a:gdLst/>
              <a:ahLst/>
              <a:cxnLst/>
              <a:rect l="l" t="t" r="r" b="b"/>
              <a:pathLst>
                <a:path w="3842" h="969" fill="none" extrusionOk="0">
                  <a:moveTo>
                    <a:pt x="1" y="969"/>
                  </a:moveTo>
                  <a:lnTo>
                    <a:pt x="1" y="969"/>
                  </a:lnTo>
                  <a:lnTo>
                    <a:pt x="500" y="969"/>
                  </a:lnTo>
                  <a:lnTo>
                    <a:pt x="1000" y="938"/>
                  </a:lnTo>
                  <a:lnTo>
                    <a:pt x="1500" y="844"/>
                  </a:lnTo>
                  <a:lnTo>
                    <a:pt x="1999" y="750"/>
                  </a:lnTo>
                  <a:lnTo>
                    <a:pt x="1999" y="750"/>
                  </a:lnTo>
                  <a:lnTo>
                    <a:pt x="2468" y="594"/>
                  </a:lnTo>
                  <a:lnTo>
                    <a:pt x="2936" y="438"/>
                  </a:lnTo>
                  <a:lnTo>
                    <a:pt x="3405" y="251"/>
                  </a:lnTo>
                  <a:lnTo>
                    <a:pt x="3842" y="1"/>
                  </a:lnTo>
                  <a:lnTo>
                    <a:pt x="3842" y="1"/>
                  </a:lnTo>
                  <a:lnTo>
                    <a:pt x="3342" y="1"/>
                  </a:lnTo>
                  <a:lnTo>
                    <a:pt x="2843" y="63"/>
                  </a:lnTo>
                  <a:lnTo>
                    <a:pt x="2343" y="126"/>
                  </a:lnTo>
                  <a:lnTo>
                    <a:pt x="1874" y="251"/>
                  </a:lnTo>
                  <a:lnTo>
                    <a:pt x="1874" y="251"/>
                  </a:lnTo>
                  <a:lnTo>
                    <a:pt x="1375" y="375"/>
                  </a:lnTo>
                  <a:lnTo>
                    <a:pt x="906" y="532"/>
                  </a:lnTo>
                  <a:lnTo>
                    <a:pt x="469" y="750"/>
                  </a:lnTo>
                  <a:lnTo>
                    <a:pt x="1" y="969"/>
                  </a:lnTo>
                  <a:lnTo>
                    <a:pt x="1" y="96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3746;p61">
              <a:extLst>
                <a:ext uri="{FF2B5EF4-FFF2-40B4-BE49-F238E27FC236}">
                  <a16:creationId xmlns:a16="http://schemas.microsoft.com/office/drawing/2014/main" id="{B33CF8BC-979F-4415-1F00-DF44AF6C51A6}"/>
                </a:ext>
              </a:extLst>
            </p:cNvPr>
            <p:cNvSpPr/>
            <p:nvPr/>
          </p:nvSpPr>
          <p:spPr>
            <a:xfrm>
              <a:off x="3991900" y="3030800"/>
              <a:ext cx="96050" cy="24225"/>
            </a:xfrm>
            <a:custGeom>
              <a:avLst/>
              <a:gdLst/>
              <a:ahLst/>
              <a:cxnLst/>
              <a:rect l="l" t="t" r="r" b="b"/>
              <a:pathLst>
                <a:path w="3842" h="969" fill="none" extrusionOk="0">
                  <a:moveTo>
                    <a:pt x="0" y="969"/>
                  </a:moveTo>
                  <a:lnTo>
                    <a:pt x="0" y="969"/>
                  </a:lnTo>
                  <a:lnTo>
                    <a:pt x="500" y="969"/>
                  </a:lnTo>
                  <a:lnTo>
                    <a:pt x="1000" y="906"/>
                  </a:lnTo>
                  <a:lnTo>
                    <a:pt x="1499" y="844"/>
                  </a:lnTo>
                  <a:lnTo>
                    <a:pt x="1968" y="719"/>
                  </a:lnTo>
                  <a:lnTo>
                    <a:pt x="1968" y="719"/>
                  </a:lnTo>
                  <a:lnTo>
                    <a:pt x="2468" y="594"/>
                  </a:lnTo>
                  <a:lnTo>
                    <a:pt x="2936" y="438"/>
                  </a:lnTo>
                  <a:lnTo>
                    <a:pt x="3373" y="219"/>
                  </a:lnTo>
                  <a:lnTo>
                    <a:pt x="3842" y="0"/>
                  </a:lnTo>
                  <a:lnTo>
                    <a:pt x="3842" y="0"/>
                  </a:lnTo>
                  <a:lnTo>
                    <a:pt x="3342" y="0"/>
                  </a:lnTo>
                  <a:lnTo>
                    <a:pt x="2842" y="32"/>
                  </a:lnTo>
                  <a:lnTo>
                    <a:pt x="2343" y="125"/>
                  </a:lnTo>
                  <a:lnTo>
                    <a:pt x="1843" y="219"/>
                  </a:lnTo>
                  <a:lnTo>
                    <a:pt x="1843" y="219"/>
                  </a:lnTo>
                  <a:lnTo>
                    <a:pt x="1375" y="344"/>
                  </a:lnTo>
                  <a:lnTo>
                    <a:pt x="906" y="531"/>
                  </a:lnTo>
                  <a:lnTo>
                    <a:pt x="438" y="719"/>
                  </a:lnTo>
                  <a:lnTo>
                    <a:pt x="0" y="969"/>
                  </a:lnTo>
                  <a:lnTo>
                    <a:pt x="0" y="96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3747;p61">
              <a:extLst>
                <a:ext uri="{FF2B5EF4-FFF2-40B4-BE49-F238E27FC236}">
                  <a16:creationId xmlns:a16="http://schemas.microsoft.com/office/drawing/2014/main" id="{F92A0298-D649-6100-F684-33323A67619A}"/>
                </a:ext>
              </a:extLst>
            </p:cNvPr>
            <p:cNvSpPr/>
            <p:nvPr/>
          </p:nvSpPr>
          <p:spPr>
            <a:xfrm>
              <a:off x="3425875" y="3820125"/>
              <a:ext cx="50750" cy="85125"/>
            </a:xfrm>
            <a:custGeom>
              <a:avLst/>
              <a:gdLst/>
              <a:ahLst/>
              <a:cxnLst/>
              <a:rect l="l" t="t" r="r" b="b"/>
              <a:pathLst>
                <a:path w="2030" h="3405" fill="none" extrusionOk="0">
                  <a:moveTo>
                    <a:pt x="2030" y="0"/>
                  </a:moveTo>
                  <a:lnTo>
                    <a:pt x="2030" y="0"/>
                  </a:lnTo>
                  <a:lnTo>
                    <a:pt x="1686" y="344"/>
                  </a:lnTo>
                  <a:lnTo>
                    <a:pt x="1343" y="719"/>
                  </a:lnTo>
                  <a:lnTo>
                    <a:pt x="1062" y="1125"/>
                  </a:lnTo>
                  <a:lnTo>
                    <a:pt x="781" y="1562"/>
                  </a:lnTo>
                  <a:lnTo>
                    <a:pt x="781" y="1562"/>
                  </a:lnTo>
                  <a:lnTo>
                    <a:pt x="562" y="1999"/>
                  </a:lnTo>
                  <a:lnTo>
                    <a:pt x="344" y="2436"/>
                  </a:lnTo>
                  <a:lnTo>
                    <a:pt x="156" y="2905"/>
                  </a:lnTo>
                  <a:lnTo>
                    <a:pt x="0" y="3404"/>
                  </a:lnTo>
                  <a:lnTo>
                    <a:pt x="0" y="3404"/>
                  </a:lnTo>
                  <a:lnTo>
                    <a:pt x="344" y="3030"/>
                  </a:lnTo>
                  <a:lnTo>
                    <a:pt x="687" y="2655"/>
                  </a:lnTo>
                  <a:lnTo>
                    <a:pt x="968" y="2249"/>
                  </a:lnTo>
                  <a:lnTo>
                    <a:pt x="1249" y="1812"/>
                  </a:lnTo>
                  <a:lnTo>
                    <a:pt x="1249" y="1812"/>
                  </a:lnTo>
                  <a:lnTo>
                    <a:pt x="1499" y="1374"/>
                  </a:lnTo>
                  <a:lnTo>
                    <a:pt x="1686" y="937"/>
                  </a:lnTo>
                  <a:lnTo>
                    <a:pt x="1874" y="469"/>
                  </a:lnTo>
                  <a:lnTo>
                    <a:pt x="2030" y="0"/>
                  </a:lnTo>
                  <a:lnTo>
                    <a:pt x="203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3748;p61">
              <a:extLst>
                <a:ext uri="{FF2B5EF4-FFF2-40B4-BE49-F238E27FC236}">
                  <a16:creationId xmlns:a16="http://schemas.microsoft.com/office/drawing/2014/main" id="{3BF13812-2412-9309-0A75-BE01D5126FA9}"/>
                </a:ext>
              </a:extLst>
            </p:cNvPr>
            <p:cNvSpPr/>
            <p:nvPr/>
          </p:nvSpPr>
          <p:spPr>
            <a:xfrm>
              <a:off x="4214400" y="3699100"/>
              <a:ext cx="50775" cy="85125"/>
            </a:xfrm>
            <a:custGeom>
              <a:avLst/>
              <a:gdLst/>
              <a:ahLst/>
              <a:cxnLst/>
              <a:rect l="l" t="t" r="r" b="b"/>
              <a:pathLst>
                <a:path w="2031" h="3405" fill="none" extrusionOk="0">
                  <a:moveTo>
                    <a:pt x="2031" y="1"/>
                  </a:moveTo>
                  <a:lnTo>
                    <a:pt x="2031" y="1"/>
                  </a:lnTo>
                  <a:lnTo>
                    <a:pt x="1687" y="376"/>
                  </a:lnTo>
                  <a:lnTo>
                    <a:pt x="1375" y="750"/>
                  </a:lnTo>
                  <a:lnTo>
                    <a:pt x="1063" y="1156"/>
                  </a:lnTo>
                  <a:lnTo>
                    <a:pt x="813" y="1562"/>
                  </a:lnTo>
                  <a:lnTo>
                    <a:pt x="563" y="1999"/>
                  </a:lnTo>
                  <a:lnTo>
                    <a:pt x="344" y="2468"/>
                  </a:lnTo>
                  <a:lnTo>
                    <a:pt x="157" y="2936"/>
                  </a:lnTo>
                  <a:lnTo>
                    <a:pt x="1" y="3405"/>
                  </a:lnTo>
                  <a:lnTo>
                    <a:pt x="1" y="3405"/>
                  </a:lnTo>
                  <a:lnTo>
                    <a:pt x="376" y="3061"/>
                  </a:lnTo>
                  <a:lnTo>
                    <a:pt x="688" y="2655"/>
                  </a:lnTo>
                  <a:lnTo>
                    <a:pt x="969" y="2249"/>
                  </a:lnTo>
                  <a:lnTo>
                    <a:pt x="1250" y="1843"/>
                  </a:lnTo>
                  <a:lnTo>
                    <a:pt x="1250" y="1843"/>
                  </a:lnTo>
                  <a:lnTo>
                    <a:pt x="1500" y="1406"/>
                  </a:lnTo>
                  <a:lnTo>
                    <a:pt x="1719" y="938"/>
                  </a:lnTo>
                  <a:lnTo>
                    <a:pt x="1906" y="500"/>
                  </a:lnTo>
                  <a:lnTo>
                    <a:pt x="2031" y="1"/>
                  </a:lnTo>
                  <a:lnTo>
                    <a:pt x="203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3749;p61">
              <a:extLst>
                <a:ext uri="{FF2B5EF4-FFF2-40B4-BE49-F238E27FC236}">
                  <a16:creationId xmlns:a16="http://schemas.microsoft.com/office/drawing/2014/main" id="{C3E2D7D3-BF8E-EBB3-FEA3-9F2E7E42466B}"/>
                </a:ext>
              </a:extLst>
            </p:cNvPr>
            <p:cNvSpPr/>
            <p:nvPr/>
          </p:nvSpPr>
          <p:spPr>
            <a:xfrm>
              <a:off x="3928650" y="3235350"/>
              <a:ext cx="50775" cy="85125"/>
            </a:xfrm>
            <a:custGeom>
              <a:avLst/>
              <a:gdLst/>
              <a:ahLst/>
              <a:cxnLst/>
              <a:rect l="l" t="t" r="r" b="b"/>
              <a:pathLst>
                <a:path w="2031" h="3405" fill="none" extrusionOk="0">
                  <a:moveTo>
                    <a:pt x="2031" y="1"/>
                  </a:moveTo>
                  <a:lnTo>
                    <a:pt x="2031" y="1"/>
                  </a:lnTo>
                  <a:lnTo>
                    <a:pt x="1687" y="375"/>
                  </a:lnTo>
                  <a:lnTo>
                    <a:pt x="1375" y="750"/>
                  </a:lnTo>
                  <a:lnTo>
                    <a:pt x="1063" y="1156"/>
                  </a:lnTo>
                  <a:lnTo>
                    <a:pt x="813" y="1593"/>
                  </a:lnTo>
                  <a:lnTo>
                    <a:pt x="813" y="1593"/>
                  </a:lnTo>
                  <a:lnTo>
                    <a:pt x="563" y="2030"/>
                  </a:lnTo>
                  <a:lnTo>
                    <a:pt x="344" y="2468"/>
                  </a:lnTo>
                  <a:lnTo>
                    <a:pt x="157" y="2936"/>
                  </a:lnTo>
                  <a:lnTo>
                    <a:pt x="1" y="3405"/>
                  </a:lnTo>
                  <a:lnTo>
                    <a:pt x="1" y="3405"/>
                  </a:lnTo>
                  <a:lnTo>
                    <a:pt x="344" y="3061"/>
                  </a:lnTo>
                  <a:lnTo>
                    <a:pt x="688" y="2655"/>
                  </a:lnTo>
                  <a:lnTo>
                    <a:pt x="969" y="2280"/>
                  </a:lnTo>
                  <a:lnTo>
                    <a:pt x="1250" y="1843"/>
                  </a:lnTo>
                  <a:lnTo>
                    <a:pt x="1469" y="1406"/>
                  </a:lnTo>
                  <a:lnTo>
                    <a:pt x="1687" y="969"/>
                  </a:lnTo>
                  <a:lnTo>
                    <a:pt x="1875" y="500"/>
                  </a:lnTo>
                  <a:lnTo>
                    <a:pt x="203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3750;p61">
              <a:extLst>
                <a:ext uri="{FF2B5EF4-FFF2-40B4-BE49-F238E27FC236}">
                  <a16:creationId xmlns:a16="http://schemas.microsoft.com/office/drawing/2014/main" id="{EC53993B-3AE2-4527-4233-01C7113762C6}"/>
                </a:ext>
              </a:extLst>
            </p:cNvPr>
            <p:cNvSpPr/>
            <p:nvPr/>
          </p:nvSpPr>
          <p:spPr>
            <a:xfrm>
              <a:off x="3878700" y="4176925"/>
              <a:ext cx="50775" cy="85125"/>
            </a:xfrm>
            <a:custGeom>
              <a:avLst/>
              <a:gdLst/>
              <a:ahLst/>
              <a:cxnLst/>
              <a:rect l="l" t="t" r="r" b="b"/>
              <a:pathLst>
                <a:path w="2031" h="3405" fill="none" extrusionOk="0">
                  <a:moveTo>
                    <a:pt x="2030" y="0"/>
                  </a:moveTo>
                  <a:lnTo>
                    <a:pt x="2030" y="0"/>
                  </a:lnTo>
                  <a:lnTo>
                    <a:pt x="1655" y="375"/>
                  </a:lnTo>
                  <a:lnTo>
                    <a:pt x="1343" y="750"/>
                  </a:lnTo>
                  <a:lnTo>
                    <a:pt x="1031" y="1156"/>
                  </a:lnTo>
                  <a:lnTo>
                    <a:pt x="781" y="1562"/>
                  </a:lnTo>
                  <a:lnTo>
                    <a:pt x="781" y="1562"/>
                  </a:lnTo>
                  <a:lnTo>
                    <a:pt x="531" y="1999"/>
                  </a:lnTo>
                  <a:lnTo>
                    <a:pt x="312" y="2467"/>
                  </a:lnTo>
                  <a:lnTo>
                    <a:pt x="125" y="2936"/>
                  </a:lnTo>
                  <a:lnTo>
                    <a:pt x="0" y="3404"/>
                  </a:lnTo>
                  <a:lnTo>
                    <a:pt x="0" y="3404"/>
                  </a:lnTo>
                  <a:lnTo>
                    <a:pt x="344" y="3061"/>
                  </a:lnTo>
                  <a:lnTo>
                    <a:pt x="656" y="2655"/>
                  </a:lnTo>
                  <a:lnTo>
                    <a:pt x="968" y="2249"/>
                  </a:lnTo>
                  <a:lnTo>
                    <a:pt x="1218" y="1843"/>
                  </a:lnTo>
                  <a:lnTo>
                    <a:pt x="1218" y="1843"/>
                  </a:lnTo>
                  <a:lnTo>
                    <a:pt x="1468" y="1405"/>
                  </a:lnTo>
                  <a:lnTo>
                    <a:pt x="1687" y="968"/>
                  </a:lnTo>
                  <a:lnTo>
                    <a:pt x="1874" y="500"/>
                  </a:lnTo>
                  <a:lnTo>
                    <a:pt x="2030" y="0"/>
                  </a:lnTo>
                  <a:lnTo>
                    <a:pt x="203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3751;p61">
              <a:extLst>
                <a:ext uri="{FF2B5EF4-FFF2-40B4-BE49-F238E27FC236}">
                  <a16:creationId xmlns:a16="http://schemas.microsoft.com/office/drawing/2014/main" id="{134F3153-95A6-1B21-C3EF-9A38664A4F5C}"/>
                </a:ext>
              </a:extLst>
            </p:cNvPr>
            <p:cNvSpPr/>
            <p:nvPr/>
          </p:nvSpPr>
          <p:spPr>
            <a:xfrm>
              <a:off x="4255000" y="3183050"/>
              <a:ext cx="50775" cy="84325"/>
            </a:xfrm>
            <a:custGeom>
              <a:avLst/>
              <a:gdLst/>
              <a:ahLst/>
              <a:cxnLst/>
              <a:rect l="l" t="t" r="r" b="b"/>
              <a:pathLst>
                <a:path w="2031" h="3373" fill="none" extrusionOk="0">
                  <a:moveTo>
                    <a:pt x="2031" y="0"/>
                  </a:moveTo>
                  <a:lnTo>
                    <a:pt x="2031" y="0"/>
                  </a:lnTo>
                  <a:lnTo>
                    <a:pt x="1687" y="344"/>
                  </a:lnTo>
                  <a:lnTo>
                    <a:pt x="1344" y="718"/>
                  </a:lnTo>
                  <a:lnTo>
                    <a:pt x="1063" y="1124"/>
                  </a:lnTo>
                  <a:lnTo>
                    <a:pt x="782" y="1562"/>
                  </a:lnTo>
                  <a:lnTo>
                    <a:pt x="782" y="1562"/>
                  </a:lnTo>
                  <a:lnTo>
                    <a:pt x="532" y="1999"/>
                  </a:lnTo>
                  <a:lnTo>
                    <a:pt x="344" y="2436"/>
                  </a:lnTo>
                  <a:lnTo>
                    <a:pt x="157" y="2904"/>
                  </a:lnTo>
                  <a:lnTo>
                    <a:pt x="1" y="3373"/>
                  </a:lnTo>
                  <a:lnTo>
                    <a:pt x="1" y="3373"/>
                  </a:lnTo>
                  <a:lnTo>
                    <a:pt x="344" y="3029"/>
                  </a:lnTo>
                  <a:lnTo>
                    <a:pt x="688" y="2655"/>
                  </a:lnTo>
                  <a:lnTo>
                    <a:pt x="969" y="2249"/>
                  </a:lnTo>
                  <a:lnTo>
                    <a:pt x="1250" y="1811"/>
                  </a:lnTo>
                  <a:lnTo>
                    <a:pt x="1250" y="1811"/>
                  </a:lnTo>
                  <a:lnTo>
                    <a:pt x="1469" y="1374"/>
                  </a:lnTo>
                  <a:lnTo>
                    <a:pt x="1687" y="937"/>
                  </a:lnTo>
                  <a:lnTo>
                    <a:pt x="1875" y="469"/>
                  </a:lnTo>
                  <a:lnTo>
                    <a:pt x="2031" y="0"/>
                  </a:lnTo>
                  <a:lnTo>
                    <a:pt x="203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3752;p61">
              <a:extLst>
                <a:ext uri="{FF2B5EF4-FFF2-40B4-BE49-F238E27FC236}">
                  <a16:creationId xmlns:a16="http://schemas.microsoft.com/office/drawing/2014/main" id="{583C93D6-0ECB-BE9A-5D62-9255A7B4381A}"/>
                </a:ext>
              </a:extLst>
            </p:cNvPr>
            <p:cNvSpPr/>
            <p:nvPr/>
          </p:nvSpPr>
          <p:spPr>
            <a:xfrm>
              <a:off x="4354950" y="3489875"/>
              <a:ext cx="84325" cy="50775"/>
            </a:xfrm>
            <a:custGeom>
              <a:avLst/>
              <a:gdLst/>
              <a:ahLst/>
              <a:cxnLst/>
              <a:rect l="l" t="t" r="r" b="b"/>
              <a:pathLst>
                <a:path w="3373" h="2031" fill="none" extrusionOk="0">
                  <a:moveTo>
                    <a:pt x="3373" y="2030"/>
                  </a:moveTo>
                  <a:lnTo>
                    <a:pt x="3373" y="2030"/>
                  </a:lnTo>
                  <a:lnTo>
                    <a:pt x="3029" y="1687"/>
                  </a:lnTo>
                  <a:lnTo>
                    <a:pt x="2655" y="1343"/>
                  </a:lnTo>
                  <a:lnTo>
                    <a:pt x="2249" y="1062"/>
                  </a:lnTo>
                  <a:lnTo>
                    <a:pt x="1812" y="781"/>
                  </a:lnTo>
                  <a:lnTo>
                    <a:pt x="1812" y="781"/>
                  </a:lnTo>
                  <a:lnTo>
                    <a:pt x="1374" y="531"/>
                  </a:lnTo>
                  <a:lnTo>
                    <a:pt x="937" y="313"/>
                  </a:lnTo>
                  <a:lnTo>
                    <a:pt x="469" y="156"/>
                  </a:lnTo>
                  <a:lnTo>
                    <a:pt x="0" y="0"/>
                  </a:lnTo>
                  <a:lnTo>
                    <a:pt x="0" y="0"/>
                  </a:lnTo>
                  <a:lnTo>
                    <a:pt x="344" y="344"/>
                  </a:lnTo>
                  <a:lnTo>
                    <a:pt x="718" y="687"/>
                  </a:lnTo>
                  <a:lnTo>
                    <a:pt x="1124" y="968"/>
                  </a:lnTo>
                  <a:lnTo>
                    <a:pt x="1562" y="1218"/>
                  </a:lnTo>
                  <a:lnTo>
                    <a:pt x="1562" y="1218"/>
                  </a:lnTo>
                  <a:lnTo>
                    <a:pt x="1999" y="1468"/>
                  </a:lnTo>
                  <a:lnTo>
                    <a:pt x="2436" y="1687"/>
                  </a:lnTo>
                  <a:lnTo>
                    <a:pt x="2905" y="1874"/>
                  </a:lnTo>
                  <a:lnTo>
                    <a:pt x="3373" y="2030"/>
                  </a:lnTo>
                  <a:lnTo>
                    <a:pt x="3373" y="203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3753;p61">
              <a:extLst>
                <a:ext uri="{FF2B5EF4-FFF2-40B4-BE49-F238E27FC236}">
                  <a16:creationId xmlns:a16="http://schemas.microsoft.com/office/drawing/2014/main" id="{7F7B0A9E-21DE-3FBF-6ED6-745D6254292F}"/>
                </a:ext>
              </a:extLst>
            </p:cNvPr>
            <p:cNvSpPr/>
            <p:nvPr/>
          </p:nvSpPr>
          <p:spPr>
            <a:xfrm>
              <a:off x="3895100" y="3795925"/>
              <a:ext cx="84325" cy="50775"/>
            </a:xfrm>
            <a:custGeom>
              <a:avLst/>
              <a:gdLst/>
              <a:ahLst/>
              <a:cxnLst/>
              <a:rect l="l" t="t" r="r" b="b"/>
              <a:pathLst>
                <a:path w="3373" h="2031" fill="none" extrusionOk="0">
                  <a:moveTo>
                    <a:pt x="3373" y="2030"/>
                  </a:moveTo>
                  <a:lnTo>
                    <a:pt x="3373" y="2030"/>
                  </a:lnTo>
                  <a:lnTo>
                    <a:pt x="3029" y="1655"/>
                  </a:lnTo>
                  <a:lnTo>
                    <a:pt x="2623" y="1343"/>
                  </a:lnTo>
                  <a:lnTo>
                    <a:pt x="2249" y="1062"/>
                  </a:lnTo>
                  <a:lnTo>
                    <a:pt x="1811" y="781"/>
                  </a:lnTo>
                  <a:lnTo>
                    <a:pt x="1374" y="531"/>
                  </a:lnTo>
                  <a:lnTo>
                    <a:pt x="937" y="313"/>
                  </a:lnTo>
                  <a:lnTo>
                    <a:pt x="468" y="156"/>
                  </a:lnTo>
                  <a:lnTo>
                    <a:pt x="0" y="0"/>
                  </a:lnTo>
                  <a:lnTo>
                    <a:pt x="0" y="0"/>
                  </a:lnTo>
                  <a:lnTo>
                    <a:pt x="344" y="344"/>
                  </a:lnTo>
                  <a:lnTo>
                    <a:pt x="718" y="656"/>
                  </a:lnTo>
                  <a:lnTo>
                    <a:pt x="1124" y="937"/>
                  </a:lnTo>
                  <a:lnTo>
                    <a:pt x="1561" y="1218"/>
                  </a:lnTo>
                  <a:lnTo>
                    <a:pt x="1999" y="1468"/>
                  </a:lnTo>
                  <a:lnTo>
                    <a:pt x="2436" y="1687"/>
                  </a:lnTo>
                  <a:lnTo>
                    <a:pt x="2904" y="1874"/>
                  </a:lnTo>
                  <a:lnTo>
                    <a:pt x="3373" y="203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3754;p61">
              <a:extLst>
                <a:ext uri="{FF2B5EF4-FFF2-40B4-BE49-F238E27FC236}">
                  <a16:creationId xmlns:a16="http://schemas.microsoft.com/office/drawing/2014/main" id="{CA8A64BB-4661-0A39-D5E8-720FD085887F}"/>
                </a:ext>
              </a:extLst>
            </p:cNvPr>
            <p:cNvSpPr/>
            <p:nvPr/>
          </p:nvSpPr>
          <p:spPr>
            <a:xfrm>
              <a:off x="3373550" y="4172225"/>
              <a:ext cx="85125" cy="50775"/>
            </a:xfrm>
            <a:custGeom>
              <a:avLst/>
              <a:gdLst/>
              <a:ahLst/>
              <a:cxnLst/>
              <a:rect l="l" t="t" r="r" b="b"/>
              <a:pathLst>
                <a:path w="3405" h="2031" fill="none" extrusionOk="0">
                  <a:moveTo>
                    <a:pt x="3405" y="2031"/>
                  </a:moveTo>
                  <a:lnTo>
                    <a:pt x="3405" y="2031"/>
                  </a:lnTo>
                  <a:lnTo>
                    <a:pt x="3030" y="1687"/>
                  </a:lnTo>
                  <a:lnTo>
                    <a:pt x="2655" y="1344"/>
                  </a:lnTo>
                  <a:lnTo>
                    <a:pt x="2249" y="1063"/>
                  </a:lnTo>
                  <a:lnTo>
                    <a:pt x="1843" y="782"/>
                  </a:lnTo>
                  <a:lnTo>
                    <a:pt x="1843" y="782"/>
                  </a:lnTo>
                  <a:lnTo>
                    <a:pt x="1406" y="563"/>
                  </a:lnTo>
                  <a:lnTo>
                    <a:pt x="938" y="344"/>
                  </a:lnTo>
                  <a:lnTo>
                    <a:pt x="469" y="157"/>
                  </a:lnTo>
                  <a:lnTo>
                    <a:pt x="1" y="1"/>
                  </a:lnTo>
                  <a:lnTo>
                    <a:pt x="1" y="1"/>
                  </a:lnTo>
                  <a:lnTo>
                    <a:pt x="344" y="344"/>
                  </a:lnTo>
                  <a:lnTo>
                    <a:pt x="750" y="688"/>
                  </a:lnTo>
                  <a:lnTo>
                    <a:pt x="1156" y="969"/>
                  </a:lnTo>
                  <a:lnTo>
                    <a:pt x="1562" y="1250"/>
                  </a:lnTo>
                  <a:lnTo>
                    <a:pt x="1562" y="1250"/>
                  </a:lnTo>
                  <a:lnTo>
                    <a:pt x="1999" y="1500"/>
                  </a:lnTo>
                  <a:lnTo>
                    <a:pt x="2468" y="1687"/>
                  </a:lnTo>
                  <a:lnTo>
                    <a:pt x="2936" y="1875"/>
                  </a:lnTo>
                  <a:lnTo>
                    <a:pt x="3405" y="203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3755;p61">
              <a:extLst>
                <a:ext uri="{FF2B5EF4-FFF2-40B4-BE49-F238E27FC236}">
                  <a16:creationId xmlns:a16="http://schemas.microsoft.com/office/drawing/2014/main" id="{3021454B-E976-713D-1F68-99FA86EDC49F}"/>
                </a:ext>
              </a:extLst>
            </p:cNvPr>
            <p:cNvSpPr/>
            <p:nvPr/>
          </p:nvSpPr>
          <p:spPr>
            <a:xfrm>
              <a:off x="4413500" y="4003600"/>
              <a:ext cx="85125" cy="49975"/>
            </a:xfrm>
            <a:custGeom>
              <a:avLst/>
              <a:gdLst/>
              <a:ahLst/>
              <a:cxnLst/>
              <a:rect l="l" t="t" r="r" b="b"/>
              <a:pathLst>
                <a:path w="3405" h="1999" fill="none" extrusionOk="0">
                  <a:moveTo>
                    <a:pt x="3404" y="1999"/>
                  </a:moveTo>
                  <a:lnTo>
                    <a:pt x="3404" y="1999"/>
                  </a:lnTo>
                  <a:lnTo>
                    <a:pt x="3061" y="1655"/>
                  </a:lnTo>
                  <a:lnTo>
                    <a:pt x="2655" y="1343"/>
                  </a:lnTo>
                  <a:lnTo>
                    <a:pt x="2249" y="1031"/>
                  </a:lnTo>
                  <a:lnTo>
                    <a:pt x="1843" y="781"/>
                  </a:lnTo>
                  <a:lnTo>
                    <a:pt x="1843" y="781"/>
                  </a:lnTo>
                  <a:lnTo>
                    <a:pt x="1406" y="531"/>
                  </a:lnTo>
                  <a:lnTo>
                    <a:pt x="937" y="313"/>
                  </a:lnTo>
                  <a:lnTo>
                    <a:pt x="469" y="125"/>
                  </a:lnTo>
                  <a:lnTo>
                    <a:pt x="0" y="0"/>
                  </a:lnTo>
                  <a:lnTo>
                    <a:pt x="0" y="0"/>
                  </a:lnTo>
                  <a:lnTo>
                    <a:pt x="375" y="344"/>
                  </a:lnTo>
                  <a:lnTo>
                    <a:pt x="750" y="656"/>
                  </a:lnTo>
                  <a:lnTo>
                    <a:pt x="1156" y="937"/>
                  </a:lnTo>
                  <a:lnTo>
                    <a:pt x="1562" y="1218"/>
                  </a:lnTo>
                  <a:lnTo>
                    <a:pt x="1999" y="1468"/>
                  </a:lnTo>
                  <a:lnTo>
                    <a:pt x="2468" y="1687"/>
                  </a:lnTo>
                  <a:lnTo>
                    <a:pt x="2936" y="1874"/>
                  </a:lnTo>
                  <a:lnTo>
                    <a:pt x="3404" y="199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3756;p61">
              <a:extLst>
                <a:ext uri="{FF2B5EF4-FFF2-40B4-BE49-F238E27FC236}">
                  <a16:creationId xmlns:a16="http://schemas.microsoft.com/office/drawing/2014/main" id="{542AD7CC-FD27-D95F-D52E-05F0CD1A3B19}"/>
                </a:ext>
              </a:extLst>
            </p:cNvPr>
            <p:cNvSpPr/>
            <p:nvPr/>
          </p:nvSpPr>
          <p:spPr>
            <a:xfrm>
              <a:off x="3741275" y="3171325"/>
              <a:ext cx="57025" cy="36725"/>
            </a:xfrm>
            <a:custGeom>
              <a:avLst/>
              <a:gdLst/>
              <a:ahLst/>
              <a:cxnLst/>
              <a:rect l="l" t="t" r="r" b="b"/>
              <a:pathLst>
                <a:path w="2281" h="1469" fill="none" extrusionOk="0">
                  <a:moveTo>
                    <a:pt x="719" y="219"/>
                  </a:moveTo>
                  <a:lnTo>
                    <a:pt x="719" y="219"/>
                  </a:lnTo>
                  <a:lnTo>
                    <a:pt x="282" y="1"/>
                  </a:lnTo>
                  <a:lnTo>
                    <a:pt x="1" y="375"/>
                  </a:lnTo>
                  <a:lnTo>
                    <a:pt x="438" y="688"/>
                  </a:lnTo>
                  <a:lnTo>
                    <a:pt x="438" y="688"/>
                  </a:lnTo>
                  <a:lnTo>
                    <a:pt x="875" y="938"/>
                  </a:lnTo>
                  <a:lnTo>
                    <a:pt x="1344" y="1125"/>
                  </a:lnTo>
                  <a:lnTo>
                    <a:pt x="1812" y="1312"/>
                  </a:lnTo>
                  <a:lnTo>
                    <a:pt x="2281" y="1468"/>
                  </a:lnTo>
                  <a:lnTo>
                    <a:pt x="2281" y="1468"/>
                  </a:lnTo>
                  <a:lnTo>
                    <a:pt x="1937" y="1125"/>
                  </a:lnTo>
                  <a:lnTo>
                    <a:pt x="1562" y="813"/>
                  </a:lnTo>
                  <a:lnTo>
                    <a:pt x="1156" y="500"/>
                  </a:lnTo>
                  <a:lnTo>
                    <a:pt x="719" y="219"/>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3757;p61">
              <a:extLst>
                <a:ext uri="{FF2B5EF4-FFF2-40B4-BE49-F238E27FC236}">
                  <a16:creationId xmlns:a16="http://schemas.microsoft.com/office/drawing/2014/main" id="{0119462D-A517-1263-B0CE-0A99AE1A47EA}"/>
                </a:ext>
              </a:extLst>
            </p:cNvPr>
            <p:cNvSpPr/>
            <p:nvPr/>
          </p:nvSpPr>
          <p:spPr>
            <a:xfrm>
              <a:off x="3628850" y="3443800"/>
              <a:ext cx="85125" cy="50775"/>
            </a:xfrm>
            <a:custGeom>
              <a:avLst/>
              <a:gdLst/>
              <a:ahLst/>
              <a:cxnLst/>
              <a:rect l="l" t="t" r="r" b="b"/>
              <a:pathLst>
                <a:path w="3405" h="2031" fill="none" extrusionOk="0">
                  <a:moveTo>
                    <a:pt x="3405" y="2031"/>
                  </a:moveTo>
                  <a:lnTo>
                    <a:pt x="3405" y="2031"/>
                  </a:lnTo>
                  <a:lnTo>
                    <a:pt x="3030" y="1687"/>
                  </a:lnTo>
                  <a:lnTo>
                    <a:pt x="2655" y="1344"/>
                  </a:lnTo>
                  <a:lnTo>
                    <a:pt x="2249" y="1063"/>
                  </a:lnTo>
                  <a:lnTo>
                    <a:pt x="1843" y="782"/>
                  </a:lnTo>
                  <a:lnTo>
                    <a:pt x="1843" y="782"/>
                  </a:lnTo>
                  <a:lnTo>
                    <a:pt x="1406" y="532"/>
                  </a:lnTo>
                  <a:lnTo>
                    <a:pt x="938" y="344"/>
                  </a:lnTo>
                  <a:lnTo>
                    <a:pt x="469" y="157"/>
                  </a:lnTo>
                  <a:lnTo>
                    <a:pt x="1" y="1"/>
                  </a:lnTo>
                  <a:lnTo>
                    <a:pt x="1" y="1"/>
                  </a:lnTo>
                  <a:lnTo>
                    <a:pt x="344" y="344"/>
                  </a:lnTo>
                  <a:lnTo>
                    <a:pt x="750" y="688"/>
                  </a:lnTo>
                  <a:lnTo>
                    <a:pt x="1156" y="969"/>
                  </a:lnTo>
                  <a:lnTo>
                    <a:pt x="1562" y="1250"/>
                  </a:lnTo>
                  <a:lnTo>
                    <a:pt x="1562" y="1250"/>
                  </a:lnTo>
                  <a:lnTo>
                    <a:pt x="1999" y="1469"/>
                  </a:lnTo>
                  <a:lnTo>
                    <a:pt x="2468" y="1687"/>
                  </a:lnTo>
                  <a:lnTo>
                    <a:pt x="2905" y="1875"/>
                  </a:lnTo>
                  <a:lnTo>
                    <a:pt x="3405" y="203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3758;p61">
              <a:extLst>
                <a:ext uri="{FF2B5EF4-FFF2-40B4-BE49-F238E27FC236}">
                  <a16:creationId xmlns:a16="http://schemas.microsoft.com/office/drawing/2014/main" id="{429977AC-BAB5-682B-8E85-E6D5FE5B2F1E}"/>
                </a:ext>
              </a:extLst>
            </p:cNvPr>
            <p:cNvSpPr/>
            <p:nvPr/>
          </p:nvSpPr>
          <p:spPr>
            <a:xfrm>
              <a:off x="4404125" y="3368075"/>
              <a:ext cx="113225" cy="607425"/>
            </a:xfrm>
            <a:custGeom>
              <a:avLst/>
              <a:gdLst/>
              <a:ahLst/>
              <a:cxnLst/>
              <a:rect l="l" t="t" r="r" b="b"/>
              <a:pathLst>
                <a:path w="4529" h="24297" extrusionOk="0">
                  <a:moveTo>
                    <a:pt x="32" y="1"/>
                  </a:moveTo>
                  <a:lnTo>
                    <a:pt x="1" y="32"/>
                  </a:lnTo>
                  <a:lnTo>
                    <a:pt x="219" y="1812"/>
                  </a:lnTo>
                  <a:lnTo>
                    <a:pt x="469" y="3561"/>
                  </a:lnTo>
                  <a:lnTo>
                    <a:pt x="750" y="5310"/>
                  </a:lnTo>
                  <a:lnTo>
                    <a:pt x="1094" y="7058"/>
                  </a:lnTo>
                  <a:lnTo>
                    <a:pt x="1687" y="10119"/>
                  </a:lnTo>
                  <a:lnTo>
                    <a:pt x="2686" y="15740"/>
                  </a:lnTo>
                  <a:lnTo>
                    <a:pt x="3686" y="21299"/>
                  </a:lnTo>
                  <a:lnTo>
                    <a:pt x="4060" y="23235"/>
                  </a:lnTo>
                  <a:lnTo>
                    <a:pt x="4279" y="24172"/>
                  </a:lnTo>
                  <a:lnTo>
                    <a:pt x="4310" y="24235"/>
                  </a:lnTo>
                  <a:lnTo>
                    <a:pt x="4342" y="24266"/>
                  </a:lnTo>
                  <a:lnTo>
                    <a:pt x="4373" y="24297"/>
                  </a:lnTo>
                  <a:lnTo>
                    <a:pt x="4435" y="24297"/>
                  </a:lnTo>
                  <a:lnTo>
                    <a:pt x="4498" y="24235"/>
                  </a:lnTo>
                  <a:lnTo>
                    <a:pt x="4529" y="24203"/>
                  </a:lnTo>
                  <a:lnTo>
                    <a:pt x="4529" y="24141"/>
                  </a:lnTo>
                  <a:lnTo>
                    <a:pt x="4404" y="23204"/>
                  </a:lnTo>
                  <a:lnTo>
                    <a:pt x="4123" y="21268"/>
                  </a:lnTo>
                  <a:lnTo>
                    <a:pt x="3249" y="15771"/>
                  </a:lnTo>
                  <a:lnTo>
                    <a:pt x="1874" y="7152"/>
                  </a:lnTo>
                  <a:lnTo>
                    <a:pt x="1718" y="6184"/>
                  </a:lnTo>
                  <a:lnTo>
                    <a:pt x="1500" y="5247"/>
                  </a:lnTo>
                  <a:lnTo>
                    <a:pt x="1531" y="4654"/>
                  </a:lnTo>
                  <a:lnTo>
                    <a:pt x="1531" y="4060"/>
                  </a:lnTo>
                  <a:lnTo>
                    <a:pt x="1562" y="3467"/>
                  </a:lnTo>
                  <a:lnTo>
                    <a:pt x="1531" y="2842"/>
                  </a:lnTo>
                  <a:lnTo>
                    <a:pt x="1468" y="2249"/>
                  </a:lnTo>
                  <a:lnTo>
                    <a:pt x="1375" y="1624"/>
                  </a:lnTo>
                  <a:lnTo>
                    <a:pt x="1375" y="1593"/>
                  </a:lnTo>
                  <a:lnTo>
                    <a:pt x="1312" y="1593"/>
                  </a:lnTo>
                  <a:lnTo>
                    <a:pt x="1312" y="1624"/>
                  </a:lnTo>
                  <a:lnTo>
                    <a:pt x="1281" y="2249"/>
                  </a:lnTo>
                  <a:lnTo>
                    <a:pt x="1281" y="2842"/>
                  </a:lnTo>
                  <a:lnTo>
                    <a:pt x="1312" y="4060"/>
                  </a:lnTo>
                  <a:lnTo>
                    <a:pt x="1312" y="4248"/>
                  </a:lnTo>
                  <a:lnTo>
                    <a:pt x="1031" y="3155"/>
                  </a:lnTo>
                  <a:lnTo>
                    <a:pt x="750" y="2124"/>
                  </a:lnTo>
                  <a:lnTo>
                    <a:pt x="438" y="1062"/>
                  </a:lnTo>
                  <a:lnTo>
                    <a:pt x="94" y="32"/>
                  </a:lnTo>
                  <a:lnTo>
                    <a:pt x="9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3759;p61">
              <a:extLst>
                <a:ext uri="{FF2B5EF4-FFF2-40B4-BE49-F238E27FC236}">
                  <a16:creationId xmlns:a16="http://schemas.microsoft.com/office/drawing/2014/main" id="{35E9BB82-E82B-5AB9-7B0B-017B8A709BE1}"/>
                </a:ext>
              </a:extLst>
            </p:cNvPr>
            <p:cNvSpPr/>
            <p:nvPr/>
          </p:nvSpPr>
          <p:spPr>
            <a:xfrm>
              <a:off x="3357150" y="3104175"/>
              <a:ext cx="1392100" cy="1652075"/>
            </a:xfrm>
            <a:custGeom>
              <a:avLst/>
              <a:gdLst/>
              <a:ahLst/>
              <a:cxnLst/>
              <a:rect l="l" t="t" r="r" b="b"/>
              <a:pathLst>
                <a:path w="55684" h="66083" extrusionOk="0">
                  <a:moveTo>
                    <a:pt x="20081" y="1"/>
                  </a:moveTo>
                  <a:lnTo>
                    <a:pt x="19707" y="63"/>
                  </a:lnTo>
                  <a:lnTo>
                    <a:pt x="19301" y="157"/>
                  </a:lnTo>
                  <a:lnTo>
                    <a:pt x="18926" y="313"/>
                  </a:lnTo>
                  <a:lnTo>
                    <a:pt x="18520" y="501"/>
                  </a:lnTo>
                  <a:lnTo>
                    <a:pt x="18145" y="750"/>
                  </a:lnTo>
                  <a:lnTo>
                    <a:pt x="17739" y="1032"/>
                  </a:lnTo>
                  <a:lnTo>
                    <a:pt x="17333" y="1344"/>
                  </a:lnTo>
                  <a:lnTo>
                    <a:pt x="16959" y="1687"/>
                  </a:lnTo>
                  <a:lnTo>
                    <a:pt x="16584" y="2062"/>
                  </a:lnTo>
                  <a:lnTo>
                    <a:pt x="16209" y="2468"/>
                  </a:lnTo>
                  <a:lnTo>
                    <a:pt x="15865" y="2874"/>
                  </a:lnTo>
                  <a:lnTo>
                    <a:pt x="15522" y="3311"/>
                  </a:lnTo>
                  <a:lnTo>
                    <a:pt x="15178" y="3780"/>
                  </a:lnTo>
                  <a:lnTo>
                    <a:pt x="14866" y="4248"/>
                  </a:lnTo>
                  <a:lnTo>
                    <a:pt x="14554" y="4717"/>
                  </a:lnTo>
                  <a:lnTo>
                    <a:pt x="14273" y="5216"/>
                  </a:lnTo>
                  <a:lnTo>
                    <a:pt x="14023" y="5685"/>
                  </a:lnTo>
                  <a:lnTo>
                    <a:pt x="13804" y="6184"/>
                  </a:lnTo>
                  <a:lnTo>
                    <a:pt x="12867" y="8246"/>
                  </a:lnTo>
                  <a:lnTo>
                    <a:pt x="11743" y="10869"/>
                  </a:lnTo>
                  <a:lnTo>
                    <a:pt x="10463" y="13929"/>
                  </a:lnTo>
                  <a:lnTo>
                    <a:pt x="9089" y="17365"/>
                  </a:lnTo>
                  <a:lnTo>
                    <a:pt x="7621" y="21112"/>
                  </a:lnTo>
                  <a:lnTo>
                    <a:pt x="6903" y="23048"/>
                  </a:lnTo>
                  <a:lnTo>
                    <a:pt x="6184" y="25047"/>
                  </a:lnTo>
                  <a:lnTo>
                    <a:pt x="5466" y="27077"/>
                  </a:lnTo>
                  <a:lnTo>
                    <a:pt x="4779" y="29138"/>
                  </a:lnTo>
                  <a:lnTo>
                    <a:pt x="4092" y="31199"/>
                  </a:lnTo>
                  <a:lnTo>
                    <a:pt x="3467" y="33292"/>
                  </a:lnTo>
                  <a:lnTo>
                    <a:pt x="2843" y="35353"/>
                  </a:lnTo>
                  <a:lnTo>
                    <a:pt x="2281" y="37383"/>
                  </a:lnTo>
                  <a:lnTo>
                    <a:pt x="1750" y="39381"/>
                  </a:lnTo>
                  <a:lnTo>
                    <a:pt x="1313" y="41380"/>
                  </a:lnTo>
                  <a:lnTo>
                    <a:pt x="907" y="43285"/>
                  </a:lnTo>
                  <a:lnTo>
                    <a:pt x="563" y="45159"/>
                  </a:lnTo>
                  <a:lnTo>
                    <a:pt x="282" y="46939"/>
                  </a:lnTo>
                  <a:lnTo>
                    <a:pt x="95" y="48656"/>
                  </a:lnTo>
                  <a:lnTo>
                    <a:pt x="32" y="49468"/>
                  </a:lnTo>
                  <a:lnTo>
                    <a:pt x="1" y="50280"/>
                  </a:lnTo>
                  <a:lnTo>
                    <a:pt x="1" y="51061"/>
                  </a:lnTo>
                  <a:lnTo>
                    <a:pt x="1" y="51811"/>
                  </a:lnTo>
                  <a:lnTo>
                    <a:pt x="32" y="52529"/>
                  </a:lnTo>
                  <a:lnTo>
                    <a:pt x="95" y="53216"/>
                  </a:lnTo>
                  <a:lnTo>
                    <a:pt x="157" y="53872"/>
                  </a:lnTo>
                  <a:lnTo>
                    <a:pt x="282" y="54496"/>
                  </a:lnTo>
                  <a:lnTo>
                    <a:pt x="407" y="55090"/>
                  </a:lnTo>
                  <a:lnTo>
                    <a:pt x="563" y="55652"/>
                  </a:lnTo>
                  <a:lnTo>
                    <a:pt x="750" y="56183"/>
                  </a:lnTo>
                  <a:lnTo>
                    <a:pt x="1000" y="56651"/>
                  </a:lnTo>
                  <a:lnTo>
                    <a:pt x="1250" y="57120"/>
                  </a:lnTo>
                  <a:lnTo>
                    <a:pt x="1531" y="57525"/>
                  </a:lnTo>
                  <a:lnTo>
                    <a:pt x="1843" y="57900"/>
                  </a:lnTo>
                  <a:lnTo>
                    <a:pt x="2187" y="58213"/>
                  </a:lnTo>
                  <a:lnTo>
                    <a:pt x="2655" y="58587"/>
                  </a:lnTo>
                  <a:lnTo>
                    <a:pt x="3155" y="58962"/>
                  </a:lnTo>
                  <a:lnTo>
                    <a:pt x="3717" y="59306"/>
                  </a:lnTo>
                  <a:lnTo>
                    <a:pt x="4279" y="59649"/>
                  </a:lnTo>
                  <a:lnTo>
                    <a:pt x="4873" y="59961"/>
                  </a:lnTo>
                  <a:lnTo>
                    <a:pt x="5497" y="60305"/>
                  </a:lnTo>
                  <a:lnTo>
                    <a:pt x="6122" y="60586"/>
                  </a:lnTo>
                  <a:lnTo>
                    <a:pt x="6809" y="60898"/>
                  </a:lnTo>
                  <a:lnTo>
                    <a:pt x="8245" y="61429"/>
                  </a:lnTo>
                  <a:lnTo>
                    <a:pt x="9744" y="61960"/>
                  </a:lnTo>
                  <a:lnTo>
                    <a:pt x="11337" y="62429"/>
                  </a:lnTo>
                  <a:lnTo>
                    <a:pt x="12992" y="62866"/>
                  </a:lnTo>
                  <a:lnTo>
                    <a:pt x="14710" y="63272"/>
                  </a:lnTo>
                  <a:lnTo>
                    <a:pt x="16490" y="63615"/>
                  </a:lnTo>
                  <a:lnTo>
                    <a:pt x="18301" y="63959"/>
                  </a:lnTo>
                  <a:lnTo>
                    <a:pt x="20175" y="64240"/>
                  </a:lnTo>
                  <a:lnTo>
                    <a:pt x="22049" y="64521"/>
                  </a:lnTo>
                  <a:lnTo>
                    <a:pt x="23954" y="64739"/>
                  </a:lnTo>
                  <a:lnTo>
                    <a:pt x="25859" y="64958"/>
                  </a:lnTo>
                  <a:lnTo>
                    <a:pt x="27764" y="65145"/>
                  </a:lnTo>
                  <a:lnTo>
                    <a:pt x="29669" y="65302"/>
                  </a:lnTo>
                  <a:lnTo>
                    <a:pt x="31543" y="65458"/>
                  </a:lnTo>
                  <a:lnTo>
                    <a:pt x="35228" y="65676"/>
                  </a:lnTo>
                  <a:lnTo>
                    <a:pt x="38694" y="65833"/>
                  </a:lnTo>
                  <a:lnTo>
                    <a:pt x="41942" y="65957"/>
                  </a:lnTo>
                  <a:lnTo>
                    <a:pt x="44846" y="65989"/>
                  </a:lnTo>
                  <a:lnTo>
                    <a:pt x="47376" y="66051"/>
                  </a:lnTo>
                  <a:lnTo>
                    <a:pt x="50936" y="66082"/>
                  </a:lnTo>
                  <a:lnTo>
                    <a:pt x="51092" y="66051"/>
                  </a:lnTo>
                  <a:lnTo>
                    <a:pt x="51217" y="66020"/>
                  </a:lnTo>
                  <a:lnTo>
                    <a:pt x="51342" y="65957"/>
                  </a:lnTo>
                  <a:lnTo>
                    <a:pt x="51498" y="65864"/>
                  </a:lnTo>
                  <a:lnTo>
                    <a:pt x="51748" y="65583"/>
                  </a:lnTo>
                  <a:lnTo>
                    <a:pt x="52029" y="65239"/>
                  </a:lnTo>
                  <a:lnTo>
                    <a:pt x="52310" y="64771"/>
                  </a:lnTo>
                  <a:lnTo>
                    <a:pt x="52560" y="64240"/>
                  </a:lnTo>
                  <a:lnTo>
                    <a:pt x="52841" y="63615"/>
                  </a:lnTo>
                  <a:lnTo>
                    <a:pt x="53091" y="62928"/>
                  </a:lnTo>
                  <a:lnTo>
                    <a:pt x="53341" y="62210"/>
                  </a:lnTo>
                  <a:lnTo>
                    <a:pt x="53591" y="61398"/>
                  </a:lnTo>
                  <a:lnTo>
                    <a:pt x="53841" y="60555"/>
                  </a:lnTo>
                  <a:lnTo>
                    <a:pt x="54059" y="59649"/>
                  </a:lnTo>
                  <a:lnTo>
                    <a:pt x="54496" y="57775"/>
                  </a:lnTo>
                  <a:lnTo>
                    <a:pt x="54871" y="55839"/>
                  </a:lnTo>
                  <a:lnTo>
                    <a:pt x="55183" y="53840"/>
                  </a:lnTo>
                  <a:lnTo>
                    <a:pt x="55433" y="51904"/>
                  </a:lnTo>
                  <a:lnTo>
                    <a:pt x="55589" y="50030"/>
                  </a:lnTo>
                  <a:lnTo>
                    <a:pt x="55652" y="49156"/>
                  </a:lnTo>
                  <a:lnTo>
                    <a:pt x="55683" y="48313"/>
                  </a:lnTo>
                  <a:lnTo>
                    <a:pt x="55683" y="47532"/>
                  </a:lnTo>
                  <a:lnTo>
                    <a:pt x="55652" y="46814"/>
                  </a:lnTo>
                  <a:lnTo>
                    <a:pt x="55621" y="46127"/>
                  </a:lnTo>
                  <a:lnTo>
                    <a:pt x="55558" y="45533"/>
                  </a:lnTo>
                  <a:lnTo>
                    <a:pt x="55433" y="45003"/>
                  </a:lnTo>
                  <a:lnTo>
                    <a:pt x="55308" y="44565"/>
                  </a:lnTo>
                  <a:lnTo>
                    <a:pt x="55152" y="44222"/>
                  </a:lnTo>
                  <a:lnTo>
                    <a:pt x="55059" y="44097"/>
                  </a:lnTo>
                  <a:lnTo>
                    <a:pt x="54965" y="43972"/>
                  </a:lnTo>
                  <a:lnTo>
                    <a:pt x="54840" y="43878"/>
                  </a:lnTo>
                  <a:lnTo>
                    <a:pt x="54684" y="43816"/>
                  </a:lnTo>
                  <a:lnTo>
                    <a:pt x="54247" y="43628"/>
                  </a:lnTo>
                  <a:lnTo>
                    <a:pt x="53653" y="43472"/>
                  </a:lnTo>
                  <a:lnTo>
                    <a:pt x="52935" y="43316"/>
                  </a:lnTo>
                  <a:lnTo>
                    <a:pt x="52123" y="43191"/>
                  </a:lnTo>
                  <a:lnTo>
                    <a:pt x="51186" y="43098"/>
                  </a:lnTo>
                  <a:lnTo>
                    <a:pt x="49000" y="42879"/>
                  </a:lnTo>
                  <a:lnTo>
                    <a:pt x="46502" y="42723"/>
                  </a:lnTo>
                  <a:lnTo>
                    <a:pt x="43785" y="42567"/>
                  </a:lnTo>
                  <a:lnTo>
                    <a:pt x="37945" y="42317"/>
                  </a:lnTo>
                  <a:lnTo>
                    <a:pt x="32167" y="42098"/>
                  </a:lnTo>
                  <a:lnTo>
                    <a:pt x="29482" y="41973"/>
                  </a:lnTo>
                  <a:lnTo>
                    <a:pt x="27046" y="41817"/>
                  </a:lnTo>
                  <a:lnTo>
                    <a:pt x="24984" y="41661"/>
                  </a:lnTo>
                  <a:lnTo>
                    <a:pt x="24079" y="41536"/>
                  </a:lnTo>
                  <a:lnTo>
                    <a:pt x="23298" y="41442"/>
                  </a:lnTo>
                  <a:lnTo>
                    <a:pt x="22642" y="41317"/>
                  </a:lnTo>
                  <a:lnTo>
                    <a:pt x="22143" y="41161"/>
                  </a:lnTo>
                  <a:lnTo>
                    <a:pt x="21768" y="41036"/>
                  </a:lnTo>
                  <a:lnTo>
                    <a:pt x="21643" y="40943"/>
                  </a:lnTo>
                  <a:lnTo>
                    <a:pt x="21549" y="40849"/>
                  </a:lnTo>
                  <a:lnTo>
                    <a:pt x="21518" y="40724"/>
                  </a:lnTo>
                  <a:lnTo>
                    <a:pt x="21487" y="40474"/>
                  </a:lnTo>
                  <a:lnTo>
                    <a:pt x="21518" y="39662"/>
                  </a:lnTo>
                  <a:lnTo>
                    <a:pt x="21612" y="38413"/>
                  </a:lnTo>
                  <a:lnTo>
                    <a:pt x="21768" y="36820"/>
                  </a:lnTo>
                  <a:lnTo>
                    <a:pt x="22205" y="32729"/>
                  </a:lnTo>
                  <a:lnTo>
                    <a:pt x="22736" y="27733"/>
                  </a:lnTo>
                  <a:lnTo>
                    <a:pt x="23017" y="25047"/>
                  </a:lnTo>
                  <a:lnTo>
                    <a:pt x="23267" y="22268"/>
                  </a:lnTo>
                  <a:lnTo>
                    <a:pt x="23485" y="19457"/>
                  </a:lnTo>
                  <a:lnTo>
                    <a:pt x="23642" y="16646"/>
                  </a:lnTo>
                  <a:lnTo>
                    <a:pt x="23767" y="13898"/>
                  </a:lnTo>
                  <a:lnTo>
                    <a:pt x="23829" y="11275"/>
                  </a:lnTo>
                  <a:lnTo>
                    <a:pt x="23829" y="10026"/>
                  </a:lnTo>
                  <a:lnTo>
                    <a:pt x="23829" y="8808"/>
                  </a:lnTo>
                  <a:lnTo>
                    <a:pt x="23767" y="7621"/>
                  </a:lnTo>
                  <a:lnTo>
                    <a:pt x="23704" y="6528"/>
                  </a:lnTo>
                  <a:lnTo>
                    <a:pt x="23610" y="5497"/>
                  </a:lnTo>
                  <a:lnTo>
                    <a:pt x="23485" y="4592"/>
                  </a:lnTo>
                  <a:lnTo>
                    <a:pt x="23329" y="3780"/>
                  </a:lnTo>
                  <a:lnTo>
                    <a:pt x="23142" y="3030"/>
                  </a:lnTo>
                  <a:lnTo>
                    <a:pt x="22923" y="2406"/>
                  </a:lnTo>
                  <a:lnTo>
                    <a:pt x="22674" y="1844"/>
                  </a:lnTo>
                  <a:lnTo>
                    <a:pt x="22424" y="1375"/>
                  </a:lnTo>
                  <a:lnTo>
                    <a:pt x="22143" y="969"/>
                  </a:lnTo>
                  <a:lnTo>
                    <a:pt x="21830" y="626"/>
                  </a:lnTo>
                  <a:lnTo>
                    <a:pt x="21518" y="376"/>
                  </a:lnTo>
                  <a:lnTo>
                    <a:pt x="21174" y="188"/>
                  </a:lnTo>
                  <a:lnTo>
                    <a:pt x="20800" y="63"/>
                  </a:lnTo>
                  <a:lnTo>
                    <a:pt x="20456"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3760;p61">
              <a:extLst>
                <a:ext uri="{FF2B5EF4-FFF2-40B4-BE49-F238E27FC236}">
                  <a16:creationId xmlns:a16="http://schemas.microsoft.com/office/drawing/2014/main" id="{E5AA44B7-77F2-4A08-7D56-E70692F9752C}"/>
                </a:ext>
              </a:extLst>
            </p:cNvPr>
            <p:cNvSpPr/>
            <p:nvPr/>
          </p:nvSpPr>
          <p:spPr>
            <a:xfrm>
              <a:off x="3357150" y="3104175"/>
              <a:ext cx="1392100" cy="1652075"/>
            </a:xfrm>
            <a:custGeom>
              <a:avLst/>
              <a:gdLst/>
              <a:ahLst/>
              <a:cxnLst/>
              <a:rect l="l" t="t" r="r" b="b"/>
              <a:pathLst>
                <a:path w="55684" h="66083" fill="none" extrusionOk="0">
                  <a:moveTo>
                    <a:pt x="13804" y="6184"/>
                  </a:moveTo>
                  <a:lnTo>
                    <a:pt x="13804" y="6184"/>
                  </a:lnTo>
                  <a:lnTo>
                    <a:pt x="12867" y="8246"/>
                  </a:lnTo>
                  <a:lnTo>
                    <a:pt x="11743" y="10869"/>
                  </a:lnTo>
                  <a:lnTo>
                    <a:pt x="10463" y="13929"/>
                  </a:lnTo>
                  <a:lnTo>
                    <a:pt x="9089" y="17365"/>
                  </a:lnTo>
                  <a:lnTo>
                    <a:pt x="7621" y="21112"/>
                  </a:lnTo>
                  <a:lnTo>
                    <a:pt x="6903" y="23048"/>
                  </a:lnTo>
                  <a:lnTo>
                    <a:pt x="6184" y="25047"/>
                  </a:lnTo>
                  <a:lnTo>
                    <a:pt x="5466" y="27077"/>
                  </a:lnTo>
                  <a:lnTo>
                    <a:pt x="4779" y="29138"/>
                  </a:lnTo>
                  <a:lnTo>
                    <a:pt x="4092" y="31199"/>
                  </a:lnTo>
                  <a:lnTo>
                    <a:pt x="3467" y="33292"/>
                  </a:lnTo>
                  <a:lnTo>
                    <a:pt x="2843" y="35353"/>
                  </a:lnTo>
                  <a:lnTo>
                    <a:pt x="2281" y="37383"/>
                  </a:lnTo>
                  <a:lnTo>
                    <a:pt x="1750" y="39381"/>
                  </a:lnTo>
                  <a:lnTo>
                    <a:pt x="1313" y="41380"/>
                  </a:lnTo>
                  <a:lnTo>
                    <a:pt x="907" y="43285"/>
                  </a:lnTo>
                  <a:lnTo>
                    <a:pt x="563" y="45159"/>
                  </a:lnTo>
                  <a:lnTo>
                    <a:pt x="282" y="46939"/>
                  </a:lnTo>
                  <a:lnTo>
                    <a:pt x="95" y="48656"/>
                  </a:lnTo>
                  <a:lnTo>
                    <a:pt x="32" y="49468"/>
                  </a:lnTo>
                  <a:lnTo>
                    <a:pt x="1" y="50280"/>
                  </a:lnTo>
                  <a:lnTo>
                    <a:pt x="1" y="51061"/>
                  </a:lnTo>
                  <a:lnTo>
                    <a:pt x="1" y="51811"/>
                  </a:lnTo>
                  <a:lnTo>
                    <a:pt x="32" y="52529"/>
                  </a:lnTo>
                  <a:lnTo>
                    <a:pt x="95" y="53216"/>
                  </a:lnTo>
                  <a:lnTo>
                    <a:pt x="157" y="53872"/>
                  </a:lnTo>
                  <a:lnTo>
                    <a:pt x="282" y="54496"/>
                  </a:lnTo>
                  <a:lnTo>
                    <a:pt x="407" y="55090"/>
                  </a:lnTo>
                  <a:lnTo>
                    <a:pt x="563" y="55652"/>
                  </a:lnTo>
                  <a:lnTo>
                    <a:pt x="750" y="56183"/>
                  </a:lnTo>
                  <a:lnTo>
                    <a:pt x="1000" y="56651"/>
                  </a:lnTo>
                  <a:lnTo>
                    <a:pt x="1250" y="57120"/>
                  </a:lnTo>
                  <a:lnTo>
                    <a:pt x="1531" y="57525"/>
                  </a:lnTo>
                  <a:lnTo>
                    <a:pt x="1843" y="57900"/>
                  </a:lnTo>
                  <a:lnTo>
                    <a:pt x="2187" y="58213"/>
                  </a:lnTo>
                  <a:lnTo>
                    <a:pt x="2187" y="58213"/>
                  </a:lnTo>
                  <a:lnTo>
                    <a:pt x="2655" y="58587"/>
                  </a:lnTo>
                  <a:lnTo>
                    <a:pt x="3155" y="58962"/>
                  </a:lnTo>
                  <a:lnTo>
                    <a:pt x="3717" y="59306"/>
                  </a:lnTo>
                  <a:lnTo>
                    <a:pt x="4279" y="59649"/>
                  </a:lnTo>
                  <a:lnTo>
                    <a:pt x="4873" y="59961"/>
                  </a:lnTo>
                  <a:lnTo>
                    <a:pt x="5497" y="60305"/>
                  </a:lnTo>
                  <a:lnTo>
                    <a:pt x="6122" y="60586"/>
                  </a:lnTo>
                  <a:lnTo>
                    <a:pt x="6809" y="60898"/>
                  </a:lnTo>
                  <a:lnTo>
                    <a:pt x="8245" y="61429"/>
                  </a:lnTo>
                  <a:lnTo>
                    <a:pt x="9744" y="61960"/>
                  </a:lnTo>
                  <a:lnTo>
                    <a:pt x="11337" y="62429"/>
                  </a:lnTo>
                  <a:lnTo>
                    <a:pt x="12992" y="62866"/>
                  </a:lnTo>
                  <a:lnTo>
                    <a:pt x="14710" y="63272"/>
                  </a:lnTo>
                  <a:lnTo>
                    <a:pt x="16490" y="63615"/>
                  </a:lnTo>
                  <a:lnTo>
                    <a:pt x="18301" y="63959"/>
                  </a:lnTo>
                  <a:lnTo>
                    <a:pt x="20175" y="64240"/>
                  </a:lnTo>
                  <a:lnTo>
                    <a:pt x="22049" y="64521"/>
                  </a:lnTo>
                  <a:lnTo>
                    <a:pt x="23954" y="64739"/>
                  </a:lnTo>
                  <a:lnTo>
                    <a:pt x="25859" y="64958"/>
                  </a:lnTo>
                  <a:lnTo>
                    <a:pt x="27764" y="65145"/>
                  </a:lnTo>
                  <a:lnTo>
                    <a:pt x="29669" y="65302"/>
                  </a:lnTo>
                  <a:lnTo>
                    <a:pt x="31543" y="65458"/>
                  </a:lnTo>
                  <a:lnTo>
                    <a:pt x="35228" y="65676"/>
                  </a:lnTo>
                  <a:lnTo>
                    <a:pt x="38694" y="65833"/>
                  </a:lnTo>
                  <a:lnTo>
                    <a:pt x="41942" y="65957"/>
                  </a:lnTo>
                  <a:lnTo>
                    <a:pt x="44846" y="65989"/>
                  </a:lnTo>
                  <a:lnTo>
                    <a:pt x="47376" y="66051"/>
                  </a:lnTo>
                  <a:lnTo>
                    <a:pt x="50936" y="66082"/>
                  </a:lnTo>
                  <a:lnTo>
                    <a:pt x="50936" y="66082"/>
                  </a:lnTo>
                  <a:lnTo>
                    <a:pt x="51092" y="66051"/>
                  </a:lnTo>
                  <a:lnTo>
                    <a:pt x="51217" y="66020"/>
                  </a:lnTo>
                  <a:lnTo>
                    <a:pt x="51342" y="65957"/>
                  </a:lnTo>
                  <a:lnTo>
                    <a:pt x="51498" y="65864"/>
                  </a:lnTo>
                  <a:lnTo>
                    <a:pt x="51748" y="65583"/>
                  </a:lnTo>
                  <a:lnTo>
                    <a:pt x="52029" y="65239"/>
                  </a:lnTo>
                  <a:lnTo>
                    <a:pt x="52310" y="64771"/>
                  </a:lnTo>
                  <a:lnTo>
                    <a:pt x="52560" y="64240"/>
                  </a:lnTo>
                  <a:lnTo>
                    <a:pt x="52841" y="63615"/>
                  </a:lnTo>
                  <a:lnTo>
                    <a:pt x="53091" y="62928"/>
                  </a:lnTo>
                  <a:lnTo>
                    <a:pt x="53341" y="62210"/>
                  </a:lnTo>
                  <a:lnTo>
                    <a:pt x="53591" y="61398"/>
                  </a:lnTo>
                  <a:lnTo>
                    <a:pt x="53841" y="60555"/>
                  </a:lnTo>
                  <a:lnTo>
                    <a:pt x="54059" y="59649"/>
                  </a:lnTo>
                  <a:lnTo>
                    <a:pt x="54496" y="57775"/>
                  </a:lnTo>
                  <a:lnTo>
                    <a:pt x="54871" y="55839"/>
                  </a:lnTo>
                  <a:lnTo>
                    <a:pt x="55183" y="53840"/>
                  </a:lnTo>
                  <a:lnTo>
                    <a:pt x="55433" y="51904"/>
                  </a:lnTo>
                  <a:lnTo>
                    <a:pt x="55589" y="50030"/>
                  </a:lnTo>
                  <a:lnTo>
                    <a:pt x="55652" y="49156"/>
                  </a:lnTo>
                  <a:lnTo>
                    <a:pt x="55683" y="48313"/>
                  </a:lnTo>
                  <a:lnTo>
                    <a:pt x="55683" y="47532"/>
                  </a:lnTo>
                  <a:lnTo>
                    <a:pt x="55652" y="46814"/>
                  </a:lnTo>
                  <a:lnTo>
                    <a:pt x="55621" y="46127"/>
                  </a:lnTo>
                  <a:lnTo>
                    <a:pt x="55558" y="45533"/>
                  </a:lnTo>
                  <a:lnTo>
                    <a:pt x="55433" y="45003"/>
                  </a:lnTo>
                  <a:lnTo>
                    <a:pt x="55308" y="44565"/>
                  </a:lnTo>
                  <a:lnTo>
                    <a:pt x="55152" y="44222"/>
                  </a:lnTo>
                  <a:lnTo>
                    <a:pt x="55059" y="44097"/>
                  </a:lnTo>
                  <a:lnTo>
                    <a:pt x="54965" y="43972"/>
                  </a:lnTo>
                  <a:lnTo>
                    <a:pt x="54965" y="43972"/>
                  </a:lnTo>
                  <a:lnTo>
                    <a:pt x="54840" y="43878"/>
                  </a:lnTo>
                  <a:lnTo>
                    <a:pt x="54684" y="43816"/>
                  </a:lnTo>
                  <a:lnTo>
                    <a:pt x="54247" y="43628"/>
                  </a:lnTo>
                  <a:lnTo>
                    <a:pt x="53653" y="43472"/>
                  </a:lnTo>
                  <a:lnTo>
                    <a:pt x="52935" y="43316"/>
                  </a:lnTo>
                  <a:lnTo>
                    <a:pt x="52123" y="43191"/>
                  </a:lnTo>
                  <a:lnTo>
                    <a:pt x="51186" y="43098"/>
                  </a:lnTo>
                  <a:lnTo>
                    <a:pt x="49000" y="42879"/>
                  </a:lnTo>
                  <a:lnTo>
                    <a:pt x="46502" y="42723"/>
                  </a:lnTo>
                  <a:lnTo>
                    <a:pt x="43785" y="42567"/>
                  </a:lnTo>
                  <a:lnTo>
                    <a:pt x="37945" y="42317"/>
                  </a:lnTo>
                  <a:lnTo>
                    <a:pt x="32167" y="42098"/>
                  </a:lnTo>
                  <a:lnTo>
                    <a:pt x="29482" y="41973"/>
                  </a:lnTo>
                  <a:lnTo>
                    <a:pt x="27046" y="41817"/>
                  </a:lnTo>
                  <a:lnTo>
                    <a:pt x="24984" y="41661"/>
                  </a:lnTo>
                  <a:lnTo>
                    <a:pt x="24079" y="41536"/>
                  </a:lnTo>
                  <a:lnTo>
                    <a:pt x="23298" y="41442"/>
                  </a:lnTo>
                  <a:lnTo>
                    <a:pt x="22642" y="41317"/>
                  </a:lnTo>
                  <a:lnTo>
                    <a:pt x="22143" y="41161"/>
                  </a:lnTo>
                  <a:lnTo>
                    <a:pt x="21768" y="41036"/>
                  </a:lnTo>
                  <a:lnTo>
                    <a:pt x="21643" y="40943"/>
                  </a:lnTo>
                  <a:lnTo>
                    <a:pt x="21549" y="40849"/>
                  </a:lnTo>
                  <a:lnTo>
                    <a:pt x="21549" y="40849"/>
                  </a:lnTo>
                  <a:lnTo>
                    <a:pt x="21518" y="40724"/>
                  </a:lnTo>
                  <a:lnTo>
                    <a:pt x="21487" y="40474"/>
                  </a:lnTo>
                  <a:lnTo>
                    <a:pt x="21518" y="39662"/>
                  </a:lnTo>
                  <a:lnTo>
                    <a:pt x="21612" y="38413"/>
                  </a:lnTo>
                  <a:lnTo>
                    <a:pt x="21768" y="36820"/>
                  </a:lnTo>
                  <a:lnTo>
                    <a:pt x="22205" y="32729"/>
                  </a:lnTo>
                  <a:lnTo>
                    <a:pt x="22736" y="27733"/>
                  </a:lnTo>
                  <a:lnTo>
                    <a:pt x="23017" y="25047"/>
                  </a:lnTo>
                  <a:lnTo>
                    <a:pt x="23267" y="22268"/>
                  </a:lnTo>
                  <a:lnTo>
                    <a:pt x="23485" y="19457"/>
                  </a:lnTo>
                  <a:lnTo>
                    <a:pt x="23642" y="16646"/>
                  </a:lnTo>
                  <a:lnTo>
                    <a:pt x="23767" y="13898"/>
                  </a:lnTo>
                  <a:lnTo>
                    <a:pt x="23829" y="11275"/>
                  </a:lnTo>
                  <a:lnTo>
                    <a:pt x="23829" y="10026"/>
                  </a:lnTo>
                  <a:lnTo>
                    <a:pt x="23829" y="8808"/>
                  </a:lnTo>
                  <a:lnTo>
                    <a:pt x="23767" y="7621"/>
                  </a:lnTo>
                  <a:lnTo>
                    <a:pt x="23704" y="6528"/>
                  </a:lnTo>
                  <a:lnTo>
                    <a:pt x="23704" y="6528"/>
                  </a:lnTo>
                  <a:lnTo>
                    <a:pt x="23610" y="5497"/>
                  </a:lnTo>
                  <a:lnTo>
                    <a:pt x="23485" y="4592"/>
                  </a:lnTo>
                  <a:lnTo>
                    <a:pt x="23329" y="3780"/>
                  </a:lnTo>
                  <a:lnTo>
                    <a:pt x="23142" y="3030"/>
                  </a:lnTo>
                  <a:lnTo>
                    <a:pt x="22923" y="2406"/>
                  </a:lnTo>
                  <a:lnTo>
                    <a:pt x="22674" y="1844"/>
                  </a:lnTo>
                  <a:lnTo>
                    <a:pt x="22424" y="1375"/>
                  </a:lnTo>
                  <a:lnTo>
                    <a:pt x="22143" y="969"/>
                  </a:lnTo>
                  <a:lnTo>
                    <a:pt x="21830" y="626"/>
                  </a:lnTo>
                  <a:lnTo>
                    <a:pt x="21518" y="376"/>
                  </a:lnTo>
                  <a:lnTo>
                    <a:pt x="21174" y="188"/>
                  </a:lnTo>
                  <a:lnTo>
                    <a:pt x="20800" y="63"/>
                  </a:lnTo>
                  <a:lnTo>
                    <a:pt x="20456" y="1"/>
                  </a:lnTo>
                  <a:lnTo>
                    <a:pt x="20081" y="1"/>
                  </a:lnTo>
                  <a:lnTo>
                    <a:pt x="19707" y="63"/>
                  </a:lnTo>
                  <a:lnTo>
                    <a:pt x="19301" y="157"/>
                  </a:lnTo>
                  <a:lnTo>
                    <a:pt x="18926" y="313"/>
                  </a:lnTo>
                  <a:lnTo>
                    <a:pt x="18520" y="501"/>
                  </a:lnTo>
                  <a:lnTo>
                    <a:pt x="18145" y="750"/>
                  </a:lnTo>
                  <a:lnTo>
                    <a:pt x="17739" y="1032"/>
                  </a:lnTo>
                  <a:lnTo>
                    <a:pt x="17333" y="1344"/>
                  </a:lnTo>
                  <a:lnTo>
                    <a:pt x="16959" y="1687"/>
                  </a:lnTo>
                  <a:lnTo>
                    <a:pt x="16584" y="2062"/>
                  </a:lnTo>
                  <a:lnTo>
                    <a:pt x="16209" y="2468"/>
                  </a:lnTo>
                  <a:lnTo>
                    <a:pt x="15865" y="2874"/>
                  </a:lnTo>
                  <a:lnTo>
                    <a:pt x="15522" y="3311"/>
                  </a:lnTo>
                  <a:lnTo>
                    <a:pt x="15178" y="3780"/>
                  </a:lnTo>
                  <a:lnTo>
                    <a:pt x="14866" y="4248"/>
                  </a:lnTo>
                  <a:lnTo>
                    <a:pt x="14554" y="4717"/>
                  </a:lnTo>
                  <a:lnTo>
                    <a:pt x="14273" y="5216"/>
                  </a:lnTo>
                  <a:lnTo>
                    <a:pt x="14023" y="5685"/>
                  </a:lnTo>
                  <a:lnTo>
                    <a:pt x="13804" y="618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3761;p61">
              <a:extLst>
                <a:ext uri="{FF2B5EF4-FFF2-40B4-BE49-F238E27FC236}">
                  <a16:creationId xmlns:a16="http://schemas.microsoft.com/office/drawing/2014/main" id="{131FE75A-5813-141D-210E-C9FE352E75AF}"/>
                </a:ext>
              </a:extLst>
            </p:cNvPr>
            <p:cNvSpPr/>
            <p:nvPr/>
          </p:nvSpPr>
          <p:spPr>
            <a:xfrm>
              <a:off x="4526700" y="4154275"/>
              <a:ext cx="986875" cy="729225"/>
            </a:xfrm>
            <a:custGeom>
              <a:avLst/>
              <a:gdLst/>
              <a:ahLst/>
              <a:cxnLst/>
              <a:rect l="l" t="t" r="r" b="b"/>
              <a:pathLst>
                <a:path w="39475" h="29169" extrusionOk="0">
                  <a:moveTo>
                    <a:pt x="11962" y="21143"/>
                  </a:moveTo>
                  <a:lnTo>
                    <a:pt x="12024" y="21424"/>
                  </a:lnTo>
                  <a:lnTo>
                    <a:pt x="12087" y="21705"/>
                  </a:lnTo>
                  <a:lnTo>
                    <a:pt x="12180" y="21924"/>
                  </a:lnTo>
                  <a:lnTo>
                    <a:pt x="12274" y="22111"/>
                  </a:lnTo>
                  <a:lnTo>
                    <a:pt x="12399" y="22298"/>
                  </a:lnTo>
                  <a:lnTo>
                    <a:pt x="12524" y="22423"/>
                  </a:lnTo>
                  <a:lnTo>
                    <a:pt x="12774" y="22642"/>
                  </a:lnTo>
                  <a:lnTo>
                    <a:pt x="12992" y="22767"/>
                  </a:lnTo>
                  <a:lnTo>
                    <a:pt x="13180" y="22860"/>
                  </a:lnTo>
                  <a:lnTo>
                    <a:pt x="13398" y="22892"/>
                  </a:lnTo>
                  <a:lnTo>
                    <a:pt x="13398" y="22892"/>
                  </a:lnTo>
                  <a:lnTo>
                    <a:pt x="12087" y="22798"/>
                  </a:lnTo>
                  <a:lnTo>
                    <a:pt x="11431" y="22767"/>
                  </a:lnTo>
                  <a:lnTo>
                    <a:pt x="10744" y="22767"/>
                  </a:lnTo>
                  <a:lnTo>
                    <a:pt x="10335" y="22786"/>
                  </a:lnTo>
                  <a:lnTo>
                    <a:pt x="10335" y="22786"/>
                  </a:lnTo>
                  <a:lnTo>
                    <a:pt x="10369" y="22767"/>
                  </a:lnTo>
                  <a:lnTo>
                    <a:pt x="10837" y="22423"/>
                  </a:lnTo>
                  <a:lnTo>
                    <a:pt x="11212" y="22111"/>
                  </a:lnTo>
                  <a:lnTo>
                    <a:pt x="11524" y="21799"/>
                  </a:lnTo>
                  <a:lnTo>
                    <a:pt x="11712" y="21549"/>
                  </a:lnTo>
                  <a:lnTo>
                    <a:pt x="11868" y="21330"/>
                  </a:lnTo>
                  <a:lnTo>
                    <a:pt x="11962" y="21143"/>
                  </a:lnTo>
                  <a:close/>
                  <a:moveTo>
                    <a:pt x="23017" y="0"/>
                  </a:moveTo>
                  <a:lnTo>
                    <a:pt x="21393" y="32"/>
                  </a:lnTo>
                  <a:lnTo>
                    <a:pt x="19738" y="125"/>
                  </a:lnTo>
                  <a:lnTo>
                    <a:pt x="18083" y="250"/>
                  </a:lnTo>
                  <a:lnTo>
                    <a:pt x="16459" y="406"/>
                  </a:lnTo>
                  <a:lnTo>
                    <a:pt x="14897" y="594"/>
                  </a:lnTo>
                  <a:lnTo>
                    <a:pt x="12149" y="937"/>
                  </a:lnTo>
                  <a:lnTo>
                    <a:pt x="10088" y="1218"/>
                  </a:lnTo>
                  <a:lnTo>
                    <a:pt x="9401" y="1281"/>
                  </a:lnTo>
                  <a:lnTo>
                    <a:pt x="8995" y="1312"/>
                  </a:lnTo>
                  <a:lnTo>
                    <a:pt x="7246" y="1187"/>
                  </a:lnTo>
                  <a:lnTo>
                    <a:pt x="4810" y="1094"/>
                  </a:lnTo>
                  <a:lnTo>
                    <a:pt x="1687" y="1000"/>
                  </a:lnTo>
                  <a:lnTo>
                    <a:pt x="1" y="23641"/>
                  </a:lnTo>
                  <a:lnTo>
                    <a:pt x="938" y="23797"/>
                  </a:lnTo>
                  <a:lnTo>
                    <a:pt x="1812" y="23922"/>
                  </a:lnTo>
                  <a:lnTo>
                    <a:pt x="2624" y="24016"/>
                  </a:lnTo>
                  <a:lnTo>
                    <a:pt x="3405" y="24078"/>
                  </a:lnTo>
                  <a:lnTo>
                    <a:pt x="4154" y="24110"/>
                  </a:lnTo>
                  <a:lnTo>
                    <a:pt x="4841" y="24110"/>
                  </a:lnTo>
                  <a:lnTo>
                    <a:pt x="5497" y="24078"/>
                  </a:lnTo>
                  <a:lnTo>
                    <a:pt x="6122" y="24047"/>
                  </a:lnTo>
                  <a:lnTo>
                    <a:pt x="6468" y="24011"/>
                  </a:lnTo>
                  <a:lnTo>
                    <a:pt x="6468" y="24011"/>
                  </a:lnTo>
                  <a:lnTo>
                    <a:pt x="6465" y="24016"/>
                  </a:lnTo>
                  <a:lnTo>
                    <a:pt x="6372" y="24172"/>
                  </a:lnTo>
                  <a:lnTo>
                    <a:pt x="6278" y="24359"/>
                  </a:lnTo>
                  <a:lnTo>
                    <a:pt x="6247" y="24547"/>
                  </a:lnTo>
                  <a:lnTo>
                    <a:pt x="6247" y="24765"/>
                  </a:lnTo>
                  <a:lnTo>
                    <a:pt x="6278" y="24984"/>
                  </a:lnTo>
                  <a:lnTo>
                    <a:pt x="6309" y="25203"/>
                  </a:lnTo>
                  <a:lnTo>
                    <a:pt x="6403" y="25452"/>
                  </a:lnTo>
                  <a:lnTo>
                    <a:pt x="6465" y="25609"/>
                  </a:lnTo>
                  <a:lnTo>
                    <a:pt x="6590" y="25796"/>
                  </a:lnTo>
                  <a:lnTo>
                    <a:pt x="6871" y="26108"/>
                  </a:lnTo>
                  <a:lnTo>
                    <a:pt x="7277" y="26452"/>
                  </a:lnTo>
                  <a:lnTo>
                    <a:pt x="7746" y="26795"/>
                  </a:lnTo>
                  <a:lnTo>
                    <a:pt x="8308" y="27139"/>
                  </a:lnTo>
                  <a:lnTo>
                    <a:pt x="8932" y="27451"/>
                  </a:lnTo>
                  <a:lnTo>
                    <a:pt x="9619" y="27763"/>
                  </a:lnTo>
                  <a:lnTo>
                    <a:pt x="10338" y="28044"/>
                  </a:lnTo>
                  <a:lnTo>
                    <a:pt x="11118" y="28326"/>
                  </a:lnTo>
                  <a:lnTo>
                    <a:pt x="11930" y="28575"/>
                  </a:lnTo>
                  <a:lnTo>
                    <a:pt x="12774" y="28763"/>
                  </a:lnTo>
                  <a:lnTo>
                    <a:pt x="13617" y="28950"/>
                  </a:lnTo>
                  <a:lnTo>
                    <a:pt x="14460" y="29075"/>
                  </a:lnTo>
                  <a:lnTo>
                    <a:pt x="15303" y="29138"/>
                  </a:lnTo>
                  <a:lnTo>
                    <a:pt x="16115" y="29169"/>
                  </a:lnTo>
                  <a:lnTo>
                    <a:pt x="16927" y="29138"/>
                  </a:lnTo>
                  <a:lnTo>
                    <a:pt x="17583" y="29044"/>
                  </a:lnTo>
                  <a:lnTo>
                    <a:pt x="18207" y="28888"/>
                  </a:lnTo>
                  <a:lnTo>
                    <a:pt x="18801" y="28669"/>
                  </a:lnTo>
                  <a:lnTo>
                    <a:pt x="19394" y="28419"/>
                  </a:lnTo>
                  <a:lnTo>
                    <a:pt x="19956" y="28107"/>
                  </a:lnTo>
                  <a:lnTo>
                    <a:pt x="20518" y="27732"/>
                  </a:lnTo>
                  <a:lnTo>
                    <a:pt x="21018" y="27326"/>
                  </a:lnTo>
                  <a:lnTo>
                    <a:pt x="21487" y="26858"/>
                  </a:lnTo>
                  <a:lnTo>
                    <a:pt x="21518" y="26920"/>
                  </a:lnTo>
                  <a:lnTo>
                    <a:pt x="21705" y="27108"/>
                  </a:lnTo>
                  <a:lnTo>
                    <a:pt x="22017" y="27357"/>
                  </a:lnTo>
                  <a:lnTo>
                    <a:pt x="22236" y="27514"/>
                  </a:lnTo>
                  <a:lnTo>
                    <a:pt x="22486" y="27638"/>
                  </a:lnTo>
                  <a:lnTo>
                    <a:pt x="22736" y="27763"/>
                  </a:lnTo>
                  <a:lnTo>
                    <a:pt x="23048" y="27857"/>
                  </a:lnTo>
                  <a:lnTo>
                    <a:pt x="23392" y="27951"/>
                  </a:lnTo>
                  <a:lnTo>
                    <a:pt x="23766" y="28044"/>
                  </a:lnTo>
                  <a:lnTo>
                    <a:pt x="24204" y="28076"/>
                  </a:lnTo>
                  <a:lnTo>
                    <a:pt x="24641" y="28076"/>
                  </a:lnTo>
                  <a:lnTo>
                    <a:pt x="25140" y="28013"/>
                  </a:lnTo>
                  <a:lnTo>
                    <a:pt x="25640" y="27920"/>
                  </a:lnTo>
                  <a:lnTo>
                    <a:pt x="26171" y="27763"/>
                  </a:lnTo>
                  <a:lnTo>
                    <a:pt x="26639" y="27576"/>
                  </a:lnTo>
                  <a:lnTo>
                    <a:pt x="27077" y="27295"/>
                  </a:lnTo>
                  <a:lnTo>
                    <a:pt x="27483" y="26951"/>
                  </a:lnTo>
                  <a:lnTo>
                    <a:pt x="27857" y="26577"/>
                  </a:lnTo>
                  <a:lnTo>
                    <a:pt x="28170" y="26171"/>
                  </a:lnTo>
                  <a:lnTo>
                    <a:pt x="28420" y="25702"/>
                  </a:lnTo>
                  <a:lnTo>
                    <a:pt x="28607" y="25203"/>
                  </a:lnTo>
                  <a:lnTo>
                    <a:pt x="29075" y="25390"/>
                  </a:lnTo>
                  <a:lnTo>
                    <a:pt x="29544" y="25546"/>
                  </a:lnTo>
                  <a:lnTo>
                    <a:pt x="30043" y="25640"/>
                  </a:lnTo>
                  <a:lnTo>
                    <a:pt x="30543" y="25702"/>
                  </a:lnTo>
                  <a:lnTo>
                    <a:pt x="31043" y="25702"/>
                  </a:lnTo>
                  <a:lnTo>
                    <a:pt x="31574" y="25640"/>
                  </a:lnTo>
                  <a:lnTo>
                    <a:pt x="32042" y="25515"/>
                  </a:lnTo>
                  <a:lnTo>
                    <a:pt x="32542" y="25328"/>
                  </a:lnTo>
                  <a:lnTo>
                    <a:pt x="32854" y="25203"/>
                  </a:lnTo>
                  <a:lnTo>
                    <a:pt x="33135" y="25015"/>
                  </a:lnTo>
                  <a:lnTo>
                    <a:pt x="33416" y="24797"/>
                  </a:lnTo>
                  <a:lnTo>
                    <a:pt x="33666" y="24578"/>
                  </a:lnTo>
                  <a:lnTo>
                    <a:pt x="33885" y="24328"/>
                  </a:lnTo>
                  <a:lnTo>
                    <a:pt x="34072" y="24078"/>
                  </a:lnTo>
                  <a:lnTo>
                    <a:pt x="34384" y="23579"/>
                  </a:lnTo>
                  <a:lnTo>
                    <a:pt x="34634" y="23141"/>
                  </a:lnTo>
                  <a:lnTo>
                    <a:pt x="34790" y="22735"/>
                  </a:lnTo>
                  <a:lnTo>
                    <a:pt x="34915" y="22392"/>
                  </a:lnTo>
                  <a:lnTo>
                    <a:pt x="35071" y="22361"/>
                  </a:lnTo>
                  <a:lnTo>
                    <a:pt x="35540" y="22298"/>
                  </a:lnTo>
                  <a:lnTo>
                    <a:pt x="35852" y="22205"/>
                  </a:lnTo>
                  <a:lnTo>
                    <a:pt x="36227" y="22111"/>
                  </a:lnTo>
                  <a:lnTo>
                    <a:pt x="36602" y="21986"/>
                  </a:lnTo>
                  <a:lnTo>
                    <a:pt x="37008" y="21799"/>
                  </a:lnTo>
                  <a:lnTo>
                    <a:pt x="37414" y="21580"/>
                  </a:lnTo>
                  <a:lnTo>
                    <a:pt x="37788" y="21299"/>
                  </a:lnTo>
                  <a:lnTo>
                    <a:pt x="38194" y="20987"/>
                  </a:lnTo>
                  <a:lnTo>
                    <a:pt x="38538" y="20612"/>
                  </a:lnTo>
                  <a:lnTo>
                    <a:pt x="38694" y="20393"/>
                  </a:lnTo>
                  <a:lnTo>
                    <a:pt x="38850" y="20175"/>
                  </a:lnTo>
                  <a:lnTo>
                    <a:pt x="38975" y="19925"/>
                  </a:lnTo>
                  <a:lnTo>
                    <a:pt x="39100" y="19675"/>
                  </a:lnTo>
                  <a:lnTo>
                    <a:pt x="39225" y="19394"/>
                  </a:lnTo>
                  <a:lnTo>
                    <a:pt x="39319" y="19082"/>
                  </a:lnTo>
                  <a:lnTo>
                    <a:pt x="39381" y="18769"/>
                  </a:lnTo>
                  <a:lnTo>
                    <a:pt x="39444" y="18426"/>
                  </a:lnTo>
                  <a:lnTo>
                    <a:pt x="39475" y="17864"/>
                  </a:lnTo>
                  <a:lnTo>
                    <a:pt x="39475" y="17239"/>
                  </a:lnTo>
                  <a:lnTo>
                    <a:pt x="39444" y="16646"/>
                  </a:lnTo>
                  <a:lnTo>
                    <a:pt x="39350" y="16021"/>
                  </a:lnTo>
                  <a:lnTo>
                    <a:pt x="39225" y="15397"/>
                  </a:lnTo>
                  <a:lnTo>
                    <a:pt x="39069" y="14741"/>
                  </a:lnTo>
                  <a:lnTo>
                    <a:pt x="38881" y="14085"/>
                  </a:lnTo>
                  <a:lnTo>
                    <a:pt x="38663" y="13429"/>
                  </a:lnTo>
                  <a:lnTo>
                    <a:pt x="38413" y="12773"/>
                  </a:lnTo>
                  <a:lnTo>
                    <a:pt x="38132" y="12117"/>
                  </a:lnTo>
                  <a:lnTo>
                    <a:pt x="37820" y="11493"/>
                  </a:lnTo>
                  <a:lnTo>
                    <a:pt x="37476" y="10837"/>
                  </a:lnTo>
                  <a:lnTo>
                    <a:pt x="37133" y="10181"/>
                  </a:lnTo>
                  <a:lnTo>
                    <a:pt x="36758" y="9525"/>
                  </a:lnTo>
                  <a:lnTo>
                    <a:pt x="35977" y="8276"/>
                  </a:lnTo>
                  <a:lnTo>
                    <a:pt x="35134" y="7090"/>
                  </a:lnTo>
                  <a:lnTo>
                    <a:pt x="34291" y="5934"/>
                  </a:lnTo>
                  <a:lnTo>
                    <a:pt x="33416" y="4872"/>
                  </a:lnTo>
                  <a:lnTo>
                    <a:pt x="32542" y="3904"/>
                  </a:lnTo>
                  <a:lnTo>
                    <a:pt x="31730" y="3030"/>
                  </a:lnTo>
                  <a:lnTo>
                    <a:pt x="30918" y="2280"/>
                  </a:lnTo>
                  <a:lnTo>
                    <a:pt x="30200" y="1687"/>
                  </a:lnTo>
                  <a:lnTo>
                    <a:pt x="29856" y="1437"/>
                  </a:lnTo>
                  <a:lnTo>
                    <a:pt x="29544" y="1218"/>
                  </a:lnTo>
                  <a:lnTo>
                    <a:pt x="29075" y="969"/>
                  </a:lnTo>
                  <a:lnTo>
                    <a:pt x="28544" y="750"/>
                  </a:lnTo>
                  <a:lnTo>
                    <a:pt x="27982" y="563"/>
                  </a:lnTo>
                  <a:lnTo>
                    <a:pt x="27389" y="406"/>
                  </a:lnTo>
                  <a:lnTo>
                    <a:pt x="26733" y="282"/>
                  </a:lnTo>
                  <a:lnTo>
                    <a:pt x="26046" y="188"/>
                  </a:lnTo>
                  <a:lnTo>
                    <a:pt x="25328" y="94"/>
                  </a:lnTo>
                  <a:lnTo>
                    <a:pt x="24578" y="32"/>
                  </a:lnTo>
                  <a:lnTo>
                    <a:pt x="23798"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3762;p61">
              <a:extLst>
                <a:ext uri="{FF2B5EF4-FFF2-40B4-BE49-F238E27FC236}">
                  <a16:creationId xmlns:a16="http://schemas.microsoft.com/office/drawing/2014/main" id="{7B54AC87-6D66-F462-25D0-13A445FEB036}"/>
                </a:ext>
              </a:extLst>
            </p:cNvPr>
            <p:cNvSpPr/>
            <p:nvPr/>
          </p:nvSpPr>
          <p:spPr>
            <a:xfrm>
              <a:off x="4929575" y="4367425"/>
              <a:ext cx="168650" cy="459875"/>
            </a:xfrm>
            <a:custGeom>
              <a:avLst/>
              <a:gdLst/>
              <a:ahLst/>
              <a:cxnLst/>
              <a:rect l="l" t="t" r="r" b="b"/>
              <a:pathLst>
                <a:path w="6746" h="18395" extrusionOk="0">
                  <a:moveTo>
                    <a:pt x="156" y="0"/>
                  </a:moveTo>
                  <a:lnTo>
                    <a:pt x="63" y="31"/>
                  </a:lnTo>
                  <a:lnTo>
                    <a:pt x="0" y="125"/>
                  </a:lnTo>
                  <a:lnTo>
                    <a:pt x="0" y="187"/>
                  </a:lnTo>
                  <a:lnTo>
                    <a:pt x="31" y="250"/>
                  </a:lnTo>
                  <a:lnTo>
                    <a:pt x="375" y="687"/>
                  </a:lnTo>
                  <a:lnTo>
                    <a:pt x="750" y="1124"/>
                  </a:lnTo>
                  <a:lnTo>
                    <a:pt x="1374" y="2061"/>
                  </a:lnTo>
                  <a:lnTo>
                    <a:pt x="1999" y="3029"/>
                  </a:lnTo>
                  <a:lnTo>
                    <a:pt x="2530" y="3997"/>
                  </a:lnTo>
                  <a:lnTo>
                    <a:pt x="3061" y="5028"/>
                  </a:lnTo>
                  <a:lnTo>
                    <a:pt x="3560" y="6027"/>
                  </a:lnTo>
                  <a:lnTo>
                    <a:pt x="4497" y="8120"/>
                  </a:lnTo>
                  <a:lnTo>
                    <a:pt x="4997" y="9369"/>
                  </a:lnTo>
                  <a:lnTo>
                    <a:pt x="5247" y="9962"/>
                  </a:lnTo>
                  <a:lnTo>
                    <a:pt x="5465" y="10618"/>
                  </a:lnTo>
                  <a:lnTo>
                    <a:pt x="5653" y="11243"/>
                  </a:lnTo>
                  <a:lnTo>
                    <a:pt x="5809" y="11867"/>
                  </a:lnTo>
                  <a:lnTo>
                    <a:pt x="5965" y="12492"/>
                  </a:lnTo>
                  <a:lnTo>
                    <a:pt x="6059" y="13148"/>
                  </a:lnTo>
                  <a:lnTo>
                    <a:pt x="6121" y="13772"/>
                  </a:lnTo>
                  <a:lnTo>
                    <a:pt x="6152" y="14428"/>
                  </a:lnTo>
                  <a:lnTo>
                    <a:pt x="6152" y="15053"/>
                  </a:lnTo>
                  <a:lnTo>
                    <a:pt x="6090" y="15708"/>
                  </a:lnTo>
                  <a:lnTo>
                    <a:pt x="5965" y="16333"/>
                  </a:lnTo>
                  <a:lnTo>
                    <a:pt x="5809" y="16989"/>
                  </a:lnTo>
                  <a:lnTo>
                    <a:pt x="5590" y="17613"/>
                  </a:lnTo>
                  <a:lnTo>
                    <a:pt x="5309" y="18238"/>
                  </a:lnTo>
                  <a:lnTo>
                    <a:pt x="5309" y="18301"/>
                  </a:lnTo>
                  <a:lnTo>
                    <a:pt x="5309" y="18332"/>
                  </a:lnTo>
                  <a:lnTo>
                    <a:pt x="5372" y="18394"/>
                  </a:lnTo>
                  <a:lnTo>
                    <a:pt x="5497" y="18394"/>
                  </a:lnTo>
                  <a:lnTo>
                    <a:pt x="5528" y="18363"/>
                  </a:lnTo>
                  <a:lnTo>
                    <a:pt x="5840" y="17801"/>
                  </a:lnTo>
                  <a:lnTo>
                    <a:pt x="6121" y="17239"/>
                  </a:lnTo>
                  <a:lnTo>
                    <a:pt x="6340" y="16645"/>
                  </a:lnTo>
                  <a:lnTo>
                    <a:pt x="6496" y="16083"/>
                  </a:lnTo>
                  <a:lnTo>
                    <a:pt x="6621" y="15490"/>
                  </a:lnTo>
                  <a:lnTo>
                    <a:pt x="6714" y="14897"/>
                  </a:lnTo>
                  <a:lnTo>
                    <a:pt x="6746" y="14303"/>
                  </a:lnTo>
                  <a:lnTo>
                    <a:pt x="6714" y="13679"/>
                  </a:lnTo>
                  <a:lnTo>
                    <a:pt x="6683" y="13085"/>
                  </a:lnTo>
                  <a:lnTo>
                    <a:pt x="6590" y="12492"/>
                  </a:lnTo>
                  <a:lnTo>
                    <a:pt x="6496" y="11899"/>
                  </a:lnTo>
                  <a:lnTo>
                    <a:pt x="6340" y="11274"/>
                  </a:lnTo>
                  <a:lnTo>
                    <a:pt x="6184" y="10681"/>
                  </a:lnTo>
                  <a:lnTo>
                    <a:pt x="5996" y="10087"/>
                  </a:lnTo>
                  <a:lnTo>
                    <a:pt x="5778" y="9494"/>
                  </a:lnTo>
                  <a:lnTo>
                    <a:pt x="5559" y="8900"/>
                  </a:lnTo>
                  <a:lnTo>
                    <a:pt x="5059" y="7714"/>
                  </a:lnTo>
                  <a:lnTo>
                    <a:pt x="4528" y="6527"/>
                  </a:lnTo>
                  <a:lnTo>
                    <a:pt x="3966" y="5372"/>
                  </a:lnTo>
                  <a:lnTo>
                    <a:pt x="3342" y="4216"/>
                  </a:lnTo>
                  <a:lnTo>
                    <a:pt x="2655" y="3061"/>
                  </a:lnTo>
                  <a:lnTo>
                    <a:pt x="2280" y="2530"/>
                  </a:lnTo>
                  <a:lnTo>
                    <a:pt x="1905" y="1999"/>
                  </a:lnTo>
                  <a:lnTo>
                    <a:pt x="1530" y="1468"/>
                  </a:lnTo>
                  <a:lnTo>
                    <a:pt x="1124" y="968"/>
                  </a:lnTo>
                  <a:lnTo>
                    <a:pt x="687" y="500"/>
                  </a:lnTo>
                  <a:lnTo>
                    <a:pt x="250" y="31"/>
                  </a:lnTo>
                  <a:lnTo>
                    <a:pt x="21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3763;p61">
              <a:extLst>
                <a:ext uri="{FF2B5EF4-FFF2-40B4-BE49-F238E27FC236}">
                  <a16:creationId xmlns:a16="http://schemas.microsoft.com/office/drawing/2014/main" id="{6876E1C5-BAD1-2239-B16E-7C68001624D3}"/>
                </a:ext>
              </a:extLst>
            </p:cNvPr>
            <p:cNvSpPr/>
            <p:nvPr/>
          </p:nvSpPr>
          <p:spPr>
            <a:xfrm>
              <a:off x="5091175" y="4334625"/>
              <a:ext cx="173350" cy="449725"/>
            </a:xfrm>
            <a:custGeom>
              <a:avLst/>
              <a:gdLst/>
              <a:ahLst/>
              <a:cxnLst/>
              <a:rect l="l" t="t" r="r" b="b"/>
              <a:pathLst>
                <a:path w="6934" h="17989" extrusionOk="0">
                  <a:moveTo>
                    <a:pt x="126" y="0"/>
                  </a:moveTo>
                  <a:lnTo>
                    <a:pt x="63" y="32"/>
                  </a:lnTo>
                  <a:lnTo>
                    <a:pt x="1" y="94"/>
                  </a:lnTo>
                  <a:lnTo>
                    <a:pt x="1" y="157"/>
                  </a:lnTo>
                  <a:lnTo>
                    <a:pt x="32" y="188"/>
                  </a:lnTo>
                  <a:lnTo>
                    <a:pt x="1343" y="2155"/>
                  </a:lnTo>
                  <a:lnTo>
                    <a:pt x="2031" y="3155"/>
                  </a:lnTo>
                  <a:lnTo>
                    <a:pt x="2655" y="4185"/>
                  </a:lnTo>
                  <a:lnTo>
                    <a:pt x="3280" y="5247"/>
                  </a:lnTo>
                  <a:lnTo>
                    <a:pt x="3873" y="6309"/>
                  </a:lnTo>
                  <a:lnTo>
                    <a:pt x="4404" y="7402"/>
                  </a:lnTo>
                  <a:lnTo>
                    <a:pt x="4904" y="8526"/>
                  </a:lnTo>
                  <a:lnTo>
                    <a:pt x="5341" y="9650"/>
                  </a:lnTo>
                  <a:lnTo>
                    <a:pt x="5684" y="10806"/>
                  </a:lnTo>
                  <a:lnTo>
                    <a:pt x="5841" y="11368"/>
                  </a:lnTo>
                  <a:lnTo>
                    <a:pt x="5997" y="11961"/>
                  </a:lnTo>
                  <a:lnTo>
                    <a:pt x="6090" y="12523"/>
                  </a:lnTo>
                  <a:lnTo>
                    <a:pt x="6184" y="13117"/>
                  </a:lnTo>
                  <a:lnTo>
                    <a:pt x="6247" y="13710"/>
                  </a:lnTo>
                  <a:lnTo>
                    <a:pt x="6309" y="14304"/>
                  </a:lnTo>
                  <a:lnTo>
                    <a:pt x="6309" y="14897"/>
                  </a:lnTo>
                  <a:lnTo>
                    <a:pt x="6309" y="15490"/>
                  </a:lnTo>
                  <a:lnTo>
                    <a:pt x="6278" y="16084"/>
                  </a:lnTo>
                  <a:lnTo>
                    <a:pt x="6184" y="16708"/>
                  </a:lnTo>
                  <a:lnTo>
                    <a:pt x="6090" y="17302"/>
                  </a:lnTo>
                  <a:lnTo>
                    <a:pt x="5965" y="17926"/>
                  </a:lnTo>
                  <a:lnTo>
                    <a:pt x="5997" y="17989"/>
                  </a:lnTo>
                  <a:lnTo>
                    <a:pt x="6059" y="17989"/>
                  </a:lnTo>
                  <a:lnTo>
                    <a:pt x="6090" y="17957"/>
                  </a:lnTo>
                  <a:lnTo>
                    <a:pt x="6340" y="17395"/>
                  </a:lnTo>
                  <a:lnTo>
                    <a:pt x="6528" y="16833"/>
                  </a:lnTo>
                  <a:lnTo>
                    <a:pt x="6684" y="16240"/>
                  </a:lnTo>
                  <a:lnTo>
                    <a:pt x="6809" y="15678"/>
                  </a:lnTo>
                  <a:lnTo>
                    <a:pt x="6902" y="15084"/>
                  </a:lnTo>
                  <a:lnTo>
                    <a:pt x="6934" y="14491"/>
                  </a:lnTo>
                  <a:lnTo>
                    <a:pt x="6934" y="13866"/>
                  </a:lnTo>
                  <a:lnTo>
                    <a:pt x="6902" y="13273"/>
                  </a:lnTo>
                  <a:lnTo>
                    <a:pt x="6840" y="12648"/>
                  </a:lnTo>
                  <a:lnTo>
                    <a:pt x="6746" y="12055"/>
                  </a:lnTo>
                  <a:lnTo>
                    <a:pt x="6653" y="11430"/>
                  </a:lnTo>
                  <a:lnTo>
                    <a:pt x="6496" y="10806"/>
                  </a:lnTo>
                  <a:lnTo>
                    <a:pt x="6309" y="10212"/>
                  </a:lnTo>
                  <a:lnTo>
                    <a:pt x="6122" y="9588"/>
                  </a:lnTo>
                  <a:lnTo>
                    <a:pt x="5903" y="8995"/>
                  </a:lnTo>
                  <a:lnTo>
                    <a:pt x="5653" y="8370"/>
                  </a:lnTo>
                  <a:lnTo>
                    <a:pt x="5403" y="7777"/>
                  </a:lnTo>
                  <a:lnTo>
                    <a:pt x="5122" y="7183"/>
                  </a:lnTo>
                  <a:lnTo>
                    <a:pt x="4529" y="6028"/>
                  </a:lnTo>
                  <a:lnTo>
                    <a:pt x="3873" y="4872"/>
                  </a:lnTo>
                  <a:lnTo>
                    <a:pt x="3155" y="3810"/>
                  </a:lnTo>
                  <a:lnTo>
                    <a:pt x="2437" y="2749"/>
                  </a:lnTo>
                  <a:lnTo>
                    <a:pt x="1687" y="1781"/>
                  </a:lnTo>
                  <a:lnTo>
                    <a:pt x="938" y="875"/>
                  </a:lnTo>
                  <a:lnTo>
                    <a:pt x="188" y="32"/>
                  </a:lnTo>
                  <a:lnTo>
                    <a:pt x="15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3764;p61">
              <a:extLst>
                <a:ext uri="{FF2B5EF4-FFF2-40B4-BE49-F238E27FC236}">
                  <a16:creationId xmlns:a16="http://schemas.microsoft.com/office/drawing/2014/main" id="{86DAF585-1B3E-F81D-1C34-357841FDD343}"/>
                </a:ext>
              </a:extLst>
            </p:cNvPr>
            <p:cNvSpPr/>
            <p:nvPr/>
          </p:nvSpPr>
          <p:spPr>
            <a:xfrm>
              <a:off x="5237950" y="4294025"/>
              <a:ext cx="177250" cy="420050"/>
            </a:xfrm>
            <a:custGeom>
              <a:avLst/>
              <a:gdLst/>
              <a:ahLst/>
              <a:cxnLst/>
              <a:rect l="l" t="t" r="r" b="b"/>
              <a:pathLst>
                <a:path w="7090" h="16802" extrusionOk="0">
                  <a:moveTo>
                    <a:pt x="126" y="1"/>
                  </a:moveTo>
                  <a:lnTo>
                    <a:pt x="32" y="32"/>
                  </a:lnTo>
                  <a:lnTo>
                    <a:pt x="1" y="94"/>
                  </a:lnTo>
                  <a:lnTo>
                    <a:pt x="1" y="157"/>
                  </a:lnTo>
                  <a:lnTo>
                    <a:pt x="32" y="188"/>
                  </a:lnTo>
                  <a:lnTo>
                    <a:pt x="782" y="1062"/>
                  </a:lnTo>
                  <a:lnTo>
                    <a:pt x="1500" y="1999"/>
                  </a:lnTo>
                  <a:lnTo>
                    <a:pt x="2218" y="2905"/>
                  </a:lnTo>
                  <a:lnTo>
                    <a:pt x="2874" y="3873"/>
                  </a:lnTo>
                  <a:lnTo>
                    <a:pt x="3467" y="4810"/>
                  </a:lnTo>
                  <a:lnTo>
                    <a:pt x="4029" y="5809"/>
                  </a:lnTo>
                  <a:lnTo>
                    <a:pt x="4560" y="6809"/>
                  </a:lnTo>
                  <a:lnTo>
                    <a:pt x="5029" y="7839"/>
                  </a:lnTo>
                  <a:lnTo>
                    <a:pt x="5435" y="8870"/>
                  </a:lnTo>
                  <a:lnTo>
                    <a:pt x="5809" y="9931"/>
                  </a:lnTo>
                  <a:lnTo>
                    <a:pt x="6091" y="11025"/>
                  </a:lnTo>
                  <a:lnTo>
                    <a:pt x="6309" y="12118"/>
                  </a:lnTo>
                  <a:lnTo>
                    <a:pt x="6465" y="13242"/>
                  </a:lnTo>
                  <a:lnTo>
                    <a:pt x="6528" y="13804"/>
                  </a:lnTo>
                  <a:lnTo>
                    <a:pt x="6559" y="14366"/>
                  </a:lnTo>
                  <a:lnTo>
                    <a:pt x="6559" y="14959"/>
                  </a:lnTo>
                  <a:lnTo>
                    <a:pt x="6559" y="15553"/>
                  </a:lnTo>
                  <a:lnTo>
                    <a:pt x="6528" y="16146"/>
                  </a:lnTo>
                  <a:lnTo>
                    <a:pt x="6497" y="16739"/>
                  </a:lnTo>
                  <a:lnTo>
                    <a:pt x="6497" y="16771"/>
                  </a:lnTo>
                  <a:lnTo>
                    <a:pt x="6528" y="16802"/>
                  </a:lnTo>
                  <a:lnTo>
                    <a:pt x="6590" y="16802"/>
                  </a:lnTo>
                  <a:lnTo>
                    <a:pt x="6621" y="16771"/>
                  </a:lnTo>
                  <a:lnTo>
                    <a:pt x="6778" y="16177"/>
                  </a:lnTo>
                  <a:lnTo>
                    <a:pt x="6902" y="15584"/>
                  </a:lnTo>
                  <a:lnTo>
                    <a:pt x="6996" y="14991"/>
                  </a:lnTo>
                  <a:lnTo>
                    <a:pt x="7059" y="14397"/>
                  </a:lnTo>
                  <a:lnTo>
                    <a:pt x="7090" y="13804"/>
                  </a:lnTo>
                  <a:lnTo>
                    <a:pt x="7090" y="13211"/>
                  </a:lnTo>
                  <a:lnTo>
                    <a:pt x="7059" y="12617"/>
                  </a:lnTo>
                  <a:lnTo>
                    <a:pt x="6996" y="12024"/>
                  </a:lnTo>
                  <a:lnTo>
                    <a:pt x="6902" y="11462"/>
                  </a:lnTo>
                  <a:lnTo>
                    <a:pt x="6778" y="10868"/>
                  </a:lnTo>
                  <a:lnTo>
                    <a:pt x="6653" y="10306"/>
                  </a:lnTo>
                  <a:lnTo>
                    <a:pt x="6465" y="9744"/>
                  </a:lnTo>
                  <a:lnTo>
                    <a:pt x="6278" y="9151"/>
                  </a:lnTo>
                  <a:lnTo>
                    <a:pt x="6059" y="8589"/>
                  </a:lnTo>
                  <a:lnTo>
                    <a:pt x="5809" y="8058"/>
                  </a:lnTo>
                  <a:lnTo>
                    <a:pt x="5560" y="7496"/>
                  </a:lnTo>
                  <a:lnTo>
                    <a:pt x="5029" y="6496"/>
                  </a:lnTo>
                  <a:lnTo>
                    <a:pt x="4467" y="5466"/>
                  </a:lnTo>
                  <a:lnTo>
                    <a:pt x="3873" y="4466"/>
                  </a:lnTo>
                  <a:lnTo>
                    <a:pt x="3217" y="3498"/>
                  </a:lnTo>
                  <a:lnTo>
                    <a:pt x="2530" y="2561"/>
                  </a:lnTo>
                  <a:lnTo>
                    <a:pt x="1812" y="1656"/>
                  </a:lnTo>
                  <a:lnTo>
                    <a:pt x="1437" y="1218"/>
                  </a:lnTo>
                  <a:lnTo>
                    <a:pt x="1031" y="813"/>
                  </a:lnTo>
                  <a:lnTo>
                    <a:pt x="625" y="407"/>
                  </a:lnTo>
                  <a:lnTo>
                    <a:pt x="188" y="32"/>
                  </a:lnTo>
                  <a:lnTo>
                    <a:pt x="15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3765;p61">
              <a:extLst>
                <a:ext uri="{FF2B5EF4-FFF2-40B4-BE49-F238E27FC236}">
                  <a16:creationId xmlns:a16="http://schemas.microsoft.com/office/drawing/2014/main" id="{06EB461D-1556-87A6-0F79-DA12FD6F79C1}"/>
                </a:ext>
              </a:extLst>
            </p:cNvPr>
            <p:cNvSpPr/>
            <p:nvPr/>
          </p:nvSpPr>
          <p:spPr>
            <a:xfrm>
              <a:off x="4685975" y="4618800"/>
              <a:ext cx="274850" cy="142125"/>
            </a:xfrm>
            <a:custGeom>
              <a:avLst/>
              <a:gdLst/>
              <a:ahLst/>
              <a:cxnLst/>
              <a:rect l="l" t="t" r="r" b="b"/>
              <a:pathLst>
                <a:path w="10994" h="5685" extrusionOk="0">
                  <a:moveTo>
                    <a:pt x="5653" y="2812"/>
                  </a:moveTo>
                  <a:lnTo>
                    <a:pt x="5747" y="3280"/>
                  </a:lnTo>
                  <a:lnTo>
                    <a:pt x="5934" y="3717"/>
                  </a:lnTo>
                  <a:lnTo>
                    <a:pt x="5153" y="3686"/>
                  </a:lnTo>
                  <a:lnTo>
                    <a:pt x="5372" y="3436"/>
                  </a:lnTo>
                  <a:lnTo>
                    <a:pt x="5528" y="3124"/>
                  </a:lnTo>
                  <a:lnTo>
                    <a:pt x="5653" y="2812"/>
                  </a:lnTo>
                  <a:close/>
                  <a:moveTo>
                    <a:pt x="6527" y="1"/>
                  </a:moveTo>
                  <a:lnTo>
                    <a:pt x="6309" y="220"/>
                  </a:lnTo>
                  <a:lnTo>
                    <a:pt x="6121" y="501"/>
                  </a:lnTo>
                  <a:lnTo>
                    <a:pt x="5934" y="782"/>
                  </a:lnTo>
                  <a:lnTo>
                    <a:pt x="5809" y="1063"/>
                  </a:lnTo>
                  <a:lnTo>
                    <a:pt x="5684" y="1375"/>
                  </a:lnTo>
                  <a:lnTo>
                    <a:pt x="5622" y="1687"/>
                  </a:lnTo>
                  <a:lnTo>
                    <a:pt x="5591" y="2031"/>
                  </a:lnTo>
                  <a:lnTo>
                    <a:pt x="5591" y="2343"/>
                  </a:lnTo>
                  <a:lnTo>
                    <a:pt x="5591" y="2437"/>
                  </a:lnTo>
                  <a:lnTo>
                    <a:pt x="5466" y="2687"/>
                  </a:lnTo>
                  <a:lnTo>
                    <a:pt x="5310" y="2874"/>
                  </a:lnTo>
                  <a:lnTo>
                    <a:pt x="5153" y="3093"/>
                  </a:lnTo>
                  <a:lnTo>
                    <a:pt x="4997" y="3280"/>
                  </a:lnTo>
                  <a:lnTo>
                    <a:pt x="4779" y="3467"/>
                  </a:lnTo>
                  <a:lnTo>
                    <a:pt x="4529" y="3655"/>
                  </a:lnTo>
                  <a:lnTo>
                    <a:pt x="3842" y="3717"/>
                  </a:lnTo>
                  <a:lnTo>
                    <a:pt x="3186" y="3811"/>
                  </a:lnTo>
                  <a:lnTo>
                    <a:pt x="2530" y="3967"/>
                  </a:lnTo>
                  <a:lnTo>
                    <a:pt x="1937" y="4186"/>
                  </a:lnTo>
                  <a:lnTo>
                    <a:pt x="1624" y="4311"/>
                  </a:lnTo>
                  <a:lnTo>
                    <a:pt x="1343" y="4436"/>
                  </a:lnTo>
                  <a:lnTo>
                    <a:pt x="1094" y="4592"/>
                  </a:lnTo>
                  <a:lnTo>
                    <a:pt x="844" y="4779"/>
                  </a:lnTo>
                  <a:lnTo>
                    <a:pt x="594" y="4966"/>
                  </a:lnTo>
                  <a:lnTo>
                    <a:pt x="375" y="5185"/>
                  </a:lnTo>
                  <a:lnTo>
                    <a:pt x="188" y="5404"/>
                  </a:lnTo>
                  <a:lnTo>
                    <a:pt x="1" y="5653"/>
                  </a:lnTo>
                  <a:lnTo>
                    <a:pt x="1" y="5685"/>
                  </a:lnTo>
                  <a:lnTo>
                    <a:pt x="32" y="5685"/>
                  </a:lnTo>
                  <a:lnTo>
                    <a:pt x="344" y="5404"/>
                  </a:lnTo>
                  <a:lnTo>
                    <a:pt x="656" y="5185"/>
                  </a:lnTo>
                  <a:lnTo>
                    <a:pt x="1000" y="4966"/>
                  </a:lnTo>
                  <a:lnTo>
                    <a:pt x="1375" y="4810"/>
                  </a:lnTo>
                  <a:lnTo>
                    <a:pt x="1749" y="4654"/>
                  </a:lnTo>
                  <a:lnTo>
                    <a:pt x="2124" y="4529"/>
                  </a:lnTo>
                  <a:lnTo>
                    <a:pt x="2561" y="4436"/>
                  </a:lnTo>
                  <a:lnTo>
                    <a:pt x="2967" y="4373"/>
                  </a:lnTo>
                  <a:lnTo>
                    <a:pt x="3405" y="4311"/>
                  </a:lnTo>
                  <a:lnTo>
                    <a:pt x="4747" y="4311"/>
                  </a:lnTo>
                  <a:lnTo>
                    <a:pt x="5684" y="4373"/>
                  </a:lnTo>
                  <a:lnTo>
                    <a:pt x="6621" y="4498"/>
                  </a:lnTo>
                  <a:lnTo>
                    <a:pt x="6715" y="4498"/>
                  </a:lnTo>
                  <a:lnTo>
                    <a:pt x="7839" y="4685"/>
                  </a:lnTo>
                  <a:lnTo>
                    <a:pt x="8901" y="4904"/>
                  </a:lnTo>
                  <a:lnTo>
                    <a:pt x="10806" y="5310"/>
                  </a:lnTo>
                  <a:lnTo>
                    <a:pt x="10868" y="5310"/>
                  </a:lnTo>
                  <a:lnTo>
                    <a:pt x="10931" y="5279"/>
                  </a:lnTo>
                  <a:lnTo>
                    <a:pt x="10962" y="5248"/>
                  </a:lnTo>
                  <a:lnTo>
                    <a:pt x="10993" y="5185"/>
                  </a:lnTo>
                  <a:lnTo>
                    <a:pt x="10962" y="5091"/>
                  </a:lnTo>
                  <a:lnTo>
                    <a:pt x="10900" y="5029"/>
                  </a:lnTo>
                  <a:lnTo>
                    <a:pt x="10400" y="4779"/>
                  </a:lnTo>
                  <a:lnTo>
                    <a:pt x="9869" y="4560"/>
                  </a:lnTo>
                  <a:lnTo>
                    <a:pt x="9338" y="4373"/>
                  </a:lnTo>
                  <a:lnTo>
                    <a:pt x="8807" y="4217"/>
                  </a:lnTo>
                  <a:lnTo>
                    <a:pt x="8276" y="4061"/>
                  </a:lnTo>
                  <a:lnTo>
                    <a:pt x="7714" y="3967"/>
                  </a:lnTo>
                  <a:lnTo>
                    <a:pt x="7152" y="3842"/>
                  </a:lnTo>
                  <a:lnTo>
                    <a:pt x="6590" y="3780"/>
                  </a:lnTo>
                  <a:lnTo>
                    <a:pt x="6403" y="3436"/>
                  </a:lnTo>
                  <a:lnTo>
                    <a:pt x="6246" y="3061"/>
                  </a:lnTo>
                  <a:lnTo>
                    <a:pt x="6153" y="2687"/>
                  </a:lnTo>
                  <a:lnTo>
                    <a:pt x="6059" y="2312"/>
                  </a:lnTo>
                  <a:lnTo>
                    <a:pt x="6059" y="2031"/>
                  </a:lnTo>
                  <a:lnTo>
                    <a:pt x="6059" y="1719"/>
                  </a:lnTo>
                  <a:lnTo>
                    <a:pt x="6090" y="1438"/>
                  </a:lnTo>
                  <a:lnTo>
                    <a:pt x="6153" y="1125"/>
                  </a:lnTo>
                  <a:lnTo>
                    <a:pt x="6215" y="844"/>
                  </a:lnTo>
                  <a:lnTo>
                    <a:pt x="6340" y="563"/>
                  </a:lnTo>
                  <a:lnTo>
                    <a:pt x="6465" y="282"/>
                  </a:lnTo>
                  <a:lnTo>
                    <a:pt x="6590" y="32"/>
                  </a:lnTo>
                  <a:lnTo>
                    <a:pt x="659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3766;p61">
              <a:extLst>
                <a:ext uri="{FF2B5EF4-FFF2-40B4-BE49-F238E27FC236}">
                  <a16:creationId xmlns:a16="http://schemas.microsoft.com/office/drawing/2014/main" id="{AC86798F-5225-2008-F91B-7714C5D6254D}"/>
                </a:ext>
              </a:extLst>
            </p:cNvPr>
            <p:cNvSpPr/>
            <p:nvPr/>
          </p:nvSpPr>
          <p:spPr>
            <a:xfrm>
              <a:off x="4540750" y="4140225"/>
              <a:ext cx="780775" cy="87475"/>
            </a:xfrm>
            <a:custGeom>
              <a:avLst/>
              <a:gdLst/>
              <a:ahLst/>
              <a:cxnLst/>
              <a:rect l="l" t="t" r="r" b="b"/>
              <a:pathLst>
                <a:path w="31231" h="3499" extrusionOk="0">
                  <a:moveTo>
                    <a:pt x="23329" y="0"/>
                  </a:moveTo>
                  <a:lnTo>
                    <a:pt x="22580" y="32"/>
                  </a:lnTo>
                  <a:lnTo>
                    <a:pt x="21830" y="94"/>
                  </a:lnTo>
                  <a:lnTo>
                    <a:pt x="20331" y="250"/>
                  </a:lnTo>
                  <a:lnTo>
                    <a:pt x="17052" y="594"/>
                  </a:lnTo>
                  <a:lnTo>
                    <a:pt x="13773" y="1031"/>
                  </a:lnTo>
                  <a:lnTo>
                    <a:pt x="10556" y="1468"/>
                  </a:lnTo>
                  <a:lnTo>
                    <a:pt x="9776" y="1562"/>
                  </a:lnTo>
                  <a:lnTo>
                    <a:pt x="8964" y="1656"/>
                  </a:lnTo>
                  <a:lnTo>
                    <a:pt x="7371" y="1656"/>
                  </a:lnTo>
                  <a:lnTo>
                    <a:pt x="3717" y="1406"/>
                  </a:lnTo>
                  <a:lnTo>
                    <a:pt x="1562" y="1281"/>
                  </a:lnTo>
                  <a:lnTo>
                    <a:pt x="688" y="1250"/>
                  </a:lnTo>
                  <a:lnTo>
                    <a:pt x="63" y="1218"/>
                  </a:lnTo>
                  <a:lnTo>
                    <a:pt x="32" y="1281"/>
                  </a:lnTo>
                  <a:lnTo>
                    <a:pt x="1" y="1343"/>
                  </a:lnTo>
                  <a:lnTo>
                    <a:pt x="32" y="1374"/>
                  </a:lnTo>
                  <a:lnTo>
                    <a:pt x="63" y="1406"/>
                  </a:lnTo>
                  <a:lnTo>
                    <a:pt x="1656" y="1562"/>
                  </a:lnTo>
                  <a:lnTo>
                    <a:pt x="3249" y="1718"/>
                  </a:lnTo>
                  <a:lnTo>
                    <a:pt x="6434" y="2124"/>
                  </a:lnTo>
                  <a:lnTo>
                    <a:pt x="7215" y="2218"/>
                  </a:lnTo>
                  <a:lnTo>
                    <a:pt x="7996" y="2249"/>
                  </a:lnTo>
                  <a:lnTo>
                    <a:pt x="8776" y="2249"/>
                  </a:lnTo>
                  <a:lnTo>
                    <a:pt x="9557" y="2186"/>
                  </a:lnTo>
                  <a:lnTo>
                    <a:pt x="11150" y="1968"/>
                  </a:lnTo>
                  <a:lnTo>
                    <a:pt x="12711" y="1749"/>
                  </a:lnTo>
                  <a:lnTo>
                    <a:pt x="15928" y="1343"/>
                  </a:lnTo>
                  <a:lnTo>
                    <a:pt x="19145" y="1000"/>
                  </a:lnTo>
                  <a:lnTo>
                    <a:pt x="20644" y="844"/>
                  </a:lnTo>
                  <a:lnTo>
                    <a:pt x="22174" y="719"/>
                  </a:lnTo>
                  <a:lnTo>
                    <a:pt x="22923" y="656"/>
                  </a:lnTo>
                  <a:lnTo>
                    <a:pt x="24454" y="656"/>
                  </a:lnTo>
                  <a:lnTo>
                    <a:pt x="25203" y="719"/>
                  </a:lnTo>
                  <a:lnTo>
                    <a:pt x="25609" y="781"/>
                  </a:lnTo>
                  <a:lnTo>
                    <a:pt x="25984" y="844"/>
                  </a:lnTo>
                  <a:lnTo>
                    <a:pt x="26390" y="937"/>
                  </a:lnTo>
                  <a:lnTo>
                    <a:pt x="26796" y="1062"/>
                  </a:lnTo>
                  <a:lnTo>
                    <a:pt x="27170" y="1187"/>
                  </a:lnTo>
                  <a:lnTo>
                    <a:pt x="27545" y="1312"/>
                  </a:lnTo>
                  <a:lnTo>
                    <a:pt x="27920" y="1499"/>
                  </a:lnTo>
                  <a:lnTo>
                    <a:pt x="28264" y="1687"/>
                  </a:lnTo>
                  <a:lnTo>
                    <a:pt x="28951" y="2062"/>
                  </a:lnTo>
                  <a:lnTo>
                    <a:pt x="29294" y="2249"/>
                  </a:lnTo>
                  <a:lnTo>
                    <a:pt x="29606" y="2467"/>
                  </a:lnTo>
                  <a:lnTo>
                    <a:pt x="31012" y="3467"/>
                  </a:lnTo>
                  <a:lnTo>
                    <a:pt x="31074" y="3498"/>
                  </a:lnTo>
                  <a:lnTo>
                    <a:pt x="31105" y="3498"/>
                  </a:lnTo>
                  <a:lnTo>
                    <a:pt x="31199" y="3467"/>
                  </a:lnTo>
                  <a:lnTo>
                    <a:pt x="31230" y="3373"/>
                  </a:lnTo>
                  <a:lnTo>
                    <a:pt x="31230" y="3342"/>
                  </a:lnTo>
                  <a:lnTo>
                    <a:pt x="31199" y="3311"/>
                  </a:lnTo>
                  <a:lnTo>
                    <a:pt x="30637" y="2811"/>
                  </a:lnTo>
                  <a:lnTo>
                    <a:pt x="30075" y="2343"/>
                  </a:lnTo>
                  <a:lnTo>
                    <a:pt x="29513" y="1874"/>
                  </a:lnTo>
                  <a:lnTo>
                    <a:pt x="29263" y="1656"/>
                  </a:lnTo>
                  <a:lnTo>
                    <a:pt x="28951" y="1437"/>
                  </a:lnTo>
                  <a:lnTo>
                    <a:pt x="28357" y="1062"/>
                  </a:lnTo>
                  <a:lnTo>
                    <a:pt x="27701" y="750"/>
                  </a:lnTo>
                  <a:lnTo>
                    <a:pt x="27046" y="469"/>
                  </a:lnTo>
                  <a:lnTo>
                    <a:pt x="26327" y="281"/>
                  </a:lnTo>
                  <a:lnTo>
                    <a:pt x="25609" y="125"/>
                  </a:lnTo>
                  <a:lnTo>
                    <a:pt x="24860" y="32"/>
                  </a:lnTo>
                  <a:lnTo>
                    <a:pt x="2411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3767;p61">
              <a:extLst>
                <a:ext uri="{FF2B5EF4-FFF2-40B4-BE49-F238E27FC236}">
                  <a16:creationId xmlns:a16="http://schemas.microsoft.com/office/drawing/2014/main" id="{87DC08BF-5612-9C50-C569-588183A226E8}"/>
                </a:ext>
              </a:extLst>
            </p:cNvPr>
            <p:cNvSpPr/>
            <p:nvPr/>
          </p:nvSpPr>
          <p:spPr>
            <a:xfrm>
              <a:off x="3373550" y="3076075"/>
              <a:ext cx="591825" cy="952525"/>
            </a:xfrm>
            <a:custGeom>
              <a:avLst/>
              <a:gdLst/>
              <a:ahLst/>
              <a:cxnLst/>
              <a:rect l="l" t="t" r="r" b="b"/>
              <a:pathLst>
                <a:path w="23673" h="38101" extrusionOk="0">
                  <a:moveTo>
                    <a:pt x="19582" y="1"/>
                  </a:moveTo>
                  <a:lnTo>
                    <a:pt x="19363" y="32"/>
                  </a:lnTo>
                  <a:lnTo>
                    <a:pt x="19144" y="63"/>
                  </a:lnTo>
                  <a:lnTo>
                    <a:pt x="18895" y="126"/>
                  </a:lnTo>
                  <a:lnTo>
                    <a:pt x="18645" y="219"/>
                  </a:lnTo>
                  <a:lnTo>
                    <a:pt x="18364" y="344"/>
                  </a:lnTo>
                  <a:lnTo>
                    <a:pt x="18114" y="500"/>
                  </a:lnTo>
                  <a:lnTo>
                    <a:pt x="17833" y="688"/>
                  </a:lnTo>
                  <a:lnTo>
                    <a:pt x="17271" y="1094"/>
                  </a:lnTo>
                  <a:lnTo>
                    <a:pt x="16646" y="1656"/>
                  </a:lnTo>
                  <a:lnTo>
                    <a:pt x="15990" y="2312"/>
                  </a:lnTo>
                  <a:lnTo>
                    <a:pt x="15334" y="3092"/>
                  </a:lnTo>
                  <a:lnTo>
                    <a:pt x="14616" y="3998"/>
                  </a:lnTo>
                  <a:lnTo>
                    <a:pt x="13835" y="5060"/>
                  </a:lnTo>
                  <a:lnTo>
                    <a:pt x="13055" y="6215"/>
                  </a:lnTo>
                  <a:lnTo>
                    <a:pt x="12211" y="7558"/>
                  </a:lnTo>
                  <a:lnTo>
                    <a:pt x="11337" y="9026"/>
                  </a:lnTo>
                  <a:lnTo>
                    <a:pt x="10588" y="10338"/>
                  </a:lnTo>
                  <a:lnTo>
                    <a:pt x="9838" y="11681"/>
                  </a:lnTo>
                  <a:lnTo>
                    <a:pt x="9151" y="12992"/>
                  </a:lnTo>
                  <a:lnTo>
                    <a:pt x="8495" y="14304"/>
                  </a:lnTo>
                  <a:lnTo>
                    <a:pt x="7839" y="15615"/>
                  </a:lnTo>
                  <a:lnTo>
                    <a:pt x="7246" y="16927"/>
                  </a:lnTo>
                  <a:lnTo>
                    <a:pt x="6653" y="18239"/>
                  </a:lnTo>
                  <a:lnTo>
                    <a:pt x="6090" y="19488"/>
                  </a:lnTo>
                  <a:lnTo>
                    <a:pt x="5060" y="22017"/>
                  </a:lnTo>
                  <a:lnTo>
                    <a:pt x="4123" y="24422"/>
                  </a:lnTo>
                  <a:lnTo>
                    <a:pt x="3311" y="26702"/>
                  </a:lnTo>
                  <a:lnTo>
                    <a:pt x="2593" y="28857"/>
                  </a:lnTo>
                  <a:lnTo>
                    <a:pt x="1968" y="30824"/>
                  </a:lnTo>
                  <a:lnTo>
                    <a:pt x="1406" y="32604"/>
                  </a:lnTo>
                  <a:lnTo>
                    <a:pt x="969" y="34197"/>
                  </a:lnTo>
                  <a:lnTo>
                    <a:pt x="625" y="35540"/>
                  </a:lnTo>
                  <a:lnTo>
                    <a:pt x="157" y="37445"/>
                  </a:lnTo>
                  <a:lnTo>
                    <a:pt x="1" y="38101"/>
                  </a:lnTo>
                  <a:lnTo>
                    <a:pt x="1" y="38101"/>
                  </a:lnTo>
                  <a:lnTo>
                    <a:pt x="22611" y="34540"/>
                  </a:lnTo>
                  <a:lnTo>
                    <a:pt x="22798" y="32167"/>
                  </a:lnTo>
                  <a:lnTo>
                    <a:pt x="23017" y="29544"/>
                  </a:lnTo>
                  <a:lnTo>
                    <a:pt x="23235" y="26265"/>
                  </a:lnTo>
                  <a:lnTo>
                    <a:pt x="23454" y="22548"/>
                  </a:lnTo>
                  <a:lnTo>
                    <a:pt x="23610" y="18613"/>
                  </a:lnTo>
                  <a:lnTo>
                    <a:pt x="23673" y="16677"/>
                  </a:lnTo>
                  <a:lnTo>
                    <a:pt x="23673" y="14741"/>
                  </a:lnTo>
                  <a:lnTo>
                    <a:pt x="23673" y="12867"/>
                  </a:lnTo>
                  <a:lnTo>
                    <a:pt x="23641" y="11087"/>
                  </a:lnTo>
                  <a:lnTo>
                    <a:pt x="23548" y="9370"/>
                  </a:lnTo>
                  <a:lnTo>
                    <a:pt x="23423" y="7714"/>
                  </a:lnTo>
                  <a:lnTo>
                    <a:pt x="23329" y="6871"/>
                  </a:lnTo>
                  <a:lnTo>
                    <a:pt x="23204" y="6090"/>
                  </a:lnTo>
                  <a:lnTo>
                    <a:pt x="23079" y="5310"/>
                  </a:lnTo>
                  <a:lnTo>
                    <a:pt x="22954" y="4591"/>
                  </a:lnTo>
                  <a:lnTo>
                    <a:pt x="22767" y="3904"/>
                  </a:lnTo>
                  <a:lnTo>
                    <a:pt x="22580" y="3249"/>
                  </a:lnTo>
                  <a:lnTo>
                    <a:pt x="22392" y="2624"/>
                  </a:lnTo>
                  <a:lnTo>
                    <a:pt x="22142" y="2062"/>
                  </a:lnTo>
                  <a:lnTo>
                    <a:pt x="21893" y="1562"/>
                  </a:lnTo>
                  <a:lnTo>
                    <a:pt x="21612" y="1125"/>
                  </a:lnTo>
                  <a:lnTo>
                    <a:pt x="21299" y="750"/>
                  </a:lnTo>
                  <a:lnTo>
                    <a:pt x="20987" y="438"/>
                  </a:lnTo>
                  <a:lnTo>
                    <a:pt x="20800" y="313"/>
                  </a:lnTo>
                  <a:lnTo>
                    <a:pt x="20612" y="219"/>
                  </a:lnTo>
                  <a:lnTo>
                    <a:pt x="20425" y="126"/>
                  </a:lnTo>
                  <a:lnTo>
                    <a:pt x="20237" y="63"/>
                  </a:lnTo>
                  <a:lnTo>
                    <a:pt x="20019" y="32"/>
                  </a:lnTo>
                  <a:lnTo>
                    <a:pt x="1980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3768;p61">
              <a:extLst>
                <a:ext uri="{FF2B5EF4-FFF2-40B4-BE49-F238E27FC236}">
                  <a16:creationId xmlns:a16="http://schemas.microsoft.com/office/drawing/2014/main" id="{0EFC05BD-CCD7-2244-35E1-863EF14C63FC}"/>
                </a:ext>
              </a:extLst>
            </p:cNvPr>
            <p:cNvSpPr/>
            <p:nvPr/>
          </p:nvSpPr>
          <p:spPr>
            <a:xfrm>
              <a:off x="3373550" y="3076075"/>
              <a:ext cx="591825" cy="952525"/>
            </a:xfrm>
            <a:custGeom>
              <a:avLst/>
              <a:gdLst/>
              <a:ahLst/>
              <a:cxnLst/>
              <a:rect l="l" t="t" r="r" b="b"/>
              <a:pathLst>
                <a:path w="23673" h="38101" fill="none" extrusionOk="0">
                  <a:moveTo>
                    <a:pt x="1" y="38101"/>
                  </a:moveTo>
                  <a:lnTo>
                    <a:pt x="22611" y="34540"/>
                  </a:lnTo>
                  <a:lnTo>
                    <a:pt x="22611" y="34540"/>
                  </a:lnTo>
                  <a:lnTo>
                    <a:pt x="22798" y="32167"/>
                  </a:lnTo>
                  <a:lnTo>
                    <a:pt x="23017" y="29544"/>
                  </a:lnTo>
                  <a:lnTo>
                    <a:pt x="23235" y="26265"/>
                  </a:lnTo>
                  <a:lnTo>
                    <a:pt x="23454" y="22548"/>
                  </a:lnTo>
                  <a:lnTo>
                    <a:pt x="23610" y="18613"/>
                  </a:lnTo>
                  <a:lnTo>
                    <a:pt x="23673" y="16677"/>
                  </a:lnTo>
                  <a:lnTo>
                    <a:pt x="23673" y="14741"/>
                  </a:lnTo>
                  <a:lnTo>
                    <a:pt x="23673" y="12867"/>
                  </a:lnTo>
                  <a:lnTo>
                    <a:pt x="23641" y="11087"/>
                  </a:lnTo>
                  <a:lnTo>
                    <a:pt x="23641" y="11087"/>
                  </a:lnTo>
                  <a:lnTo>
                    <a:pt x="23548" y="9370"/>
                  </a:lnTo>
                  <a:lnTo>
                    <a:pt x="23423" y="7714"/>
                  </a:lnTo>
                  <a:lnTo>
                    <a:pt x="23329" y="6871"/>
                  </a:lnTo>
                  <a:lnTo>
                    <a:pt x="23204" y="6090"/>
                  </a:lnTo>
                  <a:lnTo>
                    <a:pt x="23079" y="5310"/>
                  </a:lnTo>
                  <a:lnTo>
                    <a:pt x="22954" y="4591"/>
                  </a:lnTo>
                  <a:lnTo>
                    <a:pt x="22767" y="3904"/>
                  </a:lnTo>
                  <a:lnTo>
                    <a:pt x="22580" y="3249"/>
                  </a:lnTo>
                  <a:lnTo>
                    <a:pt x="22392" y="2624"/>
                  </a:lnTo>
                  <a:lnTo>
                    <a:pt x="22142" y="2062"/>
                  </a:lnTo>
                  <a:lnTo>
                    <a:pt x="21893" y="1562"/>
                  </a:lnTo>
                  <a:lnTo>
                    <a:pt x="21612" y="1125"/>
                  </a:lnTo>
                  <a:lnTo>
                    <a:pt x="21299" y="750"/>
                  </a:lnTo>
                  <a:lnTo>
                    <a:pt x="20987" y="438"/>
                  </a:lnTo>
                  <a:lnTo>
                    <a:pt x="20800" y="313"/>
                  </a:lnTo>
                  <a:lnTo>
                    <a:pt x="20612" y="219"/>
                  </a:lnTo>
                  <a:lnTo>
                    <a:pt x="20425" y="126"/>
                  </a:lnTo>
                  <a:lnTo>
                    <a:pt x="20237" y="63"/>
                  </a:lnTo>
                  <a:lnTo>
                    <a:pt x="20019" y="32"/>
                  </a:lnTo>
                  <a:lnTo>
                    <a:pt x="19800" y="1"/>
                  </a:lnTo>
                  <a:lnTo>
                    <a:pt x="19582" y="1"/>
                  </a:lnTo>
                  <a:lnTo>
                    <a:pt x="19363" y="32"/>
                  </a:lnTo>
                  <a:lnTo>
                    <a:pt x="19144" y="63"/>
                  </a:lnTo>
                  <a:lnTo>
                    <a:pt x="18895" y="126"/>
                  </a:lnTo>
                  <a:lnTo>
                    <a:pt x="18645" y="219"/>
                  </a:lnTo>
                  <a:lnTo>
                    <a:pt x="18364" y="344"/>
                  </a:lnTo>
                  <a:lnTo>
                    <a:pt x="18114" y="500"/>
                  </a:lnTo>
                  <a:lnTo>
                    <a:pt x="17833" y="688"/>
                  </a:lnTo>
                  <a:lnTo>
                    <a:pt x="17271" y="1094"/>
                  </a:lnTo>
                  <a:lnTo>
                    <a:pt x="16646" y="1656"/>
                  </a:lnTo>
                  <a:lnTo>
                    <a:pt x="15990" y="2312"/>
                  </a:lnTo>
                  <a:lnTo>
                    <a:pt x="15334" y="3092"/>
                  </a:lnTo>
                  <a:lnTo>
                    <a:pt x="14616" y="3998"/>
                  </a:lnTo>
                  <a:lnTo>
                    <a:pt x="13835" y="5060"/>
                  </a:lnTo>
                  <a:lnTo>
                    <a:pt x="13055" y="6215"/>
                  </a:lnTo>
                  <a:lnTo>
                    <a:pt x="12211" y="7558"/>
                  </a:lnTo>
                  <a:lnTo>
                    <a:pt x="11337" y="9026"/>
                  </a:lnTo>
                  <a:lnTo>
                    <a:pt x="11337" y="9026"/>
                  </a:lnTo>
                  <a:lnTo>
                    <a:pt x="10588" y="10338"/>
                  </a:lnTo>
                  <a:lnTo>
                    <a:pt x="9838" y="11681"/>
                  </a:lnTo>
                  <a:lnTo>
                    <a:pt x="9151" y="12992"/>
                  </a:lnTo>
                  <a:lnTo>
                    <a:pt x="8495" y="14304"/>
                  </a:lnTo>
                  <a:lnTo>
                    <a:pt x="7839" y="15615"/>
                  </a:lnTo>
                  <a:lnTo>
                    <a:pt x="7246" y="16927"/>
                  </a:lnTo>
                  <a:lnTo>
                    <a:pt x="6653" y="18239"/>
                  </a:lnTo>
                  <a:lnTo>
                    <a:pt x="6090" y="19488"/>
                  </a:lnTo>
                  <a:lnTo>
                    <a:pt x="5060" y="22017"/>
                  </a:lnTo>
                  <a:lnTo>
                    <a:pt x="4123" y="24422"/>
                  </a:lnTo>
                  <a:lnTo>
                    <a:pt x="3311" y="26702"/>
                  </a:lnTo>
                  <a:lnTo>
                    <a:pt x="2593" y="28857"/>
                  </a:lnTo>
                  <a:lnTo>
                    <a:pt x="1968" y="30824"/>
                  </a:lnTo>
                  <a:lnTo>
                    <a:pt x="1406" y="32604"/>
                  </a:lnTo>
                  <a:lnTo>
                    <a:pt x="969" y="34197"/>
                  </a:lnTo>
                  <a:lnTo>
                    <a:pt x="625" y="35540"/>
                  </a:lnTo>
                  <a:lnTo>
                    <a:pt x="157" y="37445"/>
                  </a:lnTo>
                  <a:lnTo>
                    <a:pt x="1" y="3810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3769;p61">
              <a:extLst>
                <a:ext uri="{FF2B5EF4-FFF2-40B4-BE49-F238E27FC236}">
                  <a16:creationId xmlns:a16="http://schemas.microsoft.com/office/drawing/2014/main" id="{499F24A4-6077-B679-DF87-37307C113A14}"/>
                </a:ext>
              </a:extLst>
            </p:cNvPr>
            <p:cNvSpPr/>
            <p:nvPr/>
          </p:nvSpPr>
          <p:spPr>
            <a:xfrm>
              <a:off x="3425875" y="3169000"/>
              <a:ext cx="534825" cy="736250"/>
            </a:xfrm>
            <a:custGeom>
              <a:avLst/>
              <a:gdLst/>
              <a:ahLst/>
              <a:cxnLst/>
              <a:rect l="l" t="t" r="r" b="b"/>
              <a:pathLst>
                <a:path w="21393" h="29450" extrusionOk="0">
                  <a:moveTo>
                    <a:pt x="12742" y="0"/>
                  </a:moveTo>
                  <a:lnTo>
                    <a:pt x="12461" y="344"/>
                  </a:lnTo>
                  <a:lnTo>
                    <a:pt x="13085" y="781"/>
                  </a:lnTo>
                  <a:lnTo>
                    <a:pt x="13522" y="1031"/>
                  </a:lnTo>
                  <a:lnTo>
                    <a:pt x="13960" y="1218"/>
                  </a:lnTo>
                  <a:lnTo>
                    <a:pt x="14428" y="1405"/>
                  </a:lnTo>
                  <a:lnTo>
                    <a:pt x="14928" y="1561"/>
                  </a:lnTo>
                  <a:lnTo>
                    <a:pt x="14553" y="1218"/>
                  </a:lnTo>
                  <a:lnTo>
                    <a:pt x="14178" y="874"/>
                  </a:lnTo>
                  <a:lnTo>
                    <a:pt x="13772" y="593"/>
                  </a:lnTo>
                  <a:lnTo>
                    <a:pt x="13335" y="312"/>
                  </a:lnTo>
                  <a:lnTo>
                    <a:pt x="12742" y="0"/>
                  </a:lnTo>
                  <a:close/>
                  <a:moveTo>
                    <a:pt x="21299" y="3654"/>
                  </a:moveTo>
                  <a:lnTo>
                    <a:pt x="20924" y="4247"/>
                  </a:lnTo>
                  <a:lnTo>
                    <a:pt x="20674" y="4684"/>
                  </a:lnTo>
                  <a:lnTo>
                    <a:pt x="20455" y="5122"/>
                  </a:lnTo>
                  <a:lnTo>
                    <a:pt x="20268" y="5590"/>
                  </a:lnTo>
                  <a:lnTo>
                    <a:pt x="20112" y="6059"/>
                  </a:lnTo>
                  <a:lnTo>
                    <a:pt x="20455" y="5715"/>
                  </a:lnTo>
                  <a:lnTo>
                    <a:pt x="20799" y="5340"/>
                  </a:lnTo>
                  <a:lnTo>
                    <a:pt x="21080" y="4934"/>
                  </a:lnTo>
                  <a:lnTo>
                    <a:pt x="21361" y="4497"/>
                  </a:lnTo>
                  <a:lnTo>
                    <a:pt x="21392" y="4466"/>
                  </a:lnTo>
                  <a:lnTo>
                    <a:pt x="21299" y="3654"/>
                  </a:lnTo>
                  <a:close/>
                  <a:moveTo>
                    <a:pt x="8120" y="10993"/>
                  </a:moveTo>
                  <a:lnTo>
                    <a:pt x="8463" y="11336"/>
                  </a:lnTo>
                  <a:lnTo>
                    <a:pt x="8869" y="11680"/>
                  </a:lnTo>
                  <a:lnTo>
                    <a:pt x="9275" y="11961"/>
                  </a:lnTo>
                  <a:lnTo>
                    <a:pt x="9681" y="12242"/>
                  </a:lnTo>
                  <a:lnTo>
                    <a:pt x="10118" y="12461"/>
                  </a:lnTo>
                  <a:lnTo>
                    <a:pt x="10587" y="12679"/>
                  </a:lnTo>
                  <a:lnTo>
                    <a:pt x="11024" y="12867"/>
                  </a:lnTo>
                  <a:lnTo>
                    <a:pt x="11524" y="13023"/>
                  </a:lnTo>
                  <a:lnTo>
                    <a:pt x="11524" y="13023"/>
                  </a:lnTo>
                  <a:lnTo>
                    <a:pt x="11149" y="12679"/>
                  </a:lnTo>
                  <a:lnTo>
                    <a:pt x="10774" y="12336"/>
                  </a:lnTo>
                  <a:lnTo>
                    <a:pt x="10368" y="12055"/>
                  </a:lnTo>
                  <a:lnTo>
                    <a:pt x="9962" y="11774"/>
                  </a:lnTo>
                  <a:lnTo>
                    <a:pt x="9525" y="11524"/>
                  </a:lnTo>
                  <a:lnTo>
                    <a:pt x="9057" y="11336"/>
                  </a:lnTo>
                  <a:lnTo>
                    <a:pt x="8588" y="11149"/>
                  </a:lnTo>
                  <a:lnTo>
                    <a:pt x="8120" y="10993"/>
                  </a:lnTo>
                  <a:close/>
                  <a:moveTo>
                    <a:pt x="21205" y="15490"/>
                  </a:moveTo>
                  <a:lnTo>
                    <a:pt x="20705" y="15521"/>
                  </a:lnTo>
                  <a:lnTo>
                    <a:pt x="20206" y="15552"/>
                  </a:lnTo>
                  <a:lnTo>
                    <a:pt x="19706" y="15646"/>
                  </a:lnTo>
                  <a:lnTo>
                    <a:pt x="19237" y="15740"/>
                  </a:lnTo>
                  <a:lnTo>
                    <a:pt x="18769" y="15865"/>
                  </a:lnTo>
                  <a:lnTo>
                    <a:pt x="18269" y="16052"/>
                  </a:lnTo>
                  <a:lnTo>
                    <a:pt x="17832" y="16239"/>
                  </a:lnTo>
                  <a:lnTo>
                    <a:pt x="17395" y="16489"/>
                  </a:lnTo>
                  <a:lnTo>
                    <a:pt x="17895" y="16458"/>
                  </a:lnTo>
                  <a:lnTo>
                    <a:pt x="18394" y="16427"/>
                  </a:lnTo>
                  <a:lnTo>
                    <a:pt x="18863" y="16364"/>
                  </a:lnTo>
                  <a:lnTo>
                    <a:pt x="19362" y="16239"/>
                  </a:lnTo>
                  <a:lnTo>
                    <a:pt x="19831" y="16114"/>
                  </a:lnTo>
                  <a:lnTo>
                    <a:pt x="20299" y="15927"/>
                  </a:lnTo>
                  <a:lnTo>
                    <a:pt x="20768" y="15740"/>
                  </a:lnTo>
                  <a:lnTo>
                    <a:pt x="21205" y="15490"/>
                  </a:lnTo>
                  <a:close/>
                  <a:moveTo>
                    <a:pt x="18769" y="25046"/>
                  </a:moveTo>
                  <a:lnTo>
                    <a:pt x="19113" y="25390"/>
                  </a:lnTo>
                  <a:lnTo>
                    <a:pt x="19487" y="25733"/>
                  </a:lnTo>
                  <a:lnTo>
                    <a:pt x="19893" y="26014"/>
                  </a:lnTo>
                  <a:lnTo>
                    <a:pt x="20330" y="26295"/>
                  </a:lnTo>
                  <a:lnTo>
                    <a:pt x="20861" y="26576"/>
                  </a:lnTo>
                  <a:lnTo>
                    <a:pt x="20893" y="26045"/>
                  </a:lnTo>
                  <a:lnTo>
                    <a:pt x="20580" y="25858"/>
                  </a:lnTo>
                  <a:lnTo>
                    <a:pt x="20143" y="25608"/>
                  </a:lnTo>
                  <a:lnTo>
                    <a:pt x="19706" y="25390"/>
                  </a:lnTo>
                  <a:lnTo>
                    <a:pt x="19237" y="25202"/>
                  </a:lnTo>
                  <a:lnTo>
                    <a:pt x="18769" y="25046"/>
                  </a:lnTo>
                  <a:close/>
                  <a:moveTo>
                    <a:pt x="9244" y="22766"/>
                  </a:moveTo>
                  <a:lnTo>
                    <a:pt x="9244" y="23266"/>
                  </a:lnTo>
                  <a:lnTo>
                    <a:pt x="9275" y="23766"/>
                  </a:lnTo>
                  <a:lnTo>
                    <a:pt x="9369" y="24265"/>
                  </a:lnTo>
                  <a:lnTo>
                    <a:pt x="9463" y="24765"/>
                  </a:lnTo>
                  <a:lnTo>
                    <a:pt x="9619" y="25233"/>
                  </a:lnTo>
                  <a:lnTo>
                    <a:pt x="9775" y="25702"/>
                  </a:lnTo>
                  <a:lnTo>
                    <a:pt x="9962" y="26170"/>
                  </a:lnTo>
                  <a:lnTo>
                    <a:pt x="10212" y="26607"/>
                  </a:lnTo>
                  <a:lnTo>
                    <a:pt x="10212" y="26108"/>
                  </a:lnTo>
                  <a:lnTo>
                    <a:pt x="10150" y="25608"/>
                  </a:lnTo>
                  <a:lnTo>
                    <a:pt x="10087" y="25108"/>
                  </a:lnTo>
                  <a:lnTo>
                    <a:pt x="9962" y="24640"/>
                  </a:lnTo>
                  <a:lnTo>
                    <a:pt x="9837" y="24140"/>
                  </a:lnTo>
                  <a:lnTo>
                    <a:pt x="9681" y="23672"/>
                  </a:lnTo>
                  <a:lnTo>
                    <a:pt x="9463" y="23235"/>
                  </a:lnTo>
                  <a:lnTo>
                    <a:pt x="9244" y="22766"/>
                  </a:lnTo>
                  <a:close/>
                  <a:moveTo>
                    <a:pt x="2030" y="26045"/>
                  </a:moveTo>
                  <a:lnTo>
                    <a:pt x="1686" y="26389"/>
                  </a:lnTo>
                  <a:lnTo>
                    <a:pt x="1374" y="26795"/>
                  </a:lnTo>
                  <a:lnTo>
                    <a:pt x="1062" y="27170"/>
                  </a:lnTo>
                  <a:lnTo>
                    <a:pt x="812" y="27607"/>
                  </a:lnTo>
                  <a:lnTo>
                    <a:pt x="562" y="28044"/>
                  </a:lnTo>
                  <a:lnTo>
                    <a:pt x="344" y="28481"/>
                  </a:lnTo>
                  <a:lnTo>
                    <a:pt x="156" y="28950"/>
                  </a:lnTo>
                  <a:lnTo>
                    <a:pt x="0" y="29449"/>
                  </a:lnTo>
                  <a:lnTo>
                    <a:pt x="344" y="29075"/>
                  </a:lnTo>
                  <a:lnTo>
                    <a:pt x="687" y="28700"/>
                  </a:lnTo>
                  <a:lnTo>
                    <a:pt x="968" y="28294"/>
                  </a:lnTo>
                  <a:lnTo>
                    <a:pt x="1249" y="27888"/>
                  </a:lnTo>
                  <a:lnTo>
                    <a:pt x="1499" y="27451"/>
                  </a:lnTo>
                  <a:lnTo>
                    <a:pt x="1718" y="26982"/>
                  </a:lnTo>
                  <a:lnTo>
                    <a:pt x="1874" y="26514"/>
                  </a:lnTo>
                  <a:lnTo>
                    <a:pt x="2030" y="26045"/>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3770;p61">
              <a:extLst>
                <a:ext uri="{FF2B5EF4-FFF2-40B4-BE49-F238E27FC236}">
                  <a16:creationId xmlns:a16="http://schemas.microsoft.com/office/drawing/2014/main" id="{37CCA15E-F50C-7122-F5DF-F15FE12D55A4}"/>
                </a:ext>
              </a:extLst>
            </p:cNvPr>
            <p:cNvSpPr/>
            <p:nvPr/>
          </p:nvSpPr>
          <p:spPr>
            <a:xfrm>
              <a:off x="3656975" y="3738150"/>
              <a:ext cx="24225" cy="96050"/>
            </a:xfrm>
            <a:custGeom>
              <a:avLst/>
              <a:gdLst/>
              <a:ahLst/>
              <a:cxnLst/>
              <a:rect l="l" t="t" r="r" b="b"/>
              <a:pathLst>
                <a:path w="969" h="3842" fill="none" extrusionOk="0">
                  <a:moveTo>
                    <a:pt x="718" y="1874"/>
                  </a:moveTo>
                  <a:lnTo>
                    <a:pt x="718" y="1874"/>
                  </a:lnTo>
                  <a:lnTo>
                    <a:pt x="843" y="2342"/>
                  </a:lnTo>
                  <a:lnTo>
                    <a:pt x="906" y="2842"/>
                  </a:lnTo>
                  <a:lnTo>
                    <a:pt x="968" y="3342"/>
                  </a:lnTo>
                  <a:lnTo>
                    <a:pt x="968" y="3841"/>
                  </a:lnTo>
                  <a:lnTo>
                    <a:pt x="968" y="3841"/>
                  </a:lnTo>
                  <a:lnTo>
                    <a:pt x="718" y="3404"/>
                  </a:lnTo>
                  <a:lnTo>
                    <a:pt x="531" y="2936"/>
                  </a:lnTo>
                  <a:lnTo>
                    <a:pt x="375" y="2467"/>
                  </a:lnTo>
                  <a:lnTo>
                    <a:pt x="219" y="1999"/>
                  </a:lnTo>
                  <a:lnTo>
                    <a:pt x="219" y="1999"/>
                  </a:lnTo>
                  <a:lnTo>
                    <a:pt x="125" y="1499"/>
                  </a:lnTo>
                  <a:lnTo>
                    <a:pt x="31" y="1000"/>
                  </a:lnTo>
                  <a:lnTo>
                    <a:pt x="0" y="500"/>
                  </a:lnTo>
                  <a:lnTo>
                    <a:pt x="0" y="0"/>
                  </a:lnTo>
                  <a:lnTo>
                    <a:pt x="0" y="0"/>
                  </a:lnTo>
                  <a:lnTo>
                    <a:pt x="219" y="469"/>
                  </a:lnTo>
                  <a:lnTo>
                    <a:pt x="437" y="906"/>
                  </a:lnTo>
                  <a:lnTo>
                    <a:pt x="593" y="1374"/>
                  </a:lnTo>
                  <a:lnTo>
                    <a:pt x="718" y="187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3771;p61">
              <a:extLst>
                <a:ext uri="{FF2B5EF4-FFF2-40B4-BE49-F238E27FC236}">
                  <a16:creationId xmlns:a16="http://schemas.microsoft.com/office/drawing/2014/main" id="{0F8A68DC-AB6E-AD9C-2D99-ECFDD6420D82}"/>
                </a:ext>
              </a:extLst>
            </p:cNvPr>
            <p:cNvSpPr/>
            <p:nvPr/>
          </p:nvSpPr>
          <p:spPr>
            <a:xfrm>
              <a:off x="3860725" y="3556225"/>
              <a:ext cx="95275" cy="25025"/>
            </a:xfrm>
            <a:custGeom>
              <a:avLst/>
              <a:gdLst/>
              <a:ahLst/>
              <a:cxnLst/>
              <a:rect l="l" t="t" r="r" b="b"/>
              <a:pathLst>
                <a:path w="3811" h="1001" fill="none" extrusionOk="0">
                  <a:moveTo>
                    <a:pt x="1" y="1000"/>
                  </a:moveTo>
                  <a:lnTo>
                    <a:pt x="1" y="1000"/>
                  </a:lnTo>
                  <a:lnTo>
                    <a:pt x="501" y="969"/>
                  </a:lnTo>
                  <a:lnTo>
                    <a:pt x="1000" y="938"/>
                  </a:lnTo>
                  <a:lnTo>
                    <a:pt x="1469" y="875"/>
                  </a:lnTo>
                  <a:lnTo>
                    <a:pt x="1968" y="750"/>
                  </a:lnTo>
                  <a:lnTo>
                    <a:pt x="1968" y="750"/>
                  </a:lnTo>
                  <a:lnTo>
                    <a:pt x="2437" y="625"/>
                  </a:lnTo>
                  <a:lnTo>
                    <a:pt x="2905" y="438"/>
                  </a:lnTo>
                  <a:lnTo>
                    <a:pt x="3374" y="251"/>
                  </a:lnTo>
                  <a:lnTo>
                    <a:pt x="3811" y="1"/>
                  </a:lnTo>
                  <a:lnTo>
                    <a:pt x="3811" y="1"/>
                  </a:lnTo>
                  <a:lnTo>
                    <a:pt x="3311" y="32"/>
                  </a:lnTo>
                  <a:lnTo>
                    <a:pt x="2812" y="63"/>
                  </a:lnTo>
                  <a:lnTo>
                    <a:pt x="2312" y="157"/>
                  </a:lnTo>
                  <a:lnTo>
                    <a:pt x="1843" y="251"/>
                  </a:lnTo>
                  <a:lnTo>
                    <a:pt x="1375" y="376"/>
                  </a:lnTo>
                  <a:lnTo>
                    <a:pt x="875" y="563"/>
                  </a:lnTo>
                  <a:lnTo>
                    <a:pt x="438" y="750"/>
                  </a:lnTo>
                  <a:lnTo>
                    <a:pt x="1" y="100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3772;p61">
              <a:extLst>
                <a:ext uri="{FF2B5EF4-FFF2-40B4-BE49-F238E27FC236}">
                  <a16:creationId xmlns:a16="http://schemas.microsoft.com/office/drawing/2014/main" id="{7BAF25E4-4EB7-F710-5CB3-B9E410C5D755}"/>
                </a:ext>
              </a:extLst>
            </p:cNvPr>
            <p:cNvSpPr/>
            <p:nvPr/>
          </p:nvSpPr>
          <p:spPr>
            <a:xfrm>
              <a:off x="3425875" y="3820125"/>
              <a:ext cx="50750" cy="85125"/>
            </a:xfrm>
            <a:custGeom>
              <a:avLst/>
              <a:gdLst/>
              <a:ahLst/>
              <a:cxnLst/>
              <a:rect l="l" t="t" r="r" b="b"/>
              <a:pathLst>
                <a:path w="2030" h="3405" fill="none" extrusionOk="0">
                  <a:moveTo>
                    <a:pt x="2030" y="0"/>
                  </a:moveTo>
                  <a:lnTo>
                    <a:pt x="2030" y="0"/>
                  </a:lnTo>
                  <a:lnTo>
                    <a:pt x="1686" y="344"/>
                  </a:lnTo>
                  <a:lnTo>
                    <a:pt x="1374" y="750"/>
                  </a:lnTo>
                  <a:lnTo>
                    <a:pt x="1062" y="1125"/>
                  </a:lnTo>
                  <a:lnTo>
                    <a:pt x="812" y="1562"/>
                  </a:lnTo>
                  <a:lnTo>
                    <a:pt x="812" y="1562"/>
                  </a:lnTo>
                  <a:lnTo>
                    <a:pt x="562" y="1999"/>
                  </a:lnTo>
                  <a:lnTo>
                    <a:pt x="344" y="2436"/>
                  </a:lnTo>
                  <a:lnTo>
                    <a:pt x="156" y="2905"/>
                  </a:lnTo>
                  <a:lnTo>
                    <a:pt x="0" y="3404"/>
                  </a:lnTo>
                  <a:lnTo>
                    <a:pt x="0" y="3404"/>
                  </a:lnTo>
                  <a:lnTo>
                    <a:pt x="344" y="3030"/>
                  </a:lnTo>
                  <a:lnTo>
                    <a:pt x="687" y="2655"/>
                  </a:lnTo>
                  <a:lnTo>
                    <a:pt x="968" y="2249"/>
                  </a:lnTo>
                  <a:lnTo>
                    <a:pt x="1249" y="1843"/>
                  </a:lnTo>
                  <a:lnTo>
                    <a:pt x="1249" y="1843"/>
                  </a:lnTo>
                  <a:lnTo>
                    <a:pt x="1499" y="1406"/>
                  </a:lnTo>
                  <a:lnTo>
                    <a:pt x="1718" y="937"/>
                  </a:lnTo>
                  <a:lnTo>
                    <a:pt x="1874" y="469"/>
                  </a:lnTo>
                  <a:lnTo>
                    <a:pt x="2030" y="0"/>
                  </a:lnTo>
                  <a:lnTo>
                    <a:pt x="203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3773;p61">
              <a:extLst>
                <a:ext uri="{FF2B5EF4-FFF2-40B4-BE49-F238E27FC236}">
                  <a16:creationId xmlns:a16="http://schemas.microsoft.com/office/drawing/2014/main" id="{C41008F2-B28A-E86E-2076-C56C58E17FD0}"/>
                </a:ext>
              </a:extLst>
            </p:cNvPr>
            <p:cNvSpPr/>
            <p:nvPr/>
          </p:nvSpPr>
          <p:spPr>
            <a:xfrm>
              <a:off x="3928650" y="3260325"/>
              <a:ext cx="32050" cy="60150"/>
            </a:xfrm>
            <a:custGeom>
              <a:avLst/>
              <a:gdLst/>
              <a:ahLst/>
              <a:cxnLst/>
              <a:rect l="l" t="t" r="r" b="b"/>
              <a:pathLst>
                <a:path w="1282" h="2406" fill="none" extrusionOk="0">
                  <a:moveTo>
                    <a:pt x="1188" y="1"/>
                  </a:moveTo>
                  <a:lnTo>
                    <a:pt x="1188" y="1"/>
                  </a:lnTo>
                  <a:lnTo>
                    <a:pt x="813" y="594"/>
                  </a:lnTo>
                  <a:lnTo>
                    <a:pt x="813" y="594"/>
                  </a:lnTo>
                  <a:lnTo>
                    <a:pt x="563" y="1031"/>
                  </a:lnTo>
                  <a:lnTo>
                    <a:pt x="344" y="1469"/>
                  </a:lnTo>
                  <a:lnTo>
                    <a:pt x="157" y="1937"/>
                  </a:lnTo>
                  <a:lnTo>
                    <a:pt x="1" y="2406"/>
                  </a:lnTo>
                  <a:lnTo>
                    <a:pt x="1" y="2406"/>
                  </a:lnTo>
                  <a:lnTo>
                    <a:pt x="344" y="2062"/>
                  </a:lnTo>
                  <a:lnTo>
                    <a:pt x="688" y="1687"/>
                  </a:lnTo>
                  <a:lnTo>
                    <a:pt x="969" y="1281"/>
                  </a:lnTo>
                  <a:lnTo>
                    <a:pt x="1250" y="844"/>
                  </a:lnTo>
                  <a:lnTo>
                    <a:pt x="1281" y="813"/>
                  </a:lnTo>
                  <a:lnTo>
                    <a:pt x="1281" y="813"/>
                  </a:lnTo>
                  <a:lnTo>
                    <a:pt x="1188" y="1"/>
                  </a:lnTo>
                  <a:lnTo>
                    <a:pt x="1188"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3774;p61">
              <a:extLst>
                <a:ext uri="{FF2B5EF4-FFF2-40B4-BE49-F238E27FC236}">
                  <a16:creationId xmlns:a16="http://schemas.microsoft.com/office/drawing/2014/main" id="{F8ACDB65-96FB-A322-D123-18D7C723DADF}"/>
                </a:ext>
              </a:extLst>
            </p:cNvPr>
            <p:cNvSpPr/>
            <p:nvPr/>
          </p:nvSpPr>
          <p:spPr>
            <a:xfrm>
              <a:off x="3895100" y="3795125"/>
              <a:ext cx="53100" cy="38300"/>
            </a:xfrm>
            <a:custGeom>
              <a:avLst/>
              <a:gdLst/>
              <a:ahLst/>
              <a:cxnLst/>
              <a:rect l="l" t="t" r="r" b="b"/>
              <a:pathLst>
                <a:path w="2124" h="1532" fill="none" extrusionOk="0">
                  <a:moveTo>
                    <a:pt x="1811" y="813"/>
                  </a:moveTo>
                  <a:lnTo>
                    <a:pt x="1811" y="813"/>
                  </a:lnTo>
                  <a:lnTo>
                    <a:pt x="1374" y="563"/>
                  </a:lnTo>
                  <a:lnTo>
                    <a:pt x="937" y="345"/>
                  </a:lnTo>
                  <a:lnTo>
                    <a:pt x="468" y="157"/>
                  </a:lnTo>
                  <a:lnTo>
                    <a:pt x="0" y="1"/>
                  </a:lnTo>
                  <a:lnTo>
                    <a:pt x="0" y="1"/>
                  </a:lnTo>
                  <a:lnTo>
                    <a:pt x="344" y="345"/>
                  </a:lnTo>
                  <a:lnTo>
                    <a:pt x="718" y="688"/>
                  </a:lnTo>
                  <a:lnTo>
                    <a:pt x="1124" y="969"/>
                  </a:lnTo>
                  <a:lnTo>
                    <a:pt x="1561" y="1250"/>
                  </a:lnTo>
                  <a:lnTo>
                    <a:pt x="1561" y="1250"/>
                  </a:lnTo>
                  <a:lnTo>
                    <a:pt x="2092" y="1531"/>
                  </a:lnTo>
                  <a:lnTo>
                    <a:pt x="2092" y="1531"/>
                  </a:lnTo>
                  <a:lnTo>
                    <a:pt x="2124" y="1000"/>
                  </a:lnTo>
                  <a:lnTo>
                    <a:pt x="2124" y="1000"/>
                  </a:lnTo>
                  <a:lnTo>
                    <a:pt x="1811" y="81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3775;p61">
              <a:extLst>
                <a:ext uri="{FF2B5EF4-FFF2-40B4-BE49-F238E27FC236}">
                  <a16:creationId xmlns:a16="http://schemas.microsoft.com/office/drawing/2014/main" id="{E6F20455-5CE4-8BAB-06E9-6BB93D4F71CC}"/>
                </a:ext>
              </a:extLst>
            </p:cNvPr>
            <p:cNvSpPr/>
            <p:nvPr/>
          </p:nvSpPr>
          <p:spPr>
            <a:xfrm>
              <a:off x="3737375" y="3169000"/>
              <a:ext cx="61700" cy="39050"/>
            </a:xfrm>
            <a:custGeom>
              <a:avLst/>
              <a:gdLst/>
              <a:ahLst/>
              <a:cxnLst/>
              <a:rect l="l" t="t" r="r" b="b"/>
              <a:pathLst>
                <a:path w="2468" h="1562" fill="none" extrusionOk="0">
                  <a:moveTo>
                    <a:pt x="875" y="312"/>
                  </a:moveTo>
                  <a:lnTo>
                    <a:pt x="875" y="312"/>
                  </a:lnTo>
                  <a:lnTo>
                    <a:pt x="282" y="0"/>
                  </a:lnTo>
                  <a:lnTo>
                    <a:pt x="282" y="0"/>
                  </a:lnTo>
                  <a:lnTo>
                    <a:pt x="1" y="344"/>
                  </a:lnTo>
                  <a:lnTo>
                    <a:pt x="1" y="344"/>
                  </a:lnTo>
                  <a:lnTo>
                    <a:pt x="625" y="781"/>
                  </a:lnTo>
                  <a:lnTo>
                    <a:pt x="625" y="781"/>
                  </a:lnTo>
                  <a:lnTo>
                    <a:pt x="1062" y="1031"/>
                  </a:lnTo>
                  <a:lnTo>
                    <a:pt x="1500" y="1218"/>
                  </a:lnTo>
                  <a:lnTo>
                    <a:pt x="1968" y="1405"/>
                  </a:lnTo>
                  <a:lnTo>
                    <a:pt x="2468" y="1561"/>
                  </a:lnTo>
                  <a:lnTo>
                    <a:pt x="2468" y="1561"/>
                  </a:lnTo>
                  <a:lnTo>
                    <a:pt x="2093" y="1218"/>
                  </a:lnTo>
                  <a:lnTo>
                    <a:pt x="1718" y="874"/>
                  </a:lnTo>
                  <a:lnTo>
                    <a:pt x="1312" y="593"/>
                  </a:lnTo>
                  <a:lnTo>
                    <a:pt x="875" y="312"/>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3776;p61">
              <a:extLst>
                <a:ext uri="{FF2B5EF4-FFF2-40B4-BE49-F238E27FC236}">
                  <a16:creationId xmlns:a16="http://schemas.microsoft.com/office/drawing/2014/main" id="{B2507D4B-7030-ECF0-FBF9-F05B0DC529CF}"/>
                </a:ext>
              </a:extLst>
            </p:cNvPr>
            <p:cNvSpPr/>
            <p:nvPr/>
          </p:nvSpPr>
          <p:spPr>
            <a:xfrm>
              <a:off x="3628850" y="3443800"/>
              <a:ext cx="85125" cy="50775"/>
            </a:xfrm>
            <a:custGeom>
              <a:avLst/>
              <a:gdLst/>
              <a:ahLst/>
              <a:cxnLst/>
              <a:rect l="l" t="t" r="r" b="b"/>
              <a:pathLst>
                <a:path w="3405" h="2031" fill="none" extrusionOk="0">
                  <a:moveTo>
                    <a:pt x="3405" y="2031"/>
                  </a:moveTo>
                  <a:lnTo>
                    <a:pt x="3405" y="2031"/>
                  </a:lnTo>
                  <a:lnTo>
                    <a:pt x="3030" y="1687"/>
                  </a:lnTo>
                  <a:lnTo>
                    <a:pt x="2655" y="1344"/>
                  </a:lnTo>
                  <a:lnTo>
                    <a:pt x="2249" y="1063"/>
                  </a:lnTo>
                  <a:lnTo>
                    <a:pt x="1843" y="782"/>
                  </a:lnTo>
                  <a:lnTo>
                    <a:pt x="1843" y="782"/>
                  </a:lnTo>
                  <a:lnTo>
                    <a:pt x="1406" y="532"/>
                  </a:lnTo>
                  <a:lnTo>
                    <a:pt x="938" y="344"/>
                  </a:lnTo>
                  <a:lnTo>
                    <a:pt x="469" y="157"/>
                  </a:lnTo>
                  <a:lnTo>
                    <a:pt x="1" y="1"/>
                  </a:lnTo>
                  <a:lnTo>
                    <a:pt x="1" y="1"/>
                  </a:lnTo>
                  <a:lnTo>
                    <a:pt x="344" y="344"/>
                  </a:lnTo>
                  <a:lnTo>
                    <a:pt x="750" y="688"/>
                  </a:lnTo>
                  <a:lnTo>
                    <a:pt x="1156" y="969"/>
                  </a:lnTo>
                  <a:lnTo>
                    <a:pt x="1562" y="1250"/>
                  </a:lnTo>
                  <a:lnTo>
                    <a:pt x="1562" y="1250"/>
                  </a:lnTo>
                  <a:lnTo>
                    <a:pt x="1999" y="1469"/>
                  </a:lnTo>
                  <a:lnTo>
                    <a:pt x="2468" y="1687"/>
                  </a:lnTo>
                  <a:lnTo>
                    <a:pt x="2905" y="1875"/>
                  </a:lnTo>
                  <a:lnTo>
                    <a:pt x="3405" y="203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3777;p61">
              <a:extLst>
                <a:ext uri="{FF2B5EF4-FFF2-40B4-BE49-F238E27FC236}">
                  <a16:creationId xmlns:a16="http://schemas.microsoft.com/office/drawing/2014/main" id="{3C5247BD-CF29-1E87-4F40-8A209A77B7A2}"/>
                </a:ext>
              </a:extLst>
            </p:cNvPr>
            <p:cNvSpPr/>
            <p:nvPr/>
          </p:nvSpPr>
          <p:spPr>
            <a:xfrm>
              <a:off x="3909150" y="3435225"/>
              <a:ext cx="75750" cy="512950"/>
            </a:xfrm>
            <a:custGeom>
              <a:avLst/>
              <a:gdLst/>
              <a:ahLst/>
              <a:cxnLst/>
              <a:rect l="l" t="t" r="r" b="b"/>
              <a:pathLst>
                <a:path w="3030" h="20518" extrusionOk="0">
                  <a:moveTo>
                    <a:pt x="2280" y="0"/>
                  </a:moveTo>
                  <a:lnTo>
                    <a:pt x="2030" y="4154"/>
                  </a:lnTo>
                  <a:lnTo>
                    <a:pt x="1780" y="8307"/>
                  </a:lnTo>
                  <a:lnTo>
                    <a:pt x="1530" y="12461"/>
                  </a:lnTo>
                  <a:lnTo>
                    <a:pt x="1281" y="16614"/>
                  </a:lnTo>
                  <a:lnTo>
                    <a:pt x="1156" y="18863"/>
                  </a:lnTo>
                  <a:lnTo>
                    <a:pt x="1156" y="19456"/>
                  </a:lnTo>
                  <a:lnTo>
                    <a:pt x="1187" y="19737"/>
                  </a:lnTo>
                  <a:lnTo>
                    <a:pt x="1156" y="19987"/>
                  </a:lnTo>
                  <a:lnTo>
                    <a:pt x="1124" y="20050"/>
                  </a:lnTo>
                  <a:lnTo>
                    <a:pt x="1062" y="20081"/>
                  </a:lnTo>
                  <a:lnTo>
                    <a:pt x="937" y="20174"/>
                  </a:lnTo>
                  <a:lnTo>
                    <a:pt x="625" y="20237"/>
                  </a:lnTo>
                  <a:lnTo>
                    <a:pt x="31" y="20424"/>
                  </a:lnTo>
                  <a:lnTo>
                    <a:pt x="0" y="20424"/>
                  </a:lnTo>
                  <a:lnTo>
                    <a:pt x="0" y="20455"/>
                  </a:lnTo>
                  <a:lnTo>
                    <a:pt x="0" y="20487"/>
                  </a:lnTo>
                  <a:lnTo>
                    <a:pt x="31" y="20518"/>
                  </a:lnTo>
                  <a:lnTo>
                    <a:pt x="500" y="20455"/>
                  </a:lnTo>
                  <a:lnTo>
                    <a:pt x="968" y="20362"/>
                  </a:lnTo>
                  <a:lnTo>
                    <a:pt x="1124" y="20331"/>
                  </a:lnTo>
                  <a:lnTo>
                    <a:pt x="1281" y="20268"/>
                  </a:lnTo>
                  <a:lnTo>
                    <a:pt x="1374" y="20174"/>
                  </a:lnTo>
                  <a:lnTo>
                    <a:pt x="1468" y="20018"/>
                  </a:lnTo>
                  <a:lnTo>
                    <a:pt x="1562" y="19581"/>
                  </a:lnTo>
                  <a:lnTo>
                    <a:pt x="1624" y="19144"/>
                  </a:lnTo>
                  <a:lnTo>
                    <a:pt x="1749" y="17988"/>
                  </a:lnTo>
                  <a:lnTo>
                    <a:pt x="1874" y="16927"/>
                  </a:lnTo>
                  <a:lnTo>
                    <a:pt x="1968" y="15865"/>
                  </a:lnTo>
                  <a:lnTo>
                    <a:pt x="2124" y="13710"/>
                  </a:lnTo>
                  <a:lnTo>
                    <a:pt x="2280" y="10431"/>
                  </a:lnTo>
                  <a:lnTo>
                    <a:pt x="2374" y="8776"/>
                  </a:lnTo>
                  <a:lnTo>
                    <a:pt x="2405" y="7152"/>
                  </a:lnTo>
                  <a:lnTo>
                    <a:pt x="2561" y="6527"/>
                  </a:lnTo>
                  <a:lnTo>
                    <a:pt x="2686" y="5903"/>
                  </a:lnTo>
                  <a:lnTo>
                    <a:pt x="2811" y="5278"/>
                  </a:lnTo>
                  <a:lnTo>
                    <a:pt x="2873" y="4653"/>
                  </a:lnTo>
                  <a:lnTo>
                    <a:pt x="2967" y="3998"/>
                  </a:lnTo>
                  <a:lnTo>
                    <a:pt x="2998" y="3373"/>
                  </a:lnTo>
                  <a:lnTo>
                    <a:pt x="3029" y="2717"/>
                  </a:lnTo>
                  <a:lnTo>
                    <a:pt x="3029" y="2093"/>
                  </a:lnTo>
                  <a:lnTo>
                    <a:pt x="2998" y="2061"/>
                  </a:lnTo>
                  <a:lnTo>
                    <a:pt x="2998" y="2093"/>
                  </a:lnTo>
                  <a:lnTo>
                    <a:pt x="2686" y="4029"/>
                  </a:lnTo>
                  <a:lnTo>
                    <a:pt x="2405" y="5996"/>
                  </a:lnTo>
                  <a:lnTo>
                    <a:pt x="2405" y="4966"/>
                  </a:lnTo>
                  <a:lnTo>
                    <a:pt x="2374" y="2499"/>
                  </a:lnTo>
                  <a:lnTo>
                    <a:pt x="231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3778;p61">
              <a:extLst>
                <a:ext uri="{FF2B5EF4-FFF2-40B4-BE49-F238E27FC236}">
                  <a16:creationId xmlns:a16="http://schemas.microsoft.com/office/drawing/2014/main" id="{C5F1B534-FD5A-F2F8-8D87-723CD543C27C}"/>
                </a:ext>
              </a:extLst>
            </p:cNvPr>
            <p:cNvSpPr/>
            <p:nvPr/>
          </p:nvSpPr>
          <p:spPr>
            <a:xfrm>
              <a:off x="3419625" y="3854475"/>
              <a:ext cx="495775" cy="59350"/>
            </a:xfrm>
            <a:custGeom>
              <a:avLst/>
              <a:gdLst/>
              <a:ahLst/>
              <a:cxnLst/>
              <a:rect l="l" t="t" r="r" b="b"/>
              <a:pathLst>
                <a:path w="19831" h="2374" extrusionOk="0">
                  <a:moveTo>
                    <a:pt x="19769" y="0"/>
                  </a:moveTo>
                  <a:lnTo>
                    <a:pt x="18800" y="32"/>
                  </a:lnTo>
                  <a:lnTo>
                    <a:pt x="17832" y="63"/>
                  </a:lnTo>
                  <a:lnTo>
                    <a:pt x="16864" y="125"/>
                  </a:lnTo>
                  <a:lnTo>
                    <a:pt x="15896" y="219"/>
                  </a:lnTo>
                  <a:lnTo>
                    <a:pt x="13991" y="438"/>
                  </a:lnTo>
                  <a:lnTo>
                    <a:pt x="12055" y="656"/>
                  </a:lnTo>
                  <a:lnTo>
                    <a:pt x="10119" y="844"/>
                  </a:lnTo>
                  <a:lnTo>
                    <a:pt x="8214" y="1093"/>
                  </a:lnTo>
                  <a:lnTo>
                    <a:pt x="4404" y="1624"/>
                  </a:lnTo>
                  <a:lnTo>
                    <a:pt x="3311" y="1780"/>
                  </a:lnTo>
                  <a:lnTo>
                    <a:pt x="2218" y="1968"/>
                  </a:lnTo>
                  <a:lnTo>
                    <a:pt x="31" y="2311"/>
                  </a:lnTo>
                  <a:lnTo>
                    <a:pt x="0" y="2343"/>
                  </a:lnTo>
                  <a:lnTo>
                    <a:pt x="0" y="2374"/>
                  </a:lnTo>
                  <a:lnTo>
                    <a:pt x="31" y="2374"/>
                  </a:lnTo>
                  <a:lnTo>
                    <a:pt x="1936" y="2218"/>
                  </a:lnTo>
                  <a:lnTo>
                    <a:pt x="2905" y="2155"/>
                  </a:lnTo>
                  <a:lnTo>
                    <a:pt x="3873" y="2062"/>
                  </a:lnTo>
                  <a:lnTo>
                    <a:pt x="7683" y="1687"/>
                  </a:lnTo>
                  <a:lnTo>
                    <a:pt x="11555" y="1218"/>
                  </a:lnTo>
                  <a:lnTo>
                    <a:pt x="15396" y="781"/>
                  </a:lnTo>
                  <a:lnTo>
                    <a:pt x="16489" y="625"/>
                  </a:lnTo>
                  <a:lnTo>
                    <a:pt x="17582" y="469"/>
                  </a:lnTo>
                  <a:lnTo>
                    <a:pt x="18675" y="313"/>
                  </a:lnTo>
                  <a:lnTo>
                    <a:pt x="19769" y="94"/>
                  </a:lnTo>
                  <a:lnTo>
                    <a:pt x="19800" y="94"/>
                  </a:lnTo>
                  <a:lnTo>
                    <a:pt x="19831" y="63"/>
                  </a:lnTo>
                  <a:lnTo>
                    <a:pt x="19800" y="32"/>
                  </a:lnTo>
                  <a:lnTo>
                    <a:pt x="1976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3779;p61">
              <a:extLst>
                <a:ext uri="{FF2B5EF4-FFF2-40B4-BE49-F238E27FC236}">
                  <a16:creationId xmlns:a16="http://schemas.microsoft.com/office/drawing/2014/main" id="{F88AABBF-5C55-883A-3A96-893C42FCBBDA}"/>
                </a:ext>
              </a:extLst>
            </p:cNvPr>
            <p:cNvSpPr/>
            <p:nvPr/>
          </p:nvSpPr>
          <p:spPr>
            <a:xfrm>
              <a:off x="3925525" y="2681025"/>
              <a:ext cx="380250" cy="545750"/>
            </a:xfrm>
            <a:custGeom>
              <a:avLst/>
              <a:gdLst/>
              <a:ahLst/>
              <a:cxnLst/>
              <a:rect l="l" t="t" r="r" b="b"/>
              <a:pathLst>
                <a:path w="15210" h="21830" extrusionOk="0">
                  <a:moveTo>
                    <a:pt x="2249" y="1"/>
                  </a:moveTo>
                  <a:lnTo>
                    <a:pt x="2062" y="1625"/>
                  </a:lnTo>
                  <a:lnTo>
                    <a:pt x="1812" y="3280"/>
                  </a:lnTo>
                  <a:lnTo>
                    <a:pt x="1531" y="4904"/>
                  </a:lnTo>
                  <a:lnTo>
                    <a:pt x="1250" y="6465"/>
                  </a:lnTo>
                  <a:lnTo>
                    <a:pt x="750" y="8870"/>
                  </a:lnTo>
                  <a:lnTo>
                    <a:pt x="344" y="10837"/>
                  </a:lnTo>
                  <a:lnTo>
                    <a:pt x="63" y="12243"/>
                  </a:lnTo>
                  <a:lnTo>
                    <a:pt x="32" y="12680"/>
                  </a:lnTo>
                  <a:lnTo>
                    <a:pt x="1" y="12805"/>
                  </a:lnTo>
                  <a:lnTo>
                    <a:pt x="32" y="12867"/>
                  </a:lnTo>
                  <a:lnTo>
                    <a:pt x="376" y="13648"/>
                  </a:lnTo>
                  <a:lnTo>
                    <a:pt x="813" y="14460"/>
                  </a:lnTo>
                  <a:lnTo>
                    <a:pt x="1313" y="15272"/>
                  </a:lnTo>
                  <a:lnTo>
                    <a:pt x="1844" y="16053"/>
                  </a:lnTo>
                  <a:lnTo>
                    <a:pt x="2437" y="16865"/>
                  </a:lnTo>
                  <a:lnTo>
                    <a:pt x="3061" y="17614"/>
                  </a:lnTo>
                  <a:lnTo>
                    <a:pt x="3717" y="18364"/>
                  </a:lnTo>
                  <a:lnTo>
                    <a:pt x="4404" y="19051"/>
                  </a:lnTo>
                  <a:lnTo>
                    <a:pt x="5091" y="19675"/>
                  </a:lnTo>
                  <a:lnTo>
                    <a:pt x="5810" y="20269"/>
                  </a:lnTo>
                  <a:lnTo>
                    <a:pt x="6497" y="20768"/>
                  </a:lnTo>
                  <a:lnTo>
                    <a:pt x="7215" y="21174"/>
                  </a:lnTo>
                  <a:lnTo>
                    <a:pt x="7559" y="21362"/>
                  </a:lnTo>
                  <a:lnTo>
                    <a:pt x="7902" y="21486"/>
                  </a:lnTo>
                  <a:lnTo>
                    <a:pt x="8246" y="21611"/>
                  </a:lnTo>
                  <a:lnTo>
                    <a:pt x="8589" y="21705"/>
                  </a:lnTo>
                  <a:lnTo>
                    <a:pt x="8901" y="21799"/>
                  </a:lnTo>
                  <a:lnTo>
                    <a:pt x="9214" y="21830"/>
                  </a:lnTo>
                  <a:lnTo>
                    <a:pt x="9526" y="21830"/>
                  </a:lnTo>
                  <a:lnTo>
                    <a:pt x="9838" y="21799"/>
                  </a:lnTo>
                  <a:lnTo>
                    <a:pt x="10119" y="21736"/>
                  </a:lnTo>
                  <a:lnTo>
                    <a:pt x="10400" y="21674"/>
                  </a:lnTo>
                  <a:lnTo>
                    <a:pt x="10650" y="21549"/>
                  </a:lnTo>
                  <a:lnTo>
                    <a:pt x="10869" y="21393"/>
                  </a:lnTo>
                  <a:lnTo>
                    <a:pt x="11087" y="21237"/>
                  </a:lnTo>
                  <a:lnTo>
                    <a:pt x="11306" y="21018"/>
                  </a:lnTo>
                  <a:lnTo>
                    <a:pt x="11493" y="20799"/>
                  </a:lnTo>
                  <a:lnTo>
                    <a:pt x="11681" y="20581"/>
                  </a:lnTo>
                  <a:lnTo>
                    <a:pt x="11837" y="20331"/>
                  </a:lnTo>
                  <a:lnTo>
                    <a:pt x="11993" y="20050"/>
                  </a:lnTo>
                  <a:lnTo>
                    <a:pt x="12274" y="19457"/>
                  </a:lnTo>
                  <a:lnTo>
                    <a:pt x="12493" y="18832"/>
                  </a:lnTo>
                  <a:lnTo>
                    <a:pt x="12680" y="18176"/>
                  </a:lnTo>
                  <a:lnTo>
                    <a:pt x="12836" y="17489"/>
                  </a:lnTo>
                  <a:lnTo>
                    <a:pt x="12961" y="16802"/>
                  </a:lnTo>
                  <a:lnTo>
                    <a:pt x="13055" y="16146"/>
                  </a:lnTo>
                  <a:lnTo>
                    <a:pt x="13117" y="15522"/>
                  </a:lnTo>
                  <a:lnTo>
                    <a:pt x="13149" y="14928"/>
                  </a:lnTo>
                  <a:lnTo>
                    <a:pt x="13149" y="14397"/>
                  </a:lnTo>
                  <a:lnTo>
                    <a:pt x="13149" y="13585"/>
                  </a:lnTo>
                  <a:lnTo>
                    <a:pt x="13149" y="13429"/>
                  </a:lnTo>
                  <a:lnTo>
                    <a:pt x="13117" y="12992"/>
                  </a:lnTo>
                  <a:lnTo>
                    <a:pt x="13149" y="12555"/>
                  </a:lnTo>
                  <a:lnTo>
                    <a:pt x="13211" y="11837"/>
                  </a:lnTo>
                  <a:lnTo>
                    <a:pt x="13336" y="11150"/>
                  </a:lnTo>
                  <a:lnTo>
                    <a:pt x="13461" y="10431"/>
                  </a:lnTo>
                  <a:lnTo>
                    <a:pt x="13617" y="9744"/>
                  </a:lnTo>
                  <a:lnTo>
                    <a:pt x="13929" y="8370"/>
                  </a:lnTo>
                  <a:lnTo>
                    <a:pt x="14304" y="7152"/>
                  </a:lnTo>
                  <a:lnTo>
                    <a:pt x="14648" y="6090"/>
                  </a:lnTo>
                  <a:lnTo>
                    <a:pt x="14929" y="5247"/>
                  </a:lnTo>
                  <a:lnTo>
                    <a:pt x="15210" y="4529"/>
                  </a:lnTo>
                  <a:lnTo>
                    <a:pt x="2249"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3780;p61">
              <a:extLst>
                <a:ext uri="{FF2B5EF4-FFF2-40B4-BE49-F238E27FC236}">
                  <a16:creationId xmlns:a16="http://schemas.microsoft.com/office/drawing/2014/main" id="{288766DA-1355-B060-184E-8CDFAE3A3D89}"/>
                </a:ext>
              </a:extLst>
            </p:cNvPr>
            <p:cNvSpPr/>
            <p:nvPr/>
          </p:nvSpPr>
          <p:spPr>
            <a:xfrm>
              <a:off x="3997375" y="2687275"/>
              <a:ext cx="308400" cy="333400"/>
            </a:xfrm>
            <a:custGeom>
              <a:avLst/>
              <a:gdLst/>
              <a:ahLst/>
              <a:cxnLst/>
              <a:rect l="l" t="t" r="r" b="b"/>
              <a:pathLst>
                <a:path w="12336" h="13336" extrusionOk="0">
                  <a:moveTo>
                    <a:pt x="0" y="1"/>
                  </a:moveTo>
                  <a:lnTo>
                    <a:pt x="0" y="500"/>
                  </a:lnTo>
                  <a:lnTo>
                    <a:pt x="63" y="1156"/>
                  </a:lnTo>
                  <a:lnTo>
                    <a:pt x="156" y="1968"/>
                  </a:lnTo>
                  <a:lnTo>
                    <a:pt x="281" y="2874"/>
                  </a:lnTo>
                  <a:lnTo>
                    <a:pt x="500" y="3873"/>
                  </a:lnTo>
                  <a:lnTo>
                    <a:pt x="750" y="4904"/>
                  </a:lnTo>
                  <a:lnTo>
                    <a:pt x="1093" y="5997"/>
                  </a:lnTo>
                  <a:lnTo>
                    <a:pt x="1280" y="6559"/>
                  </a:lnTo>
                  <a:lnTo>
                    <a:pt x="1499" y="7090"/>
                  </a:lnTo>
                  <a:lnTo>
                    <a:pt x="1749" y="7652"/>
                  </a:lnTo>
                  <a:lnTo>
                    <a:pt x="1999" y="8183"/>
                  </a:lnTo>
                  <a:lnTo>
                    <a:pt x="2280" y="8713"/>
                  </a:lnTo>
                  <a:lnTo>
                    <a:pt x="2623" y="9244"/>
                  </a:lnTo>
                  <a:lnTo>
                    <a:pt x="2967" y="9744"/>
                  </a:lnTo>
                  <a:lnTo>
                    <a:pt x="3342" y="10213"/>
                  </a:lnTo>
                  <a:lnTo>
                    <a:pt x="3748" y="10681"/>
                  </a:lnTo>
                  <a:lnTo>
                    <a:pt x="4154" y="11118"/>
                  </a:lnTo>
                  <a:lnTo>
                    <a:pt x="4622" y="11493"/>
                  </a:lnTo>
                  <a:lnTo>
                    <a:pt x="5122" y="11868"/>
                  </a:lnTo>
                  <a:lnTo>
                    <a:pt x="5684" y="12211"/>
                  </a:lnTo>
                  <a:lnTo>
                    <a:pt x="6246" y="12523"/>
                  </a:lnTo>
                  <a:lnTo>
                    <a:pt x="6839" y="12773"/>
                  </a:lnTo>
                  <a:lnTo>
                    <a:pt x="7495" y="12992"/>
                  </a:lnTo>
                  <a:lnTo>
                    <a:pt x="8182" y="13148"/>
                  </a:lnTo>
                  <a:lnTo>
                    <a:pt x="8900" y="13273"/>
                  </a:lnTo>
                  <a:lnTo>
                    <a:pt x="9588" y="13335"/>
                  </a:lnTo>
                  <a:lnTo>
                    <a:pt x="10275" y="13335"/>
                  </a:lnTo>
                  <a:lnTo>
                    <a:pt x="10275" y="13179"/>
                  </a:lnTo>
                  <a:lnTo>
                    <a:pt x="10243" y="12742"/>
                  </a:lnTo>
                  <a:lnTo>
                    <a:pt x="10275" y="12305"/>
                  </a:lnTo>
                  <a:lnTo>
                    <a:pt x="10337" y="11618"/>
                  </a:lnTo>
                  <a:lnTo>
                    <a:pt x="10462" y="10900"/>
                  </a:lnTo>
                  <a:lnTo>
                    <a:pt x="10587" y="10181"/>
                  </a:lnTo>
                  <a:lnTo>
                    <a:pt x="10743" y="9494"/>
                  </a:lnTo>
                  <a:lnTo>
                    <a:pt x="11055" y="8151"/>
                  </a:lnTo>
                  <a:lnTo>
                    <a:pt x="11430" y="6902"/>
                  </a:lnTo>
                  <a:lnTo>
                    <a:pt x="11774" y="5840"/>
                  </a:lnTo>
                  <a:lnTo>
                    <a:pt x="12055" y="5028"/>
                  </a:lnTo>
                  <a:lnTo>
                    <a:pt x="12336" y="4279"/>
                  </a:lnTo>
                  <a:lnTo>
                    <a:pt x="3467" y="1218"/>
                  </a:lnTo>
                  <a:lnTo>
                    <a:pt x="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3781;p61">
              <a:extLst>
                <a:ext uri="{FF2B5EF4-FFF2-40B4-BE49-F238E27FC236}">
                  <a16:creationId xmlns:a16="http://schemas.microsoft.com/office/drawing/2014/main" id="{5ED44863-05C1-410B-A207-D671171C19FC}"/>
                </a:ext>
              </a:extLst>
            </p:cNvPr>
            <p:cNvSpPr/>
            <p:nvPr/>
          </p:nvSpPr>
          <p:spPr>
            <a:xfrm>
              <a:off x="3909925" y="2092350"/>
              <a:ext cx="603525" cy="806525"/>
            </a:xfrm>
            <a:custGeom>
              <a:avLst/>
              <a:gdLst/>
              <a:ahLst/>
              <a:cxnLst/>
              <a:rect l="l" t="t" r="r" b="b"/>
              <a:pathLst>
                <a:path w="24141" h="32261" extrusionOk="0">
                  <a:moveTo>
                    <a:pt x="11836" y="1"/>
                  </a:moveTo>
                  <a:lnTo>
                    <a:pt x="11181" y="32"/>
                  </a:lnTo>
                  <a:lnTo>
                    <a:pt x="10525" y="94"/>
                  </a:lnTo>
                  <a:lnTo>
                    <a:pt x="9869" y="157"/>
                  </a:lnTo>
                  <a:lnTo>
                    <a:pt x="9244" y="282"/>
                  </a:lnTo>
                  <a:lnTo>
                    <a:pt x="8588" y="438"/>
                  </a:lnTo>
                  <a:lnTo>
                    <a:pt x="7964" y="625"/>
                  </a:lnTo>
                  <a:lnTo>
                    <a:pt x="7339" y="875"/>
                  </a:lnTo>
                  <a:lnTo>
                    <a:pt x="6715" y="1125"/>
                  </a:lnTo>
                  <a:lnTo>
                    <a:pt x="6121" y="1406"/>
                  </a:lnTo>
                  <a:lnTo>
                    <a:pt x="5528" y="1718"/>
                  </a:lnTo>
                  <a:lnTo>
                    <a:pt x="4966" y="2062"/>
                  </a:lnTo>
                  <a:lnTo>
                    <a:pt x="4404" y="2437"/>
                  </a:lnTo>
                  <a:lnTo>
                    <a:pt x="3873" y="2843"/>
                  </a:lnTo>
                  <a:lnTo>
                    <a:pt x="3373" y="3280"/>
                  </a:lnTo>
                  <a:lnTo>
                    <a:pt x="2905" y="3748"/>
                  </a:lnTo>
                  <a:lnTo>
                    <a:pt x="2468" y="4217"/>
                  </a:lnTo>
                  <a:lnTo>
                    <a:pt x="2030" y="4748"/>
                  </a:lnTo>
                  <a:lnTo>
                    <a:pt x="1656" y="5278"/>
                  </a:lnTo>
                  <a:lnTo>
                    <a:pt x="1312" y="5809"/>
                  </a:lnTo>
                  <a:lnTo>
                    <a:pt x="1000" y="6403"/>
                  </a:lnTo>
                  <a:lnTo>
                    <a:pt x="719" y="6996"/>
                  </a:lnTo>
                  <a:lnTo>
                    <a:pt x="469" y="7621"/>
                  </a:lnTo>
                  <a:lnTo>
                    <a:pt x="281" y="8277"/>
                  </a:lnTo>
                  <a:lnTo>
                    <a:pt x="125" y="8932"/>
                  </a:lnTo>
                  <a:lnTo>
                    <a:pt x="63" y="9432"/>
                  </a:lnTo>
                  <a:lnTo>
                    <a:pt x="32" y="9932"/>
                  </a:lnTo>
                  <a:lnTo>
                    <a:pt x="0" y="10525"/>
                  </a:lnTo>
                  <a:lnTo>
                    <a:pt x="0" y="11118"/>
                  </a:lnTo>
                  <a:lnTo>
                    <a:pt x="32" y="11774"/>
                  </a:lnTo>
                  <a:lnTo>
                    <a:pt x="94" y="12430"/>
                  </a:lnTo>
                  <a:lnTo>
                    <a:pt x="281" y="13867"/>
                  </a:lnTo>
                  <a:lnTo>
                    <a:pt x="563" y="15397"/>
                  </a:lnTo>
                  <a:lnTo>
                    <a:pt x="906" y="16958"/>
                  </a:lnTo>
                  <a:lnTo>
                    <a:pt x="1312" y="18582"/>
                  </a:lnTo>
                  <a:lnTo>
                    <a:pt x="1780" y="20175"/>
                  </a:lnTo>
                  <a:lnTo>
                    <a:pt x="2311" y="21768"/>
                  </a:lnTo>
                  <a:lnTo>
                    <a:pt x="2905" y="23298"/>
                  </a:lnTo>
                  <a:lnTo>
                    <a:pt x="3498" y="24734"/>
                  </a:lnTo>
                  <a:lnTo>
                    <a:pt x="3810" y="25421"/>
                  </a:lnTo>
                  <a:lnTo>
                    <a:pt x="4154" y="26077"/>
                  </a:lnTo>
                  <a:lnTo>
                    <a:pt x="4466" y="26702"/>
                  </a:lnTo>
                  <a:lnTo>
                    <a:pt x="4810" y="27295"/>
                  </a:lnTo>
                  <a:lnTo>
                    <a:pt x="5153" y="27826"/>
                  </a:lnTo>
                  <a:lnTo>
                    <a:pt x="5497" y="28326"/>
                  </a:lnTo>
                  <a:lnTo>
                    <a:pt x="5840" y="28763"/>
                  </a:lnTo>
                  <a:lnTo>
                    <a:pt x="6184" y="29169"/>
                  </a:lnTo>
                  <a:lnTo>
                    <a:pt x="6527" y="29512"/>
                  </a:lnTo>
                  <a:lnTo>
                    <a:pt x="6871" y="29794"/>
                  </a:lnTo>
                  <a:lnTo>
                    <a:pt x="7402" y="30137"/>
                  </a:lnTo>
                  <a:lnTo>
                    <a:pt x="7901" y="30449"/>
                  </a:lnTo>
                  <a:lnTo>
                    <a:pt x="8432" y="30762"/>
                  </a:lnTo>
                  <a:lnTo>
                    <a:pt x="8994" y="31011"/>
                  </a:lnTo>
                  <a:lnTo>
                    <a:pt x="9557" y="31261"/>
                  </a:lnTo>
                  <a:lnTo>
                    <a:pt x="10119" y="31480"/>
                  </a:lnTo>
                  <a:lnTo>
                    <a:pt x="10681" y="31667"/>
                  </a:lnTo>
                  <a:lnTo>
                    <a:pt x="11274" y="31855"/>
                  </a:lnTo>
                  <a:lnTo>
                    <a:pt x="11836" y="31980"/>
                  </a:lnTo>
                  <a:lnTo>
                    <a:pt x="12430" y="32105"/>
                  </a:lnTo>
                  <a:lnTo>
                    <a:pt x="13023" y="32167"/>
                  </a:lnTo>
                  <a:lnTo>
                    <a:pt x="13616" y="32229"/>
                  </a:lnTo>
                  <a:lnTo>
                    <a:pt x="14210" y="32261"/>
                  </a:lnTo>
                  <a:lnTo>
                    <a:pt x="14772" y="32261"/>
                  </a:lnTo>
                  <a:lnTo>
                    <a:pt x="15365" y="32198"/>
                  </a:lnTo>
                  <a:lnTo>
                    <a:pt x="15927" y="32136"/>
                  </a:lnTo>
                  <a:lnTo>
                    <a:pt x="16490" y="32073"/>
                  </a:lnTo>
                  <a:lnTo>
                    <a:pt x="17052" y="31948"/>
                  </a:lnTo>
                  <a:lnTo>
                    <a:pt x="17614" y="31792"/>
                  </a:lnTo>
                  <a:lnTo>
                    <a:pt x="18145" y="31605"/>
                  </a:lnTo>
                  <a:lnTo>
                    <a:pt x="18676" y="31386"/>
                  </a:lnTo>
                  <a:lnTo>
                    <a:pt x="19207" y="31136"/>
                  </a:lnTo>
                  <a:lnTo>
                    <a:pt x="19706" y="30855"/>
                  </a:lnTo>
                  <a:lnTo>
                    <a:pt x="20175" y="30574"/>
                  </a:lnTo>
                  <a:lnTo>
                    <a:pt x="20643" y="30231"/>
                  </a:lnTo>
                  <a:lnTo>
                    <a:pt x="21080" y="29856"/>
                  </a:lnTo>
                  <a:lnTo>
                    <a:pt x="21518" y="29450"/>
                  </a:lnTo>
                  <a:lnTo>
                    <a:pt x="21923" y="29013"/>
                  </a:lnTo>
                  <a:lnTo>
                    <a:pt x="22298" y="28544"/>
                  </a:lnTo>
                  <a:lnTo>
                    <a:pt x="22673" y="28045"/>
                  </a:lnTo>
                  <a:lnTo>
                    <a:pt x="22985" y="27514"/>
                  </a:lnTo>
                  <a:lnTo>
                    <a:pt x="23298" y="26952"/>
                  </a:lnTo>
                  <a:lnTo>
                    <a:pt x="23547" y="26327"/>
                  </a:lnTo>
                  <a:lnTo>
                    <a:pt x="23766" y="25671"/>
                  </a:lnTo>
                  <a:lnTo>
                    <a:pt x="23922" y="24953"/>
                  </a:lnTo>
                  <a:lnTo>
                    <a:pt x="24047" y="24203"/>
                  </a:lnTo>
                  <a:lnTo>
                    <a:pt x="24110" y="23392"/>
                  </a:lnTo>
                  <a:lnTo>
                    <a:pt x="24141" y="22517"/>
                  </a:lnTo>
                  <a:lnTo>
                    <a:pt x="24141" y="21643"/>
                  </a:lnTo>
                  <a:lnTo>
                    <a:pt x="24110" y="20706"/>
                  </a:lnTo>
                  <a:lnTo>
                    <a:pt x="24016" y="19769"/>
                  </a:lnTo>
                  <a:lnTo>
                    <a:pt x="23922" y="18770"/>
                  </a:lnTo>
                  <a:lnTo>
                    <a:pt x="23766" y="17770"/>
                  </a:lnTo>
                  <a:lnTo>
                    <a:pt x="23610" y="16771"/>
                  </a:lnTo>
                  <a:lnTo>
                    <a:pt x="23391" y="15772"/>
                  </a:lnTo>
                  <a:lnTo>
                    <a:pt x="23173" y="14741"/>
                  </a:lnTo>
                  <a:lnTo>
                    <a:pt x="22923" y="13742"/>
                  </a:lnTo>
                  <a:lnTo>
                    <a:pt x="22673" y="12711"/>
                  </a:lnTo>
                  <a:lnTo>
                    <a:pt x="22361" y="11712"/>
                  </a:lnTo>
                  <a:lnTo>
                    <a:pt x="22048" y="10744"/>
                  </a:lnTo>
                  <a:lnTo>
                    <a:pt x="21736" y="9776"/>
                  </a:lnTo>
                  <a:lnTo>
                    <a:pt x="21393" y="8839"/>
                  </a:lnTo>
                  <a:lnTo>
                    <a:pt x="21018" y="7933"/>
                  </a:lnTo>
                  <a:lnTo>
                    <a:pt x="20674" y="7059"/>
                  </a:lnTo>
                  <a:lnTo>
                    <a:pt x="20268" y="6215"/>
                  </a:lnTo>
                  <a:lnTo>
                    <a:pt x="19894" y="5435"/>
                  </a:lnTo>
                  <a:lnTo>
                    <a:pt x="19519" y="4685"/>
                  </a:lnTo>
                  <a:lnTo>
                    <a:pt x="19113" y="3998"/>
                  </a:lnTo>
                  <a:lnTo>
                    <a:pt x="18707" y="3373"/>
                  </a:lnTo>
                  <a:lnTo>
                    <a:pt x="18301" y="2811"/>
                  </a:lnTo>
                  <a:lnTo>
                    <a:pt x="17926" y="2312"/>
                  </a:lnTo>
                  <a:lnTo>
                    <a:pt x="17520" y="1874"/>
                  </a:lnTo>
                  <a:lnTo>
                    <a:pt x="17114" y="1531"/>
                  </a:lnTo>
                  <a:lnTo>
                    <a:pt x="16739" y="1281"/>
                  </a:lnTo>
                  <a:lnTo>
                    <a:pt x="16177" y="969"/>
                  </a:lnTo>
                  <a:lnTo>
                    <a:pt x="15584" y="719"/>
                  </a:lnTo>
                  <a:lnTo>
                    <a:pt x="14991" y="500"/>
                  </a:lnTo>
                  <a:lnTo>
                    <a:pt x="14366" y="313"/>
                  </a:lnTo>
                  <a:lnTo>
                    <a:pt x="13741" y="188"/>
                  </a:lnTo>
                  <a:lnTo>
                    <a:pt x="13117" y="94"/>
                  </a:lnTo>
                  <a:lnTo>
                    <a:pt x="12461" y="32"/>
                  </a:lnTo>
                  <a:lnTo>
                    <a:pt x="11836"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3782;p61">
              <a:extLst>
                <a:ext uri="{FF2B5EF4-FFF2-40B4-BE49-F238E27FC236}">
                  <a16:creationId xmlns:a16="http://schemas.microsoft.com/office/drawing/2014/main" id="{F683B032-F3DD-A374-F13C-0FFE721A6FAD}"/>
                </a:ext>
              </a:extLst>
            </p:cNvPr>
            <p:cNvSpPr/>
            <p:nvPr/>
          </p:nvSpPr>
          <p:spPr>
            <a:xfrm>
              <a:off x="4264375" y="2499900"/>
              <a:ext cx="17200" cy="66375"/>
            </a:xfrm>
            <a:custGeom>
              <a:avLst/>
              <a:gdLst/>
              <a:ahLst/>
              <a:cxnLst/>
              <a:rect l="l" t="t" r="r" b="b"/>
              <a:pathLst>
                <a:path w="688" h="2655" extrusionOk="0">
                  <a:moveTo>
                    <a:pt x="313" y="0"/>
                  </a:moveTo>
                  <a:lnTo>
                    <a:pt x="282" y="32"/>
                  </a:lnTo>
                  <a:lnTo>
                    <a:pt x="250" y="125"/>
                  </a:lnTo>
                  <a:lnTo>
                    <a:pt x="375" y="438"/>
                  </a:lnTo>
                  <a:lnTo>
                    <a:pt x="438" y="812"/>
                  </a:lnTo>
                  <a:lnTo>
                    <a:pt x="500" y="1156"/>
                  </a:lnTo>
                  <a:lnTo>
                    <a:pt x="531" y="1499"/>
                  </a:lnTo>
                  <a:lnTo>
                    <a:pt x="500" y="1812"/>
                  </a:lnTo>
                  <a:lnTo>
                    <a:pt x="407" y="2124"/>
                  </a:lnTo>
                  <a:lnTo>
                    <a:pt x="344" y="2249"/>
                  </a:lnTo>
                  <a:lnTo>
                    <a:pt x="250" y="2374"/>
                  </a:lnTo>
                  <a:lnTo>
                    <a:pt x="125" y="2499"/>
                  </a:lnTo>
                  <a:lnTo>
                    <a:pt x="1" y="2624"/>
                  </a:lnTo>
                  <a:lnTo>
                    <a:pt x="32" y="2655"/>
                  </a:lnTo>
                  <a:lnTo>
                    <a:pt x="188" y="2561"/>
                  </a:lnTo>
                  <a:lnTo>
                    <a:pt x="344" y="2436"/>
                  </a:lnTo>
                  <a:lnTo>
                    <a:pt x="469" y="2311"/>
                  </a:lnTo>
                  <a:lnTo>
                    <a:pt x="531" y="2187"/>
                  </a:lnTo>
                  <a:lnTo>
                    <a:pt x="625" y="1999"/>
                  </a:lnTo>
                  <a:lnTo>
                    <a:pt x="656" y="1843"/>
                  </a:lnTo>
                  <a:lnTo>
                    <a:pt x="688" y="1656"/>
                  </a:lnTo>
                  <a:lnTo>
                    <a:pt x="688" y="1468"/>
                  </a:lnTo>
                  <a:lnTo>
                    <a:pt x="656" y="1093"/>
                  </a:lnTo>
                  <a:lnTo>
                    <a:pt x="563" y="687"/>
                  </a:lnTo>
                  <a:lnTo>
                    <a:pt x="469" y="344"/>
                  </a:lnTo>
                  <a:lnTo>
                    <a:pt x="31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3783;p61">
              <a:extLst>
                <a:ext uri="{FF2B5EF4-FFF2-40B4-BE49-F238E27FC236}">
                  <a16:creationId xmlns:a16="http://schemas.microsoft.com/office/drawing/2014/main" id="{317EB071-F110-BB01-40D1-B9FF067E7341}"/>
                </a:ext>
              </a:extLst>
            </p:cNvPr>
            <p:cNvSpPr/>
            <p:nvPr/>
          </p:nvSpPr>
          <p:spPr>
            <a:xfrm>
              <a:off x="4224550" y="2481950"/>
              <a:ext cx="53900" cy="74975"/>
            </a:xfrm>
            <a:custGeom>
              <a:avLst/>
              <a:gdLst/>
              <a:ahLst/>
              <a:cxnLst/>
              <a:rect l="l" t="t" r="r" b="b"/>
              <a:pathLst>
                <a:path w="2156" h="2999" extrusionOk="0">
                  <a:moveTo>
                    <a:pt x="1031" y="0"/>
                  </a:moveTo>
                  <a:lnTo>
                    <a:pt x="813" y="31"/>
                  </a:lnTo>
                  <a:lnTo>
                    <a:pt x="563" y="125"/>
                  </a:lnTo>
                  <a:lnTo>
                    <a:pt x="344" y="250"/>
                  </a:lnTo>
                  <a:lnTo>
                    <a:pt x="188" y="437"/>
                  </a:lnTo>
                  <a:lnTo>
                    <a:pt x="95" y="656"/>
                  </a:lnTo>
                  <a:lnTo>
                    <a:pt x="32" y="906"/>
                  </a:lnTo>
                  <a:lnTo>
                    <a:pt x="1" y="1187"/>
                  </a:lnTo>
                  <a:lnTo>
                    <a:pt x="1" y="1468"/>
                  </a:lnTo>
                  <a:lnTo>
                    <a:pt x="63" y="1718"/>
                  </a:lnTo>
                  <a:lnTo>
                    <a:pt x="126" y="1999"/>
                  </a:lnTo>
                  <a:lnTo>
                    <a:pt x="251" y="2249"/>
                  </a:lnTo>
                  <a:lnTo>
                    <a:pt x="376" y="2499"/>
                  </a:lnTo>
                  <a:lnTo>
                    <a:pt x="563" y="2686"/>
                  </a:lnTo>
                  <a:lnTo>
                    <a:pt x="750" y="2842"/>
                  </a:lnTo>
                  <a:lnTo>
                    <a:pt x="969" y="2967"/>
                  </a:lnTo>
                  <a:lnTo>
                    <a:pt x="1188" y="2998"/>
                  </a:lnTo>
                  <a:lnTo>
                    <a:pt x="1437" y="2998"/>
                  </a:lnTo>
                  <a:lnTo>
                    <a:pt x="1656" y="2905"/>
                  </a:lnTo>
                  <a:lnTo>
                    <a:pt x="1843" y="2748"/>
                  </a:lnTo>
                  <a:lnTo>
                    <a:pt x="2000" y="2592"/>
                  </a:lnTo>
                  <a:lnTo>
                    <a:pt x="2093" y="2374"/>
                  </a:lnTo>
                  <a:lnTo>
                    <a:pt x="2156" y="2124"/>
                  </a:lnTo>
                  <a:lnTo>
                    <a:pt x="2156" y="1843"/>
                  </a:lnTo>
                  <a:lnTo>
                    <a:pt x="2156" y="1562"/>
                  </a:lnTo>
                  <a:lnTo>
                    <a:pt x="2093" y="1312"/>
                  </a:lnTo>
                  <a:lnTo>
                    <a:pt x="2031" y="1031"/>
                  </a:lnTo>
                  <a:lnTo>
                    <a:pt x="1906" y="781"/>
                  </a:lnTo>
                  <a:lnTo>
                    <a:pt x="1781" y="531"/>
                  </a:lnTo>
                  <a:lnTo>
                    <a:pt x="1625" y="344"/>
                  </a:lnTo>
                  <a:lnTo>
                    <a:pt x="1437" y="188"/>
                  </a:lnTo>
                  <a:lnTo>
                    <a:pt x="1250" y="63"/>
                  </a:lnTo>
                  <a:lnTo>
                    <a:pt x="103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3784;p61">
              <a:extLst>
                <a:ext uri="{FF2B5EF4-FFF2-40B4-BE49-F238E27FC236}">
                  <a16:creationId xmlns:a16="http://schemas.microsoft.com/office/drawing/2014/main" id="{53EF9E05-6A12-874A-F682-07FC6F208819}"/>
                </a:ext>
              </a:extLst>
            </p:cNvPr>
            <p:cNvSpPr/>
            <p:nvPr/>
          </p:nvSpPr>
          <p:spPr>
            <a:xfrm>
              <a:off x="4399450" y="2462425"/>
              <a:ext cx="40625" cy="53900"/>
            </a:xfrm>
            <a:custGeom>
              <a:avLst/>
              <a:gdLst/>
              <a:ahLst/>
              <a:cxnLst/>
              <a:rect l="l" t="t" r="r" b="b"/>
              <a:pathLst>
                <a:path w="1625" h="2156" extrusionOk="0">
                  <a:moveTo>
                    <a:pt x="0" y="0"/>
                  </a:moveTo>
                  <a:lnTo>
                    <a:pt x="63" y="375"/>
                  </a:lnTo>
                  <a:lnTo>
                    <a:pt x="125" y="750"/>
                  </a:lnTo>
                  <a:lnTo>
                    <a:pt x="250" y="1125"/>
                  </a:lnTo>
                  <a:lnTo>
                    <a:pt x="437" y="1468"/>
                  </a:lnTo>
                  <a:lnTo>
                    <a:pt x="656" y="1749"/>
                  </a:lnTo>
                  <a:lnTo>
                    <a:pt x="781" y="1874"/>
                  </a:lnTo>
                  <a:lnTo>
                    <a:pt x="906" y="1999"/>
                  </a:lnTo>
                  <a:lnTo>
                    <a:pt x="1062" y="2062"/>
                  </a:lnTo>
                  <a:lnTo>
                    <a:pt x="1218" y="2124"/>
                  </a:lnTo>
                  <a:lnTo>
                    <a:pt x="1406" y="2155"/>
                  </a:lnTo>
                  <a:lnTo>
                    <a:pt x="1593" y="2155"/>
                  </a:lnTo>
                  <a:lnTo>
                    <a:pt x="1624" y="2124"/>
                  </a:lnTo>
                  <a:lnTo>
                    <a:pt x="1593" y="2093"/>
                  </a:lnTo>
                  <a:lnTo>
                    <a:pt x="1437" y="2062"/>
                  </a:lnTo>
                  <a:lnTo>
                    <a:pt x="1281" y="2030"/>
                  </a:lnTo>
                  <a:lnTo>
                    <a:pt x="1125" y="1968"/>
                  </a:lnTo>
                  <a:lnTo>
                    <a:pt x="1000" y="1874"/>
                  </a:lnTo>
                  <a:lnTo>
                    <a:pt x="781" y="1656"/>
                  </a:lnTo>
                  <a:lnTo>
                    <a:pt x="594" y="1406"/>
                  </a:lnTo>
                  <a:lnTo>
                    <a:pt x="437" y="1093"/>
                  </a:lnTo>
                  <a:lnTo>
                    <a:pt x="281" y="750"/>
                  </a:lnTo>
                  <a:lnTo>
                    <a:pt x="188" y="406"/>
                  </a:lnTo>
                  <a:lnTo>
                    <a:pt x="94" y="63"/>
                  </a:lnTo>
                  <a:lnTo>
                    <a:pt x="63" y="32"/>
                  </a:lnTo>
                  <a:lnTo>
                    <a:pt x="3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3785;p61">
              <a:extLst>
                <a:ext uri="{FF2B5EF4-FFF2-40B4-BE49-F238E27FC236}">
                  <a16:creationId xmlns:a16="http://schemas.microsoft.com/office/drawing/2014/main" id="{951D84F9-AB49-0B2A-BFE3-71B51CCBF1F9}"/>
                </a:ext>
              </a:extLst>
            </p:cNvPr>
            <p:cNvSpPr/>
            <p:nvPr/>
          </p:nvSpPr>
          <p:spPr>
            <a:xfrm>
              <a:off x="4399450" y="2432750"/>
              <a:ext cx="55450" cy="74200"/>
            </a:xfrm>
            <a:custGeom>
              <a:avLst/>
              <a:gdLst/>
              <a:ahLst/>
              <a:cxnLst/>
              <a:rect l="l" t="t" r="r" b="b"/>
              <a:pathLst>
                <a:path w="2218" h="2968" extrusionOk="0">
                  <a:moveTo>
                    <a:pt x="843" y="1"/>
                  </a:moveTo>
                  <a:lnTo>
                    <a:pt x="594" y="63"/>
                  </a:lnTo>
                  <a:lnTo>
                    <a:pt x="375" y="157"/>
                  </a:lnTo>
                  <a:lnTo>
                    <a:pt x="219" y="313"/>
                  </a:lnTo>
                  <a:lnTo>
                    <a:pt x="125" y="500"/>
                  </a:lnTo>
                  <a:lnTo>
                    <a:pt x="32" y="719"/>
                  </a:lnTo>
                  <a:lnTo>
                    <a:pt x="0" y="969"/>
                  </a:lnTo>
                  <a:lnTo>
                    <a:pt x="0" y="1250"/>
                  </a:lnTo>
                  <a:lnTo>
                    <a:pt x="63" y="1531"/>
                  </a:lnTo>
                  <a:lnTo>
                    <a:pt x="125" y="1812"/>
                  </a:lnTo>
                  <a:lnTo>
                    <a:pt x="219" y="2062"/>
                  </a:lnTo>
                  <a:lnTo>
                    <a:pt x="344" y="2312"/>
                  </a:lnTo>
                  <a:lnTo>
                    <a:pt x="500" y="2530"/>
                  </a:lnTo>
                  <a:lnTo>
                    <a:pt x="656" y="2718"/>
                  </a:lnTo>
                  <a:lnTo>
                    <a:pt x="875" y="2843"/>
                  </a:lnTo>
                  <a:lnTo>
                    <a:pt x="1062" y="2936"/>
                  </a:lnTo>
                  <a:lnTo>
                    <a:pt x="1312" y="2968"/>
                  </a:lnTo>
                  <a:lnTo>
                    <a:pt x="1531" y="2905"/>
                  </a:lnTo>
                  <a:lnTo>
                    <a:pt x="1780" y="2811"/>
                  </a:lnTo>
                  <a:lnTo>
                    <a:pt x="1937" y="2655"/>
                  </a:lnTo>
                  <a:lnTo>
                    <a:pt x="2061" y="2437"/>
                  </a:lnTo>
                  <a:lnTo>
                    <a:pt x="2155" y="2218"/>
                  </a:lnTo>
                  <a:lnTo>
                    <a:pt x="2186" y="1968"/>
                  </a:lnTo>
                  <a:lnTo>
                    <a:pt x="2218" y="1687"/>
                  </a:lnTo>
                  <a:lnTo>
                    <a:pt x="2155" y="1406"/>
                  </a:lnTo>
                  <a:lnTo>
                    <a:pt x="2093" y="1125"/>
                  </a:lnTo>
                  <a:lnTo>
                    <a:pt x="1999" y="875"/>
                  </a:lnTo>
                  <a:lnTo>
                    <a:pt x="1874" y="625"/>
                  </a:lnTo>
                  <a:lnTo>
                    <a:pt x="1718" y="407"/>
                  </a:lnTo>
                  <a:lnTo>
                    <a:pt x="1531" y="219"/>
                  </a:lnTo>
                  <a:lnTo>
                    <a:pt x="1312" y="94"/>
                  </a:lnTo>
                  <a:lnTo>
                    <a:pt x="109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3786;p61">
              <a:extLst>
                <a:ext uri="{FF2B5EF4-FFF2-40B4-BE49-F238E27FC236}">
                  <a16:creationId xmlns:a16="http://schemas.microsoft.com/office/drawing/2014/main" id="{A2000D4B-1817-40C3-4AB0-FDF6703ACDF9}"/>
                </a:ext>
              </a:extLst>
            </p:cNvPr>
            <p:cNvSpPr/>
            <p:nvPr/>
          </p:nvSpPr>
          <p:spPr>
            <a:xfrm>
              <a:off x="4183175" y="2396050"/>
              <a:ext cx="74200" cy="62500"/>
            </a:xfrm>
            <a:custGeom>
              <a:avLst/>
              <a:gdLst/>
              <a:ahLst/>
              <a:cxnLst/>
              <a:rect l="l" t="t" r="r" b="b"/>
              <a:pathLst>
                <a:path w="2968" h="2500" extrusionOk="0">
                  <a:moveTo>
                    <a:pt x="1812" y="1"/>
                  </a:moveTo>
                  <a:lnTo>
                    <a:pt x="1625" y="63"/>
                  </a:lnTo>
                  <a:lnTo>
                    <a:pt x="1437" y="126"/>
                  </a:lnTo>
                  <a:lnTo>
                    <a:pt x="1250" y="220"/>
                  </a:lnTo>
                  <a:lnTo>
                    <a:pt x="1063" y="344"/>
                  </a:lnTo>
                  <a:lnTo>
                    <a:pt x="875" y="469"/>
                  </a:lnTo>
                  <a:lnTo>
                    <a:pt x="719" y="594"/>
                  </a:lnTo>
                  <a:lnTo>
                    <a:pt x="563" y="750"/>
                  </a:lnTo>
                  <a:lnTo>
                    <a:pt x="407" y="907"/>
                  </a:lnTo>
                  <a:lnTo>
                    <a:pt x="282" y="1063"/>
                  </a:lnTo>
                  <a:lnTo>
                    <a:pt x="188" y="1250"/>
                  </a:lnTo>
                  <a:lnTo>
                    <a:pt x="94" y="1437"/>
                  </a:lnTo>
                  <a:lnTo>
                    <a:pt x="1" y="1656"/>
                  </a:lnTo>
                  <a:lnTo>
                    <a:pt x="1" y="1781"/>
                  </a:lnTo>
                  <a:lnTo>
                    <a:pt x="1" y="1906"/>
                  </a:lnTo>
                  <a:lnTo>
                    <a:pt x="32" y="2031"/>
                  </a:lnTo>
                  <a:lnTo>
                    <a:pt x="94" y="2156"/>
                  </a:lnTo>
                  <a:lnTo>
                    <a:pt x="157" y="2281"/>
                  </a:lnTo>
                  <a:lnTo>
                    <a:pt x="251" y="2343"/>
                  </a:lnTo>
                  <a:lnTo>
                    <a:pt x="375" y="2437"/>
                  </a:lnTo>
                  <a:lnTo>
                    <a:pt x="500" y="2468"/>
                  </a:lnTo>
                  <a:lnTo>
                    <a:pt x="625" y="2499"/>
                  </a:lnTo>
                  <a:lnTo>
                    <a:pt x="750" y="2499"/>
                  </a:lnTo>
                  <a:lnTo>
                    <a:pt x="875" y="2468"/>
                  </a:lnTo>
                  <a:lnTo>
                    <a:pt x="969" y="2406"/>
                  </a:lnTo>
                  <a:lnTo>
                    <a:pt x="1500" y="2093"/>
                  </a:lnTo>
                  <a:lnTo>
                    <a:pt x="2031" y="1719"/>
                  </a:lnTo>
                  <a:lnTo>
                    <a:pt x="2312" y="1531"/>
                  </a:lnTo>
                  <a:lnTo>
                    <a:pt x="2562" y="1344"/>
                  </a:lnTo>
                  <a:lnTo>
                    <a:pt x="2780" y="1125"/>
                  </a:lnTo>
                  <a:lnTo>
                    <a:pt x="2874" y="1000"/>
                  </a:lnTo>
                  <a:lnTo>
                    <a:pt x="2936" y="844"/>
                  </a:lnTo>
                  <a:lnTo>
                    <a:pt x="2968" y="626"/>
                  </a:lnTo>
                  <a:lnTo>
                    <a:pt x="2905" y="438"/>
                  </a:lnTo>
                  <a:lnTo>
                    <a:pt x="2811" y="251"/>
                  </a:lnTo>
                  <a:lnTo>
                    <a:pt x="2655" y="126"/>
                  </a:lnTo>
                  <a:lnTo>
                    <a:pt x="2437" y="32"/>
                  </a:lnTo>
                  <a:lnTo>
                    <a:pt x="224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3787;p61">
              <a:extLst>
                <a:ext uri="{FF2B5EF4-FFF2-40B4-BE49-F238E27FC236}">
                  <a16:creationId xmlns:a16="http://schemas.microsoft.com/office/drawing/2014/main" id="{7E5FAEFA-DA5D-6606-31F9-85F3B70237B4}"/>
                </a:ext>
              </a:extLst>
            </p:cNvPr>
            <p:cNvSpPr/>
            <p:nvPr/>
          </p:nvSpPr>
          <p:spPr>
            <a:xfrm>
              <a:off x="4365100" y="2347650"/>
              <a:ext cx="83550" cy="42975"/>
            </a:xfrm>
            <a:custGeom>
              <a:avLst/>
              <a:gdLst/>
              <a:ahLst/>
              <a:cxnLst/>
              <a:rect l="l" t="t" r="r" b="b"/>
              <a:pathLst>
                <a:path w="3342" h="1719" extrusionOk="0">
                  <a:moveTo>
                    <a:pt x="1093" y="1"/>
                  </a:moveTo>
                  <a:lnTo>
                    <a:pt x="906" y="63"/>
                  </a:lnTo>
                  <a:lnTo>
                    <a:pt x="687" y="126"/>
                  </a:lnTo>
                  <a:lnTo>
                    <a:pt x="531" y="251"/>
                  </a:lnTo>
                  <a:lnTo>
                    <a:pt x="344" y="375"/>
                  </a:lnTo>
                  <a:lnTo>
                    <a:pt x="188" y="500"/>
                  </a:lnTo>
                  <a:lnTo>
                    <a:pt x="63" y="688"/>
                  </a:lnTo>
                  <a:lnTo>
                    <a:pt x="0" y="875"/>
                  </a:lnTo>
                  <a:lnTo>
                    <a:pt x="0" y="1094"/>
                  </a:lnTo>
                  <a:lnTo>
                    <a:pt x="94" y="1281"/>
                  </a:lnTo>
                  <a:lnTo>
                    <a:pt x="219" y="1437"/>
                  </a:lnTo>
                  <a:lnTo>
                    <a:pt x="531" y="1593"/>
                  </a:lnTo>
                  <a:lnTo>
                    <a:pt x="843" y="1656"/>
                  </a:lnTo>
                  <a:lnTo>
                    <a:pt x="1156" y="1718"/>
                  </a:lnTo>
                  <a:lnTo>
                    <a:pt x="1468" y="1687"/>
                  </a:lnTo>
                  <a:lnTo>
                    <a:pt x="2093" y="1718"/>
                  </a:lnTo>
                  <a:lnTo>
                    <a:pt x="2717" y="1687"/>
                  </a:lnTo>
                  <a:lnTo>
                    <a:pt x="2842" y="1656"/>
                  </a:lnTo>
                  <a:lnTo>
                    <a:pt x="2936" y="1625"/>
                  </a:lnTo>
                  <a:lnTo>
                    <a:pt x="3061" y="1562"/>
                  </a:lnTo>
                  <a:lnTo>
                    <a:pt x="3154" y="1469"/>
                  </a:lnTo>
                  <a:lnTo>
                    <a:pt x="3217" y="1375"/>
                  </a:lnTo>
                  <a:lnTo>
                    <a:pt x="3279" y="1250"/>
                  </a:lnTo>
                  <a:lnTo>
                    <a:pt x="3311" y="1125"/>
                  </a:lnTo>
                  <a:lnTo>
                    <a:pt x="3342" y="1000"/>
                  </a:lnTo>
                  <a:lnTo>
                    <a:pt x="3311" y="875"/>
                  </a:lnTo>
                  <a:lnTo>
                    <a:pt x="3279" y="750"/>
                  </a:lnTo>
                  <a:lnTo>
                    <a:pt x="3217" y="625"/>
                  </a:lnTo>
                  <a:lnTo>
                    <a:pt x="3123" y="532"/>
                  </a:lnTo>
                  <a:lnTo>
                    <a:pt x="2936" y="375"/>
                  </a:lnTo>
                  <a:lnTo>
                    <a:pt x="2748" y="282"/>
                  </a:lnTo>
                  <a:lnTo>
                    <a:pt x="2561" y="188"/>
                  </a:lnTo>
                  <a:lnTo>
                    <a:pt x="2374" y="126"/>
                  </a:lnTo>
                  <a:lnTo>
                    <a:pt x="2155" y="63"/>
                  </a:lnTo>
                  <a:lnTo>
                    <a:pt x="1968" y="32"/>
                  </a:lnTo>
                  <a:lnTo>
                    <a:pt x="174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3788;p61">
              <a:extLst>
                <a:ext uri="{FF2B5EF4-FFF2-40B4-BE49-F238E27FC236}">
                  <a16:creationId xmlns:a16="http://schemas.microsoft.com/office/drawing/2014/main" id="{77F65E8B-076A-A668-7B9D-5D998775356C}"/>
                </a:ext>
              </a:extLst>
            </p:cNvPr>
            <p:cNvSpPr/>
            <p:nvPr/>
          </p:nvSpPr>
          <p:spPr>
            <a:xfrm>
              <a:off x="4290925" y="2705225"/>
              <a:ext cx="49200" cy="21100"/>
            </a:xfrm>
            <a:custGeom>
              <a:avLst/>
              <a:gdLst/>
              <a:ahLst/>
              <a:cxnLst/>
              <a:rect l="l" t="t" r="r" b="b"/>
              <a:pathLst>
                <a:path w="1968" h="844" extrusionOk="0">
                  <a:moveTo>
                    <a:pt x="1937" y="1"/>
                  </a:moveTo>
                  <a:lnTo>
                    <a:pt x="1905" y="32"/>
                  </a:lnTo>
                  <a:lnTo>
                    <a:pt x="1687" y="188"/>
                  </a:lnTo>
                  <a:lnTo>
                    <a:pt x="1468" y="313"/>
                  </a:lnTo>
                  <a:lnTo>
                    <a:pt x="1250" y="407"/>
                  </a:lnTo>
                  <a:lnTo>
                    <a:pt x="1000" y="500"/>
                  </a:lnTo>
                  <a:lnTo>
                    <a:pt x="750" y="469"/>
                  </a:lnTo>
                  <a:lnTo>
                    <a:pt x="500" y="407"/>
                  </a:lnTo>
                  <a:lnTo>
                    <a:pt x="281" y="282"/>
                  </a:lnTo>
                  <a:lnTo>
                    <a:pt x="94" y="157"/>
                  </a:lnTo>
                  <a:lnTo>
                    <a:pt x="32" y="157"/>
                  </a:lnTo>
                  <a:lnTo>
                    <a:pt x="0" y="188"/>
                  </a:lnTo>
                  <a:lnTo>
                    <a:pt x="0" y="219"/>
                  </a:lnTo>
                  <a:lnTo>
                    <a:pt x="94" y="344"/>
                  </a:lnTo>
                  <a:lnTo>
                    <a:pt x="157" y="469"/>
                  </a:lnTo>
                  <a:lnTo>
                    <a:pt x="250" y="563"/>
                  </a:lnTo>
                  <a:lnTo>
                    <a:pt x="375" y="657"/>
                  </a:lnTo>
                  <a:lnTo>
                    <a:pt x="500" y="750"/>
                  </a:lnTo>
                  <a:lnTo>
                    <a:pt x="625" y="782"/>
                  </a:lnTo>
                  <a:lnTo>
                    <a:pt x="781" y="813"/>
                  </a:lnTo>
                  <a:lnTo>
                    <a:pt x="937" y="844"/>
                  </a:lnTo>
                  <a:lnTo>
                    <a:pt x="1093" y="813"/>
                  </a:lnTo>
                  <a:lnTo>
                    <a:pt x="1250" y="750"/>
                  </a:lnTo>
                  <a:lnTo>
                    <a:pt x="1406" y="688"/>
                  </a:lnTo>
                  <a:lnTo>
                    <a:pt x="1562" y="594"/>
                  </a:lnTo>
                  <a:lnTo>
                    <a:pt x="1687" y="469"/>
                  </a:lnTo>
                  <a:lnTo>
                    <a:pt x="1780" y="344"/>
                  </a:lnTo>
                  <a:lnTo>
                    <a:pt x="1874" y="219"/>
                  </a:lnTo>
                  <a:lnTo>
                    <a:pt x="1968" y="63"/>
                  </a:lnTo>
                  <a:lnTo>
                    <a:pt x="1968" y="32"/>
                  </a:lnTo>
                  <a:lnTo>
                    <a:pt x="193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3789;p61">
              <a:extLst>
                <a:ext uri="{FF2B5EF4-FFF2-40B4-BE49-F238E27FC236}">
                  <a16:creationId xmlns:a16="http://schemas.microsoft.com/office/drawing/2014/main" id="{947C455E-94BC-FB4B-37F3-B189B1AEEF73}"/>
                </a:ext>
              </a:extLst>
            </p:cNvPr>
            <p:cNvSpPr/>
            <p:nvPr/>
          </p:nvSpPr>
          <p:spPr>
            <a:xfrm>
              <a:off x="4299500" y="2364050"/>
              <a:ext cx="130425" cy="292800"/>
            </a:xfrm>
            <a:custGeom>
              <a:avLst/>
              <a:gdLst/>
              <a:ahLst/>
              <a:cxnLst/>
              <a:rect l="l" t="t" r="r" b="b"/>
              <a:pathLst>
                <a:path w="5217" h="11712" extrusionOk="0">
                  <a:moveTo>
                    <a:pt x="1531" y="1"/>
                  </a:moveTo>
                  <a:lnTo>
                    <a:pt x="1469" y="32"/>
                  </a:lnTo>
                  <a:lnTo>
                    <a:pt x="1469" y="94"/>
                  </a:lnTo>
                  <a:lnTo>
                    <a:pt x="1781" y="1187"/>
                  </a:lnTo>
                  <a:lnTo>
                    <a:pt x="2156" y="2249"/>
                  </a:lnTo>
                  <a:lnTo>
                    <a:pt x="2905" y="4373"/>
                  </a:lnTo>
                  <a:lnTo>
                    <a:pt x="3686" y="6496"/>
                  </a:lnTo>
                  <a:lnTo>
                    <a:pt x="4061" y="7558"/>
                  </a:lnTo>
                  <a:lnTo>
                    <a:pt x="4404" y="8651"/>
                  </a:lnTo>
                  <a:lnTo>
                    <a:pt x="4404" y="8651"/>
                  </a:lnTo>
                  <a:lnTo>
                    <a:pt x="3998" y="8589"/>
                  </a:lnTo>
                  <a:lnTo>
                    <a:pt x="3624" y="8557"/>
                  </a:lnTo>
                  <a:lnTo>
                    <a:pt x="2843" y="8557"/>
                  </a:lnTo>
                  <a:lnTo>
                    <a:pt x="2843" y="8682"/>
                  </a:lnTo>
                  <a:lnTo>
                    <a:pt x="2905" y="8901"/>
                  </a:lnTo>
                  <a:lnTo>
                    <a:pt x="3155" y="9650"/>
                  </a:lnTo>
                  <a:lnTo>
                    <a:pt x="3405" y="10400"/>
                  </a:lnTo>
                  <a:lnTo>
                    <a:pt x="3561" y="10900"/>
                  </a:lnTo>
                  <a:lnTo>
                    <a:pt x="3561" y="10931"/>
                  </a:lnTo>
                  <a:lnTo>
                    <a:pt x="3155" y="11087"/>
                  </a:lnTo>
                  <a:lnTo>
                    <a:pt x="2718" y="11181"/>
                  </a:lnTo>
                  <a:lnTo>
                    <a:pt x="2312" y="11212"/>
                  </a:lnTo>
                  <a:lnTo>
                    <a:pt x="1906" y="11212"/>
                  </a:lnTo>
                  <a:lnTo>
                    <a:pt x="1500" y="11149"/>
                  </a:lnTo>
                  <a:lnTo>
                    <a:pt x="1063" y="11056"/>
                  </a:lnTo>
                  <a:lnTo>
                    <a:pt x="594" y="10931"/>
                  </a:lnTo>
                  <a:lnTo>
                    <a:pt x="126" y="10743"/>
                  </a:lnTo>
                  <a:lnTo>
                    <a:pt x="1" y="10743"/>
                  </a:lnTo>
                  <a:lnTo>
                    <a:pt x="1" y="10806"/>
                  </a:lnTo>
                  <a:lnTo>
                    <a:pt x="32" y="10837"/>
                  </a:lnTo>
                  <a:lnTo>
                    <a:pt x="282" y="11056"/>
                  </a:lnTo>
                  <a:lnTo>
                    <a:pt x="563" y="11243"/>
                  </a:lnTo>
                  <a:lnTo>
                    <a:pt x="844" y="11399"/>
                  </a:lnTo>
                  <a:lnTo>
                    <a:pt x="1156" y="11524"/>
                  </a:lnTo>
                  <a:lnTo>
                    <a:pt x="1469" y="11618"/>
                  </a:lnTo>
                  <a:lnTo>
                    <a:pt x="1781" y="11680"/>
                  </a:lnTo>
                  <a:lnTo>
                    <a:pt x="2125" y="11712"/>
                  </a:lnTo>
                  <a:lnTo>
                    <a:pt x="2437" y="11712"/>
                  </a:lnTo>
                  <a:lnTo>
                    <a:pt x="2749" y="11680"/>
                  </a:lnTo>
                  <a:lnTo>
                    <a:pt x="3030" y="11618"/>
                  </a:lnTo>
                  <a:lnTo>
                    <a:pt x="3311" y="11555"/>
                  </a:lnTo>
                  <a:lnTo>
                    <a:pt x="3561" y="11462"/>
                  </a:lnTo>
                  <a:lnTo>
                    <a:pt x="3780" y="11399"/>
                  </a:lnTo>
                  <a:lnTo>
                    <a:pt x="3967" y="11306"/>
                  </a:lnTo>
                  <a:lnTo>
                    <a:pt x="4030" y="11274"/>
                  </a:lnTo>
                  <a:lnTo>
                    <a:pt x="4092" y="11212"/>
                  </a:lnTo>
                  <a:lnTo>
                    <a:pt x="4092" y="11149"/>
                  </a:lnTo>
                  <a:lnTo>
                    <a:pt x="4092" y="11056"/>
                  </a:lnTo>
                  <a:lnTo>
                    <a:pt x="4061" y="10962"/>
                  </a:lnTo>
                  <a:lnTo>
                    <a:pt x="4061" y="10900"/>
                  </a:lnTo>
                  <a:lnTo>
                    <a:pt x="3936" y="10306"/>
                  </a:lnTo>
                  <a:lnTo>
                    <a:pt x="3748" y="9744"/>
                  </a:lnTo>
                  <a:lnTo>
                    <a:pt x="3561" y="9151"/>
                  </a:lnTo>
                  <a:lnTo>
                    <a:pt x="3967" y="9213"/>
                  </a:lnTo>
                  <a:lnTo>
                    <a:pt x="4529" y="9276"/>
                  </a:lnTo>
                  <a:lnTo>
                    <a:pt x="5029" y="9276"/>
                  </a:lnTo>
                  <a:lnTo>
                    <a:pt x="5123" y="9244"/>
                  </a:lnTo>
                  <a:lnTo>
                    <a:pt x="5185" y="9213"/>
                  </a:lnTo>
                  <a:lnTo>
                    <a:pt x="5216" y="9151"/>
                  </a:lnTo>
                  <a:lnTo>
                    <a:pt x="5185" y="9088"/>
                  </a:lnTo>
                  <a:lnTo>
                    <a:pt x="4467" y="6809"/>
                  </a:lnTo>
                  <a:lnTo>
                    <a:pt x="4061" y="5653"/>
                  </a:lnTo>
                  <a:lnTo>
                    <a:pt x="3655" y="4498"/>
                  </a:lnTo>
                  <a:lnTo>
                    <a:pt x="3218" y="3342"/>
                  </a:lnTo>
                  <a:lnTo>
                    <a:pt x="2718" y="2218"/>
                  </a:lnTo>
                  <a:lnTo>
                    <a:pt x="2187" y="1094"/>
                  </a:lnTo>
                  <a:lnTo>
                    <a:pt x="1625" y="32"/>
                  </a:lnTo>
                  <a:lnTo>
                    <a:pt x="159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3790;p61">
              <a:extLst>
                <a:ext uri="{FF2B5EF4-FFF2-40B4-BE49-F238E27FC236}">
                  <a16:creationId xmlns:a16="http://schemas.microsoft.com/office/drawing/2014/main" id="{63BBEE80-5BCD-74A3-AFFA-DEAE34D1BDB2}"/>
                </a:ext>
              </a:extLst>
            </p:cNvPr>
            <p:cNvSpPr/>
            <p:nvPr/>
          </p:nvSpPr>
          <p:spPr>
            <a:xfrm>
              <a:off x="4297175" y="2634175"/>
              <a:ext cx="78875" cy="55475"/>
            </a:xfrm>
            <a:custGeom>
              <a:avLst/>
              <a:gdLst/>
              <a:ahLst/>
              <a:cxnLst/>
              <a:rect l="l" t="t" r="r" b="b"/>
              <a:pathLst>
                <a:path w="3155" h="2219" extrusionOk="0">
                  <a:moveTo>
                    <a:pt x="125" y="1"/>
                  </a:moveTo>
                  <a:lnTo>
                    <a:pt x="31" y="469"/>
                  </a:lnTo>
                  <a:lnTo>
                    <a:pt x="0" y="938"/>
                  </a:lnTo>
                  <a:lnTo>
                    <a:pt x="31" y="1188"/>
                  </a:lnTo>
                  <a:lnTo>
                    <a:pt x="63" y="1406"/>
                  </a:lnTo>
                  <a:lnTo>
                    <a:pt x="125" y="1625"/>
                  </a:lnTo>
                  <a:lnTo>
                    <a:pt x="219" y="1812"/>
                  </a:lnTo>
                  <a:lnTo>
                    <a:pt x="344" y="1968"/>
                  </a:lnTo>
                  <a:lnTo>
                    <a:pt x="500" y="2093"/>
                  </a:lnTo>
                  <a:lnTo>
                    <a:pt x="718" y="2187"/>
                  </a:lnTo>
                  <a:lnTo>
                    <a:pt x="968" y="2218"/>
                  </a:lnTo>
                  <a:lnTo>
                    <a:pt x="1249" y="2187"/>
                  </a:lnTo>
                  <a:lnTo>
                    <a:pt x="1499" y="2156"/>
                  </a:lnTo>
                  <a:lnTo>
                    <a:pt x="1749" y="2031"/>
                  </a:lnTo>
                  <a:lnTo>
                    <a:pt x="1968" y="1906"/>
                  </a:lnTo>
                  <a:lnTo>
                    <a:pt x="2342" y="1594"/>
                  </a:lnTo>
                  <a:lnTo>
                    <a:pt x="2655" y="1219"/>
                  </a:lnTo>
                  <a:lnTo>
                    <a:pt x="2936" y="844"/>
                  </a:lnTo>
                  <a:lnTo>
                    <a:pt x="3154" y="407"/>
                  </a:lnTo>
                  <a:lnTo>
                    <a:pt x="3154" y="407"/>
                  </a:lnTo>
                  <a:lnTo>
                    <a:pt x="2748" y="469"/>
                  </a:lnTo>
                  <a:lnTo>
                    <a:pt x="1999" y="469"/>
                  </a:lnTo>
                  <a:lnTo>
                    <a:pt x="1593" y="438"/>
                  </a:lnTo>
                  <a:lnTo>
                    <a:pt x="1218" y="376"/>
                  </a:lnTo>
                  <a:lnTo>
                    <a:pt x="843" y="282"/>
                  </a:lnTo>
                  <a:lnTo>
                    <a:pt x="469" y="157"/>
                  </a:lnTo>
                  <a:lnTo>
                    <a:pt x="12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3791;p61">
              <a:extLst>
                <a:ext uri="{FF2B5EF4-FFF2-40B4-BE49-F238E27FC236}">
                  <a16:creationId xmlns:a16="http://schemas.microsoft.com/office/drawing/2014/main" id="{30FA52FC-D2E2-3BAA-053F-3BFE2FBED1C4}"/>
                </a:ext>
              </a:extLst>
            </p:cNvPr>
            <p:cNvSpPr/>
            <p:nvPr/>
          </p:nvSpPr>
          <p:spPr>
            <a:xfrm>
              <a:off x="4297175" y="2657600"/>
              <a:ext cx="49200" cy="32825"/>
            </a:xfrm>
            <a:custGeom>
              <a:avLst/>
              <a:gdLst/>
              <a:ahLst/>
              <a:cxnLst/>
              <a:rect l="l" t="t" r="r" b="b"/>
              <a:pathLst>
                <a:path w="1968" h="1313" extrusionOk="0">
                  <a:moveTo>
                    <a:pt x="313" y="1"/>
                  </a:moveTo>
                  <a:lnTo>
                    <a:pt x="0" y="32"/>
                  </a:lnTo>
                  <a:lnTo>
                    <a:pt x="31" y="251"/>
                  </a:lnTo>
                  <a:lnTo>
                    <a:pt x="63" y="469"/>
                  </a:lnTo>
                  <a:lnTo>
                    <a:pt x="125" y="688"/>
                  </a:lnTo>
                  <a:lnTo>
                    <a:pt x="219" y="875"/>
                  </a:lnTo>
                  <a:lnTo>
                    <a:pt x="344" y="1063"/>
                  </a:lnTo>
                  <a:lnTo>
                    <a:pt x="500" y="1188"/>
                  </a:lnTo>
                  <a:lnTo>
                    <a:pt x="718" y="1281"/>
                  </a:lnTo>
                  <a:lnTo>
                    <a:pt x="968" y="1312"/>
                  </a:lnTo>
                  <a:lnTo>
                    <a:pt x="1249" y="1281"/>
                  </a:lnTo>
                  <a:lnTo>
                    <a:pt x="1499" y="1219"/>
                  </a:lnTo>
                  <a:lnTo>
                    <a:pt x="1749" y="1125"/>
                  </a:lnTo>
                  <a:lnTo>
                    <a:pt x="1968" y="969"/>
                  </a:lnTo>
                  <a:lnTo>
                    <a:pt x="1843" y="719"/>
                  </a:lnTo>
                  <a:lnTo>
                    <a:pt x="1655" y="500"/>
                  </a:lnTo>
                  <a:lnTo>
                    <a:pt x="1437" y="313"/>
                  </a:lnTo>
                  <a:lnTo>
                    <a:pt x="1187" y="188"/>
                  </a:lnTo>
                  <a:lnTo>
                    <a:pt x="906" y="94"/>
                  </a:lnTo>
                  <a:lnTo>
                    <a:pt x="625" y="32"/>
                  </a:lnTo>
                  <a:lnTo>
                    <a:pt x="313" y="1"/>
                  </a:lnTo>
                  <a:close/>
                </a:path>
              </a:pathLst>
            </a:custGeom>
            <a:solidFill>
              <a:srgbClr val="FF9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3792;p61">
              <a:extLst>
                <a:ext uri="{FF2B5EF4-FFF2-40B4-BE49-F238E27FC236}">
                  <a16:creationId xmlns:a16="http://schemas.microsoft.com/office/drawing/2014/main" id="{E95B469F-0AE9-A100-64B2-733C3DAA2A3F}"/>
                </a:ext>
              </a:extLst>
            </p:cNvPr>
            <p:cNvSpPr/>
            <p:nvPr/>
          </p:nvSpPr>
          <p:spPr>
            <a:xfrm>
              <a:off x="3791250" y="1961975"/>
              <a:ext cx="617600" cy="649600"/>
            </a:xfrm>
            <a:custGeom>
              <a:avLst/>
              <a:gdLst/>
              <a:ahLst/>
              <a:cxnLst/>
              <a:rect l="l" t="t" r="r" b="b"/>
              <a:pathLst>
                <a:path w="24704" h="25984" extrusionOk="0">
                  <a:moveTo>
                    <a:pt x="20112" y="0"/>
                  </a:moveTo>
                  <a:lnTo>
                    <a:pt x="19956" y="32"/>
                  </a:lnTo>
                  <a:lnTo>
                    <a:pt x="19800" y="63"/>
                  </a:lnTo>
                  <a:lnTo>
                    <a:pt x="19644" y="125"/>
                  </a:lnTo>
                  <a:lnTo>
                    <a:pt x="19519" y="219"/>
                  </a:lnTo>
                  <a:lnTo>
                    <a:pt x="19425" y="313"/>
                  </a:lnTo>
                  <a:lnTo>
                    <a:pt x="19238" y="500"/>
                  </a:lnTo>
                  <a:lnTo>
                    <a:pt x="19113" y="719"/>
                  </a:lnTo>
                  <a:lnTo>
                    <a:pt x="19019" y="906"/>
                  </a:lnTo>
                  <a:lnTo>
                    <a:pt x="18988" y="1093"/>
                  </a:lnTo>
                  <a:lnTo>
                    <a:pt x="18894" y="937"/>
                  </a:lnTo>
                  <a:lnTo>
                    <a:pt x="18801" y="750"/>
                  </a:lnTo>
                  <a:lnTo>
                    <a:pt x="18645" y="531"/>
                  </a:lnTo>
                  <a:lnTo>
                    <a:pt x="18457" y="313"/>
                  </a:lnTo>
                  <a:lnTo>
                    <a:pt x="18207" y="157"/>
                  </a:lnTo>
                  <a:lnTo>
                    <a:pt x="18082" y="94"/>
                  </a:lnTo>
                  <a:lnTo>
                    <a:pt x="17957" y="63"/>
                  </a:lnTo>
                  <a:lnTo>
                    <a:pt x="17801" y="32"/>
                  </a:lnTo>
                  <a:lnTo>
                    <a:pt x="17645" y="32"/>
                  </a:lnTo>
                  <a:lnTo>
                    <a:pt x="17489" y="63"/>
                  </a:lnTo>
                  <a:lnTo>
                    <a:pt x="17333" y="125"/>
                  </a:lnTo>
                  <a:lnTo>
                    <a:pt x="17208" y="188"/>
                  </a:lnTo>
                  <a:lnTo>
                    <a:pt x="17083" y="281"/>
                  </a:lnTo>
                  <a:lnTo>
                    <a:pt x="16927" y="469"/>
                  </a:lnTo>
                  <a:lnTo>
                    <a:pt x="16771" y="687"/>
                  </a:lnTo>
                  <a:lnTo>
                    <a:pt x="16677" y="906"/>
                  </a:lnTo>
                  <a:lnTo>
                    <a:pt x="16615" y="1062"/>
                  </a:lnTo>
                  <a:lnTo>
                    <a:pt x="16583" y="1250"/>
                  </a:lnTo>
                  <a:lnTo>
                    <a:pt x="16490" y="1093"/>
                  </a:lnTo>
                  <a:lnTo>
                    <a:pt x="16365" y="906"/>
                  </a:lnTo>
                  <a:lnTo>
                    <a:pt x="16177" y="719"/>
                  </a:lnTo>
                  <a:lnTo>
                    <a:pt x="15990" y="531"/>
                  </a:lnTo>
                  <a:lnTo>
                    <a:pt x="15709" y="406"/>
                  </a:lnTo>
                  <a:lnTo>
                    <a:pt x="15584" y="344"/>
                  </a:lnTo>
                  <a:lnTo>
                    <a:pt x="15116" y="344"/>
                  </a:lnTo>
                  <a:lnTo>
                    <a:pt x="14928" y="406"/>
                  </a:lnTo>
                  <a:lnTo>
                    <a:pt x="14772" y="469"/>
                  </a:lnTo>
                  <a:lnTo>
                    <a:pt x="14522" y="656"/>
                  </a:lnTo>
                  <a:lnTo>
                    <a:pt x="14272" y="875"/>
                  </a:lnTo>
                  <a:lnTo>
                    <a:pt x="14116" y="1125"/>
                  </a:lnTo>
                  <a:lnTo>
                    <a:pt x="13960" y="1343"/>
                  </a:lnTo>
                  <a:lnTo>
                    <a:pt x="13866" y="1531"/>
                  </a:lnTo>
                  <a:lnTo>
                    <a:pt x="13804" y="1718"/>
                  </a:lnTo>
                  <a:lnTo>
                    <a:pt x="13679" y="1562"/>
                  </a:lnTo>
                  <a:lnTo>
                    <a:pt x="13554" y="1406"/>
                  </a:lnTo>
                  <a:lnTo>
                    <a:pt x="13367" y="1250"/>
                  </a:lnTo>
                  <a:lnTo>
                    <a:pt x="13148" y="1093"/>
                  </a:lnTo>
                  <a:lnTo>
                    <a:pt x="12867" y="969"/>
                  </a:lnTo>
                  <a:lnTo>
                    <a:pt x="12742" y="937"/>
                  </a:lnTo>
                  <a:lnTo>
                    <a:pt x="12555" y="906"/>
                  </a:lnTo>
                  <a:lnTo>
                    <a:pt x="12399" y="906"/>
                  </a:lnTo>
                  <a:lnTo>
                    <a:pt x="12211" y="937"/>
                  </a:lnTo>
                  <a:lnTo>
                    <a:pt x="12055" y="969"/>
                  </a:lnTo>
                  <a:lnTo>
                    <a:pt x="11899" y="1062"/>
                  </a:lnTo>
                  <a:lnTo>
                    <a:pt x="11743" y="1125"/>
                  </a:lnTo>
                  <a:lnTo>
                    <a:pt x="11618" y="1218"/>
                  </a:lnTo>
                  <a:lnTo>
                    <a:pt x="11399" y="1468"/>
                  </a:lnTo>
                  <a:lnTo>
                    <a:pt x="11243" y="1687"/>
                  </a:lnTo>
                  <a:lnTo>
                    <a:pt x="11118" y="1937"/>
                  </a:lnTo>
                  <a:lnTo>
                    <a:pt x="11056" y="2124"/>
                  </a:lnTo>
                  <a:lnTo>
                    <a:pt x="10993" y="2311"/>
                  </a:lnTo>
                  <a:lnTo>
                    <a:pt x="10837" y="2186"/>
                  </a:lnTo>
                  <a:lnTo>
                    <a:pt x="10681" y="2093"/>
                  </a:lnTo>
                  <a:lnTo>
                    <a:pt x="10462" y="1999"/>
                  </a:lnTo>
                  <a:lnTo>
                    <a:pt x="10213" y="1905"/>
                  </a:lnTo>
                  <a:lnTo>
                    <a:pt x="9931" y="1843"/>
                  </a:lnTo>
                  <a:lnTo>
                    <a:pt x="9775" y="1843"/>
                  </a:lnTo>
                  <a:lnTo>
                    <a:pt x="9619" y="1874"/>
                  </a:lnTo>
                  <a:lnTo>
                    <a:pt x="9494" y="1905"/>
                  </a:lnTo>
                  <a:lnTo>
                    <a:pt x="9338" y="1968"/>
                  </a:lnTo>
                  <a:lnTo>
                    <a:pt x="9213" y="2062"/>
                  </a:lnTo>
                  <a:lnTo>
                    <a:pt x="9088" y="2155"/>
                  </a:lnTo>
                  <a:lnTo>
                    <a:pt x="8870" y="2374"/>
                  </a:lnTo>
                  <a:lnTo>
                    <a:pt x="8714" y="2655"/>
                  </a:lnTo>
                  <a:lnTo>
                    <a:pt x="8620" y="2936"/>
                  </a:lnTo>
                  <a:lnTo>
                    <a:pt x="8557" y="3186"/>
                  </a:lnTo>
                  <a:lnTo>
                    <a:pt x="8495" y="3404"/>
                  </a:lnTo>
                  <a:lnTo>
                    <a:pt x="8464" y="3592"/>
                  </a:lnTo>
                  <a:lnTo>
                    <a:pt x="8308" y="3467"/>
                  </a:lnTo>
                  <a:lnTo>
                    <a:pt x="8120" y="3342"/>
                  </a:lnTo>
                  <a:lnTo>
                    <a:pt x="7902" y="3248"/>
                  </a:lnTo>
                  <a:lnTo>
                    <a:pt x="7714" y="3186"/>
                  </a:lnTo>
                  <a:lnTo>
                    <a:pt x="7277" y="3186"/>
                  </a:lnTo>
                  <a:lnTo>
                    <a:pt x="7058" y="3248"/>
                  </a:lnTo>
                  <a:lnTo>
                    <a:pt x="6840" y="3342"/>
                  </a:lnTo>
                  <a:lnTo>
                    <a:pt x="6684" y="3436"/>
                  </a:lnTo>
                  <a:lnTo>
                    <a:pt x="6559" y="3529"/>
                  </a:lnTo>
                  <a:lnTo>
                    <a:pt x="6434" y="3654"/>
                  </a:lnTo>
                  <a:lnTo>
                    <a:pt x="6309" y="3810"/>
                  </a:lnTo>
                  <a:lnTo>
                    <a:pt x="6153" y="4091"/>
                  </a:lnTo>
                  <a:lnTo>
                    <a:pt x="6028" y="4373"/>
                  </a:lnTo>
                  <a:lnTo>
                    <a:pt x="5965" y="4622"/>
                  </a:lnTo>
                  <a:lnTo>
                    <a:pt x="5934" y="4841"/>
                  </a:lnTo>
                  <a:lnTo>
                    <a:pt x="5903" y="5060"/>
                  </a:lnTo>
                  <a:lnTo>
                    <a:pt x="5747" y="4966"/>
                  </a:lnTo>
                  <a:lnTo>
                    <a:pt x="5591" y="4903"/>
                  </a:lnTo>
                  <a:lnTo>
                    <a:pt x="5372" y="4841"/>
                  </a:lnTo>
                  <a:lnTo>
                    <a:pt x="5122" y="4810"/>
                  </a:lnTo>
                  <a:lnTo>
                    <a:pt x="4872" y="4810"/>
                  </a:lnTo>
                  <a:lnTo>
                    <a:pt x="4591" y="4872"/>
                  </a:lnTo>
                  <a:lnTo>
                    <a:pt x="4435" y="4935"/>
                  </a:lnTo>
                  <a:lnTo>
                    <a:pt x="4310" y="5028"/>
                  </a:lnTo>
                  <a:lnTo>
                    <a:pt x="4185" y="5122"/>
                  </a:lnTo>
                  <a:lnTo>
                    <a:pt x="4092" y="5247"/>
                  </a:lnTo>
                  <a:lnTo>
                    <a:pt x="3904" y="5528"/>
                  </a:lnTo>
                  <a:lnTo>
                    <a:pt x="3779" y="5809"/>
                  </a:lnTo>
                  <a:lnTo>
                    <a:pt x="3686" y="6090"/>
                  </a:lnTo>
                  <a:lnTo>
                    <a:pt x="3654" y="6371"/>
                  </a:lnTo>
                  <a:lnTo>
                    <a:pt x="3623" y="6590"/>
                  </a:lnTo>
                  <a:lnTo>
                    <a:pt x="3623" y="6808"/>
                  </a:lnTo>
                  <a:lnTo>
                    <a:pt x="3467" y="6777"/>
                  </a:lnTo>
                  <a:lnTo>
                    <a:pt x="3030" y="6746"/>
                  </a:lnTo>
                  <a:lnTo>
                    <a:pt x="2780" y="6777"/>
                  </a:lnTo>
                  <a:lnTo>
                    <a:pt x="2530" y="6840"/>
                  </a:lnTo>
                  <a:lnTo>
                    <a:pt x="2280" y="6933"/>
                  </a:lnTo>
                  <a:lnTo>
                    <a:pt x="2155" y="6996"/>
                  </a:lnTo>
                  <a:lnTo>
                    <a:pt x="2030" y="7089"/>
                  </a:lnTo>
                  <a:lnTo>
                    <a:pt x="1937" y="7214"/>
                  </a:lnTo>
                  <a:lnTo>
                    <a:pt x="1843" y="7339"/>
                  </a:lnTo>
                  <a:lnTo>
                    <a:pt x="1718" y="7620"/>
                  </a:lnTo>
                  <a:lnTo>
                    <a:pt x="1624" y="7901"/>
                  </a:lnTo>
                  <a:lnTo>
                    <a:pt x="1593" y="8214"/>
                  </a:lnTo>
                  <a:lnTo>
                    <a:pt x="1562" y="8464"/>
                  </a:lnTo>
                  <a:lnTo>
                    <a:pt x="1562" y="8713"/>
                  </a:lnTo>
                  <a:lnTo>
                    <a:pt x="1593" y="8932"/>
                  </a:lnTo>
                  <a:lnTo>
                    <a:pt x="1531" y="8963"/>
                  </a:lnTo>
                  <a:lnTo>
                    <a:pt x="1343" y="8963"/>
                  </a:lnTo>
                  <a:lnTo>
                    <a:pt x="1094" y="8994"/>
                  </a:lnTo>
                  <a:lnTo>
                    <a:pt x="812" y="9057"/>
                  </a:lnTo>
                  <a:lnTo>
                    <a:pt x="688" y="9119"/>
                  </a:lnTo>
                  <a:lnTo>
                    <a:pt x="531" y="9182"/>
                  </a:lnTo>
                  <a:lnTo>
                    <a:pt x="406" y="9276"/>
                  </a:lnTo>
                  <a:lnTo>
                    <a:pt x="282" y="9400"/>
                  </a:lnTo>
                  <a:lnTo>
                    <a:pt x="188" y="9525"/>
                  </a:lnTo>
                  <a:lnTo>
                    <a:pt x="94" y="9682"/>
                  </a:lnTo>
                  <a:lnTo>
                    <a:pt x="32" y="9900"/>
                  </a:lnTo>
                  <a:lnTo>
                    <a:pt x="0" y="10119"/>
                  </a:lnTo>
                  <a:lnTo>
                    <a:pt x="32" y="10306"/>
                  </a:lnTo>
                  <a:lnTo>
                    <a:pt x="63" y="10525"/>
                  </a:lnTo>
                  <a:lnTo>
                    <a:pt x="250" y="11149"/>
                  </a:lnTo>
                  <a:lnTo>
                    <a:pt x="531" y="11961"/>
                  </a:lnTo>
                  <a:lnTo>
                    <a:pt x="875" y="12929"/>
                  </a:lnTo>
                  <a:lnTo>
                    <a:pt x="1812" y="15209"/>
                  </a:lnTo>
                  <a:lnTo>
                    <a:pt x="2874" y="17739"/>
                  </a:lnTo>
                  <a:lnTo>
                    <a:pt x="3998" y="20268"/>
                  </a:lnTo>
                  <a:lnTo>
                    <a:pt x="4997" y="22517"/>
                  </a:lnTo>
                  <a:lnTo>
                    <a:pt x="5778" y="24203"/>
                  </a:lnTo>
                  <a:lnTo>
                    <a:pt x="6215" y="25109"/>
                  </a:lnTo>
                  <a:lnTo>
                    <a:pt x="6340" y="25359"/>
                  </a:lnTo>
                  <a:lnTo>
                    <a:pt x="6496" y="25546"/>
                  </a:lnTo>
                  <a:lnTo>
                    <a:pt x="6621" y="25702"/>
                  </a:lnTo>
                  <a:lnTo>
                    <a:pt x="6777" y="25827"/>
                  </a:lnTo>
                  <a:lnTo>
                    <a:pt x="6902" y="25921"/>
                  </a:lnTo>
                  <a:lnTo>
                    <a:pt x="7058" y="25952"/>
                  </a:lnTo>
                  <a:lnTo>
                    <a:pt x="7215" y="25983"/>
                  </a:lnTo>
                  <a:lnTo>
                    <a:pt x="7371" y="25952"/>
                  </a:lnTo>
                  <a:lnTo>
                    <a:pt x="7527" y="25921"/>
                  </a:lnTo>
                  <a:lnTo>
                    <a:pt x="7683" y="25858"/>
                  </a:lnTo>
                  <a:lnTo>
                    <a:pt x="7839" y="25733"/>
                  </a:lnTo>
                  <a:lnTo>
                    <a:pt x="7995" y="25608"/>
                  </a:lnTo>
                  <a:lnTo>
                    <a:pt x="8276" y="25296"/>
                  </a:lnTo>
                  <a:lnTo>
                    <a:pt x="8589" y="24859"/>
                  </a:lnTo>
                  <a:lnTo>
                    <a:pt x="8870" y="24359"/>
                  </a:lnTo>
                  <a:lnTo>
                    <a:pt x="9120" y="23766"/>
                  </a:lnTo>
                  <a:lnTo>
                    <a:pt x="9338" y="23141"/>
                  </a:lnTo>
                  <a:lnTo>
                    <a:pt x="9557" y="22423"/>
                  </a:lnTo>
                  <a:lnTo>
                    <a:pt x="9744" y="21674"/>
                  </a:lnTo>
                  <a:lnTo>
                    <a:pt x="9869" y="20893"/>
                  </a:lnTo>
                  <a:lnTo>
                    <a:pt x="9963" y="20112"/>
                  </a:lnTo>
                  <a:lnTo>
                    <a:pt x="10025" y="19269"/>
                  </a:lnTo>
                  <a:lnTo>
                    <a:pt x="10056" y="18551"/>
                  </a:lnTo>
                  <a:lnTo>
                    <a:pt x="10119" y="17864"/>
                  </a:lnTo>
                  <a:lnTo>
                    <a:pt x="10213" y="17208"/>
                  </a:lnTo>
                  <a:lnTo>
                    <a:pt x="10306" y="16552"/>
                  </a:lnTo>
                  <a:lnTo>
                    <a:pt x="10431" y="15959"/>
                  </a:lnTo>
                  <a:lnTo>
                    <a:pt x="10619" y="15396"/>
                  </a:lnTo>
                  <a:lnTo>
                    <a:pt x="10806" y="14834"/>
                  </a:lnTo>
                  <a:lnTo>
                    <a:pt x="11025" y="14335"/>
                  </a:lnTo>
                  <a:lnTo>
                    <a:pt x="11243" y="13835"/>
                  </a:lnTo>
                  <a:lnTo>
                    <a:pt x="11524" y="13398"/>
                  </a:lnTo>
                  <a:lnTo>
                    <a:pt x="11805" y="12992"/>
                  </a:lnTo>
                  <a:lnTo>
                    <a:pt x="12149" y="12617"/>
                  </a:lnTo>
                  <a:lnTo>
                    <a:pt x="12492" y="12305"/>
                  </a:lnTo>
                  <a:lnTo>
                    <a:pt x="12867" y="11992"/>
                  </a:lnTo>
                  <a:lnTo>
                    <a:pt x="13242" y="11743"/>
                  </a:lnTo>
                  <a:lnTo>
                    <a:pt x="13679" y="11555"/>
                  </a:lnTo>
                  <a:lnTo>
                    <a:pt x="14147" y="11368"/>
                  </a:lnTo>
                  <a:lnTo>
                    <a:pt x="14616" y="11274"/>
                  </a:lnTo>
                  <a:lnTo>
                    <a:pt x="15084" y="11212"/>
                  </a:lnTo>
                  <a:lnTo>
                    <a:pt x="15584" y="11181"/>
                  </a:lnTo>
                  <a:lnTo>
                    <a:pt x="16084" y="11181"/>
                  </a:lnTo>
                  <a:lnTo>
                    <a:pt x="16615" y="11212"/>
                  </a:lnTo>
                  <a:lnTo>
                    <a:pt x="17645" y="11305"/>
                  </a:lnTo>
                  <a:lnTo>
                    <a:pt x="18613" y="11430"/>
                  </a:lnTo>
                  <a:lnTo>
                    <a:pt x="19550" y="11493"/>
                  </a:lnTo>
                  <a:lnTo>
                    <a:pt x="19987" y="11493"/>
                  </a:lnTo>
                  <a:lnTo>
                    <a:pt x="20393" y="11462"/>
                  </a:lnTo>
                  <a:lnTo>
                    <a:pt x="20768" y="11399"/>
                  </a:lnTo>
                  <a:lnTo>
                    <a:pt x="21112" y="11274"/>
                  </a:lnTo>
                  <a:lnTo>
                    <a:pt x="21299" y="11181"/>
                  </a:lnTo>
                  <a:lnTo>
                    <a:pt x="21518" y="11056"/>
                  </a:lnTo>
                  <a:lnTo>
                    <a:pt x="21830" y="10775"/>
                  </a:lnTo>
                  <a:lnTo>
                    <a:pt x="22142" y="10493"/>
                  </a:lnTo>
                  <a:lnTo>
                    <a:pt x="22361" y="10212"/>
                  </a:lnTo>
                  <a:lnTo>
                    <a:pt x="22579" y="9963"/>
                  </a:lnTo>
                  <a:lnTo>
                    <a:pt x="22798" y="9744"/>
                  </a:lnTo>
                  <a:lnTo>
                    <a:pt x="23017" y="9588"/>
                  </a:lnTo>
                  <a:lnTo>
                    <a:pt x="23142" y="9525"/>
                  </a:lnTo>
                  <a:lnTo>
                    <a:pt x="23266" y="9494"/>
                  </a:lnTo>
                  <a:lnTo>
                    <a:pt x="23391" y="9494"/>
                  </a:lnTo>
                  <a:lnTo>
                    <a:pt x="23516" y="9525"/>
                  </a:lnTo>
                  <a:lnTo>
                    <a:pt x="23641" y="9588"/>
                  </a:lnTo>
                  <a:lnTo>
                    <a:pt x="23766" y="9682"/>
                  </a:lnTo>
                  <a:lnTo>
                    <a:pt x="24016" y="9900"/>
                  </a:lnTo>
                  <a:lnTo>
                    <a:pt x="24235" y="10181"/>
                  </a:lnTo>
                  <a:lnTo>
                    <a:pt x="24422" y="10431"/>
                  </a:lnTo>
                  <a:lnTo>
                    <a:pt x="24578" y="10681"/>
                  </a:lnTo>
                  <a:lnTo>
                    <a:pt x="24703" y="10899"/>
                  </a:lnTo>
                  <a:lnTo>
                    <a:pt x="24297" y="9525"/>
                  </a:lnTo>
                  <a:lnTo>
                    <a:pt x="23829" y="7870"/>
                  </a:lnTo>
                  <a:lnTo>
                    <a:pt x="23298" y="6090"/>
                  </a:lnTo>
                  <a:lnTo>
                    <a:pt x="22767" y="4341"/>
                  </a:lnTo>
                  <a:lnTo>
                    <a:pt x="22455" y="3498"/>
                  </a:lnTo>
                  <a:lnTo>
                    <a:pt x="22173" y="2686"/>
                  </a:lnTo>
                  <a:lnTo>
                    <a:pt x="21861" y="1968"/>
                  </a:lnTo>
                  <a:lnTo>
                    <a:pt x="21580" y="1343"/>
                  </a:lnTo>
                  <a:lnTo>
                    <a:pt x="21268" y="812"/>
                  </a:lnTo>
                  <a:lnTo>
                    <a:pt x="21112" y="594"/>
                  </a:lnTo>
                  <a:lnTo>
                    <a:pt x="20955" y="406"/>
                  </a:lnTo>
                  <a:lnTo>
                    <a:pt x="20799" y="250"/>
                  </a:lnTo>
                  <a:lnTo>
                    <a:pt x="20643" y="125"/>
                  </a:lnTo>
                  <a:lnTo>
                    <a:pt x="20487" y="32"/>
                  </a:lnTo>
                  <a:lnTo>
                    <a:pt x="2030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3793;p61">
              <a:extLst>
                <a:ext uri="{FF2B5EF4-FFF2-40B4-BE49-F238E27FC236}">
                  <a16:creationId xmlns:a16="http://schemas.microsoft.com/office/drawing/2014/main" id="{7FC71005-6670-E0CE-B7B1-D79DE385565B}"/>
                </a:ext>
              </a:extLst>
            </p:cNvPr>
            <p:cNvSpPr/>
            <p:nvPr/>
          </p:nvSpPr>
          <p:spPr>
            <a:xfrm>
              <a:off x="4142575" y="2424175"/>
              <a:ext cx="200675" cy="200675"/>
            </a:xfrm>
            <a:custGeom>
              <a:avLst/>
              <a:gdLst/>
              <a:ahLst/>
              <a:cxnLst/>
              <a:rect l="l" t="t" r="r" b="b"/>
              <a:pathLst>
                <a:path w="8027" h="8027" extrusionOk="0">
                  <a:moveTo>
                    <a:pt x="4404" y="562"/>
                  </a:moveTo>
                  <a:lnTo>
                    <a:pt x="4685" y="625"/>
                  </a:lnTo>
                  <a:lnTo>
                    <a:pt x="4966" y="687"/>
                  </a:lnTo>
                  <a:lnTo>
                    <a:pt x="5247" y="781"/>
                  </a:lnTo>
                  <a:lnTo>
                    <a:pt x="5497" y="875"/>
                  </a:lnTo>
                  <a:lnTo>
                    <a:pt x="5747" y="1031"/>
                  </a:lnTo>
                  <a:lnTo>
                    <a:pt x="5997" y="1156"/>
                  </a:lnTo>
                  <a:lnTo>
                    <a:pt x="6215" y="1343"/>
                  </a:lnTo>
                  <a:lnTo>
                    <a:pt x="6434" y="1530"/>
                  </a:lnTo>
                  <a:lnTo>
                    <a:pt x="6621" y="1718"/>
                  </a:lnTo>
                  <a:lnTo>
                    <a:pt x="6809" y="1968"/>
                  </a:lnTo>
                  <a:lnTo>
                    <a:pt x="6965" y="2186"/>
                  </a:lnTo>
                  <a:lnTo>
                    <a:pt x="7090" y="2436"/>
                  </a:lnTo>
                  <a:lnTo>
                    <a:pt x="7215" y="2717"/>
                  </a:lnTo>
                  <a:lnTo>
                    <a:pt x="7340" y="3061"/>
                  </a:lnTo>
                  <a:lnTo>
                    <a:pt x="7433" y="3404"/>
                  </a:lnTo>
                  <a:lnTo>
                    <a:pt x="7465" y="3716"/>
                  </a:lnTo>
                  <a:lnTo>
                    <a:pt x="7465" y="4060"/>
                  </a:lnTo>
                  <a:lnTo>
                    <a:pt x="7465" y="4404"/>
                  </a:lnTo>
                  <a:lnTo>
                    <a:pt x="7402" y="4747"/>
                  </a:lnTo>
                  <a:lnTo>
                    <a:pt x="7308" y="5059"/>
                  </a:lnTo>
                  <a:lnTo>
                    <a:pt x="7215" y="5372"/>
                  </a:lnTo>
                  <a:lnTo>
                    <a:pt x="7059" y="5684"/>
                  </a:lnTo>
                  <a:lnTo>
                    <a:pt x="6902" y="5965"/>
                  </a:lnTo>
                  <a:lnTo>
                    <a:pt x="6684" y="6215"/>
                  </a:lnTo>
                  <a:lnTo>
                    <a:pt x="6465" y="6465"/>
                  </a:lnTo>
                  <a:lnTo>
                    <a:pt x="6215" y="6715"/>
                  </a:lnTo>
                  <a:lnTo>
                    <a:pt x="5934" y="6902"/>
                  </a:lnTo>
                  <a:lnTo>
                    <a:pt x="5622" y="7089"/>
                  </a:lnTo>
                  <a:lnTo>
                    <a:pt x="5310" y="7245"/>
                  </a:lnTo>
                  <a:lnTo>
                    <a:pt x="4966" y="7370"/>
                  </a:lnTo>
                  <a:lnTo>
                    <a:pt x="4654" y="7433"/>
                  </a:lnTo>
                  <a:lnTo>
                    <a:pt x="4310" y="7495"/>
                  </a:lnTo>
                  <a:lnTo>
                    <a:pt x="3967" y="7495"/>
                  </a:lnTo>
                  <a:lnTo>
                    <a:pt x="3623" y="7464"/>
                  </a:lnTo>
                  <a:lnTo>
                    <a:pt x="3280" y="7433"/>
                  </a:lnTo>
                  <a:lnTo>
                    <a:pt x="2968" y="7339"/>
                  </a:lnTo>
                  <a:lnTo>
                    <a:pt x="2655" y="7214"/>
                  </a:lnTo>
                  <a:lnTo>
                    <a:pt x="2343" y="7089"/>
                  </a:lnTo>
                  <a:lnTo>
                    <a:pt x="2062" y="6902"/>
                  </a:lnTo>
                  <a:lnTo>
                    <a:pt x="1812" y="6715"/>
                  </a:lnTo>
                  <a:lnTo>
                    <a:pt x="1562" y="6465"/>
                  </a:lnTo>
                  <a:lnTo>
                    <a:pt x="1312" y="6215"/>
                  </a:lnTo>
                  <a:lnTo>
                    <a:pt x="1125" y="5965"/>
                  </a:lnTo>
                  <a:lnTo>
                    <a:pt x="938" y="5653"/>
                  </a:lnTo>
                  <a:lnTo>
                    <a:pt x="782" y="5340"/>
                  </a:lnTo>
                  <a:lnTo>
                    <a:pt x="688" y="4997"/>
                  </a:lnTo>
                  <a:lnTo>
                    <a:pt x="594" y="4653"/>
                  </a:lnTo>
                  <a:lnTo>
                    <a:pt x="563" y="4310"/>
                  </a:lnTo>
                  <a:lnTo>
                    <a:pt x="532" y="3966"/>
                  </a:lnTo>
                  <a:lnTo>
                    <a:pt x="563" y="3654"/>
                  </a:lnTo>
                  <a:lnTo>
                    <a:pt x="625" y="3311"/>
                  </a:lnTo>
                  <a:lnTo>
                    <a:pt x="688" y="2998"/>
                  </a:lnTo>
                  <a:lnTo>
                    <a:pt x="813" y="2686"/>
                  </a:lnTo>
                  <a:lnTo>
                    <a:pt x="969" y="2374"/>
                  </a:lnTo>
                  <a:lnTo>
                    <a:pt x="1125" y="2093"/>
                  </a:lnTo>
                  <a:lnTo>
                    <a:pt x="1312" y="1812"/>
                  </a:lnTo>
                  <a:lnTo>
                    <a:pt x="1562" y="1562"/>
                  </a:lnTo>
                  <a:lnTo>
                    <a:pt x="1812" y="1343"/>
                  </a:lnTo>
                  <a:lnTo>
                    <a:pt x="2093" y="1124"/>
                  </a:lnTo>
                  <a:lnTo>
                    <a:pt x="2374" y="968"/>
                  </a:lnTo>
                  <a:lnTo>
                    <a:pt x="2687" y="812"/>
                  </a:lnTo>
                  <a:lnTo>
                    <a:pt x="3124" y="656"/>
                  </a:lnTo>
                  <a:lnTo>
                    <a:pt x="3530" y="594"/>
                  </a:lnTo>
                  <a:lnTo>
                    <a:pt x="3842" y="562"/>
                  </a:lnTo>
                  <a:close/>
                  <a:moveTo>
                    <a:pt x="3780" y="0"/>
                  </a:moveTo>
                  <a:lnTo>
                    <a:pt x="3436" y="31"/>
                  </a:lnTo>
                  <a:lnTo>
                    <a:pt x="3030" y="125"/>
                  </a:lnTo>
                  <a:lnTo>
                    <a:pt x="2655" y="250"/>
                  </a:lnTo>
                  <a:lnTo>
                    <a:pt x="2281" y="375"/>
                  </a:lnTo>
                  <a:lnTo>
                    <a:pt x="1937" y="562"/>
                  </a:lnTo>
                  <a:lnTo>
                    <a:pt x="1625" y="781"/>
                  </a:lnTo>
                  <a:lnTo>
                    <a:pt x="1312" y="1031"/>
                  </a:lnTo>
                  <a:lnTo>
                    <a:pt x="1031" y="1312"/>
                  </a:lnTo>
                  <a:lnTo>
                    <a:pt x="782" y="1593"/>
                  </a:lnTo>
                  <a:lnTo>
                    <a:pt x="594" y="1905"/>
                  </a:lnTo>
                  <a:lnTo>
                    <a:pt x="407" y="2249"/>
                  </a:lnTo>
                  <a:lnTo>
                    <a:pt x="251" y="2623"/>
                  </a:lnTo>
                  <a:lnTo>
                    <a:pt x="126" y="2998"/>
                  </a:lnTo>
                  <a:lnTo>
                    <a:pt x="32" y="3373"/>
                  </a:lnTo>
                  <a:lnTo>
                    <a:pt x="1" y="3748"/>
                  </a:lnTo>
                  <a:lnTo>
                    <a:pt x="1" y="4154"/>
                  </a:lnTo>
                  <a:lnTo>
                    <a:pt x="32" y="4560"/>
                  </a:lnTo>
                  <a:lnTo>
                    <a:pt x="94" y="4966"/>
                  </a:lnTo>
                  <a:lnTo>
                    <a:pt x="219" y="5372"/>
                  </a:lnTo>
                  <a:lnTo>
                    <a:pt x="376" y="5746"/>
                  </a:lnTo>
                  <a:lnTo>
                    <a:pt x="563" y="6090"/>
                  </a:lnTo>
                  <a:lnTo>
                    <a:pt x="782" y="6402"/>
                  </a:lnTo>
                  <a:lnTo>
                    <a:pt x="1000" y="6715"/>
                  </a:lnTo>
                  <a:lnTo>
                    <a:pt x="1281" y="6964"/>
                  </a:lnTo>
                  <a:lnTo>
                    <a:pt x="1593" y="7214"/>
                  </a:lnTo>
                  <a:lnTo>
                    <a:pt x="1906" y="7433"/>
                  </a:lnTo>
                  <a:lnTo>
                    <a:pt x="2249" y="7620"/>
                  </a:lnTo>
                  <a:lnTo>
                    <a:pt x="2593" y="7776"/>
                  </a:lnTo>
                  <a:lnTo>
                    <a:pt x="2968" y="7901"/>
                  </a:lnTo>
                  <a:lnTo>
                    <a:pt x="3342" y="7995"/>
                  </a:lnTo>
                  <a:lnTo>
                    <a:pt x="3748" y="8026"/>
                  </a:lnTo>
                  <a:lnTo>
                    <a:pt x="4154" y="8026"/>
                  </a:lnTo>
                  <a:lnTo>
                    <a:pt x="4560" y="7995"/>
                  </a:lnTo>
                  <a:lnTo>
                    <a:pt x="5029" y="7901"/>
                  </a:lnTo>
                  <a:lnTo>
                    <a:pt x="5497" y="7745"/>
                  </a:lnTo>
                  <a:lnTo>
                    <a:pt x="5872" y="7558"/>
                  </a:lnTo>
                  <a:lnTo>
                    <a:pt x="6215" y="7370"/>
                  </a:lnTo>
                  <a:lnTo>
                    <a:pt x="6528" y="7120"/>
                  </a:lnTo>
                  <a:lnTo>
                    <a:pt x="6840" y="6871"/>
                  </a:lnTo>
                  <a:lnTo>
                    <a:pt x="7090" y="6590"/>
                  </a:lnTo>
                  <a:lnTo>
                    <a:pt x="7308" y="6277"/>
                  </a:lnTo>
                  <a:lnTo>
                    <a:pt x="7527" y="5934"/>
                  </a:lnTo>
                  <a:lnTo>
                    <a:pt x="7683" y="5590"/>
                  </a:lnTo>
                  <a:lnTo>
                    <a:pt x="7839" y="5216"/>
                  </a:lnTo>
                  <a:lnTo>
                    <a:pt x="7933" y="4841"/>
                  </a:lnTo>
                  <a:lnTo>
                    <a:pt x="7996" y="4466"/>
                  </a:lnTo>
                  <a:lnTo>
                    <a:pt x="8027" y="4091"/>
                  </a:lnTo>
                  <a:lnTo>
                    <a:pt x="7996" y="3685"/>
                  </a:lnTo>
                  <a:lnTo>
                    <a:pt x="7964" y="3311"/>
                  </a:lnTo>
                  <a:lnTo>
                    <a:pt x="7871" y="2905"/>
                  </a:lnTo>
                  <a:lnTo>
                    <a:pt x="7714" y="2530"/>
                  </a:lnTo>
                  <a:lnTo>
                    <a:pt x="7590" y="2217"/>
                  </a:lnTo>
                  <a:lnTo>
                    <a:pt x="7402" y="1905"/>
                  </a:lnTo>
                  <a:lnTo>
                    <a:pt x="7215" y="1624"/>
                  </a:lnTo>
                  <a:lnTo>
                    <a:pt x="7027" y="1374"/>
                  </a:lnTo>
                  <a:lnTo>
                    <a:pt x="6809" y="1124"/>
                  </a:lnTo>
                  <a:lnTo>
                    <a:pt x="6559" y="906"/>
                  </a:lnTo>
                  <a:lnTo>
                    <a:pt x="6278" y="718"/>
                  </a:lnTo>
                  <a:lnTo>
                    <a:pt x="5997" y="531"/>
                  </a:lnTo>
                  <a:lnTo>
                    <a:pt x="5716" y="375"/>
                  </a:lnTo>
                  <a:lnTo>
                    <a:pt x="5435" y="250"/>
                  </a:lnTo>
                  <a:lnTo>
                    <a:pt x="5122" y="156"/>
                  </a:lnTo>
                  <a:lnTo>
                    <a:pt x="4779" y="94"/>
                  </a:lnTo>
                  <a:lnTo>
                    <a:pt x="4467" y="31"/>
                  </a:lnTo>
                  <a:lnTo>
                    <a:pt x="41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3794;p61">
              <a:extLst>
                <a:ext uri="{FF2B5EF4-FFF2-40B4-BE49-F238E27FC236}">
                  <a16:creationId xmlns:a16="http://schemas.microsoft.com/office/drawing/2014/main" id="{51F65156-DCB7-88A5-4EB0-CA12141A2DD5}"/>
                </a:ext>
              </a:extLst>
            </p:cNvPr>
            <p:cNvSpPr/>
            <p:nvPr/>
          </p:nvSpPr>
          <p:spPr>
            <a:xfrm>
              <a:off x="4383825" y="2367950"/>
              <a:ext cx="153050" cy="197550"/>
            </a:xfrm>
            <a:custGeom>
              <a:avLst/>
              <a:gdLst/>
              <a:ahLst/>
              <a:cxnLst/>
              <a:rect l="l" t="t" r="r" b="b"/>
              <a:pathLst>
                <a:path w="6122" h="7902" extrusionOk="0">
                  <a:moveTo>
                    <a:pt x="2843" y="563"/>
                  </a:moveTo>
                  <a:lnTo>
                    <a:pt x="3061" y="594"/>
                  </a:lnTo>
                  <a:lnTo>
                    <a:pt x="3280" y="657"/>
                  </a:lnTo>
                  <a:lnTo>
                    <a:pt x="3498" y="750"/>
                  </a:lnTo>
                  <a:lnTo>
                    <a:pt x="3717" y="844"/>
                  </a:lnTo>
                  <a:lnTo>
                    <a:pt x="3904" y="969"/>
                  </a:lnTo>
                  <a:lnTo>
                    <a:pt x="4092" y="1125"/>
                  </a:lnTo>
                  <a:lnTo>
                    <a:pt x="4342" y="1344"/>
                  </a:lnTo>
                  <a:lnTo>
                    <a:pt x="4560" y="1593"/>
                  </a:lnTo>
                  <a:lnTo>
                    <a:pt x="4748" y="1843"/>
                  </a:lnTo>
                  <a:lnTo>
                    <a:pt x="4935" y="2124"/>
                  </a:lnTo>
                  <a:lnTo>
                    <a:pt x="5091" y="2405"/>
                  </a:lnTo>
                  <a:lnTo>
                    <a:pt x="5216" y="2718"/>
                  </a:lnTo>
                  <a:lnTo>
                    <a:pt x="5341" y="3030"/>
                  </a:lnTo>
                  <a:lnTo>
                    <a:pt x="5435" y="3342"/>
                  </a:lnTo>
                  <a:lnTo>
                    <a:pt x="5497" y="3686"/>
                  </a:lnTo>
                  <a:lnTo>
                    <a:pt x="5560" y="4029"/>
                  </a:lnTo>
                  <a:lnTo>
                    <a:pt x="5591" y="4373"/>
                  </a:lnTo>
                  <a:lnTo>
                    <a:pt x="5591" y="4716"/>
                  </a:lnTo>
                  <a:lnTo>
                    <a:pt x="5560" y="5029"/>
                  </a:lnTo>
                  <a:lnTo>
                    <a:pt x="5497" y="5341"/>
                  </a:lnTo>
                  <a:lnTo>
                    <a:pt x="5435" y="5622"/>
                  </a:lnTo>
                  <a:lnTo>
                    <a:pt x="5341" y="5903"/>
                  </a:lnTo>
                  <a:lnTo>
                    <a:pt x="5247" y="6153"/>
                  </a:lnTo>
                  <a:lnTo>
                    <a:pt x="5091" y="6403"/>
                  </a:lnTo>
                  <a:lnTo>
                    <a:pt x="4966" y="6621"/>
                  </a:lnTo>
                  <a:lnTo>
                    <a:pt x="4779" y="6809"/>
                  </a:lnTo>
                  <a:lnTo>
                    <a:pt x="4591" y="6996"/>
                  </a:lnTo>
                  <a:lnTo>
                    <a:pt x="4373" y="7121"/>
                  </a:lnTo>
                  <a:lnTo>
                    <a:pt x="4154" y="7246"/>
                  </a:lnTo>
                  <a:lnTo>
                    <a:pt x="3936" y="7308"/>
                  </a:lnTo>
                  <a:lnTo>
                    <a:pt x="3686" y="7371"/>
                  </a:lnTo>
                  <a:lnTo>
                    <a:pt x="3436" y="7371"/>
                  </a:lnTo>
                  <a:lnTo>
                    <a:pt x="3186" y="7340"/>
                  </a:lnTo>
                  <a:lnTo>
                    <a:pt x="2936" y="7308"/>
                  </a:lnTo>
                  <a:lnTo>
                    <a:pt x="2686" y="7215"/>
                  </a:lnTo>
                  <a:lnTo>
                    <a:pt x="2437" y="7090"/>
                  </a:lnTo>
                  <a:lnTo>
                    <a:pt x="2218" y="6934"/>
                  </a:lnTo>
                  <a:lnTo>
                    <a:pt x="1999" y="6777"/>
                  </a:lnTo>
                  <a:lnTo>
                    <a:pt x="1781" y="6559"/>
                  </a:lnTo>
                  <a:lnTo>
                    <a:pt x="1562" y="6340"/>
                  </a:lnTo>
                  <a:lnTo>
                    <a:pt x="1375" y="6090"/>
                  </a:lnTo>
                  <a:lnTo>
                    <a:pt x="1219" y="5841"/>
                  </a:lnTo>
                  <a:lnTo>
                    <a:pt x="1062" y="5560"/>
                  </a:lnTo>
                  <a:lnTo>
                    <a:pt x="906" y="5247"/>
                  </a:lnTo>
                  <a:lnTo>
                    <a:pt x="781" y="4904"/>
                  </a:lnTo>
                  <a:lnTo>
                    <a:pt x="688" y="4560"/>
                  </a:lnTo>
                  <a:lnTo>
                    <a:pt x="594" y="4248"/>
                  </a:lnTo>
                  <a:lnTo>
                    <a:pt x="563" y="3936"/>
                  </a:lnTo>
                  <a:lnTo>
                    <a:pt x="532" y="3592"/>
                  </a:lnTo>
                  <a:lnTo>
                    <a:pt x="532" y="3280"/>
                  </a:lnTo>
                  <a:lnTo>
                    <a:pt x="563" y="2936"/>
                  </a:lnTo>
                  <a:lnTo>
                    <a:pt x="594" y="2624"/>
                  </a:lnTo>
                  <a:lnTo>
                    <a:pt x="688" y="2312"/>
                  </a:lnTo>
                  <a:lnTo>
                    <a:pt x="781" y="1968"/>
                  </a:lnTo>
                  <a:lnTo>
                    <a:pt x="875" y="1750"/>
                  </a:lnTo>
                  <a:lnTo>
                    <a:pt x="1000" y="1531"/>
                  </a:lnTo>
                  <a:lnTo>
                    <a:pt x="1156" y="1312"/>
                  </a:lnTo>
                  <a:lnTo>
                    <a:pt x="1312" y="1125"/>
                  </a:lnTo>
                  <a:lnTo>
                    <a:pt x="1500" y="938"/>
                  </a:lnTo>
                  <a:lnTo>
                    <a:pt x="1718" y="813"/>
                  </a:lnTo>
                  <a:lnTo>
                    <a:pt x="1937" y="688"/>
                  </a:lnTo>
                  <a:lnTo>
                    <a:pt x="2187" y="594"/>
                  </a:lnTo>
                  <a:lnTo>
                    <a:pt x="2280" y="563"/>
                  </a:lnTo>
                  <a:close/>
                  <a:moveTo>
                    <a:pt x="2655" y="1"/>
                  </a:moveTo>
                  <a:lnTo>
                    <a:pt x="2405" y="32"/>
                  </a:lnTo>
                  <a:lnTo>
                    <a:pt x="2156" y="63"/>
                  </a:lnTo>
                  <a:lnTo>
                    <a:pt x="1937" y="126"/>
                  </a:lnTo>
                  <a:lnTo>
                    <a:pt x="1718" y="188"/>
                  </a:lnTo>
                  <a:lnTo>
                    <a:pt x="1500" y="313"/>
                  </a:lnTo>
                  <a:lnTo>
                    <a:pt x="1281" y="438"/>
                  </a:lnTo>
                  <a:lnTo>
                    <a:pt x="1094" y="563"/>
                  </a:lnTo>
                  <a:lnTo>
                    <a:pt x="906" y="719"/>
                  </a:lnTo>
                  <a:lnTo>
                    <a:pt x="750" y="906"/>
                  </a:lnTo>
                  <a:lnTo>
                    <a:pt x="594" y="1094"/>
                  </a:lnTo>
                  <a:lnTo>
                    <a:pt x="469" y="1312"/>
                  </a:lnTo>
                  <a:lnTo>
                    <a:pt x="375" y="1531"/>
                  </a:lnTo>
                  <a:lnTo>
                    <a:pt x="282" y="1781"/>
                  </a:lnTo>
                  <a:lnTo>
                    <a:pt x="157" y="2156"/>
                  </a:lnTo>
                  <a:lnTo>
                    <a:pt x="94" y="2499"/>
                  </a:lnTo>
                  <a:lnTo>
                    <a:pt x="32" y="2874"/>
                  </a:lnTo>
                  <a:lnTo>
                    <a:pt x="1" y="3249"/>
                  </a:lnTo>
                  <a:lnTo>
                    <a:pt x="1" y="3592"/>
                  </a:lnTo>
                  <a:lnTo>
                    <a:pt x="32" y="3967"/>
                  </a:lnTo>
                  <a:lnTo>
                    <a:pt x="94" y="4342"/>
                  </a:lnTo>
                  <a:lnTo>
                    <a:pt x="157" y="4716"/>
                  </a:lnTo>
                  <a:lnTo>
                    <a:pt x="282" y="5091"/>
                  </a:lnTo>
                  <a:lnTo>
                    <a:pt x="407" y="5435"/>
                  </a:lnTo>
                  <a:lnTo>
                    <a:pt x="563" y="5778"/>
                  </a:lnTo>
                  <a:lnTo>
                    <a:pt x="750" y="6090"/>
                  </a:lnTo>
                  <a:lnTo>
                    <a:pt x="938" y="6371"/>
                  </a:lnTo>
                  <a:lnTo>
                    <a:pt x="1156" y="6653"/>
                  </a:lnTo>
                  <a:lnTo>
                    <a:pt x="1375" y="6902"/>
                  </a:lnTo>
                  <a:lnTo>
                    <a:pt x="1593" y="7152"/>
                  </a:lnTo>
                  <a:lnTo>
                    <a:pt x="1843" y="7340"/>
                  </a:lnTo>
                  <a:lnTo>
                    <a:pt x="2124" y="7496"/>
                  </a:lnTo>
                  <a:lnTo>
                    <a:pt x="2374" y="7652"/>
                  </a:lnTo>
                  <a:lnTo>
                    <a:pt x="2655" y="7777"/>
                  </a:lnTo>
                  <a:lnTo>
                    <a:pt x="2936" y="7839"/>
                  </a:lnTo>
                  <a:lnTo>
                    <a:pt x="3217" y="7902"/>
                  </a:lnTo>
                  <a:lnTo>
                    <a:pt x="3811" y="7902"/>
                  </a:lnTo>
                  <a:lnTo>
                    <a:pt x="4061" y="7839"/>
                  </a:lnTo>
                  <a:lnTo>
                    <a:pt x="4342" y="7746"/>
                  </a:lnTo>
                  <a:lnTo>
                    <a:pt x="4623" y="7621"/>
                  </a:lnTo>
                  <a:lnTo>
                    <a:pt x="4872" y="7433"/>
                  </a:lnTo>
                  <a:lnTo>
                    <a:pt x="5091" y="7246"/>
                  </a:lnTo>
                  <a:lnTo>
                    <a:pt x="5310" y="7027"/>
                  </a:lnTo>
                  <a:lnTo>
                    <a:pt x="5497" y="6746"/>
                  </a:lnTo>
                  <a:lnTo>
                    <a:pt x="5653" y="6465"/>
                  </a:lnTo>
                  <a:lnTo>
                    <a:pt x="5809" y="6184"/>
                  </a:lnTo>
                  <a:lnTo>
                    <a:pt x="5934" y="5841"/>
                  </a:lnTo>
                  <a:lnTo>
                    <a:pt x="5997" y="5497"/>
                  </a:lnTo>
                  <a:lnTo>
                    <a:pt x="6059" y="5154"/>
                  </a:lnTo>
                  <a:lnTo>
                    <a:pt x="6122" y="4779"/>
                  </a:lnTo>
                  <a:lnTo>
                    <a:pt x="6122" y="4404"/>
                  </a:lnTo>
                  <a:lnTo>
                    <a:pt x="6090" y="3998"/>
                  </a:lnTo>
                  <a:lnTo>
                    <a:pt x="6028" y="3623"/>
                  </a:lnTo>
                  <a:lnTo>
                    <a:pt x="5934" y="3217"/>
                  </a:lnTo>
                  <a:lnTo>
                    <a:pt x="5841" y="2843"/>
                  </a:lnTo>
                  <a:lnTo>
                    <a:pt x="5716" y="2499"/>
                  </a:lnTo>
                  <a:lnTo>
                    <a:pt x="5560" y="2156"/>
                  </a:lnTo>
                  <a:lnTo>
                    <a:pt x="5372" y="1843"/>
                  </a:lnTo>
                  <a:lnTo>
                    <a:pt x="5185" y="1531"/>
                  </a:lnTo>
                  <a:lnTo>
                    <a:pt x="4935" y="1250"/>
                  </a:lnTo>
                  <a:lnTo>
                    <a:pt x="4685" y="969"/>
                  </a:lnTo>
                  <a:lnTo>
                    <a:pt x="4435" y="719"/>
                  </a:lnTo>
                  <a:lnTo>
                    <a:pt x="4185" y="532"/>
                  </a:lnTo>
                  <a:lnTo>
                    <a:pt x="3936" y="344"/>
                  </a:lnTo>
                  <a:lnTo>
                    <a:pt x="3686" y="219"/>
                  </a:lnTo>
                  <a:lnTo>
                    <a:pt x="3405" y="94"/>
                  </a:lnTo>
                  <a:lnTo>
                    <a:pt x="3155" y="32"/>
                  </a:lnTo>
                  <a:lnTo>
                    <a:pt x="290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3795;p61">
              <a:extLst>
                <a:ext uri="{FF2B5EF4-FFF2-40B4-BE49-F238E27FC236}">
                  <a16:creationId xmlns:a16="http://schemas.microsoft.com/office/drawing/2014/main" id="{4F552E16-7BB4-3AFC-E337-46811872039E}"/>
                </a:ext>
              </a:extLst>
            </p:cNvPr>
            <p:cNvSpPr/>
            <p:nvPr/>
          </p:nvSpPr>
          <p:spPr>
            <a:xfrm>
              <a:off x="4324500" y="2462425"/>
              <a:ext cx="71075" cy="36725"/>
            </a:xfrm>
            <a:custGeom>
              <a:avLst/>
              <a:gdLst/>
              <a:ahLst/>
              <a:cxnLst/>
              <a:rect l="l" t="t" r="r" b="b"/>
              <a:pathLst>
                <a:path w="2843" h="1469" extrusionOk="0">
                  <a:moveTo>
                    <a:pt x="1749" y="0"/>
                  </a:moveTo>
                  <a:lnTo>
                    <a:pt x="1530" y="32"/>
                  </a:lnTo>
                  <a:lnTo>
                    <a:pt x="1312" y="94"/>
                  </a:lnTo>
                  <a:lnTo>
                    <a:pt x="1125" y="188"/>
                  </a:lnTo>
                  <a:lnTo>
                    <a:pt x="781" y="375"/>
                  </a:lnTo>
                  <a:lnTo>
                    <a:pt x="437" y="625"/>
                  </a:lnTo>
                  <a:lnTo>
                    <a:pt x="188" y="906"/>
                  </a:lnTo>
                  <a:lnTo>
                    <a:pt x="0" y="1156"/>
                  </a:lnTo>
                  <a:lnTo>
                    <a:pt x="437" y="1468"/>
                  </a:lnTo>
                  <a:lnTo>
                    <a:pt x="625" y="1218"/>
                  </a:lnTo>
                  <a:lnTo>
                    <a:pt x="843" y="1031"/>
                  </a:lnTo>
                  <a:lnTo>
                    <a:pt x="1125" y="812"/>
                  </a:lnTo>
                  <a:lnTo>
                    <a:pt x="1437" y="625"/>
                  </a:lnTo>
                  <a:lnTo>
                    <a:pt x="1593" y="563"/>
                  </a:lnTo>
                  <a:lnTo>
                    <a:pt x="1780" y="531"/>
                  </a:lnTo>
                  <a:lnTo>
                    <a:pt x="2155" y="531"/>
                  </a:lnTo>
                  <a:lnTo>
                    <a:pt x="2342" y="594"/>
                  </a:lnTo>
                  <a:lnTo>
                    <a:pt x="2561" y="719"/>
                  </a:lnTo>
                  <a:lnTo>
                    <a:pt x="2842" y="250"/>
                  </a:lnTo>
                  <a:lnTo>
                    <a:pt x="2624" y="125"/>
                  </a:lnTo>
                  <a:lnTo>
                    <a:pt x="2405" y="63"/>
                  </a:lnTo>
                  <a:lnTo>
                    <a:pt x="218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3796;p61">
              <a:extLst>
                <a:ext uri="{FF2B5EF4-FFF2-40B4-BE49-F238E27FC236}">
                  <a16:creationId xmlns:a16="http://schemas.microsoft.com/office/drawing/2014/main" id="{6BEFF784-27A0-EFAC-AED0-B1CCA4908D9F}"/>
                </a:ext>
              </a:extLst>
            </p:cNvPr>
            <p:cNvSpPr/>
            <p:nvPr/>
          </p:nvSpPr>
          <p:spPr>
            <a:xfrm>
              <a:off x="3897425" y="2519425"/>
              <a:ext cx="255325" cy="116350"/>
            </a:xfrm>
            <a:custGeom>
              <a:avLst/>
              <a:gdLst/>
              <a:ahLst/>
              <a:cxnLst/>
              <a:rect l="l" t="t" r="r" b="b"/>
              <a:pathLst>
                <a:path w="10213" h="4654" extrusionOk="0">
                  <a:moveTo>
                    <a:pt x="10150" y="0"/>
                  </a:moveTo>
                  <a:lnTo>
                    <a:pt x="8839" y="219"/>
                  </a:lnTo>
                  <a:lnTo>
                    <a:pt x="6184" y="687"/>
                  </a:lnTo>
                  <a:lnTo>
                    <a:pt x="4716" y="968"/>
                  </a:lnTo>
                  <a:lnTo>
                    <a:pt x="3373" y="1218"/>
                  </a:lnTo>
                  <a:lnTo>
                    <a:pt x="2312" y="1468"/>
                  </a:lnTo>
                  <a:lnTo>
                    <a:pt x="1937" y="1562"/>
                  </a:lnTo>
                  <a:lnTo>
                    <a:pt x="1656" y="1655"/>
                  </a:lnTo>
                  <a:lnTo>
                    <a:pt x="1468" y="1780"/>
                  </a:lnTo>
                  <a:lnTo>
                    <a:pt x="1281" y="1905"/>
                  </a:lnTo>
                  <a:lnTo>
                    <a:pt x="1094" y="2093"/>
                  </a:lnTo>
                  <a:lnTo>
                    <a:pt x="938" y="2280"/>
                  </a:lnTo>
                  <a:lnTo>
                    <a:pt x="813" y="2499"/>
                  </a:lnTo>
                  <a:lnTo>
                    <a:pt x="657" y="2717"/>
                  </a:lnTo>
                  <a:lnTo>
                    <a:pt x="438" y="3186"/>
                  </a:lnTo>
                  <a:lnTo>
                    <a:pt x="251" y="3654"/>
                  </a:lnTo>
                  <a:lnTo>
                    <a:pt x="126" y="4060"/>
                  </a:lnTo>
                  <a:lnTo>
                    <a:pt x="1" y="4560"/>
                  </a:lnTo>
                  <a:lnTo>
                    <a:pt x="500" y="4653"/>
                  </a:lnTo>
                  <a:lnTo>
                    <a:pt x="657" y="4091"/>
                  </a:lnTo>
                  <a:lnTo>
                    <a:pt x="781" y="3716"/>
                  </a:lnTo>
                  <a:lnTo>
                    <a:pt x="938" y="3342"/>
                  </a:lnTo>
                  <a:lnTo>
                    <a:pt x="1125" y="2967"/>
                  </a:lnTo>
                  <a:lnTo>
                    <a:pt x="1375" y="2623"/>
                  </a:lnTo>
                  <a:lnTo>
                    <a:pt x="1468" y="2467"/>
                  </a:lnTo>
                  <a:lnTo>
                    <a:pt x="1625" y="2342"/>
                  </a:lnTo>
                  <a:lnTo>
                    <a:pt x="1750" y="2249"/>
                  </a:lnTo>
                  <a:lnTo>
                    <a:pt x="1906" y="2155"/>
                  </a:lnTo>
                  <a:lnTo>
                    <a:pt x="2405" y="1999"/>
                  </a:lnTo>
                  <a:lnTo>
                    <a:pt x="3249" y="1811"/>
                  </a:lnTo>
                  <a:lnTo>
                    <a:pt x="5591" y="1343"/>
                  </a:lnTo>
                  <a:lnTo>
                    <a:pt x="8183" y="875"/>
                  </a:lnTo>
                  <a:lnTo>
                    <a:pt x="10213" y="531"/>
                  </a:lnTo>
                  <a:lnTo>
                    <a:pt x="101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3797;p61">
              <a:extLst>
                <a:ext uri="{FF2B5EF4-FFF2-40B4-BE49-F238E27FC236}">
                  <a16:creationId xmlns:a16="http://schemas.microsoft.com/office/drawing/2014/main" id="{075D7309-659C-0621-2AAE-9EB9C129321C}"/>
                </a:ext>
              </a:extLst>
            </p:cNvPr>
            <p:cNvSpPr/>
            <p:nvPr/>
          </p:nvSpPr>
          <p:spPr>
            <a:xfrm>
              <a:off x="3894300" y="2512400"/>
              <a:ext cx="182725" cy="209250"/>
            </a:xfrm>
            <a:custGeom>
              <a:avLst/>
              <a:gdLst/>
              <a:ahLst/>
              <a:cxnLst/>
              <a:rect l="l" t="t" r="r" b="b"/>
              <a:pathLst>
                <a:path w="7309" h="8370" extrusionOk="0">
                  <a:moveTo>
                    <a:pt x="1312" y="0"/>
                  </a:moveTo>
                  <a:lnTo>
                    <a:pt x="1125" y="31"/>
                  </a:lnTo>
                  <a:lnTo>
                    <a:pt x="938" y="94"/>
                  </a:lnTo>
                  <a:lnTo>
                    <a:pt x="750" y="187"/>
                  </a:lnTo>
                  <a:lnTo>
                    <a:pt x="563" y="281"/>
                  </a:lnTo>
                  <a:lnTo>
                    <a:pt x="407" y="437"/>
                  </a:lnTo>
                  <a:lnTo>
                    <a:pt x="282" y="593"/>
                  </a:lnTo>
                  <a:lnTo>
                    <a:pt x="157" y="781"/>
                  </a:lnTo>
                  <a:lnTo>
                    <a:pt x="94" y="999"/>
                  </a:lnTo>
                  <a:lnTo>
                    <a:pt x="32" y="1218"/>
                  </a:lnTo>
                  <a:lnTo>
                    <a:pt x="1" y="1468"/>
                  </a:lnTo>
                  <a:lnTo>
                    <a:pt x="1" y="1749"/>
                  </a:lnTo>
                  <a:lnTo>
                    <a:pt x="32" y="2030"/>
                  </a:lnTo>
                  <a:lnTo>
                    <a:pt x="126" y="2623"/>
                  </a:lnTo>
                  <a:lnTo>
                    <a:pt x="282" y="3248"/>
                  </a:lnTo>
                  <a:lnTo>
                    <a:pt x="532" y="3904"/>
                  </a:lnTo>
                  <a:lnTo>
                    <a:pt x="813" y="4560"/>
                  </a:lnTo>
                  <a:lnTo>
                    <a:pt x="1156" y="5215"/>
                  </a:lnTo>
                  <a:lnTo>
                    <a:pt x="1562" y="5840"/>
                  </a:lnTo>
                  <a:lnTo>
                    <a:pt x="1968" y="6433"/>
                  </a:lnTo>
                  <a:lnTo>
                    <a:pt x="2437" y="6964"/>
                  </a:lnTo>
                  <a:lnTo>
                    <a:pt x="2874" y="7433"/>
                  </a:lnTo>
                  <a:lnTo>
                    <a:pt x="3124" y="7651"/>
                  </a:lnTo>
                  <a:lnTo>
                    <a:pt x="3374" y="7807"/>
                  </a:lnTo>
                  <a:lnTo>
                    <a:pt x="3592" y="7964"/>
                  </a:lnTo>
                  <a:lnTo>
                    <a:pt x="3842" y="8089"/>
                  </a:lnTo>
                  <a:lnTo>
                    <a:pt x="4061" y="8182"/>
                  </a:lnTo>
                  <a:lnTo>
                    <a:pt x="4310" y="8276"/>
                  </a:lnTo>
                  <a:lnTo>
                    <a:pt x="4529" y="8338"/>
                  </a:lnTo>
                  <a:lnTo>
                    <a:pt x="4779" y="8370"/>
                  </a:lnTo>
                  <a:lnTo>
                    <a:pt x="5247" y="8370"/>
                  </a:lnTo>
                  <a:lnTo>
                    <a:pt x="5466" y="8307"/>
                  </a:lnTo>
                  <a:lnTo>
                    <a:pt x="5685" y="8276"/>
                  </a:lnTo>
                  <a:lnTo>
                    <a:pt x="5903" y="8182"/>
                  </a:lnTo>
                  <a:lnTo>
                    <a:pt x="6122" y="8089"/>
                  </a:lnTo>
                  <a:lnTo>
                    <a:pt x="6309" y="7964"/>
                  </a:lnTo>
                  <a:lnTo>
                    <a:pt x="6497" y="7839"/>
                  </a:lnTo>
                  <a:lnTo>
                    <a:pt x="6684" y="7683"/>
                  </a:lnTo>
                  <a:lnTo>
                    <a:pt x="6840" y="7495"/>
                  </a:lnTo>
                  <a:lnTo>
                    <a:pt x="6965" y="7308"/>
                  </a:lnTo>
                  <a:lnTo>
                    <a:pt x="7090" y="7120"/>
                  </a:lnTo>
                  <a:lnTo>
                    <a:pt x="7215" y="6902"/>
                  </a:lnTo>
                  <a:lnTo>
                    <a:pt x="7277" y="6683"/>
                  </a:lnTo>
                  <a:lnTo>
                    <a:pt x="7308" y="6558"/>
                  </a:lnTo>
                  <a:lnTo>
                    <a:pt x="6059" y="2936"/>
                  </a:lnTo>
                  <a:lnTo>
                    <a:pt x="5903" y="2748"/>
                  </a:lnTo>
                  <a:lnTo>
                    <a:pt x="5466" y="2311"/>
                  </a:lnTo>
                  <a:lnTo>
                    <a:pt x="4810" y="1718"/>
                  </a:lnTo>
                  <a:lnTo>
                    <a:pt x="4404" y="1405"/>
                  </a:lnTo>
                  <a:lnTo>
                    <a:pt x="3998" y="1093"/>
                  </a:lnTo>
                  <a:lnTo>
                    <a:pt x="3561" y="812"/>
                  </a:lnTo>
                  <a:lnTo>
                    <a:pt x="3124" y="531"/>
                  </a:lnTo>
                  <a:lnTo>
                    <a:pt x="2655" y="312"/>
                  </a:lnTo>
                  <a:lnTo>
                    <a:pt x="2187" y="125"/>
                  </a:lnTo>
                  <a:lnTo>
                    <a:pt x="1750" y="31"/>
                  </a:lnTo>
                  <a:lnTo>
                    <a:pt x="1531"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3798;p61">
              <a:extLst>
                <a:ext uri="{FF2B5EF4-FFF2-40B4-BE49-F238E27FC236}">
                  <a16:creationId xmlns:a16="http://schemas.microsoft.com/office/drawing/2014/main" id="{433A28E8-A82E-7F19-1504-F8AF55E4C87C}"/>
                </a:ext>
              </a:extLst>
            </p:cNvPr>
            <p:cNvSpPr/>
            <p:nvPr/>
          </p:nvSpPr>
          <p:spPr>
            <a:xfrm>
              <a:off x="3931775" y="2562350"/>
              <a:ext cx="114025" cy="124175"/>
            </a:xfrm>
            <a:custGeom>
              <a:avLst/>
              <a:gdLst/>
              <a:ahLst/>
              <a:cxnLst/>
              <a:rect l="l" t="t" r="r" b="b"/>
              <a:pathLst>
                <a:path w="4561" h="4967" extrusionOk="0">
                  <a:moveTo>
                    <a:pt x="32" y="1"/>
                  </a:moveTo>
                  <a:lnTo>
                    <a:pt x="1" y="32"/>
                  </a:lnTo>
                  <a:lnTo>
                    <a:pt x="1" y="63"/>
                  </a:lnTo>
                  <a:lnTo>
                    <a:pt x="32" y="63"/>
                  </a:lnTo>
                  <a:lnTo>
                    <a:pt x="344" y="157"/>
                  </a:lnTo>
                  <a:lnTo>
                    <a:pt x="657" y="282"/>
                  </a:lnTo>
                  <a:lnTo>
                    <a:pt x="938" y="407"/>
                  </a:lnTo>
                  <a:lnTo>
                    <a:pt x="1188" y="563"/>
                  </a:lnTo>
                  <a:lnTo>
                    <a:pt x="1469" y="750"/>
                  </a:lnTo>
                  <a:lnTo>
                    <a:pt x="1718" y="938"/>
                  </a:lnTo>
                  <a:lnTo>
                    <a:pt x="2156" y="1344"/>
                  </a:lnTo>
                  <a:lnTo>
                    <a:pt x="2593" y="1812"/>
                  </a:lnTo>
                  <a:lnTo>
                    <a:pt x="2968" y="2343"/>
                  </a:lnTo>
                  <a:lnTo>
                    <a:pt x="3311" y="2874"/>
                  </a:lnTo>
                  <a:lnTo>
                    <a:pt x="3623" y="3436"/>
                  </a:lnTo>
                  <a:lnTo>
                    <a:pt x="3405" y="3217"/>
                  </a:lnTo>
                  <a:lnTo>
                    <a:pt x="3186" y="3093"/>
                  </a:lnTo>
                  <a:lnTo>
                    <a:pt x="2936" y="2968"/>
                  </a:lnTo>
                  <a:lnTo>
                    <a:pt x="2687" y="2905"/>
                  </a:lnTo>
                  <a:lnTo>
                    <a:pt x="2437" y="2905"/>
                  </a:lnTo>
                  <a:lnTo>
                    <a:pt x="2156" y="2968"/>
                  </a:lnTo>
                  <a:lnTo>
                    <a:pt x="1875" y="3093"/>
                  </a:lnTo>
                  <a:lnTo>
                    <a:pt x="1625" y="3311"/>
                  </a:lnTo>
                  <a:lnTo>
                    <a:pt x="1594" y="3342"/>
                  </a:lnTo>
                  <a:lnTo>
                    <a:pt x="1594" y="3374"/>
                  </a:lnTo>
                  <a:lnTo>
                    <a:pt x="1625" y="3405"/>
                  </a:lnTo>
                  <a:lnTo>
                    <a:pt x="1656" y="3405"/>
                  </a:lnTo>
                  <a:lnTo>
                    <a:pt x="1875" y="3311"/>
                  </a:lnTo>
                  <a:lnTo>
                    <a:pt x="2093" y="3280"/>
                  </a:lnTo>
                  <a:lnTo>
                    <a:pt x="2343" y="3249"/>
                  </a:lnTo>
                  <a:lnTo>
                    <a:pt x="2562" y="3280"/>
                  </a:lnTo>
                  <a:lnTo>
                    <a:pt x="2780" y="3342"/>
                  </a:lnTo>
                  <a:lnTo>
                    <a:pt x="2968" y="3436"/>
                  </a:lnTo>
                  <a:lnTo>
                    <a:pt x="3155" y="3561"/>
                  </a:lnTo>
                  <a:lnTo>
                    <a:pt x="3342" y="3717"/>
                  </a:lnTo>
                  <a:lnTo>
                    <a:pt x="3592" y="3998"/>
                  </a:lnTo>
                  <a:lnTo>
                    <a:pt x="3842" y="4279"/>
                  </a:lnTo>
                  <a:lnTo>
                    <a:pt x="4061" y="4592"/>
                  </a:lnTo>
                  <a:lnTo>
                    <a:pt x="4279" y="4904"/>
                  </a:lnTo>
                  <a:lnTo>
                    <a:pt x="4310" y="4935"/>
                  </a:lnTo>
                  <a:lnTo>
                    <a:pt x="4373" y="4966"/>
                  </a:lnTo>
                  <a:lnTo>
                    <a:pt x="4498" y="4935"/>
                  </a:lnTo>
                  <a:lnTo>
                    <a:pt x="4529" y="4904"/>
                  </a:lnTo>
                  <a:lnTo>
                    <a:pt x="4560" y="4873"/>
                  </a:lnTo>
                  <a:lnTo>
                    <a:pt x="4560" y="4810"/>
                  </a:lnTo>
                  <a:lnTo>
                    <a:pt x="4560" y="4779"/>
                  </a:lnTo>
                  <a:lnTo>
                    <a:pt x="4560" y="4716"/>
                  </a:lnTo>
                  <a:lnTo>
                    <a:pt x="4467" y="4342"/>
                  </a:lnTo>
                  <a:lnTo>
                    <a:pt x="4373" y="3936"/>
                  </a:lnTo>
                  <a:lnTo>
                    <a:pt x="4217" y="3498"/>
                  </a:lnTo>
                  <a:lnTo>
                    <a:pt x="4029" y="3093"/>
                  </a:lnTo>
                  <a:lnTo>
                    <a:pt x="3842" y="2687"/>
                  </a:lnTo>
                  <a:lnTo>
                    <a:pt x="3592" y="2281"/>
                  </a:lnTo>
                  <a:lnTo>
                    <a:pt x="3311" y="1906"/>
                  </a:lnTo>
                  <a:lnTo>
                    <a:pt x="3030" y="1562"/>
                  </a:lnTo>
                  <a:lnTo>
                    <a:pt x="2718" y="1219"/>
                  </a:lnTo>
                  <a:lnTo>
                    <a:pt x="2374" y="906"/>
                  </a:lnTo>
                  <a:lnTo>
                    <a:pt x="1999" y="657"/>
                  </a:lnTo>
                  <a:lnTo>
                    <a:pt x="1625" y="407"/>
                  </a:lnTo>
                  <a:lnTo>
                    <a:pt x="1250" y="219"/>
                  </a:lnTo>
                  <a:lnTo>
                    <a:pt x="844" y="94"/>
                  </a:lnTo>
                  <a:lnTo>
                    <a:pt x="438" y="32"/>
                  </a:lnTo>
                  <a:lnTo>
                    <a:pt x="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3799;p61">
              <a:extLst>
                <a:ext uri="{FF2B5EF4-FFF2-40B4-BE49-F238E27FC236}">
                  <a16:creationId xmlns:a16="http://schemas.microsoft.com/office/drawing/2014/main" id="{CBD170BE-F033-8509-4ED4-E7403B406A9A}"/>
                </a:ext>
              </a:extLst>
            </p:cNvPr>
            <p:cNvSpPr/>
            <p:nvPr/>
          </p:nvSpPr>
          <p:spPr>
            <a:xfrm>
              <a:off x="3012850" y="3055000"/>
              <a:ext cx="388825" cy="1024350"/>
            </a:xfrm>
            <a:custGeom>
              <a:avLst/>
              <a:gdLst/>
              <a:ahLst/>
              <a:cxnLst/>
              <a:rect l="l" t="t" r="r" b="b"/>
              <a:pathLst>
                <a:path w="15553" h="40974" extrusionOk="0">
                  <a:moveTo>
                    <a:pt x="3498" y="1"/>
                  </a:moveTo>
                  <a:lnTo>
                    <a:pt x="3311" y="32"/>
                  </a:lnTo>
                  <a:lnTo>
                    <a:pt x="3124" y="63"/>
                  </a:lnTo>
                  <a:lnTo>
                    <a:pt x="2780" y="188"/>
                  </a:lnTo>
                  <a:lnTo>
                    <a:pt x="2437" y="407"/>
                  </a:lnTo>
                  <a:lnTo>
                    <a:pt x="2093" y="656"/>
                  </a:lnTo>
                  <a:lnTo>
                    <a:pt x="1812" y="1000"/>
                  </a:lnTo>
                  <a:lnTo>
                    <a:pt x="1531" y="1406"/>
                  </a:lnTo>
                  <a:lnTo>
                    <a:pt x="1281" y="1874"/>
                  </a:lnTo>
                  <a:lnTo>
                    <a:pt x="1062" y="2436"/>
                  </a:lnTo>
                  <a:lnTo>
                    <a:pt x="844" y="3030"/>
                  </a:lnTo>
                  <a:lnTo>
                    <a:pt x="656" y="3717"/>
                  </a:lnTo>
                  <a:lnTo>
                    <a:pt x="500" y="4435"/>
                  </a:lnTo>
                  <a:lnTo>
                    <a:pt x="344" y="5247"/>
                  </a:lnTo>
                  <a:lnTo>
                    <a:pt x="251" y="6121"/>
                  </a:lnTo>
                  <a:lnTo>
                    <a:pt x="157" y="7027"/>
                  </a:lnTo>
                  <a:lnTo>
                    <a:pt x="63" y="8026"/>
                  </a:lnTo>
                  <a:lnTo>
                    <a:pt x="32" y="9057"/>
                  </a:lnTo>
                  <a:lnTo>
                    <a:pt x="1" y="10150"/>
                  </a:lnTo>
                  <a:lnTo>
                    <a:pt x="1" y="11306"/>
                  </a:lnTo>
                  <a:lnTo>
                    <a:pt x="32" y="12524"/>
                  </a:lnTo>
                  <a:lnTo>
                    <a:pt x="126" y="15646"/>
                  </a:lnTo>
                  <a:lnTo>
                    <a:pt x="313" y="18769"/>
                  </a:lnTo>
                  <a:lnTo>
                    <a:pt x="532" y="21892"/>
                  </a:lnTo>
                  <a:lnTo>
                    <a:pt x="813" y="25015"/>
                  </a:lnTo>
                  <a:lnTo>
                    <a:pt x="1125" y="28107"/>
                  </a:lnTo>
                  <a:lnTo>
                    <a:pt x="1500" y="31230"/>
                  </a:lnTo>
                  <a:lnTo>
                    <a:pt x="1906" y="34322"/>
                  </a:lnTo>
                  <a:lnTo>
                    <a:pt x="2374" y="37413"/>
                  </a:lnTo>
                  <a:lnTo>
                    <a:pt x="15241" y="40973"/>
                  </a:lnTo>
                  <a:lnTo>
                    <a:pt x="15303" y="39943"/>
                  </a:lnTo>
                  <a:lnTo>
                    <a:pt x="15366" y="38694"/>
                  </a:lnTo>
                  <a:lnTo>
                    <a:pt x="15459" y="37070"/>
                  </a:lnTo>
                  <a:lnTo>
                    <a:pt x="15522" y="35102"/>
                  </a:lnTo>
                  <a:lnTo>
                    <a:pt x="15553" y="32823"/>
                  </a:lnTo>
                  <a:lnTo>
                    <a:pt x="15522" y="30324"/>
                  </a:lnTo>
                  <a:lnTo>
                    <a:pt x="15428" y="27639"/>
                  </a:lnTo>
                  <a:lnTo>
                    <a:pt x="15366" y="26233"/>
                  </a:lnTo>
                  <a:lnTo>
                    <a:pt x="15272" y="24828"/>
                  </a:lnTo>
                  <a:lnTo>
                    <a:pt x="15147" y="23391"/>
                  </a:lnTo>
                  <a:lnTo>
                    <a:pt x="14991" y="21955"/>
                  </a:lnTo>
                  <a:lnTo>
                    <a:pt x="14803" y="20487"/>
                  </a:lnTo>
                  <a:lnTo>
                    <a:pt x="14616" y="19050"/>
                  </a:lnTo>
                  <a:lnTo>
                    <a:pt x="14366" y="17614"/>
                  </a:lnTo>
                  <a:lnTo>
                    <a:pt x="14085" y="16209"/>
                  </a:lnTo>
                  <a:lnTo>
                    <a:pt x="13773" y="14803"/>
                  </a:lnTo>
                  <a:lnTo>
                    <a:pt x="13429" y="13429"/>
                  </a:lnTo>
                  <a:lnTo>
                    <a:pt x="13023" y="12086"/>
                  </a:lnTo>
                  <a:lnTo>
                    <a:pt x="12586" y="10806"/>
                  </a:lnTo>
                  <a:lnTo>
                    <a:pt x="12118" y="9588"/>
                  </a:lnTo>
                  <a:lnTo>
                    <a:pt x="11587" y="8401"/>
                  </a:lnTo>
                  <a:lnTo>
                    <a:pt x="11306" y="7839"/>
                  </a:lnTo>
                  <a:lnTo>
                    <a:pt x="10993" y="7277"/>
                  </a:lnTo>
                  <a:lnTo>
                    <a:pt x="10681" y="6746"/>
                  </a:lnTo>
                  <a:lnTo>
                    <a:pt x="10369" y="6246"/>
                  </a:lnTo>
                  <a:lnTo>
                    <a:pt x="9713" y="5278"/>
                  </a:lnTo>
                  <a:lnTo>
                    <a:pt x="9088" y="4404"/>
                  </a:lnTo>
                  <a:lnTo>
                    <a:pt x="8495" y="3592"/>
                  </a:lnTo>
                  <a:lnTo>
                    <a:pt x="7902" y="2874"/>
                  </a:lnTo>
                  <a:lnTo>
                    <a:pt x="7308" y="2249"/>
                  </a:lnTo>
                  <a:lnTo>
                    <a:pt x="6777" y="1687"/>
                  </a:lnTo>
                  <a:lnTo>
                    <a:pt x="6247" y="1218"/>
                  </a:lnTo>
                  <a:lnTo>
                    <a:pt x="5747" y="844"/>
                  </a:lnTo>
                  <a:lnTo>
                    <a:pt x="5247" y="500"/>
                  </a:lnTo>
                  <a:lnTo>
                    <a:pt x="4779" y="282"/>
                  </a:lnTo>
                  <a:lnTo>
                    <a:pt x="4342" y="94"/>
                  </a:lnTo>
                  <a:lnTo>
                    <a:pt x="3904" y="32"/>
                  </a:lnTo>
                  <a:lnTo>
                    <a:pt x="349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3800;p61">
              <a:extLst>
                <a:ext uri="{FF2B5EF4-FFF2-40B4-BE49-F238E27FC236}">
                  <a16:creationId xmlns:a16="http://schemas.microsoft.com/office/drawing/2014/main" id="{E2CC8A43-98A2-2F65-FC9F-5924B60CCEA7}"/>
                </a:ext>
              </a:extLst>
            </p:cNvPr>
            <p:cNvSpPr/>
            <p:nvPr/>
          </p:nvSpPr>
          <p:spPr>
            <a:xfrm>
              <a:off x="3012850" y="3055000"/>
              <a:ext cx="388825" cy="1024350"/>
            </a:xfrm>
            <a:custGeom>
              <a:avLst/>
              <a:gdLst/>
              <a:ahLst/>
              <a:cxnLst/>
              <a:rect l="l" t="t" r="r" b="b"/>
              <a:pathLst>
                <a:path w="15553" h="40974" fill="none" extrusionOk="0">
                  <a:moveTo>
                    <a:pt x="2374" y="37413"/>
                  </a:moveTo>
                  <a:lnTo>
                    <a:pt x="15241" y="40973"/>
                  </a:lnTo>
                  <a:lnTo>
                    <a:pt x="15241" y="40973"/>
                  </a:lnTo>
                  <a:lnTo>
                    <a:pt x="15303" y="39943"/>
                  </a:lnTo>
                  <a:lnTo>
                    <a:pt x="15366" y="38694"/>
                  </a:lnTo>
                  <a:lnTo>
                    <a:pt x="15459" y="37070"/>
                  </a:lnTo>
                  <a:lnTo>
                    <a:pt x="15522" y="35102"/>
                  </a:lnTo>
                  <a:lnTo>
                    <a:pt x="15553" y="32823"/>
                  </a:lnTo>
                  <a:lnTo>
                    <a:pt x="15522" y="30324"/>
                  </a:lnTo>
                  <a:lnTo>
                    <a:pt x="15428" y="27639"/>
                  </a:lnTo>
                  <a:lnTo>
                    <a:pt x="15366" y="26233"/>
                  </a:lnTo>
                  <a:lnTo>
                    <a:pt x="15272" y="24828"/>
                  </a:lnTo>
                  <a:lnTo>
                    <a:pt x="15147" y="23391"/>
                  </a:lnTo>
                  <a:lnTo>
                    <a:pt x="14991" y="21955"/>
                  </a:lnTo>
                  <a:lnTo>
                    <a:pt x="14803" y="20487"/>
                  </a:lnTo>
                  <a:lnTo>
                    <a:pt x="14616" y="19050"/>
                  </a:lnTo>
                  <a:lnTo>
                    <a:pt x="14366" y="17614"/>
                  </a:lnTo>
                  <a:lnTo>
                    <a:pt x="14085" y="16209"/>
                  </a:lnTo>
                  <a:lnTo>
                    <a:pt x="13773" y="14803"/>
                  </a:lnTo>
                  <a:lnTo>
                    <a:pt x="13429" y="13429"/>
                  </a:lnTo>
                  <a:lnTo>
                    <a:pt x="13023" y="12086"/>
                  </a:lnTo>
                  <a:lnTo>
                    <a:pt x="12586" y="10806"/>
                  </a:lnTo>
                  <a:lnTo>
                    <a:pt x="12118" y="9588"/>
                  </a:lnTo>
                  <a:lnTo>
                    <a:pt x="11587" y="8401"/>
                  </a:lnTo>
                  <a:lnTo>
                    <a:pt x="11306" y="7839"/>
                  </a:lnTo>
                  <a:lnTo>
                    <a:pt x="10993" y="7277"/>
                  </a:lnTo>
                  <a:lnTo>
                    <a:pt x="10681" y="6746"/>
                  </a:lnTo>
                  <a:lnTo>
                    <a:pt x="10369" y="6246"/>
                  </a:lnTo>
                  <a:lnTo>
                    <a:pt x="10369" y="6246"/>
                  </a:lnTo>
                  <a:lnTo>
                    <a:pt x="9713" y="5278"/>
                  </a:lnTo>
                  <a:lnTo>
                    <a:pt x="9088" y="4404"/>
                  </a:lnTo>
                  <a:lnTo>
                    <a:pt x="8495" y="3592"/>
                  </a:lnTo>
                  <a:lnTo>
                    <a:pt x="7902" y="2874"/>
                  </a:lnTo>
                  <a:lnTo>
                    <a:pt x="7308" y="2249"/>
                  </a:lnTo>
                  <a:lnTo>
                    <a:pt x="6777" y="1687"/>
                  </a:lnTo>
                  <a:lnTo>
                    <a:pt x="6247" y="1218"/>
                  </a:lnTo>
                  <a:lnTo>
                    <a:pt x="5747" y="844"/>
                  </a:lnTo>
                  <a:lnTo>
                    <a:pt x="5247" y="500"/>
                  </a:lnTo>
                  <a:lnTo>
                    <a:pt x="4779" y="282"/>
                  </a:lnTo>
                  <a:lnTo>
                    <a:pt x="4342" y="94"/>
                  </a:lnTo>
                  <a:lnTo>
                    <a:pt x="3904" y="32"/>
                  </a:lnTo>
                  <a:lnTo>
                    <a:pt x="3498" y="1"/>
                  </a:lnTo>
                  <a:lnTo>
                    <a:pt x="3311" y="32"/>
                  </a:lnTo>
                  <a:lnTo>
                    <a:pt x="3124" y="63"/>
                  </a:lnTo>
                  <a:lnTo>
                    <a:pt x="2780" y="188"/>
                  </a:lnTo>
                  <a:lnTo>
                    <a:pt x="2437" y="407"/>
                  </a:lnTo>
                  <a:lnTo>
                    <a:pt x="2093" y="656"/>
                  </a:lnTo>
                  <a:lnTo>
                    <a:pt x="1812" y="1000"/>
                  </a:lnTo>
                  <a:lnTo>
                    <a:pt x="1531" y="1406"/>
                  </a:lnTo>
                  <a:lnTo>
                    <a:pt x="1281" y="1874"/>
                  </a:lnTo>
                  <a:lnTo>
                    <a:pt x="1062" y="2436"/>
                  </a:lnTo>
                  <a:lnTo>
                    <a:pt x="844" y="3030"/>
                  </a:lnTo>
                  <a:lnTo>
                    <a:pt x="656" y="3717"/>
                  </a:lnTo>
                  <a:lnTo>
                    <a:pt x="500" y="4435"/>
                  </a:lnTo>
                  <a:lnTo>
                    <a:pt x="344" y="5247"/>
                  </a:lnTo>
                  <a:lnTo>
                    <a:pt x="251" y="6121"/>
                  </a:lnTo>
                  <a:lnTo>
                    <a:pt x="157" y="7027"/>
                  </a:lnTo>
                  <a:lnTo>
                    <a:pt x="63" y="8026"/>
                  </a:lnTo>
                  <a:lnTo>
                    <a:pt x="32" y="9057"/>
                  </a:lnTo>
                  <a:lnTo>
                    <a:pt x="1" y="10150"/>
                  </a:lnTo>
                  <a:lnTo>
                    <a:pt x="1" y="11306"/>
                  </a:lnTo>
                  <a:lnTo>
                    <a:pt x="32" y="12524"/>
                  </a:lnTo>
                  <a:lnTo>
                    <a:pt x="32" y="12524"/>
                  </a:lnTo>
                  <a:lnTo>
                    <a:pt x="126" y="15646"/>
                  </a:lnTo>
                  <a:lnTo>
                    <a:pt x="313" y="18769"/>
                  </a:lnTo>
                  <a:lnTo>
                    <a:pt x="532" y="21892"/>
                  </a:lnTo>
                  <a:lnTo>
                    <a:pt x="813" y="25015"/>
                  </a:lnTo>
                  <a:lnTo>
                    <a:pt x="1125" y="28107"/>
                  </a:lnTo>
                  <a:lnTo>
                    <a:pt x="1500" y="31230"/>
                  </a:lnTo>
                  <a:lnTo>
                    <a:pt x="1906" y="34322"/>
                  </a:lnTo>
                  <a:lnTo>
                    <a:pt x="2374" y="3741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3801;p61">
              <a:extLst>
                <a:ext uri="{FF2B5EF4-FFF2-40B4-BE49-F238E27FC236}">
                  <a16:creationId xmlns:a16="http://schemas.microsoft.com/office/drawing/2014/main" id="{632D303C-E5B5-ECEC-66E8-B87082F94DF8}"/>
                </a:ext>
              </a:extLst>
            </p:cNvPr>
            <p:cNvSpPr/>
            <p:nvPr/>
          </p:nvSpPr>
          <p:spPr>
            <a:xfrm>
              <a:off x="3482850" y="3820125"/>
              <a:ext cx="85125" cy="47650"/>
            </a:xfrm>
            <a:custGeom>
              <a:avLst/>
              <a:gdLst/>
              <a:ahLst/>
              <a:cxnLst/>
              <a:rect l="l" t="t" r="r" b="b"/>
              <a:pathLst>
                <a:path w="3405" h="1906" extrusionOk="0">
                  <a:moveTo>
                    <a:pt x="2281" y="0"/>
                  </a:moveTo>
                  <a:lnTo>
                    <a:pt x="1968" y="32"/>
                  </a:lnTo>
                  <a:lnTo>
                    <a:pt x="1656" y="63"/>
                  </a:lnTo>
                  <a:lnTo>
                    <a:pt x="1344" y="156"/>
                  </a:lnTo>
                  <a:lnTo>
                    <a:pt x="1063" y="250"/>
                  </a:lnTo>
                  <a:lnTo>
                    <a:pt x="782" y="406"/>
                  </a:lnTo>
                  <a:lnTo>
                    <a:pt x="501" y="562"/>
                  </a:lnTo>
                  <a:lnTo>
                    <a:pt x="251" y="750"/>
                  </a:lnTo>
                  <a:lnTo>
                    <a:pt x="1" y="968"/>
                  </a:lnTo>
                  <a:lnTo>
                    <a:pt x="63" y="1031"/>
                  </a:lnTo>
                  <a:lnTo>
                    <a:pt x="282" y="1218"/>
                  </a:lnTo>
                  <a:lnTo>
                    <a:pt x="532" y="1406"/>
                  </a:lnTo>
                  <a:lnTo>
                    <a:pt x="813" y="1562"/>
                  </a:lnTo>
                  <a:lnTo>
                    <a:pt x="1094" y="1687"/>
                  </a:lnTo>
                  <a:lnTo>
                    <a:pt x="1375" y="1780"/>
                  </a:lnTo>
                  <a:lnTo>
                    <a:pt x="1656" y="1843"/>
                  </a:lnTo>
                  <a:lnTo>
                    <a:pt x="1937" y="1874"/>
                  </a:lnTo>
                  <a:lnTo>
                    <a:pt x="2249" y="1905"/>
                  </a:lnTo>
                  <a:lnTo>
                    <a:pt x="2530" y="1874"/>
                  </a:lnTo>
                  <a:lnTo>
                    <a:pt x="2843" y="1843"/>
                  </a:lnTo>
                  <a:lnTo>
                    <a:pt x="3124" y="1780"/>
                  </a:lnTo>
                  <a:lnTo>
                    <a:pt x="3405" y="1687"/>
                  </a:lnTo>
                  <a:lnTo>
                    <a:pt x="2811" y="63"/>
                  </a:lnTo>
                  <a:lnTo>
                    <a:pt x="2562" y="32"/>
                  </a:lnTo>
                  <a:lnTo>
                    <a:pt x="228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3802;p61">
              <a:extLst>
                <a:ext uri="{FF2B5EF4-FFF2-40B4-BE49-F238E27FC236}">
                  <a16:creationId xmlns:a16="http://schemas.microsoft.com/office/drawing/2014/main" id="{9CA72F0A-FFC4-A6F9-0DE9-566E203CE3D1}"/>
                </a:ext>
              </a:extLst>
            </p:cNvPr>
            <p:cNvSpPr/>
            <p:nvPr/>
          </p:nvSpPr>
          <p:spPr>
            <a:xfrm>
              <a:off x="3482850" y="3820125"/>
              <a:ext cx="85125" cy="47650"/>
            </a:xfrm>
            <a:custGeom>
              <a:avLst/>
              <a:gdLst/>
              <a:ahLst/>
              <a:cxnLst/>
              <a:rect l="l" t="t" r="r" b="b"/>
              <a:pathLst>
                <a:path w="3405" h="1906" fill="none" extrusionOk="0">
                  <a:moveTo>
                    <a:pt x="2281" y="0"/>
                  </a:moveTo>
                  <a:lnTo>
                    <a:pt x="2281" y="0"/>
                  </a:lnTo>
                  <a:lnTo>
                    <a:pt x="1968" y="32"/>
                  </a:lnTo>
                  <a:lnTo>
                    <a:pt x="1656" y="63"/>
                  </a:lnTo>
                  <a:lnTo>
                    <a:pt x="1344" y="156"/>
                  </a:lnTo>
                  <a:lnTo>
                    <a:pt x="1063" y="250"/>
                  </a:lnTo>
                  <a:lnTo>
                    <a:pt x="782" y="406"/>
                  </a:lnTo>
                  <a:lnTo>
                    <a:pt x="501" y="562"/>
                  </a:lnTo>
                  <a:lnTo>
                    <a:pt x="251" y="750"/>
                  </a:lnTo>
                  <a:lnTo>
                    <a:pt x="1" y="968"/>
                  </a:lnTo>
                  <a:lnTo>
                    <a:pt x="63" y="1031"/>
                  </a:lnTo>
                  <a:lnTo>
                    <a:pt x="63" y="1031"/>
                  </a:lnTo>
                  <a:lnTo>
                    <a:pt x="282" y="1218"/>
                  </a:lnTo>
                  <a:lnTo>
                    <a:pt x="532" y="1406"/>
                  </a:lnTo>
                  <a:lnTo>
                    <a:pt x="813" y="1562"/>
                  </a:lnTo>
                  <a:lnTo>
                    <a:pt x="1094" y="1687"/>
                  </a:lnTo>
                  <a:lnTo>
                    <a:pt x="1375" y="1780"/>
                  </a:lnTo>
                  <a:lnTo>
                    <a:pt x="1656" y="1843"/>
                  </a:lnTo>
                  <a:lnTo>
                    <a:pt x="1937" y="1874"/>
                  </a:lnTo>
                  <a:lnTo>
                    <a:pt x="2249" y="1905"/>
                  </a:lnTo>
                  <a:lnTo>
                    <a:pt x="2249" y="1905"/>
                  </a:lnTo>
                  <a:lnTo>
                    <a:pt x="2530" y="1874"/>
                  </a:lnTo>
                  <a:lnTo>
                    <a:pt x="2843" y="1843"/>
                  </a:lnTo>
                  <a:lnTo>
                    <a:pt x="3124" y="1780"/>
                  </a:lnTo>
                  <a:lnTo>
                    <a:pt x="3405" y="1687"/>
                  </a:lnTo>
                  <a:lnTo>
                    <a:pt x="3405" y="1687"/>
                  </a:lnTo>
                  <a:lnTo>
                    <a:pt x="2811" y="63"/>
                  </a:lnTo>
                  <a:lnTo>
                    <a:pt x="2811" y="63"/>
                  </a:lnTo>
                  <a:lnTo>
                    <a:pt x="2562" y="32"/>
                  </a:lnTo>
                  <a:lnTo>
                    <a:pt x="228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3803;p61">
              <a:extLst>
                <a:ext uri="{FF2B5EF4-FFF2-40B4-BE49-F238E27FC236}">
                  <a16:creationId xmlns:a16="http://schemas.microsoft.com/office/drawing/2014/main" id="{E2B2875F-4B29-3DA3-483A-37F673C1E7DE}"/>
                </a:ext>
              </a:extLst>
            </p:cNvPr>
            <p:cNvSpPr/>
            <p:nvPr/>
          </p:nvSpPr>
          <p:spPr>
            <a:xfrm>
              <a:off x="3427425" y="3802950"/>
              <a:ext cx="6275" cy="21875"/>
            </a:xfrm>
            <a:custGeom>
              <a:avLst/>
              <a:gdLst/>
              <a:ahLst/>
              <a:cxnLst/>
              <a:rect l="l" t="t" r="r" b="b"/>
              <a:pathLst>
                <a:path w="251" h="875" extrusionOk="0">
                  <a:moveTo>
                    <a:pt x="125" y="0"/>
                  </a:moveTo>
                  <a:lnTo>
                    <a:pt x="1" y="875"/>
                  </a:lnTo>
                  <a:lnTo>
                    <a:pt x="250" y="125"/>
                  </a:lnTo>
                  <a:lnTo>
                    <a:pt x="1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3804;p61">
              <a:extLst>
                <a:ext uri="{FF2B5EF4-FFF2-40B4-BE49-F238E27FC236}">
                  <a16:creationId xmlns:a16="http://schemas.microsoft.com/office/drawing/2014/main" id="{88E719A7-46CF-022E-3091-184B7E382073}"/>
                </a:ext>
              </a:extLst>
            </p:cNvPr>
            <p:cNvSpPr/>
            <p:nvPr/>
          </p:nvSpPr>
          <p:spPr>
            <a:xfrm>
              <a:off x="3427425" y="3802950"/>
              <a:ext cx="6275" cy="21875"/>
            </a:xfrm>
            <a:custGeom>
              <a:avLst/>
              <a:gdLst/>
              <a:ahLst/>
              <a:cxnLst/>
              <a:rect l="l" t="t" r="r" b="b"/>
              <a:pathLst>
                <a:path w="251" h="875" fill="none" extrusionOk="0">
                  <a:moveTo>
                    <a:pt x="125" y="0"/>
                  </a:moveTo>
                  <a:lnTo>
                    <a:pt x="125" y="0"/>
                  </a:lnTo>
                  <a:lnTo>
                    <a:pt x="1" y="875"/>
                  </a:lnTo>
                  <a:lnTo>
                    <a:pt x="1" y="875"/>
                  </a:lnTo>
                  <a:lnTo>
                    <a:pt x="250" y="125"/>
                  </a:lnTo>
                  <a:lnTo>
                    <a:pt x="250" y="125"/>
                  </a:lnTo>
                  <a:lnTo>
                    <a:pt x="125"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3805;p61">
              <a:extLst>
                <a:ext uri="{FF2B5EF4-FFF2-40B4-BE49-F238E27FC236}">
                  <a16:creationId xmlns:a16="http://schemas.microsoft.com/office/drawing/2014/main" id="{555DA6E1-CC77-B269-12C2-B2A0D36B0594}"/>
                </a:ext>
              </a:extLst>
            </p:cNvPr>
            <p:cNvSpPr/>
            <p:nvPr/>
          </p:nvSpPr>
          <p:spPr>
            <a:xfrm>
              <a:off x="3421950" y="3806075"/>
              <a:ext cx="12525" cy="42950"/>
            </a:xfrm>
            <a:custGeom>
              <a:avLst/>
              <a:gdLst/>
              <a:ahLst/>
              <a:cxnLst/>
              <a:rect l="l" t="t" r="r" b="b"/>
              <a:pathLst>
                <a:path w="501" h="1718" extrusionOk="0">
                  <a:moveTo>
                    <a:pt x="469" y="0"/>
                  </a:moveTo>
                  <a:lnTo>
                    <a:pt x="220" y="750"/>
                  </a:lnTo>
                  <a:lnTo>
                    <a:pt x="1" y="1718"/>
                  </a:lnTo>
                  <a:lnTo>
                    <a:pt x="501" y="63"/>
                  </a:lnTo>
                  <a:lnTo>
                    <a:pt x="46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3806;p61">
              <a:extLst>
                <a:ext uri="{FF2B5EF4-FFF2-40B4-BE49-F238E27FC236}">
                  <a16:creationId xmlns:a16="http://schemas.microsoft.com/office/drawing/2014/main" id="{EA8C6798-DF6C-F6A5-252D-B30FD2CD3AF3}"/>
                </a:ext>
              </a:extLst>
            </p:cNvPr>
            <p:cNvSpPr/>
            <p:nvPr/>
          </p:nvSpPr>
          <p:spPr>
            <a:xfrm>
              <a:off x="3421950" y="3806075"/>
              <a:ext cx="12525" cy="42950"/>
            </a:xfrm>
            <a:custGeom>
              <a:avLst/>
              <a:gdLst/>
              <a:ahLst/>
              <a:cxnLst/>
              <a:rect l="l" t="t" r="r" b="b"/>
              <a:pathLst>
                <a:path w="501" h="1718" fill="none" extrusionOk="0">
                  <a:moveTo>
                    <a:pt x="469" y="0"/>
                  </a:moveTo>
                  <a:lnTo>
                    <a:pt x="469" y="0"/>
                  </a:lnTo>
                  <a:lnTo>
                    <a:pt x="220" y="750"/>
                  </a:lnTo>
                  <a:lnTo>
                    <a:pt x="220" y="750"/>
                  </a:lnTo>
                  <a:lnTo>
                    <a:pt x="1" y="1718"/>
                  </a:lnTo>
                  <a:lnTo>
                    <a:pt x="1" y="1718"/>
                  </a:lnTo>
                  <a:lnTo>
                    <a:pt x="501" y="63"/>
                  </a:lnTo>
                  <a:lnTo>
                    <a:pt x="501" y="63"/>
                  </a:lnTo>
                  <a:lnTo>
                    <a:pt x="469"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3807;p61">
              <a:extLst>
                <a:ext uri="{FF2B5EF4-FFF2-40B4-BE49-F238E27FC236}">
                  <a16:creationId xmlns:a16="http://schemas.microsoft.com/office/drawing/2014/main" id="{1ACD41C1-38D7-1013-D6FA-7C23594D6B2F}"/>
                </a:ext>
              </a:extLst>
            </p:cNvPr>
            <p:cNvSpPr/>
            <p:nvPr/>
          </p:nvSpPr>
          <p:spPr>
            <a:xfrm>
              <a:off x="3414925" y="3807625"/>
              <a:ext cx="68750" cy="77325"/>
            </a:xfrm>
            <a:custGeom>
              <a:avLst/>
              <a:gdLst/>
              <a:ahLst/>
              <a:cxnLst/>
              <a:rect l="l" t="t" r="r" b="b"/>
              <a:pathLst>
                <a:path w="2750" h="3093" extrusionOk="0">
                  <a:moveTo>
                    <a:pt x="2218" y="1219"/>
                  </a:moveTo>
                  <a:lnTo>
                    <a:pt x="2031" y="1687"/>
                  </a:lnTo>
                  <a:lnTo>
                    <a:pt x="1812" y="2124"/>
                  </a:lnTo>
                  <a:lnTo>
                    <a:pt x="1812" y="2124"/>
                  </a:lnTo>
                  <a:lnTo>
                    <a:pt x="2187" y="1812"/>
                  </a:lnTo>
                  <a:lnTo>
                    <a:pt x="2499" y="1625"/>
                  </a:lnTo>
                  <a:lnTo>
                    <a:pt x="2749" y="1500"/>
                  </a:lnTo>
                  <a:lnTo>
                    <a:pt x="2593" y="1437"/>
                  </a:lnTo>
                  <a:lnTo>
                    <a:pt x="2218" y="1219"/>
                  </a:lnTo>
                  <a:close/>
                  <a:moveTo>
                    <a:pt x="782" y="1"/>
                  </a:moveTo>
                  <a:lnTo>
                    <a:pt x="282" y="1656"/>
                  </a:lnTo>
                  <a:lnTo>
                    <a:pt x="1" y="2624"/>
                  </a:lnTo>
                  <a:lnTo>
                    <a:pt x="719" y="3092"/>
                  </a:lnTo>
                  <a:lnTo>
                    <a:pt x="938" y="2561"/>
                  </a:lnTo>
                  <a:lnTo>
                    <a:pt x="1250" y="2062"/>
                  </a:lnTo>
                  <a:lnTo>
                    <a:pt x="1562" y="1531"/>
                  </a:lnTo>
                  <a:lnTo>
                    <a:pt x="1968" y="1062"/>
                  </a:lnTo>
                  <a:lnTo>
                    <a:pt x="1437" y="625"/>
                  </a:lnTo>
                  <a:lnTo>
                    <a:pt x="1156" y="344"/>
                  </a:lnTo>
                  <a:lnTo>
                    <a:pt x="813" y="32"/>
                  </a:lnTo>
                  <a:lnTo>
                    <a:pt x="78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3808;p61">
              <a:extLst>
                <a:ext uri="{FF2B5EF4-FFF2-40B4-BE49-F238E27FC236}">
                  <a16:creationId xmlns:a16="http://schemas.microsoft.com/office/drawing/2014/main" id="{04645ABC-09A8-2A75-112B-3F4B194B4066}"/>
                </a:ext>
              </a:extLst>
            </p:cNvPr>
            <p:cNvSpPr/>
            <p:nvPr/>
          </p:nvSpPr>
          <p:spPr>
            <a:xfrm>
              <a:off x="3460225" y="3838075"/>
              <a:ext cx="23450" cy="22675"/>
            </a:xfrm>
            <a:custGeom>
              <a:avLst/>
              <a:gdLst/>
              <a:ahLst/>
              <a:cxnLst/>
              <a:rect l="l" t="t" r="r" b="b"/>
              <a:pathLst>
                <a:path w="938" h="907" fill="none" extrusionOk="0">
                  <a:moveTo>
                    <a:pt x="406" y="1"/>
                  </a:moveTo>
                  <a:lnTo>
                    <a:pt x="406" y="1"/>
                  </a:lnTo>
                  <a:lnTo>
                    <a:pt x="219" y="469"/>
                  </a:lnTo>
                  <a:lnTo>
                    <a:pt x="0" y="906"/>
                  </a:lnTo>
                  <a:lnTo>
                    <a:pt x="0" y="906"/>
                  </a:lnTo>
                  <a:lnTo>
                    <a:pt x="375" y="594"/>
                  </a:lnTo>
                  <a:lnTo>
                    <a:pt x="687" y="407"/>
                  </a:lnTo>
                  <a:lnTo>
                    <a:pt x="937" y="282"/>
                  </a:lnTo>
                  <a:lnTo>
                    <a:pt x="937" y="282"/>
                  </a:lnTo>
                  <a:lnTo>
                    <a:pt x="781" y="219"/>
                  </a:lnTo>
                  <a:lnTo>
                    <a:pt x="406"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3809;p61">
              <a:extLst>
                <a:ext uri="{FF2B5EF4-FFF2-40B4-BE49-F238E27FC236}">
                  <a16:creationId xmlns:a16="http://schemas.microsoft.com/office/drawing/2014/main" id="{AD56FC2A-FA26-0D4B-0B1F-171941EFCEEF}"/>
                </a:ext>
              </a:extLst>
            </p:cNvPr>
            <p:cNvSpPr/>
            <p:nvPr/>
          </p:nvSpPr>
          <p:spPr>
            <a:xfrm>
              <a:off x="3414925" y="3807625"/>
              <a:ext cx="49225" cy="77325"/>
            </a:xfrm>
            <a:custGeom>
              <a:avLst/>
              <a:gdLst/>
              <a:ahLst/>
              <a:cxnLst/>
              <a:rect l="l" t="t" r="r" b="b"/>
              <a:pathLst>
                <a:path w="1969" h="3093" fill="none" extrusionOk="0">
                  <a:moveTo>
                    <a:pt x="782" y="1"/>
                  </a:moveTo>
                  <a:lnTo>
                    <a:pt x="782" y="1"/>
                  </a:lnTo>
                  <a:lnTo>
                    <a:pt x="282" y="1656"/>
                  </a:lnTo>
                  <a:lnTo>
                    <a:pt x="282" y="1656"/>
                  </a:lnTo>
                  <a:lnTo>
                    <a:pt x="1" y="2624"/>
                  </a:lnTo>
                  <a:lnTo>
                    <a:pt x="1" y="2624"/>
                  </a:lnTo>
                  <a:lnTo>
                    <a:pt x="719" y="3092"/>
                  </a:lnTo>
                  <a:lnTo>
                    <a:pt x="719" y="3092"/>
                  </a:lnTo>
                  <a:lnTo>
                    <a:pt x="938" y="2561"/>
                  </a:lnTo>
                  <a:lnTo>
                    <a:pt x="1250" y="2062"/>
                  </a:lnTo>
                  <a:lnTo>
                    <a:pt x="1250" y="2062"/>
                  </a:lnTo>
                  <a:lnTo>
                    <a:pt x="1562" y="1531"/>
                  </a:lnTo>
                  <a:lnTo>
                    <a:pt x="1968" y="1062"/>
                  </a:lnTo>
                  <a:lnTo>
                    <a:pt x="1968" y="1062"/>
                  </a:lnTo>
                  <a:lnTo>
                    <a:pt x="1437" y="625"/>
                  </a:lnTo>
                  <a:lnTo>
                    <a:pt x="1156" y="344"/>
                  </a:lnTo>
                  <a:lnTo>
                    <a:pt x="813" y="32"/>
                  </a:lnTo>
                  <a:lnTo>
                    <a:pt x="813" y="32"/>
                  </a:lnTo>
                  <a:lnTo>
                    <a:pt x="782"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3810;p61">
              <a:extLst>
                <a:ext uri="{FF2B5EF4-FFF2-40B4-BE49-F238E27FC236}">
                  <a16:creationId xmlns:a16="http://schemas.microsoft.com/office/drawing/2014/main" id="{04F3CF85-D4D4-774D-9E7C-3E1F68CFBD11}"/>
                </a:ext>
              </a:extLst>
            </p:cNvPr>
            <p:cNvSpPr/>
            <p:nvPr/>
          </p:nvSpPr>
          <p:spPr>
            <a:xfrm>
              <a:off x="3432900" y="3834175"/>
              <a:ext cx="37500" cy="52325"/>
            </a:xfrm>
            <a:custGeom>
              <a:avLst/>
              <a:gdLst/>
              <a:ahLst/>
              <a:cxnLst/>
              <a:rect l="l" t="t" r="r" b="b"/>
              <a:pathLst>
                <a:path w="1500" h="2093" extrusionOk="0">
                  <a:moveTo>
                    <a:pt x="1249" y="0"/>
                  </a:moveTo>
                  <a:lnTo>
                    <a:pt x="843" y="469"/>
                  </a:lnTo>
                  <a:lnTo>
                    <a:pt x="531" y="1000"/>
                  </a:lnTo>
                  <a:lnTo>
                    <a:pt x="219" y="1499"/>
                  </a:lnTo>
                  <a:lnTo>
                    <a:pt x="0" y="2030"/>
                  </a:lnTo>
                  <a:lnTo>
                    <a:pt x="94" y="2093"/>
                  </a:lnTo>
                  <a:lnTo>
                    <a:pt x="156" y="1999"/>
                  </a:lnTo>
                  <a:lnTo>
                    <a:pt x="656" y="1468"/>
                  </a:lnTo>
                  <a:lnTo>
                    <a:pt x="1093" y="1062"/>
                  </a:lnTo>
                  <a:lnTo>
                    <a:pt x="1312" y="625"/>
                  </a:lnTo>
                  <a:lnTo>
                    <a:pt x="1499" y="157"/>
                  </a:lnTo>
                  <a:lnTo>
                    <a:pt x="124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3811;p61">
              <a:extLst>
                <a:ext uri="{FF2B5EF4-FFF2-40B4-BE49-F238E27FC236}">
                  <a16:creationId xmlns:a16="http://schemas.microsoft.com/office/drawing/2014/main" id="{55DBC0FF-B15E-A2A2-2BA6-9ABAC7AA301A}"/>
                </a:ext>
              </a:extLst>
            </p:cNvPr>
            <p:cNvSpPr/>
            <p:nvPr/>
          </p:nvSpPr>
          <p:spPr>
            <a:xfrm>
              <a:off x="3432900" y="3834175"/>
              <a:ext cx="37500" cy="52325"/>
            </a:xfrm>
            <a:custGeom>
              <a:avLst/>
              <a:gdLst/>
              <a:ahLst/>
              <a:cxnLst/>
              <a:rect l="l" t="t" r="r" b="b"/>
              <a:pathLst>
                <a:path w="1500" h="2093" fill="none" extrusionOk="0">
                  <a:moveTo>
                    <a:pt x="1249" y="0"/>
                  </a:moveTo>
                  <a:lnTo>
                    <a:pt x="1249" y="0"/>
                  </a:lnTo>
                  <a:lnTo>
                    <a:pt x="843" y="469"/>
                  </a:lnTo>
                  <a:lnTo>
                    <a:pt x="531" y="1000"/>
                  </a:lnTo>
                  <a:lnTo>
                    <a:pt x="531" y="1000"/>
                  </a:lnTo>
                  <a:lnTo>
                    <a:pt x="219" y="1499"/>
                  </a:lnTo>
                  <a:lnTo>
                    <a:pt x="0" y="2030"/>
                  </a:lnTo>
                  <a:lnTo>
                    <a:pt x="0" y="2030"/>
                  </a:lnTo>
                  <a:lnTo>
                    <a:pt x="94" y="2093"/>
                  </a:lnTo>
                  <a:lnTo>
                    <a:pt x="94" y="2093"/>
                  </a:lnTo>
                  <a:lnTo>
                    <a:pt x="156" y="1999"/>
                  </a:lnTo>
                  <a:lnTo>
                    <a:pt x="156" y="1999"/>
                  </a:lnTo>
                  <a:lnTo>
                    <a:pt x="656" y="1468"/>
                  </a:lnTo>
                  <a:lnTo>
                    <a:pt x="1093" y="1062"/>
                  </a:lnTo>
                  <a:lnTo>
                    <a:pt x="1093" y="1062"/>
                  </a:lnTo>
                  <a:lnTo>
                    <a:pt x="1312" y="625"/>
                  </a:lnTo>
                  <a:lnTo>
                    <a:pt x="1499" y="157"/>
                  </a:lnTo>
                  <a:lnTo>
                    <a:pt x="1499" y="157"/>
                  </a:lnTo>
                  <a:lnTo>
                    <a:pt x="1249"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3812;p61">
              <a:extLst>
                <a:ext uri="{FF2B5EF4-FFF2-40B4-BE49-F238E27FC236}">
                  <a16:creationId xmlns:a16="http://schemas.microsoft.com/office/drawing/2014/main" id="{C04493FC-AA74-EAA2-71CE-B75EFCC6A5E3}"/>
                </a:ext>
              </a:extLst>
            </p:cNvPr>
            <p:cNvSpPr/>
            <p:nvPr/>
          </p:nvSpPr>
          <p:spPr>
            <a:xfrm>
              <a:off x="2062700" y="2997225"/>
              <a:ext cx="1370225" cy="1425650"/>
            </a:xfrm>
            <a:custGeom>
              <a:avLst/>
              <a:gdLst/>
              <a:ahLst/>
              <a:cxnLst/>
              <a:rect l="l" t="t" r="r" b="b"/>
              <a:pathLst>
                <a:path w="54809" h="57026" extrusionOk="0">
                  <a:moveTo>
                    <a:pt x="32760" y="1"/>
                  </a:moveTo>
                  <a:lnTo>
                    <a:pt x="32136" y="63"/>
                  </a:lnTo>
                  <a:lnTo>
                    <a:pt x="31511" y="125"/>
                  </a:lnTo>
                  <a:lnTo>
                    <a:pt x="30886" y="250"/>
                  </a:lnTo>
                  <a:lnTo>
                    <a:pt x="30262" y="407"/>
                  </a:lnTo>
                  <a:lnTo>
                    <a:pt x="29606" y="625"/>
                  </a:lnTo>
                  <a:lnTo>
                    <a:pt x="28950" y="844"/>
                  </a:lnTo>
                  <a:lnTo>
                    <a:pt x="28263" y="1156"/>
                  </a:lnTo>
                  <a:lnTo>
                    <a:pt x="27607" y="1500"/>
                  </a:lnTo>
                  <a:lnTo>
                    <a:pt x="26889" y="1874"/>
                  </a:lnTo>
                  <a:lnTo>
                    <a:pt x="26202" y="2312"/>
                  </a:lnTo>
                  <a:lnTo>
                    <a:pt x="25484" y="2780"/>
                  </a:lnTo>
                  <a:lnTo>
                    <a:pt x="24765" y="3342"/>
                  </a:lnTo>
                  <a:lnTo>
                    <a:pt x="24016" y="3904"/>
                  </a:lnTo>
                  <a:lnTo>
                    <a:pt x="23360" y="4498"/>
                  </a:lnTo>
                  <a:lnTo>
                    <a:pt x="22704" y="5122"/>
                  </a:lnTo>
                  <a:lnTo>
                    <a:pt x="22048" y="5809"/>
                  </a:lnTo>
                  <a:lnTo>
                    <a:pt x="21393" y="6496"/>
                  </a:lnTo>
                  <a:lnTo>
                    <a:pt x="20737" y="7246"/>
                  </a:lnTo>
                  <a:lnTo>
                    <a:pt x="20112" y="8027"/>
                  </a:lnTo>
                  <a:lnTo>
                    <a:pt x="19488" y="8838"/>
                  </a:lnTo>
                  <a:lnTo>
                    <a:pt x="18863" y="9682"/>
                  </a:lnTo>
                  <a:lnTo>
                    <a:pt x="18238" y="10525"/>
                  </a:lnTo>
                  <a:lnTo>
                    <a:pt x="17645" y="11431"/>
                  </a:lnTo>
                  <a:lnTo>
                    <a:pt x="17052" y="12367"/>
                  </a:lnTo>
                  <a:lnTo>
                    <a:pt x="16458" y="13304"/>
                  </a:lnTo>
                  <a:lnTo>
                    <a:pt x="15303" y="15272"/>
                  </a:lnTo>
                  <a:lnTo>
                    <a:pt x="14179" y="17302"/>
                  </a:lnTo>
                  <a:lnTo>
                    <a:pt x="13117" y="19425"/>
                  </a:lnTo>
                  <a:lnTo>
                    <a:pt x="12055" y="21580"/>
                  </a:lnTo>
                  <a:lnTo>
                    <a:pt x="11056" y="23797"/>
                  </a:lnTo>
                  <a:lnTo>
                    <a:pt x="10087" y="26015"/>
                  </a:lnTo>
                  <a:lnTo>
                    <a:pt x="9151" y="28294"/>
                  </a:lnTo>
                  <a:lnTo>
                    <a:pt x="8276" y="30543"/>
                  </a:lnTo>
                  <a:lnTo>
                    <a:pt x="7433" y="32791"/>
                  </a:lnTo>
                  <a:lnTo>
                    <a:pt x="6621" y="35009"/>
                  </a:lnTo>
                  <a:lnTo>
                    <a:pt x="5840" y="37195"/>
                  </a:lnTo>
                  <a:lnTo>
                    <a:pt x="5122" y="39318"/>
                  </a:lnTo>
                  <a:lnTo>
                    <a:pt x="4435" y="41411"/>
                  </a:lnTo>
                  <a:lnTo>
                    <a:pt x="3810" y="43409"/>
                  </a:lnTo>
                  <a:lnTo>
                    <a:pt x="2686" y="47157"/>
                  </a:lnTo>
                  <a:lnTo>
                    <a:pt x="1718" y="50436"/>
                  </a:lnTo>
                  <a:lnTo>
                    <a:pt x="1000" y="53153"/>
                  </a:lnTo>
                  <a:lnTo>
                    <a:pt x="438" y="55245"/>
                  </a:lnTo>
                  <a:lnTo>
                    <a:pt x="0" y="57025"/>
                  </a:lnTo>
                  <a:lnTo>
                    <a:pt x="51248" y="57025"/>
                  </a:lnTo>
                  <a:lnTo>
                    <a:pt x="50811" y="41317"/>
                  </a:lnTo>
                  <a:lnTo>
                    <a:pt x="50998" y="41067"/>
                  </a:lnTo>
                  <a:lnTo>
                    <a:pt x="51467" y="40349"/>
                  </a:lnTo>
                  <a:lnTo>
                    <a:pt x="51810" y="39849"/>
                  </a:lnTo>
                  <a:lnTo>
                    <a:pt x="52154" y="39225"/>
                  </a:lnTo>
                  <a:lnTo>
                    <a:pt x="52560" y="38538"/>
                  </a:lnTo>
                  <a:lnTo>
                    <a:pt x="52934" y="37788"/>
                  </a:lnTo>
                  <a:lnTo>
                    <a:pt x="53340" y="36976"/>
                  </a:lnTo>
                  <a:lnTo>
                    <a:pt x="53715" y="36070"/>
                  </a:lnTo>
                  <a:lnTo>
                    <a:pt x="54059" y="35134"/>
                  </a:lnTo>
                  <a:lnTo>
                    <a:pt x="54340" y="34165"/>
                  </a:lnTo>
                  <a:lnTo>
                    <a:pt x="54558" y="33135"/>
                  </a:lnTo>
                  <a:lnTo>
                    <a:pt x="54652" y="32635"/>
                  </a:lnTo>
                  <a:lnTo>
                    <a:pt x="54746" y="32104"/>
                  </a:lnTo>
                  <a:lnTo>
                    <a:pt x="54777" y="31573"/>
                  </a:lnTo>
                  <a:lnTo>
                    <a:pt x="54808" y="31043"/>
                  </a:lnTo>
                  <a:lnTo>
                    <a:pt x="54808" y="30512"/>
                  </a:lnTo>
                  <a:lnTo>
                    <a:pt x="54777" y="29981"/>
                  </a:lnTo>
                  <a:lnTo>
                    <a:pt x="54714" y="29356"/>
                  </a:lnTo>
                  <a:lnTo>
                    <a:pt x="54590" y="28638"/>
                  </a:lnTo>
                  <a:lnTo>
                    <a:pt x="54402" y="27888"/>
                  </a:lnTo>
                  <a:lnTo>
                    <a:pt x="54152" y="27076"/>
                  </a:lnTo>
                  <a:lnTo>
                    <a:pt x="53871" y="26233"/>
                  </a:lnTo>
                  <a:lnTo>
                    <a:pt x="53528" y="25328"/>
                  </a:lnTo>
                  <a:lnTo>
                    <a:pt x="53153" y="24391"/>
                  </a:lnTo>
                  <a:lnTo>
                    <a:pt x="52778" y="23423"/>
                  </a:lnTo>
                  <a:lnTo>
                    <a:pt x="51873" y="21424"/>
                  </a:lnTo>
                  <a:lnTo>
                    <a:pt x="50873" y="19363"/>
                  </a:lnTo>
                  <a:lnTo>
                    <a:pt x="49811" y="17302"/>
                  </a:lnTo>
                  <a:lnTo>
                    <a:pt x="48687" y="15240"/>
                  </a:lnTo>
                  <a:lnTo>
                    <a:pt x="47594" y="13242"/>
                  </a:lnTo>
                  <a:lnTo>
                    <a:pt x="46501" y="11337"/>
                  </a:lnTo>
                  <a:lnTo>
                    <a:pt x="45471" y="9588"/>
                  </a:lnTo>
                  <a:lnTo>
                    <a:pt x="44534" y="8058"/>
                  </a:lnTo>
                  <a:lnTo>
                    <a:pt x="43690" y="6715"/>
                  </a:lnTo>
                  <a:lnTo>
                    <a:pt x="43003" y="5653"/>
                  </a:lnTo>
                  <a:lnTo>
                    <a:pt x="42504" y="4904"/>
                  </a:lnTo>
                  <a:lnTo>
                    <a:pt x="42191" y="4498"/>
                  </a:lnTo>
                  <a:lnTo>
                    <a:pt x="41379" y="3717"/>
                  </a:lnTo>
                  <a:lnTo>
                    <a:pt x="40536" y="2967"/>
                  </a:lnTo>
                  <a:lnTo>
                    <a:pt x="40099" y="2593"/>
                  </a:lnTo>
                  <a:lnTo>
                    <a:pt x="39662" y="2280"/>
                  </a:lnTo>
                  <a:lnTo>
                    <a:pt x="39193" y="1937"/>
                  </a:lnTo>
                  <a:lnTo>
                    <a:pt x="38694" y="1656"/>
                  </a:lnTo>
                  <a:lnTo>
                    <a:pt x="38225" y="1375"/>
                  </a:lnTo>
                  <a:lnTo>
                    <a:pt x="37726" y="1125"/>
                  </a:lnTo>
                  <a:lnTo>
                    <a:pt x="37226" y="875"/>
                  </a:lnTo>
                  <a:lnTo>
                    <a:pt x="36695" y="656"/>
                  </a:lnTo>
                  <a:lnTo>
                    <a:pt x="36164" y="469"/>
                  </a:lnTo>
                  <a:lnTo>
                    <a:pt x="35633" y="313"/>
                  </a:lnTo>
                  <a:lnTo>
                    <a:pt x="35071" y="188"/>
                  </a:lnTo>
                  <a:lnTo>
                    <a:pt x="34509" y="94"/>
                  </a:lnTo>
                  <a:lnTo>
                    <a:pt x="33916" y="32"/>
                  </a:lnTo>
                  <a:lnTo>
                    <a:pt x="333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3813;p61">
              <a:extLst>
                <a:ext uri="{FF2B5EF4-FFF2-40B4-BE49-F238E27FC236}">
                  <a16:creationId xmlns:a16="http://schemas.microsoft.com/office/drawing/2014/main" id="{963FA024-B3B9-AFB8-61DE-2A724E49957B}"/>
                </a:ext>
              </a:extLst>
            </p:cNvPr>
            <p:cNvSpPr/>
            <p:nvPr/>
          </p:nvSpPr>
          <p:spPr>
            <a:xfrm>
              <a:off x="2062700" y="2997225"/>
              <a:ext cx="1370225" cy="1425650"/>
            </a:xfrm>
            <a:custGeom>
              <a:avLst/>
              <a:gdLst/>
              <a:ahLst/>
              <a:cxnLst/>
              <a:rect l="l" t="t" r="r" b="b"/>
              <a:pathLst>
                <a:path w="54809" h="57026" fill="none" extrusionOk="0">
                  <a:moveTo>
                    <a:pt x="50811" y="41317"/>
                  </a:moveTo>
                  <a:lnTo>
                    <a:pt x="51248" y="57025"/>
                  </a:lnTo>
                  <a:lnTo>
                    <a:pt x="0" y="57025"/>
                  </a:lnTo>
                  <a:lnTo>
                    <a:pt x="0" y="57025"/>
                  </a:lnTo>
                  <a:lnTo>
                    <a:pt x="438" y="55245"/>
                  </a:lnTo>
                  <a:lnTo>
                    <a:pt x="1000" y="53153"/>
                  </a:lnTo>
                  <a:lnTo>
                    <a:pt x="1718" y="50436"/>
                  </a:lnTo>
                  <a:lnTo>
                    <a:pt x="2686" y="47157"/>
                  </a:lnTo>
                  <a:lnTo>
                    <a:pt x="3810" y="43409"/>
                  </a:lnTo>
                  <a:lnTo>
                    <a:pt x="4435" y="41411"/>
                  </a:lnTo>
                  <a:lnTo>
                    <a:pt x="5122" y="39318"/>
                  </a:lnTo>
                  <a:lnTo>
                    <a:pt x="5840" y="37195"/>
                  </a:lnTo>
                  <a:lnTo>
                    <a:pt x="6621" y="35009"/>
                  </a:lnTo>
                  <a:lnTo>
                    <a:pt x="7433" y="32791"/>
                  </a:lnTo>
                  <a:lnTo>
                    <a:pt x="8276" y="30543"/>
                  </a:lnTo>
                  <a:lnTo>
                    <a:pt x="9151" y="28294"/>
                  </a:lnTo>
                  <a:lnTo>
                    <a:pt x="10087" y="26015"/>
                  </a:lnTo>
                  <a:lnTo>
                    <a:pt x="11056" y="23797"/>
                  </a:lnTo>
                  <a:lnTo>
                    <a:pt x="12055" y="21580"/>
                  </a:lnTo>
                  <a:lnTo>
                    <a:pt x="13117" y="19425"/>
                  </a:lnTo>
                  <a:lnTo>
                    <a:pt x="14179" y="17302"/>
                  </a:lnTo>
                  <a:lnTo>
                    <a:pt x="15303" y="15272"/>
                  </a:lnTo>
                  <a:lnTo>
                    <a:pt x="16458" y="13304"/>
                  </a:lnTo>
                  <a:lnTo>
                    <a:pt x="17052" y="12367"/>
                  </a:lnTo>
                  <a:lnTo>
                    <a:pt x="17645" y="11431"/>
                  </a:lnTo>
                  <a:lnTo>
                    <a:pt x="18238" y="10525"/>
                  </a:lnTo>
                  <a:lnTo>
                    <a:pt x="18863" y="9682"/>
                  </a:lnTo>
                  <a:lnTo>
                    <a:pt x="19488" y="8838"/>
                  </a:lnTo>
                  <a:lnTo>
                    <a:pt x="20112" y="8027"/>
                  </a:lnTo>
                  <a:lnTo>
                    <a:pt x="20737" y="7246"/>
                  </a:lnTo>
                  <a:lnTo>
                    <a:pt x="21393" y="6496"/>
                  </a:lnTo>
                  <a:lnTo>
                    <a:pt x="22048" y="5809"/>
                  </a:lnTo>
                  <a:lnTo>
                    <a:pt x="22704" y="5122"/>
                  </a:lnTo>
                  <a:lnTo>
                    <a:pt x="23360" y="4498"/>
                  </a:lnTo>
                  <a:lnTo>
                    <a:pt x="24016" y="3904"/>
                  </a:lnTo>
                  <a:lnTo>
                    <a:pt x="24016" y="3904"/>
                  </a:lnTo>
                  <a:lnTo>
                    <a:pt x="24765" y="3342"/>
                  </a:lnTo>
                  <a:lnTo>
                    <a:pt x="25484" y="2780"/>
                  </a:lnTo>
                  <a:lnTo>
                    <a:pt x="26202" y="2312"/>
                  </a:lnTo>
                  <a:lnTo>
                    <a:pt x="26889" y="1874"/>
                  </a:lnTo>
                  <a:lnTo>
                    <a:pt x="27607" y="1500"/>
                  </a:lnTo>
                  <a:lnTo>
                    <a:pt x="28263" y="1156"/>
                  </a:lnTo>
                  <a:lnTo>
                    <a:pt x="28950" y="844"/>
                  </a:lnTo>
                  <a:lnTo>
                    <a:pt x="29606" y="625"/>
                  </a:lnTo>
                  <a:lnTo>
                    <a:pt x="30262" y="407"/>
                  </a:lnTo>
                  <a:lnTo>
                    <a:pt x="30886" y="250"/>
                  </a:lnTo>
                  <a:lnTo>
                    <a:pt x="31511" y="125"/>
                  </a:lnTo>
                  <a:lnTo>
                    <a:pt x="32136" y="63"/>
                  </a:lnTo>
                  <a:lnTo>
                    <a:pt x="32760" y="1"/>
                  </a:lnTo>
                  <a:lnTo>
                    <a:pt x="33353" y="1"/>
                  </a:lnTo>
                  <a:lnTo>
                    <a:pt x="33916" y="32"/>
                  </a:lnTo>
                  <a:lnTo>
                    <a:pt x="34509" y="94"/>
                  </a:lnTo>
                  <a:lnTo>
                    <a:pt x="35071" y="188"/>
                  </a:lnTo>
                  <a:lnTo>
                    <a:pt x="35633" y="313"/>
                  </a:lnTo>
                  <a:lnTo>
                    <a:pt x="36164" y="469"/>
                  </a:lnTo>
                  <a:lnTo>
                    <a:pt x="36695" y="656"/>
                  </a:lnTo>
                  <a:lnTo>
                    <a:pt x="37226" y="875"/>
                  </a:lnTo>
                  <a:lnTo>
                    <a:pt x="37726" y="1125"/>
                  </a:lnTo>
                  <a:lnTo>
                    <a:pt x="38225" y="1375"/>
                  </a:lnTo>
                  <a:lnTo>
                    <a:pt x="38694" y="1656"/>
                  </a:lnTo>
                  <a:lnTo>
                    <a:pt x="39193" y="1937"/>
                  </a:lnTo>
                  <a:lnTo>
                    <a:pt x="39662" y="2280"/>
                  </a:lnTo>
                  <a:lnTo>
                    <a:pt x="40099" y="2593"/>
                  </a:lnTo>
                  <a:lnTo>
                    <a:pt x="40536" y="2967"/>
                  </a:lnTo>
                  <a:lnTo>
                    <a:pt x="41379" y="3717"/>
                  </a:lnTo>
                  <a:lnTo>
                    <a:pt x="42191" y="4498"/>
                  </a:lnTo>
                  <a:lnTo>
                    <a:pt x="42191" y="4498"/>
                  </a:lnTo>
                  <a:lnTo>
                    <a:pt x="42504" y="4904"/>
                  </a:lnTo>
                  <a:lnTo>
                    <a:pt x="43003" y="5653"/>
                  </a:lnTo>
                  <a:lnTo>
                    <a:pt x="43690" y="6715"/>
                  </a:lnTo>
                  <a:lnTo>
                    <a:pt x="44534" y="8058"/>
                  </a:lnTo>
                  <a:lnTo>
                    <a:pt x="45471" y="9588"/>
                  </a:lnTo>
                  <a:lnTo>
                    <a:pt x="46501" y="11337"/>
                  </a:lnTo>
                  <a:lnTo>
                    <a:pt x="47594" y="13242"/>
                  </a:lnTo>
                  <a:lnTo>
                    <a:pt x="48687" y="15240"/>
                  </a:lnTo>
                  <a:lnTo>
                    <a:pt x="49811" y="17302"/>
                  </a:lnTo>
                  <a:lnTo>
                    <a:pt x="50873" y="19363"/>
                  </a:lnTo>
                  <a:lnTo>
                    <a:pt x="51873" y="21424"/>
                  </a:lnTo>
                  <a:lnTo>
                    <a:pt x="52778" y="23423"/>
                  </a:lnTo>
                  <a:lnTo>
                    <a:pt x="53153" y="24391"/>
                  </a:lnTo>
                  <a:lnTo>
                    <a:pt x="53528" y="25328"/>
                  </a:lnTo>
                  <a:lnTo>
                    <a:pt x="53871" y="26233"/>
                  </a:lnTo>
                  <a:lnTo>
                    <a:pt x="54152" y="27076"/>
                  </a:lnTo>
                  <a:lnTo>
                    <a:pt x="54402" y="27888"/>
                  </a:lnTo>
                  <a:lnTo>
                    <a:pt x="54590" y="28638"/>
                  </a:lnTo>
                  <a:lnTo>
                    <a:pt x="54714" y="29356"/>
                  </a:lnTo>
                  <a:lnTo>
                    <a:pt x="54777" y="29981"/>
                  </a:lnTo>
                  <a:lnTo>
                    <a:pt x="54777" y="29981"/>
                  </a:lnTo>
                  <a:lnTo>
                    <a:pt x="54808" y="30512"/>
                  </a:lnTo>
                  <a:lnTo>
                    <a:pt x="54808" y="31043"/>
                  </a:lnTo>
                  <a:lnTo>
                    <a:pt x="54777" y="31573"/>
                  </a:lnTo>
                  <a:lnTo>
                    <a:pt x="54746" y="32104"/>
                  </a:lnTo>
                  <a:lnTo>
                    <a:pt x="54652" y="32635"/>
                  </a:lnTo>
                  <a:lnTo>
                    <a:pt x="54558" y="33135"/>
                  </a:lnTo>
                  <a:lnTo>
                    <a:pt x="54340" y="34165"/>
                  </a:lnTo>
                  <a:lnTo>
                    <a:pt x="54059" y="35134"/>
                  </a:lnTo>
                  <a:lnTo>
                    <a:pt x="53715" y="36070"/>
                  </a:lnTo>
                  <a:lnTo>
                    <a:pt x="53340" y="36976"/>
                  </a:lnTo>
                  <a:lnTo>
                    <a:pt x="52934" y="37788"/>
                  </a:lnTo>
                  <a:lnTo>
                    <a:pt x="52560" y="38538"/>
                  </a:lnTo>
                  <a:lnTo>
                    <a:pt x="52154" y="39225"/>
                  </a:lnTo>
                  <a:lnTo>
                    <a:pt x="51810" y="39849"/>
                  </a:lnTo>
                  <a:lnTo>
                    <a:pt x="51467" y="40349"/>
                  </a:lnTo>
                  <a:lnTo>
                    <a:pt x="50998" y="41067"/>
                  </a:lnTo>
                  <a:lnTo>
                    <a:pt x="50811" y="41317"/>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3814;p61">
              <a:extLst>
                <a:ext uri="{FF2B5EF4-FFF2-40B4-BE49-F238E27FC236}">
                  <a16:creationId xmlns:a16="http://schemas.microsoft.com/office/drawing/2014/main" id="{4F3B1DE4-6666-9D43-2000-5B2BA45F06A4}"/>
                </a:ext>
              </a:extLst>
            </p:cNvPr>
            <p:cNvSpPr/>
            <p:nvPr/>
          </p:nvSpPr>
          <p:spPr>
            <a:xfrm>
              <a:off x="3264250" y="3339200"/>
              <a:ext cx="173350" cy="1079000"/>
            </a:xfrm>
            <a:custGeom>
              <a:avLst/>
              <a:gdLst/>
              <a:ahLst/>
              <a:cxnLst/>
              <a:rect l="l" t="t" r="r" b="b"/>
              <a:pathLst>
                <a:path w="6934" h="43160" extrusionOk="0">
                  <a:moveTo>
                    <a:pt x="1" y="0"/>
                  </a:moveTo>
                  <a:lnTo>
                    <a:pt x="1" y="31"/>
                  </a:lnTo>
                  <a:lnTo>
                    <a:pt x="1" y="62"/>
                  </a:lnTo>
                  <a:lnTo>
                    <a:pt x="1281" y="2717"/>
                  </a:lnTo>
                  <a:lnTo>
                    <a:pt x="2530" y="5434"/>
                  </a:lnTo>
                  <a:lnTo>
                    <a:pt x="3124" y="6777"/>
                  </a:lnTo>
                  <a:lnTo>
                    <a:pt x="3717" y="8151"/>
                  </a:lnTo>
                  <a:lnTo>
                    <a:pt x="4279" y="9525"/>
                  </a:lnTo>
                  <a:lnTo>
                    <a:pt x="4810" y="10899"/>
                  </a:lnTo>
                  <a:lnTo>
                    <a:pt x="5341" y="12304"/>
                  </a:lnTo>
                  <a:lnTo>
                    <a:pt x="5559" y="12991"/>
                  </a:lnTo>
                  <a:lnTo>
                    <a:pt x="5778" y="13710"/>
                  </a:lnTo>
                  <a:lnTo>
                    <a:pt x="5934" y="14428"/>
                  </a:lnTo>
                  <a:lnTo>
                    <a:pt x="6090" y="15146"/>
                  </a:lnTo>
                  <a:lnTo>
                    <a:pt x="6184" y="15865"/>
                  </a:lnTo>
                  <a:lnTo>
                    <a:pt x="6215" y="16614"/>
                  </a:lnTo>
                  <a:lnTo>
                    <a:pt x="6184" y="17332"/>
                  </a:lnTo>
                  <a:lnTo>
                    <a:pt x="6122" y="18051"/>
                  </a:lnTo>
                  <a:lnTo>
                    <a:pt x="6028" y="18769"/>
                  </a:lnTo>
                  <a:lnTo>
                    <a:pt x="5903" y="19487"/>
                  </a:lnTo>
                  <a:lnTo>
                    <a:pt x="5778" y="20174"/>
                  </a:lnTo>
                  <a:lnTo>
                    <a:pt x="5591" y="20892"/>
                  </a:lnTo>
                  <a:lnTo>
                    <a:pt x="5372" y="21580"/>
                  </a:lnTo>
                  <a:lnTo>
                    <a:pt x="5153" y="22267"/>
                  </a:lnTo>
                  <a:lnTo>
                    <a:pt x="4904" y="22985"/>
                  </a:lnTo>
                  <a:lnTo>
                    <a:pt x="4623" y="23672"/>
                  </a:lnTo>
                  <a:lnTo>
                    <a:pt x="4310" y="24390"/>
                  </a:lnTo>
                  <a:lnTo>
                    <a:pt x="3998" y="25077"/>
                  </a:lnTo>
                  <a:lnTo>
                    <a:pt x="3623" y="25764"/>
                  </a:lnTo>
                  <a:lnTo>
                    <a:pt x="3248" y="26451"/>
                  </a:lnTo>
                  <a:lnTo>
                    <a:pt x="2842" y="27170"/>
                  </a:lnTo>
                  <a:lnTo>
                    <a:pt x="2468" y="27919"/>
                  </a:lnTo>
                  <a:lnTo>
                    <a:pt x="2655" y="30886"/>
                  </a:lnTo>
                  <a:lnTo>
                    <a:pt x="2811" y="33853"/>
                  </a:lnTo>
                  <a:lnTo>
                    <a:pt x="2936" y="36851"/>
                  </a:lnTo>
                  <a:lnTo>
                    <a:pt x="3030" y="39817"/>
                  </a:lnTo>
                  <a:lnTo>
                    <a:pt x="3061" y="40629"/>
                  </a:lnTo>
                  <a:lnTo>
                    <a:pt x="3092" y="41473"/>
                  </a:lnTo>
                  <a:lnTo>
                    <a:pt x="3092" y="41879"/>
                  </a:lnTo>
                  <a:lnTo>
                    <a:pt x="3092" y="42285"/>
                  </a:lnTo>
                  <a:lnTo>
                    <a:pt x="3124" y="42691"/>
                  </a:lnTo>
                  <a:lnTo>
                    <a:pt x="3186" y="43097"/>
                  </a:lnTo>
                  <a:lnTo>
                    <a:pt x="3217" y="43128"/>
                  </a:lnTo>
                  <a:lnTo>
                    <a:pt x="3248" y="43159"/>
                  </a:lnTo>
                  <a:lnTo>
                    <a:pt x="3311" y="43128"/>
                  </a:lnTo>
                  <a:lnTo>
                    <a:pt x="3342" y="43097"/>
                  </a:lnTo>
                  <a:lnTo>
                    <a:pt x="3405" y="42753"/>
                  </a:lnTo>
                  <a:lnTo>
                    <a:pt x="3436" y="42410"/>
                  </a:lnTo>
                  <a:lnTo>
                    <a:pt x="3436" y="42035"/>
                  </a:lnTo>
                  <a:lnTo>
                    <a:pt x="3436" y="41691"/>
                  </a:lnTo>
                  <a:lnTo>
                    <a:pt x="3498" y="40192"/>
                  </a:lnTo>
                  <a:lnTo>
                    <a:pt x="3530" y="38693"/>
                  </a:lnTo>
                  <a:lnTo>
                    <a:pt x="3530" y="37194"/>
                  </a:lnTo>
                  <a:lnTo>
                    <a:pt x="3530" y="35726"/>
                  </a:lnTo>
                  <a:lnTo>
                    <a:pt x="3498" y="34227"/>
                  </a:lnTo>
                  <a:lnTo>
                    <a:pt x="3342" y="31292"/>
                  </a:lnTo>
                  <a:lnTo>
                    <a:pt x="3248" y="29605"/>
                  </a:lnTo>
                  <a:lnTo>
                    <a:pt x="3124" y="27919"/>
                  </a:lnTo>
                  <a:lnTo>
                    <a:pt x="3779" y="26732"/>
                  </a:lnTo>
                  <a:lnTo>
                    <a:pt x="4404" y="25577"/>
                  </a:lnTo>
                  <a:lnTo>
                    <a:pt x="4997" y="24359"/>
                  </a:lnTo>
                  <a:lnTo>
                    <a:pt x="5559" y="23172"/>
                  </a:lnTo>
                  <a:lnTo>
                    <a:pt x="5809" y="22485"/>
                  </a:lnTo>
                  <a:lnTo>
                    <a:pt x="6059" y="21798"/>
                  </a:lnTo>
                  <a:lnTo>
                    <a:pt x="6278" y="21080"/>
                  </a:lnTo>
                  <a:lnTo>
                    <a:pt x="6465" y="20393"/>
                  </a:lnTo>
                  <a:lnTo>
                    <a:pt x="6621" y="19675"/>
                  </a:lnTo>
                  <a:lnTo>
                    <a:pt x="6746" y="18956"/>
                  </a:lnTo>
                  <a:lnTo>
                    <a:pt x="6840" y="18238"/>
                  </a:lnTo>
                  <a:lnTo>
                    <a:pt x="6902" y="17520"/>
                  </a:lnTo>
                  <a:lnTo>
                    <a:pt x="6934" y="16739"/>
                  </a:lnTo>
                  <a:lnTo>
                    <a:pt x="6902" y="15989"/>
                  </a:lnTo>
                  <a:lnTo>
                    <a:pt x="6809" y="15240"/>
                  </a:lnTo>
                  <a:lnTo>
                    <a:pt x="6684" y="14522"/>
                  </a:lnTo>
                  <a:lnTo>
                    <a:pt x="6496" y="13772"/>
                  </a:lnTo>
                  <a:lnTo>
                    <a:pt x="6309" y="13054"/>
                  </a:lnTo>
                  <a:lnTo>
                    <a:pt x="6059" y="12336"/>
                  </a:lnTo>
                  <a:lnTo>
                    <a:pt x="5778" y="11617"/>
                  </a:lnTo>
                  <a:lnTo>
                    <a:pt x="5216" y="10212"/>
                  </a:lnTo>
                  <a:lnTo>
                    <a:pt x="4591" y="8807"/>
                  </a:lnTo>
                  <a:lnTo>
                    <a:pt x="3967" y="7433"/>
                  </a:lnTo>
                  <a:lnTo>
                    <a:pt x="3311" y="6059"/>
                  </a:lnTo>
                  <a:lnTo>
                    <a:pt x="2999" y="5434"/>
                  </a:lnTo>
                  <a:lnTo>
                    <a:pt x="2999" y="5309"/>
                  </a:lnTo>
                  <a:lnTo>
                    <a:pt x="2967" y="5215"/>
                  </a:lnTo>
                  <a:lnTo>
                    <a:pt x="2967" y="4997"/>
                  </a:lnTo>
                  <a:lnTo>
                    <a:pt x="2905" y="4747"/>
                  </a:lnTo>
                  <a:lnTo>
                    <a:pt x="2811" y="4278"/>
                  </a:lnTo>
                  <a:lnTo>
                    <a:pt x="2686" y="3779"/>
                  </a:lnTo>
                  <a:lnTo>
                    <a:pt x="2374" y="2842"/>
                  </a:lnTo>
                  <a:lnTo>
                    <a:pt x="1999" y="1936"/>
                  </a:lnTo>
                  <a:lnTo>
                    <a:pt x="1968" y="1874"/>
                  </a:lnTo>
                  <a:lnTo>
                    <a:pt x="1906" y="1874"/>
                  </a:lnTo>
                  <a:lnTo>
                    <a:pt x="1874" y="1905"/>
                  </a:lnTo>
                  <a:lnTo>
                    <a:pt x="1874" y="1967"/>
                  </a:lnTo>
                  <a:lnTo>
                    <a:pt x="2187" y="2904"/>
                  </a:lnTo>
                  <a:lnTo>
                    <a:pt x="2436" y="3841"/>
                  </a:lnTo>
                  <a:lnTo>
                    <a:pt x="2655" y="4684"/>
                  </a:lnTo>
                  <a:lnTo>
                    <a:pt x="2655" y="4684"/>
                  </a:lnTo>
                  <a:lnTo>
                    <a:pt x="2030" y="3498"/>
                  </a:lnTo>
                  <a:lnTo>
                    <a:pt x="1406" y="2342"/>
                  </a:lnTo>
                  <a:lnTo>
                    <a:pt x="750" y="1156"/>
                  </a:lnTo>
                  <a:lnTo>
                    <a:pt x="32" y="31"/>
                  </a:lnTo>
                  <a:lnTo>
                    <a:pt x="3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3815;p61">
              <a:extLst>
                <a:ext uri="{FF2B5EF4-FFF2-40B4-BE49-F238E27FC236}">
                  <a16:creationId xmlns:a16="http://schemas.microsoft.com/office/drawing/2014/main" id="{7F736875-D010-2AB8-B4E9-F29ABE47A927}"/>
                </a:ext>
              </a:extLst>
            </p:cNvPr>
            <p:cNvSpPr/>
            <p:nvPr/>
          </p:nvSpPr>
          <p:spPr>
            <a:xfrm>
              <a:off x="2456975" y="3084675"/>
              <a:ext cx="1111800" cy="1670000"/>
            </a:xfrm>
            <a:custGeom>
              <a:avLst/>
              <a:gdLst/>
              <a:ahLst/>
              <a:cxnLst/>
              <a:rect l="l" t="t" r="r" b="b"/>
              <a:pathLst>
                <a:path w="44472" h="66800" extrusionOk="0">
                  <a:moveTo>
                    <a:pt x="9463" y="0"/>
                  </a:moveTo>
                  <a:lnTo>
                    <a:pt x="9244" y="31"/>
                  </a:lnTo>
                  <a:lnTo>
                    <a:pt x="9057" y="94"/>
                  </a:lnTo>
                  <a:lnTo>
                    <a:pt x="8838" y="156"/>
                  </a:lnTo>
                  <a:lnTo>
                    <a:pt x="8401" y="375"/>
                  </a:lnTo>
                  <a:lnTo>
                    <a:pt x="7995" y="656"/>
                  </a:lnTo>
                  <a:lnTo>
                    <a:pt x="7558" y="1031"/>
                  </a:lnTo>
                  <a:lnTo>
                    <a:pt x="7152" y="1437"/>
                  </a:lnTo>
                  <a:lnTo>
                    <a:pt x="6746" y="1936"/>
                  </a:lnTo>
                  <a:lnTo>
                    <a:pt x="6340" y="2467"/>
                  </a:lnTo>
                  <a:lnTo>
                    <a:pt x="5934" y="3061"/>
                  </a:lnTo>
                  <a:lnTo>
                    <a:pt x="5559" y="3685"/>
                  </a:lnTo>
                  <a:lnTo>
                    <a:pt x="5184" y="4372"/>
                  </a:lnTo>
                  <a:lnTo>
                    <a:pt x="4810" y="5091"/>
                  </a:lnTo>
                  <a:lnTo>
                    <a:pt x="4466" y="5840"/>
                  </a:lnTo>
                  <a:lnTo>
                    <a:pt x="4123" y="6590"/>
                  </a:lnTo>
                  <a:lnTo>
                    <a:pt x="3810" y="7402"/>
                  </a:lnTo>
                  <a:lnTo>
                    <a:pt x="3498" y="8214"/>
                  </a:lnTo>
                  <a:lnTo>
                    <a:pt x="3217" y="9057"/>
                  </a:lnTo>
                  <a:lnTo>
                    <a:pt x="2936" y="9900"/>
                  </a:lnTo>
                  <a:lnTo>
                    <a:pt x="2686" y="10743"/>
                  </a:lnTo>
                  <a:lnTo>
                    <a:pt x="2467" y="11586"/>
                  </a:lnTo>
                  <a:lnTo>
                    <a:pt x="2249" y="12430"/>
                  </a:lnTo>
                  <a:lnTo>
                    <a:pt x="1780" y="14678"/>
                  </a:lnTo>
                  <a:lnTo>
                    <a:pt x="1343" y="16958"/>
                  </a:lnTo>
                  <a:lnTo>
                    <a:pt x="1000" y="19269"/>
                  </a:lnTo>
                  <a:lnTo>
                    <a:pt x="687" y="21611"/>
                  </a:lnTo>
                  <a:lnTo>
                    <a:pt x="437" y="23953"/>
                  </a:lnTo>
                  <a:lnTo>
                    <a:pt x="250" y="26295"/>
                  </a:lnTo>
                  <a:lnTo>
                    <a:pt x="125" y="28638"/>
                  </a:lnTo>
                  <a:lnTo>
                    <a:pt x="31" y="30980"/>
                  </a:lnTo>
                  <a:lnTo>
                    <a:pt x="0" y="33291"/>
                  </a:lnTo>
                  <a:lnTo>
                    <a:pt x="31" y="35602"/>
                  </a:lnTo>
                  <a:lnTo>
                    <a:pt x="125" y="37881"/>
                  </a:lnTo>
                  <a:lnTo>
                    <a:pt x="250" y="40099"/>
                  </a:lnTo>
                  <a:lnTo>
                    <a:pt x="437" y="42285"/>
                  </a:lnTo>
                  <a:lnTo>
                    <a:pt x="656" y="44440"/>
                  </a:lnTo>
                  <a:lnTo>
                    <a:pt x="906" y="46532"/>
                  </a:lnTo>
                  <a:lnTo>
                    <a:pt x="1249" y="48562"/>
                  </a:lnTo>
                  <a:lnTo>
                    <a:pt x="1593" y="50498"/>
                  </a:lnTo>
                  <a:lnTo>
                    <a:pt x="1999" y="52372"/>
                  </a:lnTo>
                  <a:lnTo>
                    <a:pt x="2436" y="54183"/>
                  </a:lnTo>
                  <a:lnTo>
                    <a:pt x="2936" y="55870"/>
                  </a:lnTo>
                  <a:lnTo>
                    <a:pt x="3467" y="57494"/>
                  </a:lnTo>
                  <a:lnTo>
                    <a:pt x="4029" y="58993"/>
                  </a:lnTo>
                  <a:lnTo>
                    <a:pt x="4341" y="59680"/>
                  </a:lnTo>
                  <a:lnTo>
                    <a:pt x="4653" y="60367"/>
                  </a:lnTo>
                  <a:lnTo>
                    <a:pt x="4966" y="61022"/>
                  </a:lnTo>
                  <a:lnTo>
                    <a:pt x="5278" y="61647"/>
                  </a:lnTo>
                  <a:lnTo>
                    <a:pt x="5622" y="62240"/>
                  </a:lnTo>
                  <a:lnTo>
                    <a:pt x="5965" y="62803"/>
                  </a:lnTo>
                  <a:lnTo>
                    <a:pt x="6309" y="63333"/>
                  </a:lnTo>
                  <a:lnTo>
                    <a:pt x="6683" y="63802"/>
                  </a:lnTo>
                  <a:lnTo>
                    <a:pt x="7058" y="64270"/>
                  </a:lnTo>
                  <a:lnTo>
                    <a:pt x="7433" y="64708"/>
                  </a:lnTo>
                  <a:lnTo>
                    <a:pt x="7808" y="65082"/>
                  </a:lnTo>
                  <a:lnTo>
                    <a:pt x="8214" y="65426"/>
                  </a:lnTo>
                  <a:lnTo>
                    <a:pt x="8620" y="65738"/>
                  </a:lnTo>
                  <a:lnTo>
                    <a:pt x="9026" y="66019"/>
                  </a:lnTo>
                  <a:lnTo>
                    <a:pt x="9432" y="66238"/>
                  </a:lnTo>
                  <a:lnTo>
                    <a:pt x="9869" y="66456"/>
                  </a:lnTo>
                  <a:lnTo>
                    <a:pt x="10275" y="66581"/>
                  </a:lnTo>
                  <a:lnTo>
                    <a:pt x="10712" y="66706"/>
                  </a:lnTo>
                  <a:lnTo>
                    <a:pt x="11180" y="66769"/>
                  </a:lnTo>
                  <a:lnTo>
                    <a:pt x="11618" y="66800"/>
                  </a:lnTo>
                  <a:lnTo>
                    <a:pt x="12773" y="66737"/>
                  </a:lnTo>
                  <a:lnTo>
                    <a:pt x="13897" y="66644"/>
                  </a:lnTo>
                  <a:lnTo>
                    <a:pt x="15053" y="66456"/>
                  </a:lnTo>
                  <a:lnTo>
                    <a:pt x="16208" y="66207"/>
                  </a:lnTo>
                  <a:lnTo>
                    <a:pt x="17364" y="65894"/>
                  </a:lnTo>
                  <a:lnTo>
                    <a:pt x="18519" y="65519"/>
                  </a:lnTo>
                  <a:lnTo>
                    <a:pt x="19675" y="65051"/>
                  </a:lnTo>
                  <a:lnTo>
                    <a:pt x="20830" y="64551"/>
                  </a:lnTo>
                  <a:lnTo>
                    <a:pt x="21986" y="63958"/>
                  </a:lnTo>
                  <a:lnTo>
                    <a:pt x="23110" y="63333"/>
                  </a:lnTo>
                  <a:lnTo>
                    <a:pt x="24266" y="62646"/>
                  </a:lnTo>
                  <a:lnTo>
                    <a:pt x="25390" y="61897"/>
                  </a:lnTo>
                  <a:lnTo>
                    <a:pt x="26514" y="61085"/>
                  </a:lnTo>
                  <a:lnTo>
                    <a:pt x="27638" y="60242"/>
                  </a:lnTo>
                  <a:lnTo>
                    <a:pt x="28731" y="59336"/>
                  </a:lnTo>
                  <a:lnTo>
                    <a:pt x="29824" y="58368"/>
                  </a:lnTo>
                  <a:lnTo>
                    <a:pt x="30886" y="57369"/>
                  </a:lnTo>
                  <a:lnTo>
                    <a:pt x="31948" y="56307"/>
                  </a:lnTo>
                  <a:lnTo>
                    <a:pt x="33010" y="55214"/>
                  </a:lnTo>
                  <a:lnTo>
                    <a:pt x="34040" y="54058"/>
                  </a:lnTo>
                  <a:lnTo>
                    <a:pt x="35040" y="52872"/>
                  </a:lnTo>
                  <a:lnTo>
                    <a:pt x="36008" y="51654"/>
                  </a:lnTo>
                  <a:lnTo>
                    <a:pt x="36976" y="50404"/>
                  </a:lnTo>
                  <a:lnTo>
                    <a:pt x="37913" y="49093"/>
                  </a:lnTo>
                  <a:lnTo>
                    <a:pt x="38819" y="47750"/>
                  </a:lnTo>
                  <a:lnTo>
                    <a:pt x="39724" y="46407"/>
                  </a:lnTo>
                  <a:lnTo>
                    <a:pt x="40567" y="45002"/>
                  </a:lnTo>
                  <a:lnTo>
                    <a:pt x="41411" y="43565"/>
                  </a:lnTo>
                  <a:lnTo>
                    <a:pt x="42223" y="42097"/>
                  </a:lnTo>
                  <a:lnTo>
                    <a:pt x="42972" y="40630"/>
                  </a:lnTo>
                  <a:lnTo>
                    <a:pt x="43722" y="39099"/>
                  </a:lnTo>
                  <a:lnTo>
                    <a:pt x="44409" y="37569"/>
                  </a:lnTo>
                  <a:lnTo>
                    <a:pt x="44471" y="37444"/>
                  </a:lnTo>
                  <a:lnTo>
                    <a:pt x="44471" y="37319"/>
                  </a:lnTo>
                  <a:lnTo>
                    <a:pt x="44471" y="37163"/>
                  </a:lnTo>
                  <a:lnTo>
                    <a:pt x="44409" y="36976"/>
                  </a:lnTo>
                  <a:lnTo>
                    <a:pt x="44346" y="36820"/>
                  </a:lnTo>
                  <a:lnTo>
                    <a:pt x="44252" y="36632"/>
                  </a:lnTo>
                  <a:lnTo>
                    <a:pt x="44003" y="36226"/>
                  </a:lnTo>
                  <a:lnTo>
                    <a:pt x="43659" y="35789"/>
                  </a:lnTo>
                  <a:lnTo>
                    <a:pt x="43222" y="35321"/>
                  </a:lnTo>
                  <a:lnTo>
                    <a:pt x="42722" y="34852"/>
                  </a:lnTo>
                  <a:lnTo>
                    <a:pt x="42129" y="34353"/>
                  </a:lnTo>
                  <a:lnTo>
                    <a:pt x="41504" y="33822"/>
                  </a:lnTo>
                  <a:lnTo>
                    <a:pt x="40817" y="33291"/>
                  </a:lnTo>
                  <a:lnTo>
                    <a:pt x="40068" y="32729"/>
                  </a:lnTo>
                  <a:lnTo>
                    <a:pt x="39256" y="32198"/>
                  </a:lnTo>
                  <a:lnTo>
                    <a:pt x="37601" y="31073"/>
                  </a:lnTo>
                  <a:lnTo>
                    <a:pt x="35821" y="30012"/>
                  </a:lnTo>
                  <a:lnTo>
                    <a:pt x="34009" y="29012"/>
                  </a:lnTo>
                  <a:lnTo>
                    <a:pt x="33135" y="28544"/>
                  </a:lnTo>
                  <a:lnTo>
                    <a:pt x="32229" y="28075"/>
                  </a:lnTo>
                  <a:lnTo>
                    <a:pt x="31355" y="27669"/>
                  </a:lnTo>
                  <a:lnTo>
                    <a:pt x="30511" y="27295"/>
                  </a:lnTo>
                  <a:lnTo>
                    <a:pt x="29700" y="26951"/>
                  </a:lnTo>
                  <a:lnTo>
                    <a:pt x="28950" y="26670"/>
                  </a:lnTo>
                  <a:lnTo>
                    <a:pt x="28201" y="26420"/>
                  </a:lnTo>
                  <a:lnTo>
                    <a:pt x="27545" y="26202"/>
                  </a:lnTo>
                  <a:lnTo>
                    <a:pt x="26920" y="26077"/>
                  </a:lnTo>
                  <a:lnTo>
                    <a:pt x="26358" y="25983"/>
                  </a:lnTo>
                  <a:lnTo>
                    <a:pt x="25671" y="25983"/>
                  </a:lnTo>
                  <a:lnTo>
                    <a:pt x="25484" y="26014"/>
                  </a:lnTo>
                  <a:lnTo>
                    <a:pt x="25327" y="26077"/>
                  </a:lnTo>
                  <a:lnTo>
                    <a:pt x="25171" y="26139"/>
                  </a:lnTo>
                  <a:lnTo>
                    <a:pt x="25046" y="26233"/>
                  </a:lnTo>
                  <a:lnTo>
                    <a:pt x="24953" y="26327"/>
                  </a:lnTo>
                  <a:lnTo>
                    <a:pt x="24453" y="27014"/>
                  </a:lnTo>
                  <a:lnTo>
                    <a:pt x="23985" y="27732"/>
                  </a:lnTo>
                  <a:lnTo>
                    <a:pt x="23516" y="28450"/>
                  </a:lnTo>
                  <a:lnTo>
                    <a:pt x="23079" y="29200"/>
                  </a:lnTo>
                  <a:lnTo>
                    <a:pt x="22236" y="30730"/>
                  </a:lnTo>
                  <a:lnTo>
                    <a:pt x="21486" y="32167"/>
                  </a:lnTo>
                  <a:lnTo>
                    <a:pt x="20331" y="34477"/>
                  </a:lnTo>
                  <a:lnTo>
                    <a:pt x="19956" y="35196"/>
                  </a:lnTo>
                  <a:lnTo>
                    <a:pt x="19831" y="35414"/>
                  </a:lnTo>
                  <a:lnTo>
                    <a:pt x="19737" y="35508"/>
                  </a:lnTo>
                  <a:lnTo>
                    <a:pt x="19706" y="35508"/>
                  </a:lnTo>
                  <a:lnTo>
                    <a:pt x="19644" y="35477"/>
                  </a:lnTo>
                  <a:lnTo>
                    <a:pt x="19581" y="35352"/>
                  </a:lnTo>
                  <a:lnTo>
                    <a:pt x="19487" y="35102"/>
                  </a:lnTo>
                  <a:lnTo>
                    <a:pt x="19363" y="34727"/>
                  </a:lnTo>
                  <a:lnTo>
                    <a:pt x="19144" y="33759"/>
                  </a:lnTo>
                  <a:lnTo>
                    <a:pt x="18863" y="32416"/>
                  </a:lnTo>
                  <a:lnTo>
                    <a:pt x="18207" y="28919"/>
                  </a:lnTo>
                  <a:lnTo>
                    <a:pt x="17426" y="24578"/>
                  </a:lnTo>
                  <a:lnTo>
                    <a:pt x="16583" y="19800"/>
                  </a:lnTo>
                  <a:lnTo>
                    <a:pt x="15709" y="14897"/>
                  </a:lnTo>
                  <a:lnTo>
                    <a:pt x="15240" y="12523"/>
                  </a:lnTo>
                  <a:lnTo>
                    <a:pt x="14772" y="10275"/>
                  </a:lnTo>
                  <a:lnTo>
                    <a:pt x="14303" y="8182"/>
                  </a:lnTo>
                  <a:lnTo>
                    <a:pt x="13866" y="6277"/>
                  </a:lnTo>
                  <a:lnTo>
                    <a:pt x="13523" y="5091"/>
                  </a:lnTo>
                  <a:lnTo>
                    <a:pt x="13210" y="4060"/>
                  </a:lnTo>
                  <a:lnTo>
                    <a:pt x="12836" y="3154"/>
                  </a:lnTo>
                  <a:lnTo>
                    <a:pt x="12492" y="2374"/>
                  </a:lnTo>
                  <a:lnTo>
                    <a:pt x="12117" y="1687"/>
                  </a:lnTo>
                  <a:lnTo>
                    <a:pt x="11711" y="1156"/>
                  </a:lnTo>
                  <a:lnTo>
                    <a:pt x="11524" y="906"/>
                  </a:lnTo>
                  <a:lnTo>
                    <a:pt x="11337" y="719"/>
                  </a:lnTo>
                  <a:lnTo>
                    <a:pt x="11118" y="531"/>
                  </a:lnTo>
                  <a:lnTo>
                    <a:pt x="10931" y="375"/>
                  </a:lnTo>
                  <a:lnTo>
                    <a:pt x="10712" y="250"/>
                  </a:lnTo>
                  <a:lnTo>
                    <a:pt x="10493" y="156"/>
                  </a:lnTo>
                  <a:lnTo>
                    <a:pt x="10306" y="63"/>
                  </a:lnTo>
                  <a:lnTo>
                    <a:pt x="10087" y="31"/>
                  </a:lnTo>
                  <a:lnTo>
                    <a:pt x="9869" y="0"/>
                  </a:lnTo>
                  <a:close/>
                </a:path>
              </a:pathLst>
            </a:custGeom>
            <a:solidFill>
              <a:srgbClr val="D37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3816;p61">
              <a:extLst>
                <a:ext uri="{FF2B5EF4-FFF2-40B4-BE49-F238E27FC236}">
                  <a16:creationId xmlns:a16="http://schemas.microsoft.com/office/drawing/2014/main" id="{0DA6AF44-CDB4-D2BC-9D03-F32ABFBC7106}"/>
                </a:ext>
              </a:extLst>
            </p:cNvPr>
            <p:cNvSpPr/>
            <p:nvPr/>
          </p:nvSpPr>
          <p:spPr>
            <a:xfrm>
              <a:off x="2456975" y="3084675"/>
              <a:ext cx="1111800" cy="1670000"/>
            </a:xfrm>
            <a:custGeom>
              <a:avLst/>
              <a:gdLst/>
              <a:ahLst/>
              <a:cxnLst/>
              <a:rect l="l" t="t" r="r" b="b"/>
              <a:pathLst>
                <a:path w="44472" h="66800" fill="none" extrusionOk="0">
                  <a:moveTo>
                    <a:pt x="2249" y="12430"/>
                  </a:moveTo>
                  <a:lnTo>
                    <a:pt x="2249" y="12430"/>
                  </a:lnTo>
                  <a:lnTo>
                    <a:pt x="1780" y="14678"/>
                  </a:lnTo>
                  <a:lnTo>
                    <a:pt x="1343" y="16958"/>
                  </a:lnTo>
                  <a:lnTo>
                    <a:pt x="1000" y="19269"/>
                  </a:lnTo>
                  <a:lnTo>
                    <a:pt x="687" y="21611"/>
                  </a:lnTo>
                  <a:lnTo>
                    <a:pt x="437" y="23953"/>
                  </a:lnTo>
                  <a:lnTo>
                    <a:pt x="250" y="26295"/>
                  </a:lnTo>
                  <a:lnTo>
                    <a:pt x="125" y="28638"/>
                  </a:lnTo>
                  <a:lnTo>
                    <a:pt x="31" y="30980"/>
                  </a:lnTo>
                  <a:lnTo>
                    <a:pt x="0" y="33291"/>
                  </a:lnTo>
                  <a:lnTo>
                    <a:pt x="31" y="35602"/>
                  </a:lnTo>
                  <a:lnTo>
                    <a:pt x="125" y="37881"/>
                  </a:lnTo>
                  <a:lnTo>
                    <a:pt x="250" y="40099"/>
                  </a:lnTo>
                  <a:lnTo>
                    <a:pt x="437" y="42285"/>
                  </a:lnTo>
                  <a:lnTo>
                    <a:pt x="656" y="44440"/>
                  </a:lnTo>
                  <a:lnTo>
                    <a:pt x="906" y="46532"/>
                  </a:lnTo>
                  <a:lnTo>
                    <a:pt x="1249" y="48562"/>
                  </a:lnTo>
                  <a:lnTo>
                    <a:pt x="1593" y="50498"/>
                  </a:lnTo>
                  <a:lnTo>
                    <a:pt x="1999" y="52372"/>
                  </a:lnTo>
                  <a:lnTo>
                    <a:pt x="2436" y="54183"/>
                  </a:lnTo>
                  <a:lnTo>
                    <a:pt x="2936" y="55870"/>
                  </a:lnTo>
                  <a:lnTo>
                    <a:pt x="3467" y="57494"/>
                  </a:lnTo>
                  <a:lnTo>
                    <a:pt x="4029" y="58993"/>
                  </a:lnTo>
                  <a:lnTo>
                    <a:pt x="4341" y="59680"/>
                  </a:lnTo>
                  <a:lnTo>
                    <a:pt x="4653" y="60367"/>
                  </a:lnTo>
                  <a:lnTo>
                    <a:pt x="4966" y="61022"/>
                  </a:lnTo>
                  <a:lnTo>
                    <a:pt x="5278" y="61647"/>
                  </a:lnTo>
                  <a:lnTo>
                    <a:pt x="5622" y="62240"/>
                  </a:lnTo>
                  <a:lnTo>
                    <a:pt x="5965" y="62803"/>
                  </a:lnTo>
                  <a:lnTo>
                    <a:pt x="6309" y="63333"/>
                  </a:lnTo>
                  <a:lnTo>
                    <a:pt x="6683" y="63802"/>
                  </a:lnTo>
                  <a:lnTo>
                    <a:pt x="7058" y="64270"/>
                  </a:lnTo>
                  <a:lnTo>
                    <a:pt x="7433" y="64708"/>
                  </a:lnTo>
                  <a:lnTo>
                    <a:pt x="7808" y="65082"/>
                  </a:lnTo>
                  <a:lnTo>
                    <a:pt x="8214" y="65426"/>
                  </a:lnTo>
                  <a:lnTo>
                    <a:pt x="8620" y="65738"/>
                  </a:lnTo>
                  <a:lnTo>
                    <a:pt x="9026" y="66019"/>
                  </a:lnTo>
                  <a:lnTo>
                    <a:pt x="9432" y="66238"/>
                  </a:lnTo>
                  <a:lnTo>
                    <a:pt x="9869" y="66456"/>
                  </a:lnTo>
                  <a:lnTo>
                    <a:pt x="10275" y="66581"/>
                  </a:lnTo>
                  <a:lnTo>
                    <a:pt x="10712" y="66706"/>
                  </a:lnTo>
                  <a:lnTo>
                    <a:pt x="11180" y="66769"/>
                  </a:lnTo>
                  <a:lnTo>
                    <a:pt x="11618" y="66800"/>
                  </a:lnTo>
                  <a:lnTo>
                    <a:pt x="11618" y="66800"/>
                  </a:lnTo>
                  <a:lnTo>
                    <a:pt x="12773" y="66737"/>
                  </a:lnTo>
                  <a:lnTo>
                    <a:pt x="13897" y="66644"/>
                  </a:lnTo>
                  <a:lnTo>
                    <a:pt x="15053" y="66456"/>
                  </a:lnTo>
                  <a:lnTo>
                    <a:pt x="16208" y="66207"/>
                  </a:lnTo>
                  <a:lnTo>
                    <a:pt x="17364" y="65894"/>
                  </a:lnTo>
                  <a:lnTo>
                    <a:pt x="18519" y="65519"/>
                  </a:lnTo>
                  <a:lnTo>
                    <a:pt x="19675" y="65051"/>
                  </a:lnTo>
                  <a:lnTo>
                    <a:pt x="20830" y="64551"/>
                  </a:lnTo>
                  <a:lnTo>
                    <a:pt x="21986" y="63958"/>
                  </a:lnTo>
                  <a:lnTo>
                    <a:pt x="23110" y="63333"/>
                  </a:lnTo>
                  <a:lnTo>
                    <a:pt x="24266" y="62646"/>
                  </a:lnTo>
                  <a:lnTo>
                    <a:pt x="25390" y="61897"/>
                  </a:lnTo>
                  <a:lnTo>
                    <a:pt x="26514" y="61085"/>
                  </a:lnTo>
                  <a:lnTo>
                    <a:pt x="27638" y="60242"/>
                  </a:lnTo>
                  <a:lnTo>
                    <a:pt x="28731" y="59336"/>
                  </a:lnTo>
                  <a:lnTo>
                    <a:pt x="29824" y="58368"/>
                  </a:lnTo>
                  <a:lnTo>
                    <a:pt x="30886" y="57369"/>
                  </a:lnTo>
                  <a:lnTo>
                    <a:pt x="31948" y="56307"/>
                  </a:lnTo>
                  <a:lnTo>
                    <a:pt x="33010" y="55214"/>
                  </a:lnTo>
                  <a:lnTo>
                    <a:pt x="34040" y="54058"/>
                  </a:lnTo>
                  <a:lnTo>
                    <a:pt x="35040" y="52872"/>
                  </a:lnTo>
                  <a:lnTo>
                    <a:pt x="36008" y="51654"/>
                  </a:lnTo>
                  <a:lnTo>
                    <a:pt x="36976" y="50404"/>
                  </a:lnTo>
                  <a:lnTo>
                    <a:pt x="37913" y="49093"/>
                  </a:lnTo>
                  <a:lnTo>
                    <a:pt x="38819" y="47750"/>
                  </a:lnTo>
                  <a:lnTo>
                    <a:pt x="39724" y="46407"/>
                  </a:lnTo>
                  <a:lnTo>
                    <a:pt x="40567" y="45002"/>
                  </a:lnTo>
                  <a:lnTo>
                    <a:pt x="41411" y="43565"/>
                  </a:lnTo>
                  <a:lnTo>
                    <a:pt x="42223" y="42097"/>
                  </a:lnTo>
                  <a:lnTo>
                    <a:pt x="42972" y="40630"/>
                  </a:lnTo>
                  <a:lnTo>
                    <a:pt x="43722" y="39099"/>
                  </a:lnTo>
                  <a:lnTo>
                    <a:pt x="44409" y="37569"/>
                  </a:lnTo>
                  <a:lnTo>
                    <a:pt x="44409" y="37569"/>
                  </a:lnTo>
                  <a:lnTo>
                    <a:pt x="44471" y="37444"/>
                  </a:lnTo>
                  <a:lnTo>
                    <a:pt x="44471" y="37319"/>
                  </a:lnTo>
                  <a:lnTo>
                    <a:pt x="44471" y="37163"/>
                  </a:lnTo>
                  <a:lnTo>
                    <a:pt x="44409" y="36976"/>
                  </a:lnTo>
                  <a:lnTo>
                    <a:pt x="44346" y="36820"/>
                  </a:lnTo>
                  <a:lnTo>
                    <a:pt x="44252" y="36632"/>
                  </a:lnTo>
                  <a:lnTo>
                    <a:pt x="44003" y="36226"/>
                  </a:lnTo>
                  <a:lnTo>
                    <a:pt x="43659" y="35789"/>
                  </a:lnTo>
                  <a:lnTo>
                    <a:pt x="43222" y="35321"/>
                  </a:lnTo>
                  <a:lnTo>
                    <a:pt x="42722" y="34852"/>
                  </a:lnTo>
                  <a:lnTo>
                    <a:pt x="42129" y="34353"/>
                  </a:lnTo>
                  <a:lnTo>
                    <a:pt x="41504" y="33822"/>
                  </a:lnTo>
                  <a:lnTo>
                    <a:pt x="40817" y="33291"/>
                  </a:lnTo>
                  <a:lnTo>
                    <a:pt x="40068" y="32729"/>
                  </a:lnTo>
                  <a:lnTo>
                    <a:pt x="39256" y="32198"/>
                  </a:lnTo>
                  <a:lnTo>
                    <a:pt x="37601" y="31073"/>
                  </a:lnTo>
                  <a:lnTo>
                    <a:pt x="35821" y="30012"/>
                  </a:lnTo>
                  <a:lnTo>
                    <a:pt x="34009" y="29012"/>
                  </a:lnTo>
                  <a:lnTo>
                    <a:pt x="33135" y="28544"/>
                  </a:lnTo>
                  <a:lnTo>
                    <a:pt x="32229" y="28075"/>
                  </a:lnTo>
                  <a:lnTo>
                    <a:pt x="31355" y="27669"/>
                  </a:lnTo>
                  <a:lnTo>
                    <a:pt x="30511" y="27295"/>
                  </a:lnTo>
                  <a:lnTo>
                    <a:pt x="29700" y="26951"/>
                  </a:lnTo>
                  <a:lnTo>
                    <a:pt x="28950" y="26670"/>
                  </a:lnTo>
                  <a:lnTo>
                    <a:pt x="28201" y="26420"/>
                  </a:lnTo>
                  <a:lnTo>
                    <a:pt x="27545" y="26202"/>
                  </a:lnTo>
                  <a:lnTo>
                    <a:pt x="26920" y="26077"/>
                  </a:lnTo>
                  <a:lnTo>
                    <a:pt x="26358" y="25983"/>
                  </a:lnTo>
                  <a:lnTo>
                    <a:pt x="25890" y="25983"/>
                  </a:lnTo>
                  <a:lnTo>
                    <a:pt x="25671" y="25983"/>
                  </a:lnTo>
                  <a:lnTo>
                    <a:pt x="25484" y="26014"/>
                  </a:lnTo>
                  <a:lnTo>
                    <a:pt x="25327" y="26077"/>
                  </a:lnTo>
                  <a:lnTo>
                    <a:pt x="25171" y="26139"/>
                  </a:lnTo>
                  <a:lnTo>
                    <a:pt x="25046" y="26233"/>
                  </a:lnTo>
                  <a:lnTo>
                    <a:pt x="24953" y="26327"/>
                  </a:lnTo>
                  <a:lnTo>
                    <a:pt x="24953" y="26327"/>
                  </a:lnTo>
                  <a:lnTo>
                    <a:pt x="24453" y="27014"/>
                  </a:lnTo>
                  <a:lnTo>
                    <a:pt x="23985" y="27732"/>
                  </a:lnTo>
                  <a:lnTo>
                    <a:pt x="23516" y="28450"/>
                  </a:lnTo>
                  <a:lnTo>
                    <a:pt x="23079" y="29200"/>
                  </a:lnTo>
                  <a:lnTo>
                    <a:pt x="22236" y="30730"/>
                  </a:lnTo>
                  <a:lnTo>
                    <a:pt x="21486" y="32167"/>
                  </a:lnTo>
                  <a:lnTo>
                    <a:pt x="20331" y="34477"/>
                  </a:lnTo>
                  <a:lnTo>
                    <a:pt x="19956" y="35196"/>
                  </a:lnTo>
                  <a:lnTo>
                    <a:pt x="19831" y="35414"/>
                  </a:lnTo>
                  <a:lnTo>
                    <a:pt x="19737" y="35508"/>
                  </a:lnTo>
                  <a:lnTo>
                    <a:pt x="19737" y="35508"/>
                  </a:lnTo>
                  <a:lnTo>
                    <a:pt x="19706" y="35508"/>
                  </a:lnTo>
                  <a:lnTo>
                    <a:pt x="19644" y="35477"/>
                  </a:lnTo>
                  <a:lnTo>
                    <a:pt x="19581" y="35352"/>
                  </a:lnTo>
                  <a:lnTo>
                    <a:pt x="19487" y="35102"/>
                  </a:lnTo>
                  <a:lnTo>
                    <a:pt x="19363" y="34727"/>
                  </a:lnTo>
                  <a:lnTo>
                    <a:pt x="19144" y="33759"/>
                  </a:lnTo>
                  <a:lnTo>
                    <a:pt x="18863" y="32416"/>
                  </a:lnTo>
                  <a:lnTo>
                    <a:pt x="18207" y="28919"/>
                  </a:lnTo>
                  <a:lnTo>
                    <a:pt x="17426" y="24578"/>
                  </a:lnTo>
                  <a:lnTo>
                    <a:pt x="16583" y="19800"/>
                  </a:lnTo>
                  <a:lnTo>
                    <a:pt x="15709" y="14897"/>
                  </a:lnTo>
                  <a:lnTo>
                    <a:pt x="15240" y="12523"/>
                  </a:lnTo>
                  <a:lnTo>
                    <a:pt x="14772" y="10275"/>
                  </a:lnTo>
                  <a:lnTo>
                    <a:pt x="14303" y="8182"/>
                  </a:lnTo>
                  <a:lnTo>
                    <a:pt x="13866" y="6277"/>
                  </a:lnTo>
                  <a:lnTo>
                    <a:pt x="13866" y="6277"/>
                  </a:lnTo>
                  <a:lnTo>
                    <a:pt x="13523" y="5091"/>
                  </a:lnTo>
                  <a:lnTo>
                    <a:pt x="13210" y="4060"/>
                  </a:lnTo>
                  <a:lnTo>
                    <a:pt x="12836" y="3154"/>
                  </a:lnTo>
                  <a:lnTo>
                    <a:pt x="12492" y="2374"/>
                  </a:lnTo>
                  <a:lnTo>
                    <a:pt x="12117" y="1687"/>
                  </a:lnTo>
                  <a:lnTo>
                    <a:pt x="11711" y="1156"/>
                  </a:lnTo>
                  <a:lnTo>
                    <a:pt x="11524" y="906"/>
                  </a:lnTo>
                  <a:lnTo>
                    <a:pt x="11337" y="719"/>
                  </a:lnTo>
                  <a:lnTo>
                    <a:pt x="11118" y="531"/>
                  </a:lnTo>
                  <a:lnTo>
                    <a:pt x="10931" y="375"/>
                  </a:lnTo>
                  <a:lnTo>
                    <a:pt x="10712" y="250"/>
                  </a:lnTo>
                  <a:lnTo>
                    <a:pt x="10493" y="156"/>
                  </a:lnTo>
                  <a:lnTo>
                    <a:pt x="10306" y="63"/>
                  </a:lnTo>
                  <a:lnTo>
                    <a:pt x="10087" y="31"/>
                  </a:lnTo>
                  <a:lnTo>
                    <a:pt x="9869" y="0"/>
                  </a:lnTo>
                  <a:lnTo>
                    <a:pt x="9681" y="0"/>
                  </a:lnTo>
                  <a:lnTo>
                    <a:pt x="9463" y="0"/>
                  </a:lnTo>
                  <a:lnTo>
                    <a:pt x="9244" y="31"/>
                  </a:lnTo>
                  <a:lnTo>
                    <a:pt x="9057" y="94"/>
                  </a:lnTo>
                  <a:lnTo>
                    <a:pt x="8838" y="156"/>
                  </a:lnTo>
                  <a:lnTo>
                    <a:pt x="8401" y="375"/>
                  </a:lnTo>
                  <a:lnTo>
                    <a:pt x="7995" y="656"/>
                  </a:lnTo>
                  <a:lnTo>
                    <a:pt x="7558" y="1031"/>
                  </a:lnTo>
                  <a:lnTo>
                    <a:pt x="7152" y="1437"/>
                  </a:lnTo>
                  <a:lnTo>
                    <a:pt x="6746" y="1936"/>
                  </a:lnTo>
                  <a:lnTo>
                    <a:pt x="6340" y="2467"/>
                  </a:lnTo>
                  <a:lnTo>
                    <a:pt x="5934" y="3061"/>
                  </a:lnTo>
                  <a:lnTo>
                    <a:pt x="5559" y="3685"/>
                  </a:lnTo>
                  <a:lnTo>
                    <a:pt x="5184" y="4372"/>
                  </a:lnTo>
                  <a:lnTo>
                    <a:pt x="4810" y="5091"/>
                  </a:lnTo>
                  <a:lnTo>
                    <a:pt x="4466" y="5840"/>
                  </a:lnTo>
                  <a:lnTo>
                    <a:pt x="4123" y="6590"/>
                  </a:lnTo>
                  <a:lnTo>
                    <a:pt x="3810" y="7402"/>
                  </a:lnTo>
                  <a:lnTo>
                    <a:pt x="3498" y="8214"/>
                  </a:lnTo>
                  <a:lnTo>
                    <a:pt x="3217" y="9057"/>
                  </a:lnTo>
                  <a:lnTo>
                    <a:pt x="2936" y="9900"/>
                  </a:lnTo>
                  <a:lnTo>
                    <a:pt x="2686" y="10743"/>
                  </a:lnTo>
                  <a:lnTo>
                    <a:pt x="2467" y="11586"/>
                  </a:lnTo>
                  <a:lnTo>
                    <a:pt x="2249" y="1243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3817;p61">
              <a:extLst>
                <a:ext uri="{FF2B5EF4-FFF2-40B4-BE49-F238E27FC236}">
                  <a16:creationId xmlns:a16="http://schemas.microsoft.com/office/drawing/2014/main" id="{FF046486-E98A-8EBE-0C7F-66428564043C}"/>
                </a:ext>
              </a:extLst>
            </p:cNvPr>
            <p:cNvSpPr/>
            <p:nvPr/>
          </p:nvSpPr>
          <p:spPr>
            <a:xfrm>
              <a:off x="2743500" y="3967675"/>
              <a:ext cx="210825" cy="480950"/>
            </a:xfrm>
            <a:custGeom>
              <a:avLst/>
              <a:gdLst/>
              <a:ahLst/>
              <a:cxnLst/>
              <a:rect l="l" t="t" r="r" b="b"/>
              <a:pathLst>
                <a:path w="8433" h="19238" extrusionOk="0">
                  <a:moveTo>
                    <a:pt x="8370" y="1"/>
                  </a:moveTo>
                  <a:lnTo>
                    <a:pt x="7402" y="1312"/>
                  </a:lnTo>
                  <a:lnTo>
                    <a:pt x="6434" y="2624"/>
                  </a:lnTo>
                  <a:lnTo>
                    <a:pt x="5559" y="3967"/>
                  </a:lnTo>
                  <a:lnTo>
                    <a:pt x="4716" y="5372"/>
                  </a:lnTo>
                  <a:lnTo>
                    <a:pt x="3904" y="6777"/>
                  </a:lnTo>
                  <a:lnTo>
                    <a:pt x="3186" y="8214"/>
                  </a:lnTo>
                  <a:lnTo>
                    <a:pt x="2499" y="9713"/>
                  </a:lnTo>
                  <a:lnTo>
                    <a:pt x="1843" y="11181"/>
                  </a:lnTo>
                  <a:lnTo>
                    <a:pt x="1500" y="12149"/>
                  </a:lnTo>
                  <a:lnTo>
                    <a:pt x="1187" y="13148"/>
                  </a:lnTo>
                  <a:lnTo>
                    <a:pt x="906" y="14116"/>
                  </a:lnTo>
                  <a:lnTo>
                    <a:pt x="688" y="15116"/>
                  </a:lnTo>
                  <a:lnTo>
                    <a:pt x="438" y="16115"/>
                  </a:lnTo>
                  <a:lnTo>
                    <a:pt x="250" y="17146"/>
                  </a:lnTo>
                  <a:lnTo>
                    <a:pt x="94" y="18145"/>
                  </a:lnTo>
                  <a:lnTo>
                    <a:pt x="0" y="19176"/>
                  </a:lnTo>
                  <a:lnTo>
                    <a:pt x="0" y="19238"/>
                  </a:lnTo>
                  <a:lnTo>
                    <a:pt x="94" y="19238"/>
                  </a:lnTo>
                  <a:lnTo>
                    <a:pt x="125" y="19207"/>
                  </a:lnTo>
                  <a:lnTo>
                    <a:pt x="282" y="18645"/>
                  </a:lnTo>
                  <a:lnTo>
                    <a:pt x="406" y="18082"/>
                  </a:lnTo>
                  <a:lnTo>
                    <a:pt x="656" y="16958"/>
                  </a:lnTo>
                  <a:lnTo>
                    <a:pt x="969" y="15834"/>
                  </a:lnTo>
                  <a:lnTo>
                    <a:pt x="1281" y="14741"/>
                  </a:lnTo>
                  <a:lnTo>
                    <a:pt x="1905" y="12805"/>
                  </a:lnTo>
                  <a:lnTo>
                    <a:pt x="2218" y="11837"/>
                  </a:lnTo>
                  <a:lnTo>
                    <a:pt x="2593" y="10900"/>
                  </a:lnTo>
                  <a:lnTo>
                    <a:pt x="2874" y="10244"/>
                  </a:lnTo>
                  <a:lnTo>
                    <a:pt x="3217" y="9526"/>
                  </a:lnTo>
                  <a:lnTo>
                    <a:pt x="4029" y="7933"/>
                  </a:lnTo>
                  <a:lnTo>
                    <a:pt x="4935" y="6215"/>
                  </a:lnTo>
                  <a:lnTo>
                    <a:pt x="5872" y="4498"/>
                  </a:lnTo>
                  <a:lnTo>
                    <a:pt x="7527" y="1562"/>
                  </a:lnTo>
                  <a:lnTo>
                    <a:pt x="8432" y="63"/>
                  </a:lnTo>
                  <a:lnTo>
                    <a:pt x="8432" y="32"/>
                  </a:lnTo>
                  <a:lnTo>
                    <a:pt x="84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3818;p61">
              <a:extLst>
                <a:ext uri="{FF2B5EF4-FFF2-40B4-BE49-F238E27FC236}">
                  <a16:creationId xmlns:a16="http://schemas.microsoft.com/office/drawing/2014/main" id="{802D23F0-D893-D5B7-595B-71E319E0BAD3}"/>
                </a:ext>
              </a:extLst>
            </p:cNvPr>
            <p:cNvSpPr/>
            <p:nvPr/>
          </p:nvSpPr>
          <p:spPr>
            <a:xfrm>
              <a:off x="3056575" y="3010500"/>
              <a:ext cx="886950" cy="1140675"/>
            </a:xfrm>
            <a:custGeom>
              <a:avLst/>
              <a:gdLst/>
              <a:ahLst/>
              <a:cxnLst/>
              <a:rect l="l" t="t" r="r" b="b"/>
              <a:pathLst>
                <a:path w="35478" h="45627" extrusionOk="0">
                  <a:moveTo>
                    <a:pt x="29950" y="0"/>
                  </a:moveTo>
                  <a:lnTo>
                    <a:pt x="29356" y="63"/>
                  </a:lnTo>
                  <a:lnTo>
                    <a:pt x="28763" y="157"/>
                  </a:lnTo>
                  <a:lnTo>
                    <a:pt x="28107" y="313"/>
                  </a:lnTo>
                  <a:lnTo>
                    <a:pt x="27420" y="500"/>
                  </a:lnTo>
                  <a:lnTo>
                    <a:pt x="26702" y="719"/>
                  </a:lnTo>
                  <a:lnTo>
                    <a:pt x="25952" y="969"/>
                  </a:lnTo>
                  <a:lnTo>
                    <a:pt x="25203" y="1250"/>
                  </a:lnTo>
                  <a:lnTo>
                    <a:pt x="24422" y="1562"/>
                  </a:lnTo>
                  <a:lnTo>
                    <a:pt x="22861" y="2249"/>
                  </a:lnTo>
                  <a:lnTo>
                    <a:pt x="21268" y="2998"/>
                  </a:lnTo>
                  <a:lnTo>
                    <a:pt x="19706" y="3810"/>
                  </a:lnTo>
                  <a:lnTo>
                    <a:pt x="18176" y="4654"/>
                  </a:lnTo>
                  <a:lnTo>
                    <a:pt x="16771" y="5466"/>
                  </a:lnTo>
                  <a:lnTo>
                    <a:pt x="15490" y="6215"/>
                  </a:lnTo>
                  <a:lnTo>
                    <a:pt x="14366" y="6965"/>
                  </a:lnTo>
                  <a:lnTo>
                    <a:pt x="13429" y="7589"/>
                  </a:lnTo>
                  <a:lnTo>
                    <a:pt x="12711" y="8120"/>
                  </a:lnTo>
                  <a:lnTo>
                    <a:pt x="12336" y="8464"/>
                  </a:lnTo>
                  <a:lnTo>
                    <a:pt x="11899" y="8870"/>
                  </a:lnTo>
                  <a:lnTo>
                    <a:pt x="11493" y="9338"/>
                  </a:lnTo>
                  <a:lnTo>
                    <a:pt x="11056" y="9838"/>
                  </a:lnTo>
                  <a:lnTo>
                    <a:pt x="10619" y="10400"/>
                  </a:lnTo>
                  <a:lnTo>
                    <a:pt x="10150" y="10993"/>
                  </a:lnTo>
                  <a:lnTo>
                    <a:pt x="9276" y="12274"/>
                  </a:lnTo>
                  <a:lnTo>
                    <a:pt x="8401" y="13616"/>
                  </a:lnTo>
                  <a:lnTo>
                    <a:pt x="7589" y="14959"/>
                  </a:lnTo>
                  <a:lnTo>
                    <a:pt x="6871" y="16240"/>
                  </a:lnTo>
                  <a:lnTo>
                    <a:pt x="6246" y="17395"/>
                  </a:lnTo>
                  <a:lnTo>
                    <a:pt x="5216" y="19456"/>
                  </a:lnTo>
                  <a:lnTo>
                    <a:pt x="4154" y="21674"/>
                  </a:lnTo>
                  <a:lnTo>
                    <a:pt x="2155" y="25983"/>
                  </a:lnTo>
                  <a:lnTo>
                    <a:pt x="625" y="29356"/>
                  </a:lnTo>
                  <a:lnTo>
                    <a:pt x="1" y="30699"/>
                  </a:lnTo>
                  <a:lnTo>
                    <a:pt x="2655" y="33135"/>
                  </a:lnTo>
                  <a:lnTo>
                    <a:pt x="5372" y="35633"/>
                  </a:lnTo>
                  <a:lnTo>
                    <a:pt x="8495" y="38444"/>
                  </a:lnTo>
                  <a:lnTo>
                    <a:pt x="11680" y="41223"/>
                  </a:lnTo>
                  <a:lnTo>
                    <a:pt x="13148" y="42504"/>
                  </a:lnTo>
                  <a:lnTo>
                    <a:pt x="14491" y="43597"/>
                  </a:lnTo>
                  <a:lnTo>
                    <a:pt x="15615" y="44502"/>
                  </a:lnTo>
                  <a:lnTo>
                    <a:pt x="16552" y="45189"/>
                  </a:lnTo>
                  <a:lnTo>
                    <a:pt x="16896" y="45408"/>
                  </a:lnTo>
                  <a:lnTo>
                    <a:pt x="17177" y="45564"/>
                  </a:lnTo>
                  <a:lnTo>
                    <a:pt x="17364" y="45627"/>
                  </a:lnTo>
                  <a:lnTo>
                    <a:pt x="17427" y="45627"/>
                  </a:lnTo>
                  <a:lnTo>
                    <a:pt x="17458" y="45595"/>
                  </a:lnTo>
                  <a:lnTo>
                    <a:pt x="17926" y="44908"/>
                  </a:lnTo>
                  <a:lnTo>
                    <a:pt x="18426" y="44221"/>
                  </a:lnTo>
                  <a:lnTo>
                    <a:pt x="18894" y="43441"/>
                  </a:lnTo>
                  <a:lnTo>
                    <a:pt x="19363" y="42660"/>
                  </a:lnTo>
                  <a:lnTo>
                    <a:pt x="19831" y="41785"/>
                  </a:lnTo>
                  <a:lnTo>
                    <a:pt x="20268" y="40880"/>
                  </a:lnTo>
                  <a:lnTo>
                    <a:pt x="20706" y="39943"/>
                  </a:lnTo>
                  <a:lnTo>
                    <a:pt x="21143" y="38943"/>
                  </a:lnTo>
                  <a:lnTo>
                    <a:pt x="21580" y="37913"/>
                  </a:lnTo>
                  <a:lnTo>
                    <a:pt x="21986" y="36820"/>
                  </a:lnTo>
                  <a:lnTo>
                    <a:pt x="22392" y="35664"/>
                  </a:lnTo>
                  <a:lnTo>
                    <a:pt x="22767" y="34478"/>
                  </a:lnTo>
                  <a:lnTo>
                    <a:pt x="23142" y="33260"/>
                  </a:lnTo>
                  <a:lnTo>
                    <a:pt x="23485" y="31979"/>
                  </a:lnTo>
                  <a:lnTo>
                    <a:pt x="23797" y="30668"/>
                  </a:lnTo>
                  <a:lnTo>
                    <a:pt x="24110" y="29294"/>
                  </a:lnTo>
                  <a:lnTo>
                    <a:pt x="24609" y="29013"/>
                  </a:lnTo>
                  <a:lnTo>
                    <a:pt x="25859" y="28263"/>
                  </a:lnTo>
                  <a:lnTo>
                    <a:pt x="26733" y="27732"/>
                  </a:lnTo>
                  <a:lnTo>
                    <a:pt x="27670" y="27108"/>
                  </a:lnTo>
                  <a:lnTo>
                    <a:pt x="28669" y="26452"/>
                  </a:lnTo>
                  <a:lnTo>
                    <a:pt x="29669" y="25702"/>
                  </a:lnTo>
                  <a:lnTo>
                    <a:pt x="30699" y="24922"/>
                  </a:lnTo>
                  <a:lnTo>
                    <a:pt x="31667" y="24110"/>
                  </a:lnTo>
                  <a:lnTo>
                    <a:pt x="32104" y="23672"/>
                  </a:lnTo>
                  <a:lnTo>
                    <a:pt x="32542" y="23266"/>
                  </a:lnTo>
                  <a:lnTo>
                    <a:pt x="32948" y="22829"/>
                  </a:lnTo>
                  <a:lnTo>
                    <a:pt x="33291" y="22423"/>
                  </a:lnTo>
                  <a:lnTo>
                    <a:pt x="33635" y="21986"/>
                  </a:lnTo>
                  <a:lnTo>
                    <a:pt x="33916" y="21580"/>
                  </a:lnTo>
                  <a:lnTo>
                    <a:pt x="34166" y="21174"/>
                  </a:lnTo>
                  <a:lnTo>
                    <a:pt x="34353" y="20737"/>
                  </a:lnTo>
                  <a:lnTo>
                    <a:pt x="34478" y="20362"/>
                  </a:lnTo>
                  <a:lnTo>
                    <a:pt x="34572" y="19956"/>
                  </a:lnTo>
                  <a:lnTo>
                    <a:pt x="34572" y="19581"/>
                  </a:lnTo>
                  <a:lnTo>
                    <a:pt x="34509" y="19207"/>
                  </a:lnTo>
                  <a:lnTo>
                    <a:pt x="34415" y="18894"/>
                  </a:lnTo>
                  <a:lnTo>
                    <a:pt x="34291" y="18644"/>
                  </a:lnTo>
                  <a:lnTo>
                    <a:pt x="34134" y="18395"/>
                  </a:lnTo>
                  <a:lnTo>
                    <a:pt x="33978" y="18207"/>
                  </a:lnTo>
                  <a:lnTo>
                    <a:pt x="33791" y="18082"/>
                  </a:lnTo>
                  <a:lnTo>
                    <a:pt x="33572" y="17957"/>
                  </a:lnTo>
                  <a:lnTo>
                    <a:pt x="33354" y="17864"/>
                  </a:lnTo>
                  <a:lnTo>
                    <a:pt x="33104" y="17832"/>
                  </a:lnTo>
                  <a:lnTo>
                    <a:pt x="32854" y="17801"/>
                  </a:lnTo>
                  <a:lnTo>
                    <a:pt x="32323" y="17801"/>
                  </a:lnTo>
                  <a:lnTo>
                    <a:pt x="32073" y="17864"/>
                  </a:lnTo>
                  <a:lnTo>
                    <a:pt x="31756" y="17930"/>
                  </a:lnTo>
                  <a:lnTo>
                    <a:pt x="31756" y="17930"/>
                  </a:lnTo>
                  <a:lnTo>
                    <a:pt x="31917" y="17832"/>
                  </a:lnTo>
                  <a:lnTo>
                    <a:pt x="32635" y="17364"/>
                  </a:lnTo>
                  <a:lnTo>
                    <a:pt x="33322" y="16833"/>
                  </a:lnTo>
                  <a:lnTo>
                    <a:pt x="33947" y="16302"/>
                  </a:lnTo>
                  <a:lnTo>
                    <a:pt x="34259" y="16021"/>
                  </a:lnTo>
                  <a:lnTo>
                    <a:pt x="34509" y="15709"/>
                  </a:lnTo>
                  <a:lnTo>
                    <a:pt x="34759" y="15428"/>
                  </a:lnTo>
                  <a:lnTo>
                    <a:pt x="34978" y="15115"/>
                  </a:lnTo>
                  <a:lnTo>
                    <a:pt x="35134" y="14803"/>
                  </a:lnTo>
                  <a:lnTo>
                    <a:pt x="35290" y="14491"/>
                  </a:lnTo>
                  <a:lnTo>
                    <a:pt x="35384" y="14179"/>
                  </a:lnTo>
                  <a:lnTo>
                    <a:pt x="35446" y="13866"/>
                  </a:lnTo>
                  <a:lnTo>
                    <a:pt x="35477" y="13554"/>
                  </a:lnTo>
                  <a:lnTo>
                    <a:pt x="35446" y="13210"/>
                  </a:lnTo>
                  <a:lnTo>
                    <a:pt x="35384" y="12867"/>
                  </a:lnTo>
                  <a:lnTo>
                    <a:pt x="35290" y="12555"/>
                  </a:lnTo>
                  <a:lnTo>
                    <a:pt x="35165" y="12274"/>
                  </a:lnTo>
                  <a:lnTo>
                    <a:pt x="35009" y="12024"/>
                  </a:lnTo>
                  <a:lnTo>
                    <a:pt x="34853" y="11836"/>
                  </a:lnTo>
                  <a:lnTo>
                    <a:pt x="34634" y="11680"/>
                  </a:lnTo>
                  <a:lnTo>
                    <a:pt x="34447" y="11524"/>
                  </a:lnTo>
                  <a:lnTo>
                    <a:pt x="34197" y="11430"/>
                  </a:lnTo>
                  <a:lnTo>
                    <a:pt x="33978" y="11337"/>
                  </a:lnTo>
                  <a:lnTo>
                    <a:pt x="33728" y="11274"/>
                  </a:lnTo>
                  <a:lnTo>
                    <a:pt x="33447" y="11243"/>
                  </a:lnTo>
                  <a:lnTo>
                    <a:pt x="33197" y="11243"/>
                  </a:lnTo>
                  <a:lnTo>
                    <a:pt x="32635" y="11274"/>
                  </a:lnTo>
                  <a:lnTo>
                    <a:pt x="32073" y="11368"/>
                  </a:lnTo>
                  <a:lnTo>
                    <a:pt x="31933" y="11407"/>
                  </a:lnTo>
                  <a:lnTo>
                    <a:pt x="31948" y="11399"/>
                  </a:lnTo>
                  <a:lnTo>
                    <a:pt x="32573" y="11087"/>
                  </a:lnTo>
                  <a:lnTo>
                    <a:pt x="33197" y="10712"/>
                  </a:lnTo>
                  <a:lnTo>
                    <a:pt x="33791" y="10275"/>
                  </a:lnTo>
                  <a:lnTo>
                    <a:pt x="34041" y="10056"/>
                  </a:lnTo>
                  <a:lnTo>
                    <a:pt x="34322" y="9806"/>
                  </a:lnTo>
                  <a:lnTo>
                    <a:pt x="34540" y="9557"/>
                  </a:lnTo>
                  <a:lnTo>
                    <a:pt x="34759" y="9307"/>
                  </a:lnTo>
                  <a:lnTo>
                    <a:pt x="34946" y="9057"/>
                  </a:lnTo>
                  <a:lnTo>
                    <a:pt x="35102" y="8776"/>
                  </a:lnTo>
                  <a:lnTo>
                    <a:pt x="35259" y="8464"/>
                  </a:lnTo>
                  <a:lnTo>
                    <a:pt x="35352" y="8183"/>
                  </a:lnTo>
                  <a:lnTo>
                    <a:pt x="35415" y="7870"/>
                  </a:lnTo>
                  <a:lnTo>
                    <a:pt x="35415" y="7558"/>
                  </a:lnTo>
                  <a:lnTo>
                    <a:pt x="35415" y="7214"/>
                  </a:lnTo>
                  <a:lnTo>
                    <a:pt x="35352" y="6871"/>
                  </a:lnTo>
                  <a:lnTo>
                    <a:pt x="35259" y="6559"/>
                  </a:lnTo>
                  <a:lnTo>
                    <a:pt x="35134" y="6278"/>
                  </a:lnTo>
                  <a:lnTo>
                    <a:pt x="34978" y="5997"/>
                  </a:lnTo>
                  <a:lnTo>
                    <a:pt x="34790" y="5778"/>
                  </a:lnTo>
                  <a:lnTo>
                    <a:pt x="34603" y="5591"/>
                  </a:lnTo>
                  <a:lnTo>
                    <a:pt x="34415" y="5434"/>
                  </a:lnTo>
                  <a:lnTo>
                    <a:pt x="34197" y="5309"/>
                  </a:lnTo>
                  <a:lnTo>
                    <a:pt x="33947" y="5185"/>
                  </a:lnTo>
                  <a:lnTo>
                    <a:pt x="33697" y="5091"/>
                  </a:lnTo>
                  <a:lnTo>
                    <a:pt x="33447" y="5028"/>
                  </a:lnTo>
                  <a:lnTo>
                    <a:pt x="33166" y="4997"/>
                  </a:lnTo>
                  <a:lnTo>
                    <a:pt x="32885" y="4966"/>
                  </a:lnTo>
                  <a:lnTo>
                    <a:pt x="32323" y="4966"/>
                  </a:lnTo>
                  <a:lnTo>
                    <a:pt x="31761" y="5028"/>
                  </a:lnTo>
                  <a:lnTo>
                    <a:pt x="31199" y="5153"/>
                  </a:lnTo>
                  <a:lnTo>
                    <a:pt x="30668" y="5278"/>
                  </a:lnTo>
                  <a:lnTo>
                    <a:pt x="30168" y="5434"/>
                  </a:lnTo>
                  <a:lnTo>
                    <a:pt x="29731" y="5591"/>
                  </a:lnTo>
                  <a:lnTo>
                    <a:pt x="29263" y="5778"/>
                  </a:lnTo>
                  <a:lnTo>
                    <a:pt x="29263" y="5778"/>
                  </a:lnTo>
                  <a:lnTo>
                    <a:pt x="29637" y="5591"/>
                  </a:lnTo>
                  <a:lnTo>
                    <a:pt x="30012" y="5403"/>
                  </a:lnTo>
                  <a:lnTo>
                    <a:pt x="30418" y="5153"/>
                  </a:lnTo>
                  <a:lnTo>
                    <a:pt x="30855" y="4872"/>
                  </a:lnTo>
                  <a:lnTo>
                    <a:pt x="31261" y="4560"/>
                  </a:lnTo>
                  <a:lnTo>
                    <a:pt x="31667" y="4216"/>
                  </a:lnTo>
                  <a:lnTo>
                    <a:pt x="32011" y="3810"/>
                  </a:lnTo>
                  <a:lnTo>
                    <a:pt x="32167" y="3623"/>
                  </a:lnTo>
                  <a:lnTo>
                    <a:pt x="32292" y="3404"/>
                  </a:lnTo>
                  <a:lnTo>
                    <a:pt x="32417" y="3186"/>
                  </a:lnTo>
                  <a:lnTo>
                    <a:pt x="32510" y="2936"/>
                  </a:lnTo>
                  <a:lnTo>
                    <a:pt x="32604" y="2717"/>
                  </a:lnTo>
                  <a:lnTo>
                    <a:pt x="32635" y="2468"/>
                  </a:lnTo>
                  <a:lnTo>
                    <a:pt x="32667" y="2187"/>
                  </a:lnTo>
                  <a:lnTo>
                    <a:pt x="32635" y="1937"/>
                  </a:lnTo>
                  <a:lnTo>
                    <a:pt x="32604" y="1656"/>
                  </a:lnTo>
                  <a:lnTo>
                    <a:pt x="32542" y="1406"/>
                  </a:lnTo>
                  <a:lnTo>
                    <a:pt x="32417" y="1125"/>
                  </a:lnTo>
                  <a:lnTo>
                    <a:pt x="32261" y="812"/>
                  </a:lnTo>
                  <a:lnTo>
                    <a:pt x="32136" y="656"/>
                  </a:lnTo>
                  <a:lnTo>
                    <a:pt x="32011" y="531"/>
                  </a:lnTo>
                  <a:lnTo>
                    <a:pt x="31886" y="406"/>
                  </a:lnTo>
                  <a:lnTo>
                    <a:pt x="31730" y="313"/>
                  </a:lnTo>
                  <a:lnTo>
                    <a:pt x="31542" y="219"/>
                  </a:lnTo>
                  <a:lnTo>
                    <a:pt x="31355" y="157"/>
                  </a:lnTo>
                  <a:lnTo>
                    <a:pt x="30949" y="32"/>
                  </a:lnTo>
                  <a:lnTo>
                    <a:pt x="30481" y="0"/>
                  </a:lnTo>
                  <a:close/>
                </a:path>
              </a:pathLst>
            </a:custGeom>
            <a:solidFill>
              <a:srgbClr val="D37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3819;p61">
              <a:extLst>
                <a:ext uri="{FF2B5EF4-FFF2-40B4-BE49-F238E27FC236}">
                  <a16:creationId xmlns:a16="http://schemas.microsoft.com/office/drawing/2014/main" id="{252CDA13-2FA7-0CEE-6BF0-FC90EF88855A}"/>
                </a:ext>
              </a:extLst>
            </p:cNvPr>
            <p:cNvSpPr/>
            <p:nvPr/>
          </p:nvSpPr>
          <p:spPr>
            <a:xfrm>
              <a:off x="3559375" y="3293900"/>
              <a:ext cx="308400" cy="137450"/>
            </a:xfrm>
            <a:custGeom>
              <a:avLst/>
              <a:gdLst/>
              <a:ahLst/>
              <a:cxnLst/>
              <a:rect l="l" t="t" r="r" b="b"/>
              <a:pathLst>
                <a:path w="12336" h="5498" extrusionOk="0">
                  <a:moveTo>
                    <a:pt x="12274" y="1"/>
                  </a:moveTo>
                  <a:lnTo>
                    <a:pt x="11555" y="157"/>
                  </a:lnTo>
                  <a:lnTo>
                    <a:pt x="10868" y="375"/>
                  </a:lnTo>
                  <a:lnTo>
                    <a:pt x="9182" y="938"/>
                  </a:lnTo>
                  <a:lnTo>
                    <a:pt x="8370" y="1187"/>
                  </a:lnTo>
                  <a:lnTo>
                    <a:pt x="7589" y="1469"/>
                  </a:lnTo>
                  <a:lnTo>
                    <a:pt x="6777" y="1781"/>
                  </a:lnTo>
                  <a:lnTo>
                    <a:pt x="5996" y="2124"/>
                  </a:lnTo>
                  <a:lnTo>
                    <a:pt x="5247" y="2468"/>
                  </a:lnTo>
                  <a:lnTo>
                    <a:pt x="4497" y="2811"/>
                  </a:lnTo>
                  <a:lnTo>
                    <a:pt x="3061" y="3592"/>
                  </a:lnTo>
                  <a:lnTo>
                    <a:pt x="2311" y="4029"/>
                  </a:lnTo>
                  <a:lnTo>
                    <a:pt x="1562" y="4498"/>
                  </a:lnTo>
                  <a:lnTo>
                    <a:pt x="781" y="4966"/>
                  </a:lnTo>
                  <a:lnTo>
                    <a:pt x="32" y="5403"/>
                  </a:lnTo>
                  <a:lnTo>
                    <a:pt x="0" y="5435"/>
                  </a:lnTo>
                  <a:lnTo>
                    <a:pt x="0" y="5466"/>
                  </a:lnTo>
                  <a:lnTo>
                    <a:pt x="32" y="5497"/>
                  </a:lnTo>
                  <a:lnTo>
                    <a:pt x="94" y="5497"/>
                  </a:lnTo>
                  <a:lnTo>
                    <a:pt x="844" y="5122"/>
                  </a:lnTo>
                  <a:lnTo>
                    <a:pt x="1624" y="4748"/>
                  </a:lnTo>
                  <a:lnTo>
                    <a:pt x="2405" y="4373"/>
                  </a:lnTo>
                  <a:lnTo>
                    <a:pt x="3217" y="4061"/>
                  </a:lnTo>
                  <a:lnTo>
                    <a:pt x="6340" y="2718"/>
                  </a:lnTo>
                  <a:lnTo>
                    <a:pt x="7839" y="2031"/>
                  </a:lnTo>
                  <a:lnTo>
                    <a:pt x="9338" y="1344"/>
                  </a:lnTo>
                  <a:lnTo>
                    <a:pt x="10087" y="1000"/>
                  </a:lnTo>
                  <a:lnTo>
                    <a:pt x="10868" y="719"/>
                  </a:lnTo>
                  <a:lnTo>
                    <a:pt x="11586" y="438"/>
                  </a:lnTo>
                  <a:lnTo>
                    <a:pt x="12305" y="94"/>
                  </a:lnTo>
                  <a:lnTo>
                    <a:pt x="12336" y="63"/>
                  </a:lnTo>
                  <a:lnTo>
                    <a:pt x="12305" y="32"/>
                  </a:lnTo>
                  <a:lnTo>
                    <a:pt x="1227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3820;p61">
              <a:extLst>
                <a:ext uri="{FF2B5EF4-FFF2-40B4-BE49-F238E27FC236}">
                  <a16:creationId xmlns:a16="http://schemas.microsoft.com/office/drawing/2014/main" id="{92EB22BB-05E2-4DA8-02D9-FBC4A79E3470}"/>
                </a:ext>
              </a:extLst>
            </p:cNvPr>
            <p:cNvSpPr/>
            <p:nvPr/>
          </p:nvSpPr>
          <p:spPr>
            <a:xfrm>
              <a:off x="3519550" y="3145575"/>
              <a:ext cx="291250" cy="131950"/>
            </a:xfrm>
            <a:custGeom>
              <a:avLst/>
              <a:gdLst/>
              <a:ahLst/>
              <a:cxnLst/>
              <a:rect l="l" t="t" r="r" b="b"/>
              <a:pathLst>
                <a:path w="11650" h="5278" extrusionOk="0">
                  <a:moveTo>
                    <a:pt x="11524" y="0"/>
                  </a:moveTo>
                  <a:lnTo>
                    <a:pt x="11025" y="125"/>
                  </a:lnTo>
                  <a:lnTo>
                    <a:pt x="10306" y="312"/>
                  </a:lnTo>
                  <a:lnTo>
                    <a:pt x="9463" y="594"/>
                  </a:lnTo>
                  <a:lnTo>
                    <a:pt x="8558" y="906"/>
                  </a:lnTo>
                  <a:lnTo>
                    <a:pt x="6777" y="1562"/>
                  </a:lnTo>
                  <a:lnTo>
                    <a:pt x="5559" y="2061"/>
                  </a:lnTo>
                  <a:lnTo>
                    <a:pt x="4841" y="2374"/>
                  </a:lnTo>
                  <a:lnTo>
                    <a:pt x="4123" y="2717"/>
                  </a:lnTo>
                  <a:lnTo>
                    <a:pt x="3405" y="3092"/>
                  </a:lnTo>
                  <a:lnTo>
                    <a:pt x="2718" y="3467"/>
                  </a:lnTo>
                  <a:lnTo>
                    <a:pt x="2031" y="3873"/>
                  </a:lnTo>
                  <a:lnTo>
                    <a:pt x="1375" y="4279"/>
                  </a:lnTo>
                  <a:lnTo>
                    <a:pt x="688" y="4716"/>
                  </a:lnTo>
                  <a:lnTo>
                    <a:pt x="32" y="5153"/>
                  </a:lnTo>
                  <a:lnTo>
                    <a:pt x="1" y="5184"/>
                  </a:lnTo>
                  <a:lnTo>
                    <a:pt x="32" y="5247"/>
                  </a:lnTo>
                  <a:lnTo>
                    <a:pt x="63" y="5278"/>
                  </a:lnTo>
                  <a:lnTo>
                    <a:pt x="94" y="5247"/>
                  </a:lnTo>
                  <a:lnTo>
                    <a:pt x="2999" y="3998"/>
                  </a:lnTo>
                  <a:lnTo>
                    <a:pt x="5903" y="2686"/>
                  </a:lnTo>
                  <a:lnTo>
                    <a:pt x="8963" y="1374"/>
                  </a:lnTo>
                  <a:lnTo>
                    <a:pt x="10681" y="656"/>
                  </a:lnTo>
                  <a:lnTo>
                    <a:pt x="11618" y="219"/>
                  </a:lnTo>
                  <a:lnTo>
                    <a:pt x="11649" y="156"/>
                  </a:lnTo>
                  <a:lnTo>
                    <a:pt x="11618" y="63"/>
                  </a:lnTo>
                  <a:lnTo>
                    <a:pt x="11587" y="31"/>
                  </a:lnTo>
                  <a:lnTo>
                    <a:pt x="1152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3821;p61">
              <a:extLst>
                <a:ext uri="{FF2B5EF4-FFF2-40B4-BE49-F238E27FC236}">
                  <a16:creationId xmlns:a16="http://schemas.microsoft.com/office/drawing/2014/main" id="{19B89786-CF3E-A543-FA3F-A3B5E7EA3027}"/>
                </a:ext>
              </a:extLst>
            </p:cNvPr>
            <p:cNvSpPr/>
            <p:nvPr/>
          </p:nvSpPr>
          <p:spPr>
            <a:xfrm>
              <a:off x="3589825" y="3451625"/>
              <a:ext cx="269375" cy="136650"/>
            </a:xfrm>
            <a:custGeom>
              <a:avLst/>
              <a:gdLst/>
              <a:ahLst/>
              <a:cxnLst/>
              <a:rect l="l" t="t" r="r" b="b"/>
              <a:pathLst>
                <a:path w="10775" h="5466" extrusionOk="0">
                  <a:moveTo>
                    <a:pt x="10681" y="0"/>
                  </a:moveTo>
                  <a:lnTo>
                    <a:pt x="10212" y="125"/>
                  </a:lnTo>
                  <a:lnTo>
                    <a:pt x="9525" y="312"/>
                  </a:lnTo>
                  <a:lnTo>
                    <a:pt x="7870" y="906"/>
                  </a:lnTo>
                  <a:lnTo>
                    <a:pt x="6215" y="1562"/>
                  </a:lnTo>
                  <a:lnTo>
                    <a:pt x="5091" y="2030"/>
                  </a:lnTo>
                  <a:lnTo>
                    <a:pt x="3779" y="2779"/>
                  </a:lnTo>
                  <a:lnTo>
                    <a:pt x="2499" y="3591"/>
                  </a:lnTo>
                  <a:lnTo>
                    <a:pt x="1249" y="4435"/>
                  </a:lnTo>
                  <a:lnTo>
                    <a:pt x="32" y="5340"/>
                  </a:lnTo>
                  <a:lnTo>
                    <a:pt x="0" y="5403"/>
                  </a:lnTo>
                  <a:lnTo>
                    <a:pt x="0" y="5434"/>
                  </a:lnTo>
                  <a:lnTo>
                    <a:pt x="32" y="5465"/>
                  </a:lnTo>
                  <a:lnTo>
                    <a:pt x="94" y="5465"/>
                  </a:lnTo>
                  <a:lnTo>
                    <a:pt x="2748" y="3997"/>
                  </a:lnTo>
                  <a:lnTo>
                    <a:pt x="4060" y="3279"/>
                  </a:lnTo>
                  <a:lnTo>
                    <a:pt x="5434" y="2592"/>
                  </a:lnTo>
                  <a:lnTo>
                    <a:pt x="6527" y="2092"/>
                  </a:lnTo>
                  <a:lnTo>
                    <a:pt x="8120" y="1405"/>
                  </a:lnTo>
                  <a:lnTo>
                    <a:pt x="9713" y="687"/>
                  </a:lnTo>
                  <a:lnTo>
                    <a:pt x="10337" y="375"/>
                  </a:lnTo>
                  <a:lnTo>
                    <a:pt x="10743" y="156"/>
                  </a:lnTo>
                  <a:lnTo>
                    <a:pt x="10774" y="125"/>
                  </a:lnTo>
                  <a:lnTo>
                    <a:pt x="10743" y="63"/>
                  </a:lnTo>
                  <a:lnTo>
                    <a:pt x="10712" y="31"/>
                  </a:lnTo>
                  <a:lnTo>
                    <a:pt x="1068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3822;p61">
              <a:extLst>
                <a:ext uri="{FF2B5EF4-FFF2-40B4-BE49-F238E27FC236}">
                  <a16:creationId xmlns:a16="http://schemas.microsoft.com/office/drawing/2014/main" id="{DFA3A629-4CDB-468B-2A85-BB655DE3B585}"/>
                </a:ext>
              </a:extLst>
            </p:cNvPr>
            <p:cNvSpPr/>
            <p:nvPr/>
          </p:nvSpPr>
          <p:spPr>
            <a:xfrm>
              <a:off x="2435900" y="3076850"/>
              <a:ext cx="513750" cy="1058700"/>
            </a:xfrm>
            <a:custGeom>
              <a:avLst/>
              <a:gdLst/>
              <a:ahLst/>
              <a:cxnLst/>
              <a:rect l="l" t="t" r="r" b="b"/>
              <a:pathLst>
                <a:path w="20550" h="42348" extrusionOk="0">
                  <a:moveTo>
                    <a:pt x="10275" y="1"/>
                  </a:moveTo>
                  <a:lnTo>
                    <a:pt x="10056" y="32"/>
                  </a:lnTo>
                  <a:lnTo>
                    <a:pt x="9837" y="95"/>
                  </a:lnTo>
                  <a:lnTo>
                    <a:pt x="9619" y="157"/>
                  </a:lnTo>
                  <a:lnTo>
                    <a:pt x="9182" y="344"/>
                  </a:lnTo>
                  <a:lnTo>
                    <a:pt x="8744" y="626"/>
                  </a:lnTo>
                  <a:lnTo>
                    <a:pt x="8276" y="969"/>
                  </a:lnTo>
                  <a:lnTo>
                    <a:pt x="7839" y="1406"/>
                  </a:lnTo>
                  <a:lnTo>
                    <a:pt x="7401" y="1937"/>
                  </a:lnTo>
                  <a:lnTo>
                    <a:pt x="6964" y="2531"/>
                  </a:lnTo>
                  <a:lnTo>
                    <a:pt x="6527" y="3218"/>
                  </a:lnTo>
                  <a:lnTo>
                    <a:pt x="6121" y="3998"/>
                  </a:lnTo>
                  <a:lnTo>
                    <a:pt x="5684" y="4842"/>
                  </a:lnTo>
                  <a:lnTo>
                    <a:pt x="5247" y="5778"/>
                  </a:lnTo>
                  <a:lnTo>
                    <a:pt x="4841" y="6778"/>
                  </a:lnTo>
                  <a:lnTo>
                    <a:pt x="4403" y="7902"/>
                  </a:lnTo>
                  <a:lnTo>
                    <a:pt x="3997" y="9089"/>
                  </a:lnTo>
                  <a:lnTo>
                    <a:pt x="3591" y="10369"/>
                  </a:lnTo>
                  <a:lnTo>
                    <a:pt x="3248" y="11525"/>
                  </a:lnTo>
                  <a:lnTo>
                    <a:pt x="2936" y="12743"/>
                  </a:lnTo>
                  <a:lnTo>
                    <a:pt x="2655" y="13992"/>
                  </a:lnTo>
                  <a:lnTo>
                    <a:pt x="2374" y="15272"/>
                  </a:lnTo>
                  <a:lnTo>
                    <a:pt x="2124" y="16553"/>
                  </a:lnTo>
                  <a:lnTo>
                    <a:pt x="1874" y="17864"/>
                  </a:lnTo>
                  <a:lnTo>
                    <a:pt x="1655" y="19207"/>
                  </a:lnTo>
                  <a:lnTo>
                    <a:pt x="1468" y="20550"/>
                  </a:lnTo>
                  <a:lnTo>
                    <a:pt x="1124" y="23236"/>
                  </a:lnTo>
                  <a:lnTo>
                    <a:pt x="812" y="25890"/>
                  </a:lnTo>
                  <a:lnTo>
                    <a:pt x="593" y="28482"/>
                  </a:lnTo>
                  <a:lnTo>
                    <a:pt x="406" y="30949"/>
                  </a:lnTo>
                  <a:lnTo>
                    <a:pt x="250" y="33323"/>
                  </a:lnTo>
                  <a:lnTo>
                    <a:pt x="156" y="35478"/>
                  </a:lnTo>
                  <a:lnTo>
                    <a:pt x="94" y="37414"/>
                  </a:lnTo>
                  <a:lnTo>
                    <a:pt x="31" y="39100"/>
                  </a:lnTo>
                  <a:lnTo>
                    <a:pt x="0" y="41505"/>
                  </a:lnTo>
                  <a:lnTo>
                    <a:pt x="0" y="42348"/>
                  </a:lnTo>
                  <a:lnTo>
                    <a:pt x="20549" y="34790"/>
                  </a:lnTo>
                  <a:lnTo>
                    <a:pt x="20299" y="31636"/>
                  </a:lnTo>
                  <a:lnTo>
                    <a:pt x="19987" y="28482"/>
                  </a:lnTo>
                  <a:lnTo>
                    <a:pt x="19612" y="25328"/>
                  </a:lnTo>
                  <a:lnTo>
                    <a:pt x="19175" y="22205"/>
                  </a:lnTo>
                  <a:lnTo>
                    <a:pt x="18644" y="19113"/>
                  </a:lnTo>
                  <a:lnTo>
                    <a:pt x="18051" y="15990"/>
                  </a:lnTo>
                  <a:lnTo>
                    <a:pt x="17395" y="12899"/>
                  </a:lnTo>
                  <a:lnTo>
                    <a:pt x="16645" y="9838"/>
                  </a:lnTo>
                  <a:lnTo>
                    <a:pt x="16333" y="8651"/>
                  </a:lnTo>
                  <a:lnTo>
                    <a:pt x="16021" y="7558"/>
                  </a:lnTo>
                  <a:lnTo>
                    <a:pt x="15677" y="6559"/>
                  </a:lnTo>
                  <a:lnTo>
                    <a:pt x="15303" y="5591"/>
                  </a:lnTo>
                  <a:lnTo>
                    <a:pt x="14959" y="4717"/>
                  </a:lnTo>
                  <a:lnTo>
                    <a:pt x="14584" y="3905"/>
                  </a:lnTo>
                  <a:lnTo>
                    <a:pt x="14209" y="3186"/>
                  </a:lnTo>
                  <a:lnTo>
                    <a:pt x="13804" y="2531"/>
                  </a:lnTo>
                  <a:lnTo>
                    <a:pt x="13429" y="1937"/>
                  </a:lnTo>
                  <a:lnTo>
                    <a:pt x="13023" y="1438"/>
                  </a:lnTo>
                  <a:lnTo>
                    <a:pt x="12617" y="1000"/>
                  </a:lnTo>
                  <a:lnTo>
                    <a:pt x="12180" y="657"/>
                  </a:lnTo>
                  <a:lnTo>
                    <a:pt x="11774" y="376"/>
                  </a:lnTo>
                  <a:lnTo>
                    <a:pt x="11336" y="188"/>
                  </a:lnTo>
                  <a:lnTo>
                    <a:pt x="11118" y="95"/>
                  </a:lnTo>
                  <a:lnTo>
                    <a:pt x="10930" y="63"/>
                  </a:lnTo>
                  <a:lnTo>
                    <a:pt x="10712" y="32"/>
                  </a:lnTo>
                  <a:lnTo>
                    <a:pt x="1049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3823;p61">
              <a:extLst>
                <a:ext uri="{FF2B5EF4-FFF2-40B4-BE49-F238E27FC236}">
                  <a16:creationId xmlns:a16="http://schemas.microsoft.com/office/drawing/2014/main" id="{CF660094-DF87-5333-5266-7370B93059B1}"/>
                </a:ext>
              </a:extLst>
            </p:cNvPr>
            <p:cNvSpPr/>
            <p:nvPr/>
          </p:nvSpPr>
          <p:spPr>
            <a:xfrm>
              <a:off x="2435900" y="3076850"/>
              <a:ext cx="513750" cy="1058700"/>
            </a:xfrm>
            <a:custGeom>
              <a:avLst/>
              <a:gdLst/>
              <a:ahLst/>
              <a:cxnLst/>
              <a:rect l="l" t="t" r="r" b="b"/>
              <a:pathLst>
                <a:path w="20550" h="42348" fill="none" extrusionOk="0">
                  <a:moveTo>
                    <a:pt x="20549" y="34790"/>
                  </a:moveTo>
                  <a:lnTo>
                    <a:pt x="0" y="42348"/>
                  </a:lnTo>
                  <a:lnTo>
                    <a:pt x="0" y="42348"/>
                  </a:lnTo>
                  <a:lnTo>
                    <a:pt x="0" y="41505"/>
                  </a:lnTo>
                  <a:lnTo>
                    <a:pt x="31" y="39100"/>
                  </a:lnTo>
                  <a:lnTo>
                    <a:pt x="94" y="37414"/>
                  </a:lnTo>
                  <a:lnTo>
                    <a:pt x="156" y="35478"/>
                  </a:lnTo>
                  <a:lnTo>
                    <a:pt x="250" y="33323"/>
                  </a:lnTo>
                  <a:lnTo>
                    <a:pt x="406" y="30949"/>
                  </a:lnTo>
                  <a:lnTo>
                    <a:pt x="593" y="28482"/>
                  </a:lnTo>
                  <a:lnTo>
                    <a:pt x="812" y="25890"/>
                  </a:lnTo>
                  <a:lnTo>
                    <a:pt x="1124" y="23236"/>
                  </a:lnTo>
                  <a:lnTo>
                    <a:pt x="1468" y="20550"/>
                  </a:lnTo>
                  <a:lnTo>
                    <a:pt x="1655" y="19207"/>
                  </a:lnTo>
                  <a:lnTo>
                    <a:pt x="1874" y="17864"/>
                  </a:lnTo>
                  <a:lnTo>
                    <a:pt x="2124" y="16553"/>
                  </a:lnTo>
                  <a:lnTo>
                    <a:pt x="2374" y="15272"/>
                  </a:lnTo>
                  <a:lnTo>
                    <a:pt x="2655" y="13992"/>
                  </a:lnTo>
                  <a:lnTo>
                    <a:pt x="2936" y="12743"/>
                  </a:lnTo>
                  <a:lnTo>
                    <a:pt x="3248" y="11525"/>
                  </a:lnTo>
                  <a:lnTo>
                    <a:pt x="3591" y="10369"/>
                  </a:lnTo>
                  <a:lnTo>
                    <a:pt x="3591" y="10369"/>
                  </a:lnTo>
                  <a:lnTo>
                    <a:pt x="3997" y="9089"/>
                  </a:lnTo>
                  <a:lnTo>
                    <a:pt x="4403" y="7902"/>
                  </a:lnTo>
                  <a:lnTo>
                    <a:pt x="4841" y="6778"/>
                  </a:lnTo>
                  <a:lnTo>
                    <a:pt x="5247" y="5778"/>
                  </a:lnTo>
                  <a:lnTo>
                    <a:pt x="5684" y="4842"/>
                  </a:lnTo>
                  <a:lnTo>
                    <a:pt x="6121" y="3998"/>
                  </a:lnTo>
                  <a:lnTo>
                    <a:pt x="6527" y="3218"/>
                  </a:lnTo>
                  <a:lnTo>
                    <a:pt x="6964" y="2531"/>
                  </a:lnTo>
                  <a:lnTo>
                    <a:pt x="7401" y="1937"/>
                  </a:lnTo>
                  <a:lnTo>
                    <a:pt x="7839" y="1406"/>
                  </a:lnTo>
                  <a:lnTo>
                    <a:pt x="8276" y="969"/>
                  </a:lnTo>
                  <a:lnTo>
                    <a:pt x="8744" y="626"/>
                  </a:lnTo>
                  <a:lnTo>
                    <a:pt x="9182" y="344"/>
                  </a:lnTo>
                  <a:lnTo>
                    <a:pt x="9619" y="157"/>
                  </a:lnTo>
                  <a:lnTo>
                    <a:pt x="9837" y="95"/>
                  </a:lnTo>
                  <a:lnTo>
                    <a:pt x="10056" y="32"/>
                  </a:lnTo>
                  <a:lnTo>
                    <a:pt x="10275" y="1"/>
                  </a:lnTo>
                  <a:lnTo>
                    <a:pt x="10493" y="1"/>
                  </a:lnTo>
                  <a:lnTo>
                    <a:pt x="10712" y="32"/>
                  </a:lnTo>
                  <a:lnTo>
                    <a:pt x="10930" y="63"/>
                  </a:lnTo>
                  <a:lnTo>
                    <a:pt x="11118" y="95"/>
                  </a:lnTo>
                  <a:lnTo>
                    <a:pt x="11336" y="188"/>
                  </a:lnTo>
                  <a:lnTo>
                    <a:pt x="11774" y="376"/>
                  </a:lnTo>
                  <a:lnTo>
                    <a:pt x="12180" y="657"/>
                  </a:lnTo>
                  <a:lnTo>
                    <a:pt x="12617" y="1000"/>
                  </a:lnTo>
                  <a:lnTo>
                    <a:pt x="13023" y="1438"/>
                  </a:lnTo>
                  <a:lnTo>
                    <a:pt x="13429" y="1937"/>
                  </a:lnTo>
                  <a:lnTo>
                    <a:pt x="13804" y="2531"/>
                  </a:lnTo>
                  <a:lnTo>
                    <a:pt x="14209" y="3186"/>
                  </a:lnTo>
                  <a:lnTo>
                    <a:pt x="14584" y="3905"/>
                  </a:lnTo>
                  <a:lnTo>
                    <a:pt x="14959" y="4717"/>
                  </a:lnTo>
                  <a:lnTo>
                    <a:pt x="15303" y="5591"/>
                  </a:lnTo>
                  <a:lnTo>
                    <a:pt x="15677" y="6559"/>
                  </a:lnTo>
                  <a:lnTo>
                    <a:pt x="16021" y="7558"/>
                  </a:lnTo>
                  <a:lnTo>
                    <a:pt x="16333" y="8651"/>
                  </a:lnTo>
                  <a:lnTo>
                    <a:pt x="16645" y="9838"/>
                  </a:lnTo>
                  <a:lnTo>
                    <a:pt x="16645" y="9838"/>
                  </a:lnTo>
                  <a:lnTo>
                    <a:pt x="17395" y="12899"/>
                  </a:lnTo>
                  <a:lnTo>
                    <a:pt x="18051" y="15990"/>
                  </a:lnTo>
                  <a:lnTo>
                    <a:pt x="18644" y="19113"/>
                  </a:lnTo>
                  <a:lnTo>
                    <a:pt x="19175" y="22205"/>
                  </a:lnTo>
                  <a:lnTo>
                    <a:pt x="19612" y="25328"/>
                  </a:lnTo>
                  <a:lnTo>
                    <a:pt x="19987" y="28482"/>
                  </a:lnTo>
                  <a:lnTo>
                    <a:pt x="20299" y="31636"/>
                  </a:lnTo>
                  <a:lnTo>
                    <a:pt x="20549" y="3479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3824;p61">
              <a:extLst>
                <a:ext uri="{FF2B5EF4-FFF2-40B4-BE49-F238E27FC236}">
                  <a16:creationId xmlns:a16="http://schemas.microsoft.com/office/drawing/2014/main" id="{14EB5EF0-E3AB-AFC0-2A64-33091A384427}"/>
                </a:ext>
              </a:extLst>
            </p:cNvPr>
            <p:cNvSpPr/>
            <p:nvPr/>
          </p:nvSpPr>
          <p:spPr>
            <a:xfrm>
              <a:off x="2438225" y="3986425"/>
              <a:ext cx="800" cy="7050"/>
            </a:xfrm>
            <a:custGeom>
              <a:avLst/>
              <a:gdLst/>
              <a:ahLst/>
              <a:cxnLst/>
              <a:rect l="l" t="t" r="r" b="b"/>
              <a:pathLst>
                <a:path w="32" h="282" extrusionOk="0">
                  <a:moveTo>
                    <a:pt x="32" y="0"/>
                  </a:moveTo>
                  <a:lnTo>
                    <a:pt x="32" y="0"/>
                  </a:lnTo>
                  <a:lnTo>
                    <a:pt x="1" y="281"/>
                  </a:lnTo>
                  <a:lnTo>
                    <a:pt x="1" y="281"/>
                  </a:lnTo>
                  <a:lnTo>
                    <a:pt x="1" y="281"/>
                  </a:lnTo>
                  <a:lnTo>
                    <a:pt x="1" y="281"/>
                  </a:lnTo>
                  <a:lnTo>
                    <a:pt x="3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3825;p61">
              <a:extLst>
                <a:ext uri="{FF2B5EF4-FFF2-40B4-BE49-F238E27FC236}">
                  <a16:creationId xmlns:a16="http://schemas.microsoft.com/office/drawing/2014/main" id="{322A1761-46C3-01EB-2299-88873B861E82}"/>
                </a:ext>
              </a:extLst>
            </p:cNvPr>
            <p:cNvSpPr/>
            <p:nvPr/>
          </p:nvSpPr>
          <p:spPr>
            <a:xfrm>
              <a:off x="2438225" y="3986425"/>
              <a:ext cx="800" cy="7050"/>
            </a:xfrm>
            <a:custGeom>
              <a:avLst/>
              <a:gdLst/>
              <a:ahLst/>
              <a:cxnLst/>
              <a:rect l="l" t="t" r="r" b="b"/>
              <a:pathLst>
                <a:path w="32" h="282" fill="none" extrusionOk="0">
                  <a:moveTo>
                    <a:pt x="32" y="0"/>
                  </a:moveTo>
                  <a:lnTo>
                    <a:pt x="32" y="0"/>
                  </a:lnTo>
                  <a:lnTo>
                    <a:pt x="1" y="281"/>
                  </a:lnTo>
                  <a:lnTo>
                    <a:pt x="1" y="281"/>
                  </a:lnTo>
                  <a:lnTo>
                    <a:pt x="1" y="281"/>
                  </a:lnTo>
                  <a:lnTo>
                    <a:pt x="1" y="281"/>
                  </a:lnTo>
                  <a:lnTo>
                    <a:pt x="32"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3826;p61">
              <a:extLst>
                <a:ext uri="{FF2B5EF4-FFF2-40B4-BE49-F238E27FC236}">
                  <a16:creationId xmlns:a16="http://schemas.microsoft.com/office/drawing/2014/main" id="{FEB6B3A5-8001-C281-C9FD-A3D07D251177}"/>
                </a:ext>
              </a:extLst>
            </p:cNvPr>
            <p:cNvSpPr/>
            <p:nvPr/>
          </p:nvSpPr>
          <p:spPr>
            <a:xfrm>
              <a:off x="2438225" y="3944250"/>
              <a:ext cx="47650" cy="49225"/>
            </a:xfrm>
            <a:custGeom>
              <a:avLst/>
              <a:gdLst/>
              <a:ahLst/>
              <a:cxnLst/>
              <a:rect l="l" t="t" r="r" b="b"/>
              <a:pathLst>
                <a:path w="1906" h="1969" extrusionOk="0">
                  <a:moveTo>
                    <a:pt x="500" y="1"/>
                  </a:moveTo>
                  <a:lnTo>
                    <a:pt x="94" y="32"/>
                  </a:lnTo>
                  <a:lnTo>
                    <a:pt x="32" y="1687"/>
                  </a:lnTo>
                  <a:lnTo>
                    <a:pt x="1" y="1968"/>
                  </a:lnTo>
                  <a:lnTo>
                    <a:pt x="313" y="1875"/>
                  </a:lnTo>
                  <a:lnTo>
                    <a:pt x="594" y="1718"/>
                  </a:lnTo>
                  <a:lnTo>
                    <a:pt x="875" y="1531"/>
                  </a:lnTo>
                  <a:lnTo>
                    <a:pt x="1125" y="1344"/>
                  </a:lnTo>
                  <a:lnTo>
                    <a:pt x="1344" y="1125"/>
                  </a:lnTo>
                  <a:lnTo>
                    <a:pt x="1562" y="875"/>
                  </a:lnTo>
                  <a:lnTo>
                    <a:pt x="1750" y="594"/>
                  </a:lnTo>
                  <a:lnTo>
                    <a:pt x="1906" y="313"/>
                  </a:lnTo>
                  <a:lnTo>
                    <a:pt x="1843" y="282"/>
                  </a:lnTo>
                  <a:lnTo>
                    <a:pt x="1500" y="157"/>
                  </a:lnTo>
                  <a:lnTo>
                    <a:pt x="1187" y="63"/>
                  </a:lnTo>
                  <a:lnTo>
                    <a:pt x="844"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3827;p61">
              <a:extLst>
                <a:ext uri="{FF2B5EF4-FFF2-40B4-BE49-F238E27FC236}">
                  <a16:creationId xmlns:a16="http://schemas.microsoft.com/office/drawing/2014/main" id="{ED51E1F1-C4E1-DDCC-211A-DFC0D8A735A0}"/>
                </a:ext>
              </a:extLst>
            </p:cNvPr>
            <p:cNvSpPr/>
            <p:nvPr/>
          </p:nvSpPr>
          <p:spPr>
            <a:xfrm>
              <a:off x="2438225" y="3944250"/>
              <a:ext cx="47650" cy="49225"/>
            </a:xfrm>
            <a:custGeom>
              <a:avLst/>
              <a:gdLst/>
              <a:ahLst/>
              <a:cxnLst/>
              <a:rect l="l" t="t" r="r" b="b"/>
              <a:pathLst>
                <a:path w="1906" h="1969" fill="none" extrusionOk="0">
                  <a:moveTo>
                    <a:pt x="500" y="1"/>
                  </a:moveTo>
                  <a:lnTo>
                    <a:pt x="500" y="1"/>
                  </a:lnTo>
                  <a:lnTo>
                    <a:pt x="94" y="32"/>
                  </a:lnTo>
                  <a:lnTo>
                    <a:pt x="94" y="32"/>
                  </a:lnTo>
                  <a:lnTo>
                    <a:pt x="32" y="1687"/>
                  </a:lnTo>
                  <a:lnTo>
                    <a:pt x="32" y="1687"/>
                  </a:lnTo>
                  <a:lnTo>
                    <a:pt x="1" y="1968"/>
                  </a:lnTo>
                  <a:lnTo>
                    <a:pt x="1" y="1968"/>
                  </a:lnTo>
                  <a:lnTo>
                    <a:pt x="313" y="1875"/>
                  </a:lnTo>
                  <a:lnTo>
                    <a:pt x="594" y="1718"/>
                  </a:lnTo>
                  <a:lnTo>
                    <a:pt x="875" y="1531"/>
                  </a:lnTo>
                  <a:lnTo>
                    <a:pt x="1125" y="1344"/>
                  </a:lnTo>
                  <a:lnTo>
                    <a:pt x="1344" y="1125"/>
                  </a:lnTo>
                  <a:lnTo>
                    <a:pt x="1562" y="875"/>
                  </a:lnTo>
                  <a:lnTo>
                    <a:pt x="1750" y="594"/>
                  </a:lnTo>
                  <a:lnTo>
                    <a:pt x="1906" y="313"/>
                  </a:lnTo>
                  <a:lnTo>
                    <a:pt x="1843" y="282"/>
                  </a:lnTo>
                  <a:lnTo>
                    <a:pt x="1843" y="282"/>
                  </a:lnTo>
                  <a:lnTo>
                    <a:pt x="1500" y="157"/>
                  </a:lnTo>
                  <a:lnTo>
                    <a:pt x="1187" y="63"/>
                  </a:lnTo>
                  <a:lnTo>
                    <a:pt x="844" y="1"/>
                  </a:lnTo>
                  <a:lnTo>
                    <a:pt x="50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3828;p61">
              <a:extLst>
                <a:ext uri="{FF2B5EF4-FFF2-40B4-BE49-F238E27FC236}">
                  <a16:creationId xmlns:a16="http://schemas.microsoft.com/office/drawing/2014/main" id="{2D55D5CF-AA51-FD15-AB72-C8D3FE7D6001}"/>
                </a:ext>
              </a:extLst>
            </p:cNvPr>
            <p:cNvSpPr/>
            <p:nvPr/>
          </p:nvSpPr>
          <p:spPr>
            <a:xfrm>
              <a:off x="2485075" y="3835725"/>
              <a:ext cx="245175" cy="156975"/>
            </a:xfrm>
            <a:custGeom>
              <a:avLst/>
              <a:gdLst/>
              <a:ahLst/>
              <a:cxnLst/>
              <a:rect l="l" t="t" r="r" b="b"/>
              <a:pathLst>
                <a:path w="9807" h="6279" extrusionOk="0">
                  <a:moveTo>
                    <a:pt x="8027" y="750"/>
                  </a:moveTo>
                  <a:lnTo>
                    <a:pt x="7683" y="813"/>
                  </a:lnTo>
                  <a:lnTo>
                    <a:pt x="7371" y="907"/>
                  </a:lnTo>
                  <a:lnTo>
                    <a:pt x="7090" y="1031"/>
                  </a:lnTo>
                  <a:lnTo>
                    <a:pt x="6809" y="1188"/>
                  </a:lnTo>
                  <a:lnTo>
                    <a:pt x="6559" y="1344"/>
                  </a:lnTo>
                  <a:lnTo>
                    <a:pt x="6309" y="1531"/>
                  </a:lnTo>
                  <a:lnTo>
                    <a:pt x="6122" y="1719"/>
                  </a:lnTo>
                  <a:lnTo>
                    <a:pt x="5778" y="2062"/>
                  </a:lnTo>
                  <a:lnTo>
                    <a:pt x="5528" y="2374"/>
                  </a:lnTo>
                  <a:lnTo>
                    <a:pt x="5310" y="2687"/>
                  </a:lnTo>
                  <a:lnTo>
                    <a:pt x="5434" y="2718"/>
                  </a:lnTo>
                  <a:lnTo>
                    <a:pt x="5716" y="2780"/>
                  </a:lnTo>
                  <a:lnTo>
                    <a:pt x="6184" y="2874"/>
                  </a:lnTo>
                  <a:lnTo>
                    <a:pt x="6746" y="2905"/>
                  </a:lnTo>
                  <a:lnTo>
                    <a:pt x="7121" y="2874"/>
                  </a:lnTo>
                  <a:lnTo>
                    <a:pt x="7527" y="2812"/>
                  </a:lnTo>
                  <a:lnTo>
                    <a:pt x="7964" y="2718"/>
                  </a:lnTo>
                  <a:lnTo>
                    <a:pt x="8370" y="2530"/>
                  </a:lnTo>
                  <a:lnTo>
                    <a:pt x="8776" y="2312"/>
                  </a:lnTo>
                  <a:lnTo>
                    <a:pt x="8963" y="2156"/>
                  </a:lnTo>
                  <a:lnTo>
                    <a:pt x="9151" y="1968"/>
                  </a:lnTo>
                  <a:lnTo>
                    <a:pt x="9338" y="1781"/>
                  </a:lnTo>
                  <a:lnTo>
                    <a:pt x="9494" y="1562"/>
                  </a:lnTo>
                  <a:lnTo>
                    <a:pt x="9650" y="1313"/>
                  </a:lnTo>
                  <a:lnTo>
                    <a:pt x="9807" y="1063"/>
                  </a:lnTo>
                  <a:lnTo>
                    <a:pt x="9744" y="1031"/>
                  </a:lnTo>
                  <a:lnTo>
                    <a:pt x="9401" y="907"/>
                  </a:lnTo>
                  <a:lnTo>
                    <a:pt x="9057" y="813"/>
                  </a:lnTo>
                  <a:lnTo>
                    <a:pt x="8714" y="750"/>
                  </a:lnTo>
                  <a:close/>
                  <a:moveTo>
                    <a:pt x="3436" y="1"/>
                  </a:moveTo>
                  <a:lnTo>
                    <a:pt x="3248" y="32"/>
                  </a:lnTo>
                  <a:lnTo>
                    <a:pt x="3061" y="63"/>
                  </a:lnTo>
                  <a:lnTo>
                    <a:pt x="2874" y="126"/>
                  </a:lnTo>
                  <a:lnTo>
                    <a:pt x="2717" y="220"/>
                  </a:lnTo>
                  <a:lnTo>
                    <a:pt x="2561" y="344"/>
                  </a:lnTo>
                  <a:lnTo>
                    <a:pt x="2405" y="469"/>
                  </a:lnTo>
                  <a:lnTo>
                    <a:pt x="2124" y="782"/>
                  </a:lnTo>
                  <a:lnTo>
                    <a:pt x="1874" y="1188"/>
                  </a:lnTo>
                  <a:lnTo>
                    <a:pt x="1656" y="1594"/>
                  </a:lnTo>
                  <a:lnTo>
                    <a:pt x="1437" y="2062"/>
                  </a:lnTo>
                  <a:lnTo>
                    <a:pt x="1250" y="2562"/>
                  </a:lnTo>
                  <a:lnTo>
                    <a:pt x="1031" y="3093"/>
                  </a:lnTo>
                  <a:lnTo>
                    <a:pt x="812" y="3530"/>
                  </a:lnTo>
                  <a:lnTo>
                    <a:pt x="594" y="3905"/>
                  </a:lnTo>
                  <a:lnTo>
                    <a:pt x="407" y="4186"/>
                  </a:lnTo>
                  <a:lnTo>
                    <a:pt x="125" y="4529"/>
                  </a:lnTo>
                  <a:lnTo>
                    <a:pt x="1" y="4623"/>
                  </a:lnTo>
                  <a:lnTo>
                    <a:pt x="32" y="4623"/>
                  </a:lnTo>
                  <a:lnTo>
                    <a:pt x="219" y="4654"/>
                  </a:lnTo>
                  <a:lnTo>
                    <a:pt x="688" y="4748"/>
                  </a:lnTo>
                  <a:lnTo>
                    <a:pt x="1000" y="4841"/>
                  </a:lnTo>
                  <a:lnTo>
                    <a:pt x="1375" y="4966"/>
                  </a:lnTo>
                  <a:lnTo>
                    <a:pt x="1812" y="5154"/>
                  </a:lnTo>
                  <a:lnTo>
                    <a:pt x="2312" y="5404"/>
                  </a:lnTo>
                  <a:lnTo>
                    <a:pt x="2936" y="5747"/>
                  </a:lnTo>
                  <a:lnTo>
                    <a:pt x="3529" y="5997"/>
                  </a:lnTo>
                  <a:lnTo>
                    <a:pt x="3842" y="6122"/>
                  </a:lnTo>
                  <a:lnTo>
                    <a:pt x="4123" y="6184"/>
                  </a:lnTo>
                  <a:lnTo>
                    <a:pt x="4404" y="6247"/>
                  </a:lnTo>
                  <a:lnTo>
                    <a:pt x="4685" y="6278"/>
                  </a:lnTo>
                  <a:lnTo>
                    <a:pt x="4904" y="6247"/>
                  </a:lnTo>
                  <a:lnTo>
                    <a:pt x="5091" y="6216"/>
                  </a:lnTo>
                  <a:lnTo>
                    <a:pt x="5278" y="6153"/>
                  </a:lnTo>
                  <a:lnTo>
                    <a:pt x="5466" y="6059"/>
                  </a:lnTo>
                  <a:lnTo>
                    <a:pt x="5622" y="5934"/>
                  </a:lnTo>
                  <a:lnTo>
                    <a:pt x="5778" y="5778"/>
                  </a:lnTo>
                  <a:lnTo>
                    <a:pt x="5934" y="5591"/>
                  </a:lnTo>
                  <a:lnTo>
                    <a:pt x="6059" y="5372"/>
                  </a:lnTo>
                  <a:lnTo>
                    <a:pt x="6184" y="5123"/>
                  </a:lnTo>
                  <a:lnTo>
                    <a:pt x="6278" y="4841"/>
                  </a:lnTo>
                  <a:lnTo>
                    <a:pt x="6309" y="4592"/>
                  </a:lnTo>
                  <a:lnTo>
                    <a:pt x="6278" y="4311"/>
                  </a:lnTo>
                  <a:lnTo>
                    <a:pt x="6184" y="4061"/>
                  </a:lnTo>
                  <a:lnTo>
                    <a:pt x="6059" y="3811"/>
                  </a:lnTo>
                  <a:lnTo>
                    <a:pt x="5903" y="3592"/>
                  </a:lnTo>
                  <a:lnTo>
                    <a:pt x="5684" y="3436"/>
                  </a:lnTo>
                  <a:lnTo>
                    <a:pt x="5403" y="3280"/>
                  </a:lnTo>
                  <a:lnTo>
                    <a:pt x="5185" y="3218"/>
                  </a:lnTo>
                  <a:lnTo>
                    <a:pt x="4935" y="3124"/>
                  </a:lnTo>
                  <a:lnTo>
                    <a:pt x="4716" y="3093"/>
                  </a:lnTo>
                  <a:lnTo>
                    <a:pt x="4466" y="3061"/>
                  </a:lnTo>
                  <a:lnTo>
                    <a:pt x="4310" y="3061"/>
                  </a:lnTo>
                  <a:lnTo>
                    <a:pt x="4435" y="2968"/>
                  </a:lnTo>
                  <a:lnTo>
                    <a:pt x="4591" y="2812"/>
                  </a:lnTo>
                  <a:lnTo>
                    <a:pt x="4747" y="2593"/>
                  </a:lnTo>
                  <a:lnTo>
                    <a:pt x="4872" y="2374"/>
                  </a:lnTo>
                  <a:lnTo>
                    <a:pt x="4997" y="2156"/>
                  </a:lnTo>
                  <a:lnTo>
                    <a:pt x="5122" y="1906"/>
                  </a:lnTo>
                  <a:lnTo>
                    <a:pt x="5153" y="1625"/>
                  </a:lnTo>
                  <a:lnTo>
                    <a:pt x="5153" y="1375"/>
                  </a:lnTo>
                  <a:lnTo>
                    <a:pt x="5122" y="1094"/>
                  </a:lnTo>
                  <a:lnTo>
                    <a:pt x="4997" y="844"/>
                  </a:lnTo>
                  <a:lnTo>
                    <a:pt x="4872" y="625"/>
                  </a:lnTo>
                  <a:lnTo>
                    <a:pt x="4685" y="438"/>
                  </a:lnTo>
                  <a:lnTo>
                    <a:pt x="4435" y="282"/>
                  </a:lnTo>
                  <a:lnTo>
                    <a:pt x="4154" y="157"/>
                  </a:lnTo>
                  <a:lnTo>
                    <a:pt x="3779" y="32"/>
                  </a:lnTo>
                  <a:lnTo>
                    <a:pt x="362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3829;p61">
              <a:extLst>
                <a:ext uri="{FF2B5EF4-FFF2-40B4-BE49-F238E27FC236}">
                  <a16:creationId xmlns:a16="http://schemas.microsoft.com/office/drawing/2014/main" id="{588F55F5-3FFF-E366-38E6-641BEC69CBD1}"/>
                </a:ext>
              </a:extLst>
            </p:cNvPr>
            <p:cNvSpPr/>
            <p:nvPr/>
          </p:nvSpPr>
          <p:spPr>
            <a:xfrm>
              <a:off x="2617800" y="3854475"/>
              <a:ext cx="112450" cy="53900"/>
            </a:xfrm>
            <a:custGeom>
              <a:avLst/>
              <a:gdLst/>
              <a:ahLst/>
              <a:cxnLst/>
              <a:rect l="l" t="t" r="r" b="b"/>
              <a:pathLst>
                <a:path w="4498" h="2156" fill="none" extrusionOk="0">
                  <a:moveTo>
                    <a:pt x="3092" y="0"/>
                  </a:moveTo>
                  <a:lnTo>
                    <a:pt x="3092" y="0"/>
                  </a:lnTo>
                  <a:lnTo>
                    <a:pt x="2718" y="0"/>
                  </a:lnTo>
                  <a:lnTo>
                    <a:pt x="2374" y="63"/>
                  </a:lnTo>
                  <a:lnTo>
                    <a:pt x="2062" y="157"/>
                  </a:lnTo>
                  <a:lnTo>
                    <a:pt x="1781" y="281"/>
                  </a:lnTo>
                  <a:lnTo>
                    <a:pt x="1500" y="438"/>
                  </a:lnTo>
                  <a:lnTo>
                    <a:pt x="1250" y="594"/>
                  </a:lnTo>
                  <a:lnTo>
                    <a:pt x="1000" y="781"/>
                  </a:lnTo>
                  <a:lnTo>
                    <a:pt x="813" y="969"/>
                  </a:lnTo>
                  <a:lnTo>
                    <a:pt x="469" y="1312"/>
                  </a:lnTo>
                  <a:lnTo>
                    <a:pt x="219" y="1624"/>
                  </a:lnTo>
                  <a:lnTo>
                    <a:pt x="1" y="1937"/>
                  </a:lnTo>
                  <a:lnTo>
                    <a:pt x="1" y="1937"/>
                  </a:lnTo>
                  <a:lnTo>
                    <a:pt x="125" y="1968"/>
                  </a:lnTo>
                  <a:lnTo>
                    <a:pt x="407" y="2030"/>
                  </a:lnTo>
                  <a:lnTo>
                    <a:pt x="875" y="2124"/>
                  </a:lnTo>
                  <a:lnTo>
                    <a:pt x="1437" y="2155"/>
                  </a:lnTo>
                  <a:lnTo>
                    <a:pt x="1437" y="2155"/>
                  </a:lnTo>
                  <a:lnTo>
                    <a:pt x="1812" y="2124"/>
                  </a:lnTo>
                  <a:lnTo>
                    <a:pt x="2218" y="2062"/>
                  </a:lnTo>
                  <a:lnTo>
                    <a:pt x="2655" y="1968"/>
                  </a:lnTo>
                  <a:lnTo>
                    <a:pt x="3061" y="1780"/>
                  </a:lnTo>
                  <a:lnTo>
                    <a:pt x="3467" y="1562"/>
                  </a:lnTo>
                  <a:lnTo>
                    <a:pt x="3654" y="1406"/>
                  </a:lnTo>
                  <a:lnTo>
                    <a:pt x="3842" y="1218"/>
                  </a:lnTo>
                  <a:lnTo>
                    <a:pt x="4029" y="1031"/>
                  </a:lnTo>
                  <a:lnTo>
                    <a:pt x="4185" y="812"/>
                  </a:lnTo>
                  <a:lnTo>
                    <a:pt x="4341" y="563"/>
                  </a:lnTo>
                  <a:lnTo>
                    <a:pt x="4498" y="313"/>
                  </a:lnTo>
                  <a:lnTo>
                    <a:pt x="4435" y="281"/>
                  </a:lnTo>
                  <a:lnTo>
                    <a:pt x="4435" y="281"/>
                  </a:lnTo>
                  <a:lnTo>
                    <a:pt x="4092" y="157"/>
                  </a:lnTo>
                  <a:lnTo>
                    <a:pt x="3748" y="63"/>
                  </a:lnTo>
                  <a:lnTo>
                    <a:pt x="3405" y="0"/>
                  </a:lnTo>
                  <a:lnTo>
                    <a:pt x="3092"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3830;p61">
              <a:extLst>
                <a:ext uri="{FF2B5EF4-FFF2-40B4-BE49-F238E27FC236}">
                  <a16:creationId xmlns:a16="http://schemas.microsoft.com/office/drawing/2014/main" id="{ADA2E212-0CAD-50CA-8922-10FB0F358914}"/>
                </a:ext>
              </a:extLst>
            </p:cNvPr>
            <p:cNvSpPr/>
            <p:nvPr/>
          </p:nvSpPr>
          <p:spPr>
            <a:xfrm>
              <a:off x="2485075" y="3835725"/>
              <a:ext cx="157725" cy="156975"/>
            </a:xfrm>
            <a:custGeom>
              <a:avLst/>
              <a:gdLst/>
              <a:ahLst/>
              <a:cxnLst/>
              <a:rect l="l" t="t" r="r" b="b"/>
              <a:pathLst>
                <a:path w="6309" h="6279" fill="none" extrusionOk="0">
                  <a:moveTo>
                    <a:pt x="3436" y="1"/>
                  </a:moveTo>
                  <a:lnTo>
                    <a:pt x="3436" y="1"/>
                  </a:lnTo>
                  <a:lnTo>
                    <a:pt x="3248" y="32"/>
                  </a:lnTo>
                  <a:lnTo>
                    <a:pt x="3061" y="63"/>
                  </a:lnTo>
                  <a:lnTo>
                    <a:pt x="2874" y="126"/>
                  </a:lnTo>
                  <a:lnTo>
                    <a:pt x="2717" y="220"/>
                  </a:lnTo>
                  <a:lnTo>
                    <a:pt x="2561" y="344"/>
                  </a:lnTo>
                  <a:lnTo>
                    <a:pt x="2405" y="469"/>
                  </a:lnTo>
                  <a:lnTo>
                    <a:pt x="2124" y="782"/>
                  </a:lnTo>
                  <a:lnTo>
                    <a:pt x="1874" y="1188"/>
                  </a:lnTo>
                  <a:lnTo>
                    <a:pt x="1656" y="1594"/>
                  </a:lnTo>
                  <a:lnTo>
                    <a:pt x="1437" y="2062"/>
                  </a:lnTo>
                  <a:lnTo>
                    <a:pt x="1250" y="2562"/>
                  </a:lnTo>
                  <a:lnTo>
                    <a:pt x="1250" y="2562"/>
                  </a:lnTo>
                  <a:lnTo>
                    <a:pt x="1031" y="3093"/>
                  </a:lnTo>
                  <a:lnTo>
                    <a:pt x="812" y="3530"/>
                  </a:lnTo>
                  <a:lnTo>
                    <a:pt x="594" y="3905"/>
                  </a:lnTo>
                  <a:lnTo>
                    <a:pt x="407" y="4186"/>
                  </a:lnTo>
                  <a:lnTo>
                    <a:pt x="125" y="4529"/>
                  </a:lnTo>
                  <a:lnTo>
                    <a:pt x="1" y="4623"/>
                  </a:lnTo>
                  <a:lnTo>
                    <a:pt x="1" y="4623"/>
                  </a:lnTo>
                  <a:lnTo>
                    <a:pt x="32" y="4623"/>
                  </a:lnTo>
                  <a:lnTo>
                    <a:pt x="32" y="4623"/>
                  </a:lnTo>
                  <a:lnTo>
                    <a:pt x="219" y="4654"/>
                  </a:lnTo>
                  <a:lnTo>
                    <a:pt x="688" y="4748"/>
                  </a:lnTo>
                  <a:lnTo>
                    <a:pt x="1000" y="4841"/>
                  </a:lnTo>
                  <a:lnTo>
                    <a:pt x="1375" y="4966"/>
                  </a:lnTo>
                  <a:lnTo>
                    <a:pt x="1812" y="5154"/>
                  </a:lnTo>
                  <a:lnTo>
                    <a:pt x="2312" y="5404"/>
                  </a:lnTo>
                  <a:lnTo>
                    <a:pt x="2312" y="5404"/>
                  </a:lnTo>
                  <a:lnTo>
                    <a:pt x="2936" y="5747"/>
                  </a:lnTo>
                  <a:lnTo>
                    <a:pt x="3529" y="5997"/>
                  </a:lnTo>
                  <a:lnTo>
                    <a:pt x="3842" y="6122"/>
                  </a:lnTo>
                  <a:lnTo>
                    <a:pt x="4123" y="6184"/>
                  </a:lnTo>
                  <a:lnTo>
                    <a:pt x="4404" y="6247"/>
                  </a:lnTo>
                  <a:lnTo>
                    <a:pt x="4685" y="6278"/>
                  </a:lnTo>
                  <a:lnTo>
                    <a:pt x="4685" y="6278"/>
                  </a:lnTo>
                  <a:lnTo>
                    <a:pt x="4904" y="6247"/>
                  </a:lnTo>
                  <a:lnTo>
                    <a:pt x="5091" y="6216"/>
                  </a:lnTo>
                  <a:lnTo>
                    <a:pt x="5278" y="6153"/>
                  </a:lnTo>
                  <a:lnTo>
                    <a:pt x="5466" y="6059"/>
                  </a:lnTo>
                  <a:lnTo>
                    <a:pt x="5622" y="5934"/>
                  </a:lnTo>
                  <a:lnTo>
                    <a:pt x="5778" y="5778"/>
                  </a:lnTo>
                  <a:lnTo>
                    <a:pt x="5934" y="5591"/>
                  </a:lnTo>
                  <a:lnTo>
                    <a:pt x="6059" y="5372"/>
                  </a:lnTo>
                  <a:lnTo>
                    <a:pt x="6059" y="5372"/>
                  </a:lnTo>
                  <a:lnTo>
                    <a:pt x="6184" y="5123"/>
                  </a:lnTo>
                  <a:lnTo>
                    <a:pt x="6278" y="4841"/>
                  </a:lnTo>
                  <a:lnTo>
                    <a:pt x="6309" y="4592"/>
                  </a:lnTo>
                  <a:lnTo>
                    <a:pt x="6278" y="4311"/>
                  </a:lnTo>
                  <a:lnTo>
                    <a:pt x="6184" y="4061"/>
                  </a:lnTo>
                  <a:lnTo>
                    <a:pt x="6059" y="3811"/>
                  </a:lnTo>
                  <a:lnTo>
                    <a:pt x="5903" y="3592"/>
                  </a:lnTo>
                  <a:lnTo>
                    <a:pt x="5684" y="3436"/>
                  </a:lnTo>
                  <a:lnTo>
                    <a:pt x="5684" y="3436"/>
                  </a:lnTo>
                  <a:lnTo>
                    <a:pt x="5403" y="3280"/>
                  </a:lnTo>
                  <a:lnTo>
                    <a:pt x="5403" y="3280"/>
                  </a:lnTo>
                  <a:lnTo>
                    <a:pt x="5185" y="3218"/>
                  </a:lnTo>
                  <a:lnTo>
                    <a:pt x="4935" y="3124"/>
                  </a:lnTo>
                  <a:lnTo>
                    <a:pt x="4716" y="3093"/>
                  </a:lnTo>
                  <a:lnTo>
                    <a:pt x="4466" y="3061"/>
                  </a:lnTo>
                  <a:lnTo>
                    <a:pt x="4466" y="3061"/>
                  </a:lnTo>
                  <a:lnTo>
                    <a:pt x="4404" y="3061"/>
                  </a:lnTo>
                  <a:lnTo>
                    <a:pt x="4404" y="3061"/>
                  </a:lnTo>
                  <a:lnTo>
                    <a:pt x="4310" y="3061"/>
                  </a:lnTo>
                  <a:lnTo>
                    <a:pt x="4310" y="3061"/>
                  </a:lnTo>
                  <a:lnTo>
                    <a:pt x="4435" y="2968"/>
                  </a:lnTo>
                  <a:lnTo>
                    <a:pt x="4435" y="2968"/>
                  </a:lnTo>
                  <a:lnTo>
                    <a:pt x="4591" y="2812"/>
                  </a:lnTo>
                  <a:lnTo>
                    <a:pt x="4747" y="2593"/>
                  </a:lnTo>
                  <a:lnTo>
                    <a:pt x="4872" y="2374"/>
                  </a:lnTo>
                  <a:lnTo>
                    <a:pt x="4997" y="2156"/>
                  </a:lnTo>
                  <a:lnTo>
                    <a:pt x="4997" y="2156"/>
                  </a:lnTo>
                  <a:lnTo>
                    <a:pt x="5122" y="1906"/>
                  </a:lnTo>
                  <a:lnTo>
                    <a:pt x="5153" y="1625"/>
                  </a:lnTo>
                  <a:lnTo>
                    <a:pt x="5153" y="1375"/>
                  </a:lnTo>
                  <a:lnTo>
                    <a:pt x="5122" y="1094"/>
                  </a:lnTo>
                  <a:lnTo>
                    <a:pt x="4997" y="844"/>
                  </a:lnTo>
                  <a:lnTo>
                    <a:pt x="4872" y="625"/>
                  </a:lnTo>
                  <a:lnTo>
                    <a:pt x="4685" y="438"/>
                  </a:lnTo>
                  <a:lnTo>
                    <a:pt x="4435" y="282"/>
                  </a:lnTo>
                  <a:lnTo>
                    <a:pt x="4435" y="282"/>
                  </a:lnTo>
                  <a:lnTo>
                    <a:pt x="4154" y="157"/>
                  </a:lnTo>
                  <a:lnTo>
                    <a:pt x="4154" y="157"/>
                  </a:lnTo>
                  <a:lnTo>
                    <a:pt x="3779" y="32"/>
                  </a:lnTo>
                  <a:lnTo>
                    <a:pt x="3623" y="1"/>
                  </a:lnTo>
                  <a:lnTo>
                    <a:pt x="3436"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3831;p61">
              <a:extLst>
                <a:ext uri="{FF2B5EF4-FFF2-40B4-BE49-F238E27FC236}">
                  <a16:creationId xmlns:a16="http://schemas.microsoft.com/office/drawing/2014/main" id="{F8120E31-685D-2BFD-FEB8-6B5F764EE0A5}"/>
                </a:ext>
              </a:extLst>
            </p:cNvPr>
            <p:cNvSpPr/>
            <p:nvPr/>
          </p:nvSpPr>
          <p:spPr>
            <a:xfrm>
              <a:off x="2730225" y="3745950"/>
              <a:ext cx="156950" cy="156175"/>
            </a:xfrm>
            <a:custGeom>
              <a:avLst/>
              <a:gdLst/>
              <a:ahLst/>
              <a:cxnLst/>
              <a:rect l="l" t="t" r="r" b="b"/>
              <a:pathLst>
                <a:path w="6278" h="6247" extrusionOk="0">
                  <a:moveTo>
                    <a:pt x="3217" y="1"/>
                  </a:moveTo>
                  <a:lnTo>
                    <a:pt x="3030" y="63"/>
                  </a:lnTo>
                  <a:lnTo>
                    <a:pt x="2874" y="125"/>
                  </a:lnTo>
                  <a:lnTo>
                    <a:pt x="2686" y="219"/>
                  </a:lnTo>
                  <a:lnTo>
                    <a:pt x="2530" y="313"/>
                  </a:lnTo>
                  <a:lnTo>
                    <a:pt x="2374" y="469"/>
                  </a:lnTo>
                  <a:lnTo>
                    <a:pt x="2124" y="781"/>
                  </a:lnTo>
                  <a:lnTo>
                    <a:pt x="1874" y="1156"/>
                  </a:lnTo>
                  <a:lnTo>
                    <a:pt x="1625" y="1593"/>
                  </a:lnTo>
                  <a:lnTo>
                    <a:pt x="1437" y="2062"/>
                  </a:lnTo>
                  <a:lnTo>
                    <a:pt x="1250" y="2561"/>
                  </a:lnTo>
                  <a:lnTo>
                    <a:pt x="1000" y="3092"/>
                  </a:lnTo>
                  <a:lnTo>
                    <a:pt x="781" y="3529"/>
                  </a:lnTo>
                  <a:lnTo>
                    <a:pt x="594" y="3904"/>
                  </a:lnTo>
                  <a:lnTo>
                    <a:pt x="407" y="4185"/>
                  </a:lnTo>
                  <a:lnTo>
                    <a:pt x="94" y="4529"/>
                  </a:lnTo>
                  <a:lnTo>
                    <a:pt x="1" y="4622"/>
                  </a:lnTo>
                  <a:lnTo>
                    <a:pt x="219" y="4654"/>
                  </a:lnTo>
                  <a:lnTo>
                    <a:pt x="656" y="4747"/>
                  </a:lnTo>
                  <a:lnTo>
                    <a:pt x="1000" y="4841"/>
                  </a:lnTo>
                  <a:lnTo>
                    <a:pt x="1375" y="4966"/>
                  </a:lnTo>
                  <a:lnTo>
                    <a:pt x="1812" y="5153"/>
                  </a:lnTo>
                  <a:lnTo>
                    <a:pt x="2312" y="5403"/>
                  </a:lnTo>
                  <a:lnTo>
                    <a:pt x="2905" y="5716"/>
                  </a:lnTo>
                  <a:lnTo>
                    <a:pt x="3530" y="5997"/>
                  </a:lnTo>
                  <a:lnTo>
                    <a:pt x="3842" y="6121"/>
                  </a:lnTo>
                  <a:lnTo>
                    <a:pt x="4123" y="6184"/>
                  </a:lnTo>
                  <a:lnTo>
                    <a:pt x="4404" y="6246"/>
                  </a:lnTo>
                  <a:lnTo>
                    <a:pt x="4872" y="6246"/>
                  </a:lnTo>
                  <a:lnTo>
                    <a:pt x="5091" y="6215"/>
                  </a:lnTo>
                  <a:lnTo>
                    <a:pt x="5278" y="6153"/>
                  </a:lnTo>
                  <a:lnTo>
                    <a:pt x="5435" y="6059"/>
                  </a:lnTo>
                  <a:lnTo>
                    <a:pt x="5622" y="5934"/>
                  </a:lnTo>
                  <a:lnTo>
                    <a:pt x="5778" y="5778"/>
                  </a:lnTo>
                  <a:lnTo>
                    <a:pt x="5903" y="5591"/>
                  </a:lnTo>
                  <a:lnTo>
                    <a:pt x="6059" y="5341"/>
                  </a:lnTo>
                  <a:lnTo>
                    <a:pt x="6184" y="5091"/>
                  </a:lnTo>
                  <a:lnTo>
                    <a:pt x="6246" y="4841"/>
                  </a:lnTo>
                  <a:lnTo>
                    <a:pt x="6278" y="4560"/>
                  </a:lnTo>
                  <a:lnTo>
                    <a:pt x="6246" y="4310"/>
                  </a:lnTo>
                  <a:lnTo>
                    <a:pt x="6184" y="4029"/>
                  </a:lnTo>
                  <a:lnTo>
                    <a:pt x="6028" y="3811"/>
                  </a:lnTo>
                  <a:lnTo>
                    <a:pt x="5872" y="3592"/>
                  </a:lnTo>
                  <a:lnTo>
                    <a:pt x="5653" y="3405"/>
                  </a:lnTo>
                  <a:lnTo>
                    <a:pt x="5372" y="3280"/>
                  </a:lnTo>
                  <a:lnTo>
                    <a:pt x="5153" y="3186"/>
                  </a:lnTo>
                  <a:lnTo>
                    <a:pt x="4935" y="3123"/>
                  </a:lnTo>
                  <a:lnTo>
                    <a:pt x="4685" y="3092"/>
                  </a:lnTo>
                  <a:lnTo>
                    <a:pt x="4466" y="3061"/>
                  </a:lnTo>
                  <a:lnTo>
                    <a:pt x="4310" y="3061"/>
                  </a:lnTo>
                  <a:lnTo>
                    <a:pt x="4404" y="2967"/>
                  </a:lnTo>
                  <a:lnTo>
                    <a:pt x="4591" y="2780"/>
                  </a:lnTo>
                  <a:lnTo>
                    <a:pt x="4747" y="2593"/>
                  </a:lnTo>
                  <a:lnTo>
                    <a:pt x="4872" y="2374"/>
                  </a:lnTo>
                  <a:lnTo>
                    <a:pt x="4997" y="2155"/>
                  </a:lnTo>
                  <a:lnTo>
                    <a:pt x="5091" y="1906"/>
                  </a:lnTo>
                  <a:lnTo>
                    <a:pt x="5153" y="1624"/>
                  </a:lnTo>
                  <a:lnTo>
                    <a:pt x="5153" y="1343"/>
                  </a:lnTo>
                  <a:lnTo>
                    <a:pt x="5091" y="1094"/>
                  </a:lnTo>
                  <a:lnTo>
                    <a:pt x="4997" y="844"/>
                  </a:lnTo>
                  <a:lnTo>
                    <a:pt x="4841" y="625"/>
                  </a:lnTo>
                  <a:lnTo>
                    <a:pt x="4654" y="438"/>
                  </a:lnTo>
                  <a:lnTo>
                    <a:pt x="4404" y="250"/>
                  </a:lnTo>
                  <a:lnTo>
                    <a:pt x="4154" y="157"/>
                  </a:lnTo>
                  <a:lnTo>
                    <a:pt x="3779" y="32"/>
                  </a:lnTo>
                  <a:lnTo>
                    <a:pt x="359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3832;p61">
              <a:extLst>
                <a:ext uri="{FF2B5EF4-FFF2-40B4-BE49-F238E27FC236}">
                  <a16:creationId xmlns:a16="http://schemas.microsoft.com/office/drawing/2014/main" id="{C353D1A1-D9C5-9FA1-76F8-4C334F33DB34}"/>
                </a:ext>
              </a:extLst>
            </p:cNvPr>
            <p:cNvSpPr/>
            <p:nvPr/>
          </p:nvSpPr>
          <p:spPr>
            <a:xfrm>
              <a:off x="2730225" y="3745950"/>
              <a:ext cx="156950" cy="156175"/>
            </a:xfrm>
            <a:custGeom>
              <a:avLst/>
              <a:gdLst/>
              <a:ahLst/>
              <a:cxnLst/>
              <a:rect l="l" t="t" r="r" b="b"/>
              <a:pathLst>
                <a:path w="6278" h="6247" fill="none" extrusionOk="0">
                  <a:moveTo>
                    <a:pt x="3436" y="1"/>
                  </a:moveTo>
                  <a:lnTo>
                    <a:pt x="3436" y="1"/>
                  </a:lnTo>
                  <a:lnTo>
                    <a:pt x="3217" y="1"/>
                  </a:lnTo>
                  <a:lnTo>
                    <a:pt x="3030" y="63"/>
                  </a:lnTo>
                  <a:lnTo>
                    <a:pt x="2874" y="125"/>
                  </a:lnTo>
                  <a:lnTo>
                    <a:pt x="2686" y="219"/>
                  </a:lnTo>
                  <a:lnTo>
                    <a:pt x="2530" y="313"/>
                  </a:lnTo>
                  <a:lnTo>
                    <a:pt x="2374" y="469"/>
                  </a:lnTo>
                  <a:lnTo>
                    <a:pt x="2124" y="781"/>
                  </a:lnTo>
                  <a:lnTo>
                    <a:pt x="1874" y="1156"/>
                  </a:lnTo>
                  <a:lnTo>
                    <a:pt x="1625" y="1593"/>
                  </a:lnTo>
                  <a:lnTo>
                    <a:pt x="1437" y="2062"/>
                  </a:lnTo>
                  <a:lnTo>
                    <a:pt x="1250" y="2561"/>
                  </a:lnTo>
                  <a:lnTo>
                    <a:pt x="1250" y="2561"/>
                  </a:lnTo>
                  <a:lnTo>
                    <a:pt x="1000" y="3092"/>
                  </a:lnTo>
                  <a:lnTo>
                    <a:pt x="781" y="3529"/>
                  </a:lnTo>
                  <a:lnTo>
                    <a:pt x="594" y="3904"/>
                  </a:lnTo>
                  <a:lnTo>
                    <a:pt x="407" y="4185"/>
                  </a:lnTo>
                  <a:lnTo>
                    <a:pt x="94" y="4529"/>
                  </a:lnTo>
                  <a:lnTo>
                    <a:pt x="1" y="4622"/>
                  </a:lnTo>
                  <a:lnTo>
                    <a:pt x="1" y="4622"/>
                  </a:lnTo>
                  <a:lnTo>
                    <a:pt x="1" y="4622"/>
                  </a:lnTo>
                  <a:lnTo>
                    <a:pt x="1" y="4622"/>
                  </a:lnTo>
                  <a:lnTo>
                    <a:pt x="219" y="4654"/>
                  </a:lnTo>
                  <a:lnTo>
                    <a:pt x="656" y="4747"/>
                  </a:lnTo>
                  <a:lnTo>
                    <a:pt x="1000" y="4841"/>
                  </a:lnTo>
                  <a:lnTo>
                    <a:pt x="1375" y="4966"/>
                  </a:lnTo>
                  <a:lnTo>
                    <a:pt x="1812" y="5153"/>
                  </a:lnTo>
                  <a:lnTo>
                    <a:pt x="2312" y="5403"/>
                  </a:lnTo>
                  <a:lnTo>
                    <a:pt x="2312" y="5403"/>
                  </a:lnTo>
                  <a:lnTo>
                    <a:pt x="2905" y="5716"/>
                  </a:lnTo>
                  <a:lnTo>
                    <a:pt x="3530" y="5997"/>
                  </a:lnTo>
                  <a:lnTo>
                    <a:pt x="3842" y="6121"/>
                  </a:lnTo>
                  <a:lnTo>
                    <a:pt x="4123" y="6184"/>
                  </a:lnTo>
                  <a:lnTo>
                    <a:pt x="4404" y="6246"/>
                  </a:lnTo>
                  <a:lnTo>
                    <a:pt x="4685" y="6246"/>
                  </a:lnTo>
                  <a:lnTo>
                    <a:pt x="4685" y="6246"/>
                  </a:lnTo>
                  <a:lnTo>
                    <a:pt x="4872" y="6246"/>
                  </a:lnTo>
                  <a:lnTo>
                    <a:pt x="5091" y="6215"/>
                  </a:lnTo>
                  <a:lnTo>
                    <a:pt x="5278" y="6153"/>
                  </a:lnTo>
                  <a:lnTo>
                    <a:pt x="5435" y="6059"/>
                  </a:lnTo>
                  <a:lnTo>
                    <a:pt x="5622" y="5934"/>
                  </a:lnTo>
                  <a:lnTo>
                    <a:pt x="5778" y="5778"/>
                  </a:lnTo>
                  <a:lnTo>
                    <a:pt x="5903" y="5591"/>
                  </a:lnTo>
                  <a:lnTo>
                    <a:pt x="6059" y="5341"/>
                  </a:lnTo>
                  <a:lnTo>
                    <a:pt x="6059" y="5341"/>
                  </a:lnTo>
                  <a:lnTo>
                    <a:pt x="6184" y="5091"/>
                  </a:lnTo>
                  <a:lnTo>
                    <a:pt x="6246" y="4841"/>
                  </a:lnTo>
                  <a:lnTo>
                    <a:pt x="6278" y="4560"/>
                  </a:lnTo>
                  <a:lnTo>
                    <a:pt x="6246" y="4310"/>
                  </a:lnTo>
                  <a:lnTo>
                    <a:pt x="6184" y="4029"/>
                  </a:lnTo>
                  <a:lnTo>
                    <a:pt x="6028" y="3811"/>
                  </a:lnTo>
                  <a:lnTo>
                    <a:pt x="5872" y="3592"/>
                  </a:lnTo>
                  <a:lnTo>
                    <a:pt x="5653" y="3405"/>
                  </a:lnTo>
                  <a:lnTo>
                    <a:pt x="5653" y="3405"/>
                  </a:lnTo>
                  <a:lnTo>
                    <a:pt x="5372" y="3280"/>
                  </a:lnTo>
                  <a:lnTo>
                    <a:pt x="5372" y="3280"/>
                  </a:lnTo>
                  <a:lnTo>
                    <a:pt x="5153" y="3186"/>
                  </a:lnTo>
                  <a:lnTo>
                    <a:pt x="4935" y="3123"/>
                  </a:lnTo>
                  <a:lnTo>
                    <a:pt x="4685" y="3092"/>
                  </a:lnTo>
                  <a:lnTo>
                    <a:pt x="4466" y="3061"/>
                  </a:lnTo>
                  <a:lnTo>
                    <a:pt x="4466" y="3061"/>
                  </a:lnTo>
                  <a:lnTo>
                    <a:pt x="4373" y="3061"/>
                  </a:lnTo>
                  <a:lnTo>
                    <a:pt x="4373" y="3061"/>
                  </a:lnTo>
                  <a:lnTo>
                    <a:pt x="4310" y="3061"/>
                  </a:lnTo>
                  <a:lnTo>
                    <a:pt x="4404" y="2967"/>
                  </a:lnTo>
                  <a:lnTo>
                    <a:pt x="4404" y="2967"/>
                  </a:lnTo>
                  <a:lnTo>
                    <a:pt x="4591" y="2780"/>
                  </a:lnTo>
                  <a:lnTo>
                    <a:pt x="4747" y="2593"/>
                  </a:lnTo>
                  <a:lnTo>
                    <a:pt x="4872" y="2374"/>
                  </a:lnTo>
                  <a:lnTo>
                    <a:pt x="4997" y="2155"/>
                  </a:lnTo>
                  <a:lnTo>
                    <a:pt x="4997" y="2155"/>
                  </a:lnTo>
                  <a:lnTo>
                    <a:pt x="5091" y="1906"/>
                  </a:lnTo>
                  <a:lnTo>
                    <a:pt x="5153" y="1624"/>
                  </a:lnTo>
                  <a:lnTo>
                    <a:pt x="5153" y="1343"/>
                  </a:lnTo>
                  <a:lnTo>
                    <a:pt x="5091" y="1094"/>
                  </a:lnTo>
                  <a:lnTo>
                    <a:pt x="4997" y="844"/>
                  </a:lnTo>
                  <a:lnTo>
                    <a:pt x="4841" y="625"/>
                  </a:lnTo>
                  <a:lnTo>
                    <a:pt x="4654" y="438"/>
                  </a:lnTo>
                  <a:lnTo>
                    <a:pt x="4404" y="250"/>
                  </a:lnTo>
                  <a:lnTo>
                    <a:pt x="4404" y="250"/>
                  </a:lnTo>
                  <a:lnTo>
                    <a:pt x="4154" y="157"/>
                  </a:lnTo>
                  <a:lnTo>
                    <a:pt x="4154" y="157"/>
                  </a:lnTo>
                  <a:lnTo>
                    <a:pt x="3779" y="32"/>
                  </a:lnTo>
                  <a:lnTo>
                    <a:pt x="3592" y="1"/>
                  </a:lnTo>
                  <a:lnTo>
                    <a:pt x="3436"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3833;p61">
              <a:extLst>
                <a:ext uri="{FF2B5EF4-FFF2-40B4-BE49-F238E27FC236}">
                  <a16:creationId xmlns:a16="http://schemas.microsoft.com/office/drawing/2014/main" id="{085C0557-2585-DAEB-41FC-E321FBF8269E}"/>
                </a:ext>
              </a:extLst>
            </p:cNvPr>
            <p:cNvSpPr/>
            <p:nvPr/>
          </p:nvSpPr>
          <p:spPr>
            <a:xfrm>
              <a:off x="2936350" y="3794350"/>
              <a:ext cx="1575" cy="15650"/>
            </a:xfrm>
            <a:custGeom>
              <a:avLst/>
              <a:gdLst/>
              <a:ahLst/>
              <a:cxnLst/>
              <a:rect l="l" t="t" r="r" b="b"/>
              <a:pathLst>
                <a:path w="63" h="626" extrusionOk="0">
                  <a:moveTo>
                    <a:pt x="0" y="1"/>
                  </a:moveTo>
                  <a:lnTo>
                    <a:pt x="0" y="1"/>
                  </a:lnTo>
                  <a:lnTo>
                    <a:pt x="63" y="625"/>
                  </a:lnTo>
                  <a:lnTo>
                    <a:pt x="63" y="625"/>
                  </a:lnTo>
                  <a:lnTo>
                    <a:pt x="63" y="625"/>
                  </a:lnTo>
                  <a:lnTo>
                    <a:pt x="63" y="625"/>
                  </a:lnTo>
                  <a:lnTo>
                    <a:pt x="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3834;p61">
              <a:extLst>
                <a:ext uri="{FF2B5EF4-FFF2-40B4-BE49-F238E27FC236}">
                  <a16:creationId xmlns:a16="http://schemas.microsoft.com/office/drawing/2014/main" id="{E9F561C7-24DF-1451-7BD3-E17129453B9D}"/>
                </a:ext>
              </a:extLst>
            </p:cNvPr>
            <p:cNvSpPr/>
            <p:nvPr/>
          </p:nvSpPr>
          <p:spPr>
            <a:xfrm>
              <a:off x="2936350" y="3794350"/>
              <a:ext cx="1575" cy="15650"/>
            </a:xfrm>
            <a:custGeom>
              <a:avLst/>
              <a:gdLst/>
              <a:ahLst/>
              <a:cxnLst/>
              <a:rect l="l" t="t" r="r" b="b"/>
              <a:pathLst>
                <a:path w="63" h="626" fill="none" extrusionOk="0">
                  <a:moveTo>
                    <a:pt x="0" y="1"/>
                  </a:moveTo>
                  <a:lnTo>
                    <a:pt x="0" y="1"/>
                  </a:lnTo>
                  <a:lnTo>
                    <a:pt x="63" y="625"/>
                  </a:lnTo>
                  <a:lnTo>
                    <a:pt x="63" y="625"/>
                  </a:lnTo>
                  <a:lnTo>
                    <a:pt x="63" y="625"/>
                  </a:lnTo>
                  <a:lnTo>
                    <a:pt x="63" y="625"/>
                  </a:lnTo>
                  <a:lnTo>
                    <a:pt x="0"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3835;p61">
              <a:extLst>
                <a:ext uri="{FF2B5EF4-FFF2-40B4-BE49-F238E27FC236}">
                  <a16:creationId xmlns:a16="http://schemas.microsoft.com/office/drawing/2014/main" id="{F7E23ECF-B716-57FC-BEE6-05F14AF09A4F}"/>
                </a:ext>
              </a:extLst>
            </p:cNvPr>
            <p:cNvSpPr/>
            <p:nvPr/>
          </p:nvSpPr>
          <p:spPr>
            <a:xfrm>
              <a:off x="2862950" y="3764700"/>
              <a:ext cx="74975" cy="53100"/>
            </a:xfrm>
            <a:custGeom>
              <a:avLst/>
              <a:gdLst/>
              <a:ahLst/>
              <a:cxnLst/>
              <a:rect l="l" t="t" r="r" b="b"/>
              <a:pathLst>
                <a:path w="2999" h="2124" extrusionOk="0">
                  <a:moveTo>
                    <a:pt x="2811" y="0"/>
                  </a:moveTo>
                  <a:lnTo>
                    <a:pt x="2468" y="31"/>
                  </a:lnTo>
                  <a:lnTo>
                    <a:pt x="2155" y="125"/>
                  </a:lnTo>
                  <a:lnTo>
                    <a:pt x="1874" y="219"/>
                  </a:lnTo>
                  <a:lnTo>
                    <a:pt x="1593" y="375"/>
                  </a:lnTo>
                  <a:lnTo>
                    <a:pt x="1343" y="500"/>
                  </a:lnTo>
                  <a:lnTo>
                    <a:pt x="1125" y="687"/>
                  </a:lnTo>
                  <a:lnTo>
                    <a:pt x="719" y="1031"/>
                  </a:lnTo>
                  <a:lnTo>
                    <a:pt x="407" y="1343"/>
                  </a:lnTo>
                  <a:lnTo>
                    <a:pt x="188" y="1655"/>
                  </a:lnTo>
                  <a:lnTo>
                    <a:pt x="1" y="1936"/>
                  </a:lnTo>
                  <a:lnTo>
                    <a:pt x="313" y="2030"/>
                  </a:lnTo>
                  <a:lnTo>
                    <a:pt x="656" y="2092"/>
                  </a:lnTo>
                  <a:lnTo>
                    <a:pt x="1000" y="2124"/>
                  </a:lnTo>
                  <a:lnTo>
                    <a:pt x="1749" y="2124"/>
                  </a:lnTo>
                  <a:lnTo>
                    <a:pt x="2187" y="2061"/>
                  </a:lnTo>
                  <a:lnTo>
                    <a:pt x="2593" y="1936"/>
                  </a:lnTo>
                  <a:lnTo>
                    <a:pt x="2999" y="1811"/>
                  </a:lnTo>
                  <a:lnTo>
                    <a:pt x="2936" y="1187"/>
                  </a:lnTo>
                  <a:lnTo>
                    <a:pt x="281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3836;p61">
              <a:extLst>
                <a:ext uri="{FF2B5EF4-FFF2-40B4-BE49-F238E27FC236}">
                  <a16:creationId xmlns:a16="http://schemas.microsoft.com/office/drawing/2014/main" id="{DE660107-44F1-6F96-B42A-6C47226235FB}"/>
                </a:ext>
              </a:extLst>
            </p:cNvPr>
            <p:cNvSpPr/>
            <p:nvPr/>
          </p:nvSpPr>
          <p:spPr>
            <a:xfrm>
              <a:off x="2862950" y="3764700"/>
              <a:ext cx="74975" cy="53100"/>
            </a:xfrm>
            <a:custGeom>
              <a:avLst/>
              <a:gdLst/>
              <a:ahLst/>
              <a:cxnLst/>
              <a:rect l="l" t="t" r="r" b="b"/>
              <a:pathLst>
                <a:path w="2999" h="2124" fill="none" extrusionOk="0">
                  <a:moveTo>
                    <a:pt x="2811" y="0"/>
                  </a:moveTo>
                  <a:lnTo>
                    <a:pt x="2811" y="0"/>
                  </a:lnTo>
                  <a:lnTo>
                    <a:pt x="2468" y="31"/>
                  </a:lnTo>
                  <a:lnTo>
                    <a:pt x="2155" y="125"/>
                  </a:lnTo>
                  <a:lnTo>
                    <a:pt x="1874" y="219"/>
                  </a:lnTo>
                  <a:lnTo>
                    <a:pt x="1593" y="375"/>
                  </a:lnTo>
                  <a:lnTo>
                    <a:pt x="1343" y="500"/>
                  </a:lnTo>
                  <a:lnTo>
                    <a:pt x="1125" y="687"/>
                  </a:lnTo>
                  <a:lnTo>
                    <a:pt x="719" y="1031"/>
                  </a:lnTo>
                  <a:lnTo>
                    <a:pt x="407" y="1343"/>
                  </a:lnTo>
                  <a:lnTo>
                    <a:pt x="188" y="1655"/>
                  </a:lnTo>
                  <a:lnTo>
                    <a:pt x="1" y="1936"/>
                  </a:lnTo>
                  <a:lnTo>
                    <a:pt x="1" y="1936"/>
                  </a:lnTo>
                  <a:lnTo>
                    <a:pt x="313" y="2030"/>
                  </a:lnTo>
                  <a:lnTo>
                    <a:pt x="656" y="2092"/>
                  </a:lnTo>
                  <a:lnTo>
                    <a:pt x="1000" y="2124"/>
                  </a:lnTo>
                  <a:lnTo>
                    <a:pt x="1343" y="2124"/>
                  </a:lnTo>
                  <a:lnTo>
                    <a:pt x="1343" y="2124"/>
                  </a:lnTo>
                  <a:lnTo>
                    <a:pt x="1749" y="2124"/>
                  </a:lnTo>
                  <a:lnTo>
                    <a:pt x="2187" y="2061"/>
                  </a:lnTo>
                  <a:lnTo>
                    <a:pt x="2593" y="1936"/>
                  </a:lnTo>
                  <a:lnTo>
                    <a:pt x="2999" y="1811"/>
                  </a:lnTo>
                  <a:lnTo>
                    <a:pt x="2999" y="1811"/>
                  </a:lnTo>
                  <a:lnTo>
                    <a:pt x="2936" y="1187"/>
                  </a:lnTo>
                  <a:lnTo>
                    <a:pt x="2936" y="1187"/>
                  </a:lnTo>
                  <a:lnTo>
                    <a:pt x="281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3837;p61">
              <a:extLst>
                <a:ext uri="{FF2B5EF4-FFF2-40B4-BE49-F238E27FC236}">
                  <a16:creationId xmlns:a16="http://schemas.microsoft.com/office/drawing/2014/main" id="{AF1FFEA6-B902-0FE1-9A3E-C84C67916C5A}"/>
                </a:ext>
              </a:extLst>
            </p:cNvPr>
            <p:cNvSpPr/>
            <p:nvPr/>
          </p:nvSpPr>
          <p:spPr>
            <a:xfrm>
              <a:off x="2426525" y="3559350"/>
              <a:ext cx="53900" cy="580900"/>
            </a:xfrm>
            <a:custGeom>
              <a:avLst/>
              <a:gdLst/>
              <a:ahLst/>
              <a:cxnLst/>
              <a:rect l="l" t="t" r="r" b="b"/>
              <a:pathLst>
                <a:path w="2156" h="23236" extrusionOk="0">
                  <a:moveTo>
                    <a:pt x="2124" y="1"/>
                  </a:moveTo>
                  <a:lnTo>
                    <a:pt x="2061" y="32"/>
                  </a:lnTo>
                  <a:lnTo>
                    <a:pt x="2061" y="63"/>
                  </a:lnTo>
                  <a:lnTo>
                    <a:pt x="1812" y="1156"/>
                  </a:lnTo>
                  <a:lnTo>
                    <a:pt x="1593" y="2249"/>
                  </a:lnTo>
                  <a:lnTo>
                    <a:pt x="1218" y="4467"/>
                  </a:lnTo>
                  <a:lnTo>
                    <a:pt x="1031" y="5560"/>
                  </a:lnTo>
                  <a:lnTo>
                    <a:pt x="875" y="6684"/>
                  </a:lnTo>
                  <a:lnTo>
                    <a:pt x="844" y="5841"/>
                  </a:lnTo>
                  <a:lnTo>
                    <a:pt x="875" y="4966"/>
                  </a:lnTo>
                  <a:lnTo>
                    <a:pt x="937" y="4123"/>
                  </a:lnTo>
                  <a:lnTo>
                    <a:pt x="1062" y="3280"/>
                  </a:lnTo>
                  <a:lnTo>
                    <a:pt x="1031" y="3249"/>
                  </a:lnTo>
                  <a:lnTo>
                    <a:pt x="1000" y="3217"/>
                  </a:lnTo>
                  <a:lnTo>
                    <a:pt x="968" y="3217"/>
                  </a:lnTo>
                  <a:lnTo>
                    <a:pt x="937" y="3249"/>
                  </a:lnTo>
                  <a:lnTo>
                    <a:pt x="844" y="3842"/>
                  </a:lnTo>
                  <a:lnTo>
                    <a:pt x="750" y="4404"/>
                  </a:lnTo>
                  <a:lnTo>
                    <a:pt x="719" y="4997"/>
                  </a:lnTo>
                  <a:lnTo>
                    <a:pt x="687" y="5591"/>
                  </a:lnTo>
                  <a:lnTo>
                    <a:pt x="719" y="6403"/>
                  </a:lnTo>
                  <a:lnTo>
                    <a:pt x="812" y="7246"/>
                  </a:lnTo>
                  <a:lnTo>
                    <a:pt x="594" y="8995"/>
                  </a:lnTo>
                  <a:lnTo>
                    <a:pt x="375" y="11212"/>
                  </a:lnTo>
                  <a:lnTo>
                    <a:pt x="188" y="13461"/>
                  </a:lnTo>
                  <a:lnTo>
                    <a:pt x="94" y="15709"/>
                  </a:lnTo>
                  <a:lnTo>
                    <a:pt x="32" y="17926"/>
                  </a:lnTo>
                  <a:lnTo>
                    <a:pt x="32" y="20456"/>
                  </a:lnTo>
                  <a:lnTo>
                    <a:pt x="0" y="21112"/>
                  </a:lnTo>
                  <a:lnTo>
                    <a:pt x="32" y="21768"/>
                  </a:lnTo>
                  <a:lnTo>
                    <a:pt x="63" y="22392"/>
                  </a:lnTo>
                  <a:lnTo>
                    <a:pt x="125" y="23048"/>
                  </a:lnTo>
                  <a:lnTo>
                    <a:pt x="125" y="23110"/>
                  </a:lnTo>
                  <a:lnTo>
                    <a:pt x="156" y="23173"/>
                  </a:lnTo>
                  <a:lnTo>
                    <a:pt x="219" y="23204"/>
                  </a:lnTo>
                  <a:lnTo>
                    <a:pt x="313" y="23235"/>
                  </a:lnTo>
                  <a:lnTo>
                    <a:pt x="687" y="23204"/>
                  </a:lnTo>
                  <a:lnTo>
                    <a:pt x="1031" y="23142"/>
                  </a:lnTo>
                  <a:lnTo>
                    <a:pt x="1406" y="23048"/>
                  </a:lnTo>
                  <a:lnTo>
                    <a:pt x="1718" y="22861"/>
                  </a:lnTo>
                  <a:lnTo>
                    <a:pt x="1749" y="22861"/>
                  </a:lnTo>
                  <a:lnTo>
                    <a:pt x="1749" y="22829"/>
                  </a:lnTo>
                  <a:lnTo>
                    <a:pt x="1687" y="22798"/>
                  </a:lnTo>
                  <a:lnTo>
                    <a:pt x="1406" y="22861"/>
                  </a:lnTo>
                  <a:lnTo>
                    <a:pt x="1093" y="22892"/>
                  </a:lnTo>
                  <a:lnTo>
                    <a:pt x="500" y="22892"/>
                  </a:lnTo>
                  <a:lnTo>
                    <a:pt x="531" y="22361"/>
                  </a:lnTo>
                  <a:lnTo>
                    <a:pt x="562" y="21861"/>
                  </a:lnTo>
                  <a:lnTo>
                    <a:pt x="562" y="20831"/>
                  </a:lnTo>
                  <a:lnTo>
                    <a:pt x="625" y="18613"/>
                  </a:lnTo>
                  <a:lnTo>
                    <a:pt x="719" y="16334"/>
                  </a:lnTo>
                  <a:lnTo>
                    <a:pt x="844" y="14054"/>
                  </a:lnTo>
                  <a:lnTo>
                    <a:pt x="968" y="11805"/>
                  </a:lnTo>
                  <a:lnTo>
                    <a:pt x="1156" y="9557"/>
                  </a:lnTo>
                  <a:lnTo>
                    <a:pt x="1374" y="7308"/>
                  </a:lnTo>
                  <a:lnTo>
                    <a:pt x="1593" y="5091"/>
                  </a:lnTo>
                  <a:lnTo>
                    <a:pt x="1874" y="2530"/>
                  </a:lnTo>
                  <a:lnTo>
                    <a:pt x="2030" y="1281"/>
                  </a:lnTo>
                  <a:lnTo>
                    <a:pt x="2155" y="63"/>
                  </a:lnTo>
                  <a:lnTo>
                    <a:pt x="2155" y="32"/>
                  </a:lnTo>
                  <a:lnTo>
                    <a:pt x="212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3838;p61">
              <a:extLst>
                <a:ext uri="{FF2B5EF4-FFF2-40B4-BE49-F238E27FC236}">
                  <a16:creationId xmlns:a16="http://schemas.microsoft.com/office/drawing/2014/main" id="{894F93D3-FF5D-7B98-8041-7C2ED4E3212A}"/>
                </a:ext>
              </a:extLst>
            </p:cNvPr>
            <p:cNvSpPr/>
            <p:nvPr/>
          </p:nvSpPr>
          <p:spPr>
            <a:xfrm>
              <a:off x="2898075" y="3527350"/>
              <a:ext cx="58600" cy="423950"/>
            </a:xfrm>
            <a:custGeom>
              <a:avLst/>
              <a:gdLst/>
              <a:ahLst/>
              <a:cxnLst/>
              <a:rect l="l" t="t" r="r" b="b"/>
              <a:pathLst>
                <a:path w="2344" h="16958" extrusionOk="0">
                  <a:moveTo>
                    <a:pt x="1" y="0"/>
                  </a:moveTo>
                  <a:lnTo>
                    <a:pt x="1" y="32"/>
                  </a:lnTo>
                  <a:lnTo>
                    <a:pt x="376" y="3311"/>
                  </a:lnTo>
                  <a:lnTo>
                    <a:pt x="563" y="4966"/>
                  </a:lnTo>
                  <a:lnTo>
                    <a:pt x="750" y="6590"/>
                  </a:lnTo>
                  <a:lnTo>
                    <a:pt x="1032" y="9088"/>
                  </a:lnTo>
                  <a:lnTo>
                    <a:pt x="1469" y="12461"/>
                  </a:lnTo>
                  <a:lnTo>
                    <a:pt x="2031" y="16708"/>
                  </a:lnTo>
                  <a:lnTo>
                    <a:pt x="1875" y="16802"/>
                  </a:lnTo>
                  <a:lnTo>
                    <a:pt x="1719" y="16864"/>
                  </a:lnTo>
                  <a:lnTo>
                    <a:pt x="1687" y="16895"/>
                  </a:lnTo>
                  <a:lnTo>
                    <a:pt x="1687" y="16927"/>
                  </a:lnTo>
                  <a:lnTo>
                    <a:pt x="1719" y="16958"/>
                  </a:lnTo>
                  <a:lnTo>
                    <a:pt x="1750" y="16958"/>
                  </a:lnTo>
                  <a:lnTo>
                    <a:pt x="2031" y="16864"/>
                  </a:lnTo>
                  <a:lnTo>
                    <a:pt x="2343" y="16739"/>
                  </a:lnTo>
                  <a:lnTo>
                    <a:pt x="2312" y="16240"/>
                  </a:lnTo>
                  <a:lnTo>
                    <a:pt x="2187" y="15084"/>
                  </a:lnTo>
                  <a:lnTo>
                    <a:pt x="1781" y="11493"/>
                  </a:lnTo>
                  <a:lnTo>
                    <a:pt x="1313" y="7527"/>
                  </a:lnTo>
                  <a:lnTo>
                    <a:pt x="1094" y="5903"/>
                  </a:lnTo>
                  <a:lnTo>
                    <a:pt x="938" y="4778"/>
                  </a:lnTo>
                  <a:lnTo>
                    <a:pt x="938" y="4248"/>
                  </a:lnTo>
                  <a:lnTo>
                    <a:pt x="969" y="3685"/>
                  </a:lnTo>
                  <a:lnTo>
                    <a:pt x="969" y="2905"/>
                  </a:lnTo>
                  <a:lnTo>
                    <a:pt x="938" y="2124"/>
                  </a:lnTo>
                  <a:lnTo>
                    <a:pt x="907" y="2093"/>
                  </a:lnTo>
                  <a:lnTo>
                    <a:pt x="907" y="2124"/>
                  </a:lnTo>
                  <a:lnTo>
                    <a:pt x="844" y="2905"/>
                  </a:lnTo>
                  <a:lnTo>
                    <a:pt x="844" y="3685"/>
                  </a:lnTo>
                  <a:lnTo>
                    <a:pt x="844" y="4216"/>
                  </a:lnTo>
                  <a:lnTo>
                    <a:pt x="813" y="4060"/>
                  </a:lnTo>
                  <a:lnTo>
                    <a:pt x="469" y="2030"/>
                  </a:lnTo>
                  <a:lnTo>
                    <a:pt x="95" y="32"/>
                  </a:lnTo>
                  <a:lnTo>
                    <a:pt x="6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3839;p61">
              <a:extLst>
                <a:ext uri="{FF2B5EF4-FFF2-40B4-BE49-F238E27FC236}">
                  <a16:creationId xmlns:a16="http://schemas.microsoft.com/office/drawing/2014/main" id="{AE49866F-1B40-2ABE-4EF3-8B69854B6B44}"/>
                </a:ext>
              </a:extLst>
            </p:cNvPr>
            <p:cNvSpPr/>
            <p:nvPr/>
          </p:nvSpPr>
          <p:spPr>
            <a:xfrm>
              <a:off x="2551450" y="2608425"/>
              <a:ext cx="371650" cy="418500"/>
            </a:xfrm>
            <a:custGeom>
              <a:avLst/>
              <a:gdLst/>
              <a:ahLst/>
              <a:cxnLst/>
              <a:rect l="l" t="t" r="r" b="b"/>
              <a:pathLst>
                <a:path w="14866" h="16740" extrusionOk="0">
                  <a:moveTo>
                    <a:pt x="12835" y="0"/>
                  </a:moveTo>
                  <a:lnTo>
                    <a:pt x="12086" y="63"/>
                  </a:lnTo>
                  <a:lnTo>
                    <a:pt x="11243" y="219"/>
                  </a:lnTo>
                  <a:lnTo>
                    <a:pt x="10399" y="406"/>
                  </a:lnTo>
                  <a:lnTo>
                    <a:pt x="9494" y="625"/>
                  </a:lnTo>
                  <a:lnTo>
                    <a:pt x="8557" y="937"/>
                  </a:lnTo>
                  <a:lnTo>
                    <a:pt x="7651" y="1312"/>
                  </a:lnTo>
                  <a:lnTo>
                    <a:pt x="6714" y="1718"/>
                  </a:lnTo>
                  <a:lnTo>
                    <a:pt x="5809" y="2155"/>
                  </a:lnTo>
                  <a:lnTo>
                    <a:pt x="4966" y="2686"/>
                  </a:lnTo>
                  <a:lnTo>
                    <a:pt x="4122" y="3217"/>
                  </a:lnTo>
                  <a:lnTo>
                    <a:pt x="3748" y="3529"/>
                  </a:lnTo>
                  <a:lnTo>
                    <a:pt x="3373" y="3810"/>
                  </a:lnTo>
                  <a:lnTo>
                    <a:pt x="3029" y="4154"/>
                  </a:lnTo>
                  <a:lnTo>
                    <a:pt x="2686" y="4466"/>
                  </a:lnTo>
                  <a:lnTo>
                    <a:pt x="2405" y="4810"/>
                  </a:lnTo>
                  <a:lnTo>
                    <a:pt x="2092" y="5153"/>
                  </a:lnTo>
                  <a:lnTo>
                    <a:pt x="1843" y="5497"/>
                  </a:lnTo>
                  <a:lnTo>
                    <a:pt x="1624" y="5871"/>
                  </a:lnTo>
                  <a:lnTo>
                    <a:pt x="1405" y="6246"/>
                  </a:lnTo>
                  <a:lnTo>
                    <a:pt x="1218" y="6621"/>
                  </a:lnTo>
                  <a:lnTo>
                    <a:pt x="874" y="7433"/>
                  </a:lnTo>
                  <a:lnTo>
                    <a:pt x="593" y="8245"/>
                  </a:lnTo>
                  <a:lnTo>
                    <a:pt x="375" y="9119"/>
                  </a:lnTo>
                  <a:lnTo>
                    <a:pt x="219" y="9963"/>
                  </a:lnTo>
                  <a:lnTo>
                    <a:pt x="94" y="10837"/>
                  </a:lnTo>
                  <a:lnTo>
                    <a:pt x="31" y="11649"/>
                  </a:lnTo>
                  <a:lnTo>
                    <a:pt x="0" y="12461"/>
                  </a:lnTo>
                  <a:lnTo>
                    <a:pt x="31" y="13242"/>
                  </a:lnTo>
                  <a:lnTo>
                    <a:pt x="94" y="13960"/>
                  </a:lnTo>
                  <a:lnTo>
                    <a:pt x="187" y="14616"/>
                  </a:lnTo>
                  <a:lnTo>
                    <a:pt x="312" y="15209"/>
                  </a:lnTo>
                  <a:lnTo>
                    <a:pt x="468" y="15709"/>
                  </a:lnTo>
                  <a:lnTo>
                    <a:pt x="656" y="16115"/>
                  </a:lnTo>
                  <a:lnTo>
                    <a:pt x="750" y="16271"/>
                  </a:lnTo>
                  <a:lnTo>
                    <a:pt x="874" y="16396"/>
                  </a:lnTo>
                  <a:lnTo>
                    <a:pt x="968" y="16489"/>
                  </a:lnTo>
                  <a:lnTo>
                    <a:pt x="1093" y="16552"/>
                  </a:lnTo>
                  <a:lnTo>
                    <a:pt x="1405" y="16646"/>
                  </a:lnTo>
                  <a:lnTo>
                    <a:pt x="1780" y="16708"/>
                  </a:lnTo>
                  <a:lnTo>
                    <a:pt x="2217" y="16739"/>
                  </a:lnTo>
                  <a:lnTo>
                    <a:pt x="2748" y="16739"/>
                  </a:lnTo>
                  <a:lnTo>
                    <a:pt x="3342" y="16708"/>
                  </a:lnTo>
                  <a:lnTo>
                    <a:pt x="3997" y="16646"/>
                  </a:lnTo>
                  <a:lnTo>
                    <a:pt x="4684" y="16552"/>
                  </a:lnTo>
                  <a:lnTo>
                    <a:pt x="5434" y="16427"/>
                  </a:lnTo>
                  <a:lnTo>
                    <a:pt x="6183" y="16271"/>
                  </a:lnTo>
                  <a:lnTo>
                    <a:pt x="6964" y="16052"/>
                  </a:lnTo>
                  <a:lnTo>
                    <a:pt x="7745" y="15834"/>
                  </a:lnTo>
                  <a:lnTo>
                    <a:pt x="8526" y="15553"/>
                  </a:lnTo>
                  <a:lnTo>
                    <a:pt x="9306" y="15271"/>
                  </a:lnTo>
                  <a:lnTo>
                    <a:pt x="10056" y="14928"/>
                  </a:lnTo>
                  <a:lnTo>
                    <a:pt x="10805" y="14584"/>
                  </a:lnTo>
                  <a:lnTo>
                    <a:pt x="11524" y="14178"/>
                  </a:lnTo>
                  <a:lnTo>
                    <a:pt x="11836" y="13929"/>
                  </a:lnTo>
                  <a:lnTo>
                    <a:pt x="12148" y="13648"/>
                  </a:lnTo>
                  <a:lnTo>
                    <a:pt x="12461" y="13304"/>
                  </a:lnTo>
                  <a:lnTo>
                    <a:pt x="12742" y="12929"/>
                  </a:lnTo>
                  <a:lnTo>
                    <a:pt x="12992" y="12523"/>
                  </a:lnTo>
                  <a:lnTo>
                    <a:pt x="13241" y="12055"/>
                  </a:lnTo>
                  <a:lnTo>
                    <a:pt x="13460" y="11555"/>
                  </a:lnTo>
                  <a:lnTo>
                    <a:pt x="13647" y="11056"/>
                  </a:lnTo>
                  <a:lnTo>
                    <a:pt x="13835" y="10525"/>
                  </a:lnTo>
                  <a:lnTo>
                    <a:pt x="14022" y="9963"/>
                  </a:lnTo>
                  <a:lnTo>
                    <a:pt x="14178" y="9369"/>
                  </a:lnTo>
                  <a:lnTo>
                    <a:pt x="14303" y="8776"/>
                  </a:lnTo>
                  <a:lnTo>
                    <a:pt x="14553" y="7589"/>
                  </a:lnTo>
                  <a:lnTo>
                    <a:pt x="14709" y="6371"/>
                  </a:lnTo>
                  <a:lnTo>
                    <a:pt x="14834" y="5184"/>
                  </a:lnTo>
                  <a:lnTo>
                    <a:pt x="14865" y="4029"/>
                  </a:lnTo>
                  <a:lnTo>
                    <a:pt x="14865" y="2998"/>
                  </a:lnTo>
                  <a:lnTo>
                    <a:pt x="14834" y="2061"/>
                  </a:lnTo>
                  <a:lnTo>
                    <a:pt x="14709" y="1250"/>
                  </a:lnTo>
                  <a:lnTo>
                    <a:pt x="14647" y="937"/>
                  </a:lnTo>
                  <a:lnTo>
                    <a:pt x="14553" y="656"/>
                  </a:lnTo>
                  <a:lnTo>
                    <a:pt x="14459" y="406"/>
                  </a:lnTo>
                  <a:lnTo>
                    <a:pt x="14366" y="250"/>
                  </a:lnTo>
                  <a:lnTo>
                    <a:pt x="14241" y="125"/>
                  </a:lnTo>
                  <a:lnTo>
                    <a:pt x="14116" y="63"/>
                  </a:lnTo>
                  <a:lnTo>
                    <a:pt x="13835" y="32"/>
                  </a:lnTo>
                  <a:lnTo>
                    <a:pt x="1352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3840;p61">
              <a:extLst>
                <a:ext uri="{FF2B5EF4-FFF2-40B4-BE49-F238E27FC236}">
                  <a16:creationId xmlns:a16="http://schemas.microsoft.com/office/drawing/2014/main" id="{0B4BE617-D25C-0CB7-50CC-4273D08ED0AE}"/>
                </a:ext>
              </a:extLst>
            </p:cNvPr>
            <p:cNvSpPr/>
            <p:nvPr/>
          </p:nvSpPr>
          <p:spPr>
            <a:xfrm>
              <a:off x="2526450" y="2606075"/>
              <a:ext cx="379475" cy="415375"/>
            </a:xfrm>
            <a:custGeom>
              <a:avLst/>
              <a:gdLst/>
              <a:ahLst/>
              <a:cxnLst/>
              <a:rect l="l" t="t" r="r" b="b"/>
              <a:pathLst>
                <a:path w="15179" h="16615" extrusionOk="0">
                  <a:moveTo>
                    <a:pt x="15116" y="1"/>
                  </a:moveTo>
                  <a:lnTo>
                    <a:pt x="14647" y="32"/>
                  </a:lnTo>
                  <a:lnTo>
                    <a:pt x="14179" y="63"/>
                  </a:lnTo>
                  <a:lnTo>
                    <a:pt x="13211" y="188"/>
                  </a:lnTo>
                  <a:lnTo>
                    <a:pt x="12243" y="375"/>
                  </a:lnTo>
                  <a:lnTo>
                    <a:pt x="11306" y="625"/>
                  </a:lnTo>
                  <a:lnTo>
                    <a:pt x="10338" y="906"/>
                  </a:lnTo>
                  <a:lnTo>
                    <a:pt x="9401" y="1187"/>
                  </a:lnTo>
                  <a:lnTo>
                    <a:pt x="7589" y="1812"/>
                  </a:lnTo>
                  <a:lnTo>
                    <a:pt x="6153" y="2312"/>
                  </a:lnTo>
                  <a:lnTo>
                    <a:pt x="5435" y="2593"/>
                  </a:lnTo>
                  <a:lnTo>
                    <a:pt x="4748" y="2936"/>
                  </a:lnTo>
                  <a:lnTo>
                    <a:pt x="4092" y="3280"/>
                  </a:lnTo>
                  <a:lnTo>
                    <a:pt x="3436" y="3654"/>
                  </a:lnTo>
                  <a:lnTo>
                    <a:pt x="2811" y="4092"/>
                  </a:lnTo>
                  <a:lnTo>
                    <a:pt x="2218" y="4591"/>
                  </a:lnTo>
                  <a:lnTo>
                    <a:pt x="1968" y="4841"/>
                  </a:lnTo>
                  <a:lnTo>
                    <a:pt x="1718" y="5122"/>
                  </a:lnTo>
                  <a:lnTo>
                    <a:pt x="1468" y="5403"/>
                  </a:lnTo>
                  <a:lnTo>
                    <a:pt x="1250" y="5684"/>
                  </a:lnTo>
                  <a:lnTo>
                    <a:pt x="1062" y="5997"/>
                  </a:lnTo>
                  <a:lnTo>
                    <a:pt x="875" y="6309"/>
                  </a:lnTo>
                  <a:lnTo>
                    <a:pt x="688" y="6621"/>
                  </a:lnTo>
                  <a:lnTo>
                    <a:pt x="532" y="6934"/>
                  </a:lnTo>
                  <a:lnTo>
                    <a:pt x="407" y="7277"/>
                  </a:lnTo>
                  <a:lnTo>
                    <a:pt x="282" y="7621"/>
                  </a:lnTo>
                  <a:lnTo>
                    <a:pt x="188" y="7964"/>
                  </a:lnTo>
                  <a:lnTo>
                    <a:pt x="126" y="8339"/>
                  </a:lnTo>
                  <a:lnTo>
                    <a:pt x="63" y="8682"/>
                  </a:lnTo>
                  <a:lnTo>
                    <a:pt x="32" y="9057"/>
                  </a:lnTo>
                  <a:lnTo>
                    <a:pt x="1" y="9432"/>
                  </a:lnTo>
                  <a:lnTo>
                    <a:pt x="1" y="9775"/>
                  </a:lnTo>
                  <a:lnTo>
                    <a:pt x="32" y="10650"/>
                  </a:lnTo>
                  <a:lnTo>
                    <a:pt x="94" y="11524"/>
                  </a:lnTo>
                  <a:lnTo>
                    <a:pt x="219" y="12399"/>
                  </a:lnTo>
                  <a:lnTo>
                    <a:pt x="375" y="13304"/>
                  </a:lnTo>
                  <a:lnTo>
                    <a:pt x="594" y="14179"/>
                  </a:lnTo>
                  <a:lnTo>
                    <a:pt x="875" y="15022"/>
                  </a:lnTo>
                  <a:lnTo>
                    <a:pt x="1031" y="15428"/>
                  </a:lnTo>
                  <a:lnTo>
                    <a:pt x="1219" y="15834"/>
                  </a:lnTo>
                  <a:lnTo>
                    <a:pt x="1406" y="16209"/>
                  </a:lnTo>
                  <a:lnTo>
                    <a:pt x="1625" y="16583"/>
                  </a:lnTo>
                  <a:lnTo>
                    <a:pt x="1656" y="16615"/>
                  </a:lnTo>
                  <a:lnTo>
                    <a:pt x="1718" y="16615"/>
                  </a:lnTo>
                  <a:lnTo>
                    <a:pt x="1750" y="16583"/>
                  </a:lnTo>
                  <a:lnTo>
                    <a:pt x="1750" y="16552"/>
                  </a:lnTo>
                  <a:lnTo>
                    <a:pt x="1281" y="14960"/>
                  </a:lnTo>
                  <a:lnTo>
                    <a:pt x="1031" y="14148"/>
                  </a:lnTo>
                  <a:lnTo>
                    <a:pt x="844" y="13304"/>
                  </a:lnTo>
                  <a:lnTo>
                    <a:pt x="688" y="12492"/>
                  </a:lnTo>
                  <a:lnTo>
                    <a:pt x="563" y="11649"/>
                  </a:lnTo>
                  <a:lnTo>
                    <a:pt x="469" y="10837"/>
                  </a:lnTo>
                  <a:lnTo>
                    <a:pt x="469" y="10025"/>
                  </a:lnTo>
                  <a:lnTo>
                    <a:pt x="500" y="9213"/>
                  </a:lnTo>
                  <a:lnTo>
                    <a:pt x="563" y="8807"/>
                  </a:lnTo>
                  <a:lnTo>
                    <a:pt x="625" y="8433"/>
                  </a:lnTo>
                  <a:lnTo>
                    <a:pt x="688" y="8027"/>
                  </a:lnTo>
                  <a:lnTo>
                    <a:pt x="813" y="7652"/>
                  </a:lnTo>
                  <a:lnTo>
                    <a:pt x="938" y="7277"/>
                  </a:lnTo>
                  <a:lnTo>
                    <a:pt x="1094" y="6902"/>
                  </a:lnTo>
                  <a:lnTo>
                    <a:pt x="1250" y="6559"/>
                  </a:lnTo>
                  <a:lnTo>
                    <a:pt x="1468" y="6215"/>
                  </a:lnTo>
                  <a:lnTo>
                    <a:pt x="1687" y="5872"/>
                  </a:lnTo>
                  <a:lnTo>
                    <a:pt x="1937" y="5528"/>
                  </a:lnTo>
                  <a:lnTo>
                    <a:pt x="2187" y="5216"/>
                  </a:lnTo>
                  <a:lnTo>
                    <a:pt x="2499" y="4904"/>
                  </a:lnTo>
                  <a:lnTo>
                    <a:pt x="2843" y="4591"/>
                  </a:lnTo>
                  <a:lnTo>
                    <a:pt x="3186" y="4310"/>
                  </a:lnTo>
                  <a:lnTo>
                    <a:pt x="3842" y="3842"/>
                  </a:lnTo>
                  <a:lnTo>
                    <a:pt x="4529" y="3436"/>
                  </a:lnTo>
                  <a:lnTo>
                    <a:pt x="5216" y="3061"/>
                  </a:lnTo>
                  <a:lnTo>
                    <a:pt x="5934" y="2718"/>
                  </a:lnTo>
                  <a:lnTo>
                    <a:pt x="6653" y="2405"/>
                  </a:lnTo>
                  <a:lnTo>
                    <a:pt x="7402" y="2124"/>
                  </a:lnTo>
                  <a:lnTo>
                    <a:pt x="8152" y="1906"/>
                  </a:lnTo>
                  <a:lnTo>
                    <a:pt x="8932" y="1656"/>
                  </a:lnTo>
                  <a:lnTo>
                    <a:pt x="10494" y="1250"/>
                  </a:lnTo>
                  <a:lnTo>
                    <a:pt x="12055" y="906"/>
                  </a:lnTo>
                  <a:lnTo>
                    <a:pt x="13586" y="563"/>
                  </a:lnTo>
                  <a:lnTo>
                    <a:pt x="15116" y="188"/>
                  </a:lnTo>
                  <a:lnTo>
                    <a:pt x="15178" y="157"/>
                  </a:lnTo>
                  <a:lnTo>
                    <a:pt x="15178" y="94"/>
                  </a:lnTo>
                  <a:lnTo>
                    <a:pt x="15178" y="32"/>
                  </a:lnTo>
                  <a:lnTo>
                    <a:pt x="1511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3841;p61">
              <a:extLst>
                <a:ext uri="{FF2B5EF4-FFF2-40B4-BE49-F238E27FC236}">
                  <a16:creationId xmlns:a16="http://schemas.microsoft.com/office/drawing/2014/main" id="{494C7B8D-F12F-CB08-40B7-1F015364F6E6}"/>
                </a:ext>
              </a:extLst>
            </p:cNvPr>
            <p:cNvSpPr/>
            <p:nvPr/>
          </p:nvSpPr>
          <p:spPr>
            <a:xfrm>
              <a:off x="2342975" y="2994875"/>
              <a:ext cx="334975" cy="562950"/>
            </a:xfrm>
            <a:custGeom>
              <a:avLst/>
              <a:gdLst/>
              <a:ahLst/>
              <a:cxnLst/>
              <a:rect l="l" t="t" r="r" b="b"/>
              <a:pathLst>
                <a:path w="13399" h="22518" extrusionOk="0">
                  <a:moveTo>
                    <a:pt x="9807" y="1"/>
                  </a:moveTo>
                  <a:lnTo>
                    <a:pt x="9557" y="32"/>
                  </a:lnTo>
                  <a:lnTo>
                    <a:pt x="9276" y="126"/>
                  </a:lnTo>
                  <a:lnTo>
                    <a:pt x="8714" y="376"/>
                  </a:lnTo>
                  <a:lnTo>
                    <a:pt x="8058" y="688"/>
                  </a:lnTo>
                  <a:lnTo>
                    <a:pt x="7371" y="1125"/>
                  </a:lnTo>
                  <a:lnTo>
                    <a:pt x="6621" y="1625"/>
                  </a:lnTo>
                  <a:lnTo>
                    <a:pt x="5872" y="2187"/>
                  </a:lnTo>
                  <a:lnTo>
                    <a:pt x="5122" y="2812"/>
                  </a:lnTo>
                  <a:lnTo>
                    <a:pt x="4342" y="3499"/>
                  </a:lnTo>
                  <a:lnTo>
                    <a:pt x="3623" y="4248"/>
                  </a:lnTo>
                  <a:lnTo>
                    <a:pt x="2905" y="5060"/>
                  </a:lnTo>
                  <a:lnTo>
                    <a:pt x="2249" y="5872"/>
                  </a:lnTo>
                  <a:lnTo>
                    <a:pt x="1656" y="6746"/>
                  </a:lnTo>
                  <a:lnTo>
                    <a:pt x="1375" y="7184"/>
                  </a:lnTo>
                  <a:lnTo>
                    <a:pt x="1125" y="7621"/>
                  </a:lnTo>
                  <a:lnTo>
                    <a:pt x="875" y="8058"/>
                  </a:lnTo>
                  <a:lnTo>
                    <a:pt x="688" y="8495"/>
                  </a:lnTo>
                  <a:lnTo>
                    <a:pt x="500" y="8964"/>
                  </a:lnTo>
                  <a:lnTo>
                    <a:pt x="344" y="9401"/>
                  </a:lnTo>
                  <a:lnTo>
                    <a:pt x="219" y="9869"/>
                  </a:lnTo>
                  <a:lnTo>
                    <a:pt x="126" y="10307"/>
                  </a:lnTo>
                  <a:lnTo>
                    <a:pt x="32" y="10775"/>
                  </a:lnTo>
                  <a:lnTo>
                    <a:pt x="1" y="11243"/>
                  </a:lnTo>
                  <a:lnTo>
                    <a:pt x="1" y="11712"/>
                  </a:lnTo>
                  <a:lnTo>
                    <a:pt x="1" y="12212"/>
                  </a:lnTo>
                  <a:lnTo>
                    <a:pt x="32" y="12711"/>
                  </a:lnTo>
                  <a:lnTo>
                    <a:pt x="94" y="13211"/>
                  </a:lnTo>
                  <a:lnTo>
                    <a:pt x="188" y="13679"/>
                  </a:lnTo>
                  <a:lnTo>
                    <a:pt x="282" y="14179"/>
                  </a:lnTo>
                  <a:lnTo>
                    <a:pt x="532" y="15178"/>
                  </a:lnTo>
                  <a:lnTo>
                    <a:pt x="844" y="16178"/>
                  </a:lnTo>
                  <a:lnTo>
                    <a:pt x="1187" y="17115"/>
                  </a:lnTo>
                  <a:lnTo>
                    <a:pt x="1593" y="18051"/>
                  </a:lnTo>
                  <a:lnTo>
                    <a:pt x="1999" y="18895"/>
                  </a:lnTo>
                  <a:lnTo>
                    <a:pt x="2437" y="19707"/>
                  </a:lnTo>
                  <a:lnTo>
                    <a:pt x="2874" y="20425"/>
                  </a:lnTo>
                  <a:lnTo>
                    <a:pt x="3311" y="21081"/>
                  </a:lnTo>
                  <a:lnTo>
                    <a:pt x="3717" y="21612"/>
                  </a:lnTo>
                  <a:lnTo>
                    <a:pt x="4092" y="22018"/>
                  </a:lnTo>
                  <a:lnTo>
                    <a:pt x="4404" y="22330"/>
                  </a:lnTo>
                  <a:lnTo>
                    <a:pt x="4560" y="22424"/>
                  </a:lnTo>
                  <a:lnTo>
                    <a:pt x="4685" y="22486"/>
                  </a:lnTo>
                  <a:lnTo>
                    <a:pt x="4810" y="22517"/>
                  </a:lnTo>
                  <a:lnTo>
                    <a:pt x="4966" y="22517"/>
                  </a:lnTo>
                  <a:lnTo>
                    <a:pt x="5122" y="22486"/>
                  </a:lnTo>
                  <a:lnTo>
                    <a:pt x="5310" y="22424"/>
                  </a:lnTo>
                  <a:lnTo>
                    <a:pt x="5747" y="22236"/>
                  </a:lnTo>
                  <a:lnTo>
                    <a:pt x="6247" y="21955"/>
                  </a:lnTo>
                  <a:lnTo>
                    <a:pt x="6809" y="21580"/>
                  </a:lnTo>
                  <a:lnTo>
                    <a:pt x="7402" y="21112"/>
                  </a:lnTo>
                  <a:lnTo>
                    <a:pt x="8027" y="20612"/>
                  </a:lnTo>
                  <a:lnTo>
                    <a:pt x="8651" y="20050"/>
                  </a:lnTo>
                  <a:lnTo>
                    <a:pt x="9276" y="19426"/>
                  </a:lnTo>
                  <a:lnTo>
                    <a:pt x="9932" y="18770"/>
                  </a:lnTo>
                  <a:lnTo>
                    <a:pt x="10525" y="18114"/>
                  </a:lnTo>
                  <a:lnTo>
                    <a:pt x="11118" y="17396"/>
                  </a:lnTo>
                  <a:lnTo>
                    <a:pt x="11649" y="16709"/>
                  </a:lnTo>
                  <a:lnTo>
                    <a:pt x="12149" y="16022"/>
                  </a:lnTo>
                  <a:lnTo>
                    <a:pt x="12586" y="15334"/>
                  </a:lnTo>
                  <a:lnTo>
                    <a:pt x="12930" y="14679"/>
                  </a:lnTo>
                  <a:lnTo>
                    <a:pt x="13117" y="14241"/>
                  </a:lnTo>
                  <a:lnTo>
                    <a:pt x="13242" y="13804"/>
                  </a:lnTo>
                  <a:lnTo>
                    <a:pt x="13336" y="13367"/>
                  </a:lnTo>
                  <a:lnTo>
                    <a:pt x="13398" y="12899"/>
                  </a:lnTo>
                  <a:lnTo>
                    <a:pt x="13398" y="12430"/>
                  </a:lnTo>
                  <a:lnTo>
                    <a:pt x="13398" y="11993"/>
                  </a:lnTo>
                  <a:lnTo>
                    <a:pt x="13336" y="11525"/>
                  </a:lnTo>
                  <a:lnTo>
                    <a:pt x="13273" y="11056"/>
                  </a:lnTo>
                  <a:lnTo>
                    <a:pt x="13086" y="10119"/>
                  </a:lnTo>
                  <a:lnTo>
                    <a:pt x="12836" y="9151"/>
                  </a:lnTo>
                  <a:lnTo>
                    <a:pt x="12305" y="7215"/>
                  </a:lnTo>
                  <a:lnTo>
                    <a:pt x="11930" y="5810"/>
                  </a:lnTo>
                  <a:lnTo>
                    <a:pt x="11556" y="4467"/>
                  </a:lnTo>
                  <a:lnTo>
                    <a:pt x="11181" y="3249"/>
                  </a:lnTo>
                  <a:lnTo>
                    <a:pt x="10837" y="2156"/>
                  </a:lnTo>
                  <a:lnTo>
                    <a:pt x="10494" y="1250"/>
                  </a:lnTo>
                  <a:lnTo>
                    <a:pt x="10213" y="563"/>
                  </a:lnTo>
                  <a:lnTo>
                    <a:pt x="10088" y="313"/>
                  </a:lnTo>
                  <a:lnTo>
                    <a:pt x="9994" y="126"/>
                  </a:lnTo>
                  <a:lnTo>
                    <a:pt x="9869" y="32"/>
                  </a:lnTo>
                  <a:lnTo>
                    <a:pt x="980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3842;p61">
              <a:extLst>
                <a:ext uri="{FF2B5EF4-FFF2-40B4-BE49-F238E27FC236}">
                  <a16:creationId xmlns:a16="http://schemas.microsoft.com/office/drawing/2014/main" id="{6999C6D7-7DE2-4F09-439A-3699ACC662BB}"/>
                </a:ext>
              </a:extLst>
            </p:cNvPr>
            <p:cNvSpPr/>
            <p:nvPr/>
          </p:nvSpPr>
          <p:spPr>
            <a:xfrm>
              <a:off x="2470250" y="2996450"/>
              <a:ext cx="234250" cy="563700"/>
            </a:xfrm>
            <a:custGeom>
              <a:avLst/>
              <a:gdLst/>
              <a:ahLst/>
              <a:cxnLst/>
              <a:rect l="l" t="t" r="r" b="b"/>
              <a:pathLst>
                <a:path w="9370" h="22548" extrusionOk="0">
                  <a:moveTo>
                    <a:pt x="4966" y="0"/>
                  </a:moveTo>
                  <a:lnTo>
                    <a:pt x="4934" y="32"/>
                  </a:lnTo>
                  <a:lnTo>
                    <a:pt x="4934" y="63"/>
                  </a:lnTo>
                  <a:lnTo>
                    <a:pt x="5153" y="844"/>
                  </a:lnTo>
                  <a:lnTo>
                    <a:pt x="5434" y="1593"/>
                  </a:lnTo>
                  <a:lnTo>
                    <a:pt x="5715" y="2374"/>
                  </a:lnTo>
                  <a:lnTo>
                    <a:pt x="5996" y="3123"/>
                  </a:lnTo>
                  <a:lnTo>
                    <a:pt x="6652" y="4622"/>
                  </a:lnTo>
                  <a:lnTo>
                    <a:pt x="7308" y="6090"/>
                  </a:lnTo>
                  <a:lnTo>
                    <a:pt x="7901" y="7589"/>
                  </a:lnTo>
                  <a:lnTo>
                    <a:pt x="8182" y="8370"/>
                  </a:lnTo>
                  <a:lnTo>
                    <a:pt x="8432" y="9119"/>
                  </a:lnTo>
                  <a:lnTo>
                    <a:pt x="8651" y="9900"/>
                  </a:lnTo>
                  <a:lnTo>
                    <a:pt x="8807" y="10681"/>
                  </a:lnTo>
                  <a:lnTo>
                    <a:pt x="8932" y="11493"/>
                  </a:lnTo>
                  <a:lnTo>
                    <a:pt x="9025" y="12305"/>
                  </a:lnTo>
                  <a:lnTo>
                    <a:pt x="9025" y="12804"/>
                  </a:lnTo>
                  <a:lnTo>
                    <a:pt x="9025" y="13304"/>
                  </a:lnTo>
                  <a:lnTo>
                    <a:pt x="8994" y="13772"/>
                  </a:lnTo>
                  <a:lnTo>
                    <a:pt x="8963" y="14272"/>
                  </a:lnTo>
                  <a:lnTo>
                    <a:pt x="8869" y="14741"/>
                  </a:lnTo>
                  <a:lnTo>
                    <a:pt x="8776" y="15209"/>
                  </a:lnTo>
                  <a:lnTo>
                    <a:pt x="8651" y="15677"/>
                  </a:lnTo>
                  <a:lnTo>
                    <a:pt x="8495" y="16115"/>
                  </a:lnTo>
                  <a:lnTo>
                    <a:pt x="8307" y="16552"/>
                  </a:lnTo>
                  <a:lnTo>
                    <a:pt x="8120" y="16989"/>
                  </a:lnTo>
                  <a:lnTo>
                    <a:pt x="7870" y="17395"/>
                  </a:lnTo>
                  <a:lnTo>
                    <a:pt x="7620" y="17801"/>
                  </a:lnTo>
                  <a:lnTo>
                    <a:pt x="7339" y="18176"/>
                  </a:lnTo>
                  <a:lnTo>
                    <a:pt x="7027" y="18551"/>
                  </a:lnTo>
                  <a:lnTo>
                    <a:pt x="6683" y="18894"/>
                  </a:lnTo>
                  <a:lnTo>
                    <a:pt x="6309" y="19238"/>
                  </a:lnTo>
                  <a:lnTo>
                    <a:pt x="5965" y="19519"/>
                  </a:lnTo>
                  <a:lnTo>
                    <a:pt x="5590" y="19769"/>
                  </a:lnTo>
                  <a:lnTo>
                    <a:pt x="4841" y="20237"/>
                  </a:lnTo>
                  <a:lnTo>
                    <a:pt x="4091" y="20643"/>
                  </a:lnTo>
                  <a:lnTo>
                    <a:pt x="3279" y="21018"/>
                  </a:lnTo>
                  <a:lnTo>
                    <a:pt x="2467" y="21361"/>
                  </a:lnTo>
                  <a:lnTo>
                    <a:pt x="1655" y="21674"/>
                  </a:lnTo>
                  <a:lnTo>
                    <a:pt x="63" y="22329"/>
                  </a:lnTo>
                  <a:lnTo>
                    <a:pt x="0" y="22329"/>
                  </a:lnTo>
                  <a:lnTo>
                    <a:pt x="0" y="22392"/>
                  </a:lnTo>
                  <a:lnTo>
                    <a:pt x="0" y="22454"/>
                  </a:lnTo>
                  <a:lnTo>
                    <a:pt x="63" y="22517"/>
                  </a:lnTo>
                  <a:lnTo>
                    <a:pt x="94" y="22548"/>
                  </a:lnTo>
                  <a:lnTo>
                    <a:pt x="156" y="22517"/>
                  </a:lnTo>
                  <a:lnTo>
                    <a:pt x="1749" y="21892"/>
                  </a:lnTo>
                  <a:lnTo>
                    <a:pt x="2530" y="21580"/>
                  </a:lnTo>
                  <a:lnTo>
                    <a:pt x="3310" y="21236"/>
                  </a:lnTo>
                  <a:lnTo>
                    <a:pt x="4060" y="20830"/>
                  </a:lnTo>
                  <a:lnTo>
                    <a:pt x="4778" y="20456"/>
                  </a:lnTo>
                  <a:lnTo>
                    <a:pt x="5465" y="20018"/>
                  </a:lnTo>
                  <a:lnTo>
                    <a:pt x="6121" y="19519"/>
                  </a:lnTo>
                  <a:lnTo>
                    <a:pt x="6746" y="19019"/>
                  </a:lnTo>
                  <a:lnTo>
                    <a:pt x="7308" y="18457"/>
                  </a:lnTo>
                  <a:lnTo>
                    <a:pt x="7558" y="18176"/>
                  </a:lnTo>
                  <a:lnTo>
                    <a:pt x="7808" y="17864"/>
                  </a:lnTo>
                  <a:lnTo>
                    <a:pt x="8026" y="17520"/>
                  </a:lnTo>
                  <a:lnTo>
                    <a:pt x="8245" y="17208"/>
                  </a:lnTo>
                  <a:lnTo>
                    <a:pt x="8463" y="16833"/>
                  </a:lnTo>
                  <a:lnTo>
                    <a:pt x="8620" y="16489"/>
                  </a:lnTo>
                  <a:lnTo>
                    <a:pt x="8807" y="16083"/>
                  </a:lnTo>
                  <a:lnTo>
                    <a:pt x="8932" y="15709"/>
                  </a:lnTo>
                  <a:lnTo>
                    <a:pt x="9057" y="15271"/>
                  </a:lnTo>
                  <a:lnTo>
                    <a:pt x="9182" y="14866"/>
                  </a:lnTo>
                  <a:lnTo>
                    <a:pt x="9244" y="14397"/>
                  </a:lnTo>
                  <a:lnTo>
                    <a:pt x="9307" y="13929"/>
                  </a:lnTo>
                  <a:lnTo>
                    <a:pt x="9369" y="13491"/>
                  </a:lnTo>
                  <a:lnTo>
                    <a:pt x="9369" y="13023"/>
                  </a:lnTo>
                  <a:lnTo>
                    <a:pt x="9369" y="12117"/>
                  </a:lnTo>
                  <a:lnTo>
                    <a:pt x="9275" y="11212"/>
                  </a:lnTo>
                  <a:lnTo>
                    <a:pt x="9119" y="10306"/>
                  </a:lnTo>
                  <a:lnTo>
                    <a:pt x="8932" y="9400"/>
                  </a:lnTo>
                  <a:lnTo>
                    <a:pt x="8682" y="8526"/>
                  </a:lnTo>
                  <a:lnTo>
                    <a:pt x="8401" y="7652"/>
                  </a:lnTo>
                  <a:lnTo>
                    <a:pt x="8057" y="6777"/>
                  </a:lnTo>
                  <a:lnTo>
                    <a:pt x="7714" y="5903"/>
                  </a:lnTo>
                  <a:lnTo>
                    <a:pt x="7339" y="5028"/>
                  </a:lnTo>
                  <a:lnTo>
                    <a:pt x="6558" y="3342"/>
                  </a:lnTo>
                  <a:lnTo>
                    <a:pt x="5778" y="1655"/>
                  </a:lnTo>
                  <a:lnTo>
                    <a:pt x="5028" y="32"/>
                  </a:lnTo>
                  <a:lnTo>
                    <a:pt x="499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3843;p61">
              <a:extLst>
                <a:ext uri="{FF2B5EF4-FFF2-40B4-BE49-F238E27FC236}">
                  <a16:creationId xmlns:a16="http://schemas.microsoft.com/office/drawing/2014/main" id="{65AC3E46-E46B-D1AB-94E1-8665A0EC8F09}"/>
                </a:ext>
              </a:extLst>
            </p:cNvPr>
            <p:cNvSpPr/>
            <p:nvPr/>
          </p:nvSpPr>
          <p:spPr>
            <a:xfrm>
              <a:off x="2318775" y="3001125"/>
              <a:ext cx="257675" cy="492675"/>
            </a:xfrm>
            <a:custGeom>
              <a:avLst/>
              <a:gdLst/>
              <a:ahLst/>
              <a:cxnLst/>
              <a:rect l="l" t="t" r="r" b="b"/>
              <a:pathLst>
                <a:path w="10307" h="19707" extrusionOk="0">
                  <a:moveTo>
                    <a:pt x="10150" y="1"/>
                  </a:moveTo>
                  <a:lnTo>
                    <a:pt x="8807" y="750"/>
                  </a:lnTo>
                  <a:lnTo>
                    <a:pt x="7464" y="1562"/>
                  </a:lnTo>
                  <a:lnTo>
                    <a:pt x="6777" y="1999"/>
                  </a:lnTo>
                  <a:lnTo>
                    <a:pt x="6090" y="2437"/>
                  </a:lnTo>
                  <a:lnTo>
                    <a:pt x="5435" y="2936"/>
                  </a:lnTo>
                  <a:lnTo>
                    <a:pt x="4779" y="3436"/>
                  </a:lnTo>
                  <a:lnTo>
                    <a:pt x="4154" y="3936"/>
                  </a:lnTo>
                  <a:lnTo>
                    <a:pt x="3561" y="4498"/>
                  </a:lnTo>
                  <a:lnTo>
                    <a:pt x="2967" y="5060"/>
                  </a:lnTo>
                  <a:lnTo>
                    <a:pt x="2437" y="5653"/>
                  </a:lnTo>
                  <a:lnTo>
                    <a:pt x="1937" y="6247"/>
                  </a:lnTo>
                  <a:lnTo>
                    <a:pt x="1468" y="6871"/>
                  </a:lnTo>
                  <a:lnTo>
                    <a:pt x="1062" y="7558"/>
                  </a:lnTo>
                  <a:lnTo>
                    <a:pt x="719" y="8214"/>
                  </a:lnTo>
                  <a:lnTo>
                    <a:pt x="563" y="8589"/>
                  </a:lnTo>
                  <a:lnTo>
                    <a:pt x="407" y="8964"/>
                  </a:lnTo>
                  <a:lnTo>
                    <a:pt x="282" y="9338"/>
                  </a:lnTo>
                  <a:lnTo>
                    <a:pt x="188" y="9713"/>
                  </a:lnTo>
                  <a:lnTo>
                    <a:pt x="126" y="10119"/>
                  </a:lnTo>
                  <a:lnTo>
                    <a:pt x="63" y="10494"/>
                  </a:lnTo>
                  <a:lnTo>
                    <a:pt x="32" y="10837"/>
                  </a:lnTo>
                  <a:lnTo>
                    <a:pt x="1" y="11212"/>
                  </a:lnTo>
                  <a:lnTo>
                    <a:pt x="32" y="11962"/>
                  </a:lnTo>
                  <a:lnTo>
                    <a:pt x="94" y="12711"/>
                  </a:lnTo>
                  <a:lnTo>
                    <a:pt x="250" y="13461"/>
                  </a:lnTo>
                  <a:lnTo>
                    <a:pt x="438" y="14179"/>
                  </a:lnTo>
                  <a:lnTo>
                    <a:pt x="688" y="14897"/>
                  </a:lnTo>
                  <a:lnTo>
                    <a:pt x="969" y="15615"/>
                  </a:lnTo>
                  <a:lnTo>
                    <a:pt x="1250" y="16334"/>
                  </a:lnTo>
                  <a:lnTo>
                    <a:pt x="1593" y="17021"/>
                  </a:lnTo>
                  <a:lnTo>
                    <a:pt x="2312" y="18395"/>
                  </a:lnTo>
                  <a:lnTo>
                    <a:pt x="3092" y="19706"/>
                  </a:lnTo>
                  <a:lnTo>
                    <a:pt x="3155" y="19706"/>
                  </a:lnTo>
                  <a:lnTo>
                    <a:pt x="3155" y="19675"/>
                  </a:lnTo>
                  <a:lnTo>
                    <a:pt x="2405" y="18301"/>
                  </a:lnTo>
                  <a:lnTo>
                    <a:pt x="2062" y="17614"/>
                  </a:lnTo>
                  <a:lnTo>
                    <a:pt x="1718" y="16896"/>
                  </a:lnTo>
                  <a:lnTo>
                    <a:pt x="1406" y="16178"/>
                  </a:lnTo>
                  <a:lnTo>
                    <a:pt x="1094" y="15428"/>
                  </a:lnTo>
                  <a:lnTo>
                    <a:pt x="844" y="14679"/>
                  </a:lnTo>
                  <a:lnTo>
                    <a:pt x="625" y="13929"/>
                  </a:lnTo>
                  <a:lnTo>
                    <a:pt x="469" y="13148"/>
                  </a:lnTo>
                  <a:lnTo>
                    <a:pt x="375" y="12399"/>
                  </a:lnTo>
                  <a:lnTo>
                    <a:pt x="313" y="11649"/>
                  </a:lnTo>
                  <a:lnTo>
                    <a:pt x="344" y="10869"/>
                  </a:lnTo>
                  <a:lnTo>
                    <a:pt x="375" y="10494"/>
                  </a:lnTo>
                  <a:lnTo>
                    <a:pt x="438" y="10119"/>
                  </a:lnTo>
                  <a:lnTo>
                    <a:pt x="500" y="9744"/>
                  </a:lnTo>
                  <a:lnTo>
                    <a:pt x="625" y="9370"/>
                  </a:lnTo>
                  <a:lnTo>
                    <a:pt x="750" y="8995"/>
                  </a:lnTo>
                  <a:lnTo>
                    <a:pt x="875" y="8620"/>
                  </a:lnTo>
                  <a:lnTo>
                    <a:pt x="1062" y="8245"/>
                  </a:lnTo>
                  <a:lnTo>
                    <a:pt x="1250" y="7871"/>
                  </a:lnTo>
                  <a:lnTo>
                    <a:pt x="1625" y="7246"/>
                  </a:lnTo>
                  <a:lnTo>
                    <a:pt x="2031" y="6653"/>
                  </a:lnTo>
                  <a:lnTo>
                    <a:pt x="2499" y="6059"/>
                  </a:lnTo>
                  <a:lnTo>
                    <a:pt x="2967" y="5497"/>
                  </a:lnTo>
                  <a:lnTo>
                    <a:pt x="3498" y="4966"/>
                  </a:lnTo>
                  <a:lnTo>
                    <a:pt x="4060" y="4435"/>
                  </a:lnTo>
                  <a:lnTo>
                    <a:pt x="4623" y="3936"/>
                  </a:lnTo>
                  <a:lnTo>
                    <a:pt x="5216" y="3436"/>
                  </a:lnTo>
                  <a:lnTo>
                    <a:pt x="5809" y="2999"/>
                  </a:lnTo>
                  <a:lnTo>
                    <a:pt x="6434" y="2530"/>
                  </a:lnTo>
                  <a:lnTo>
                    <a:pt x="7714" y="1687"/>
                  </a:lnTo>
                  <a:lnTo>
                    <a:pt x="8995" y="906"/>
                  </a:lnTo>
                  <a:lnTo>
                    <a:pt x="10244" y="219"/>
                  </a:lnTo>
                  <a:lnTo>
                    <a:pt x="10275" y="188"/>
                  </a:lnTo>
                  <a:lnTo>
                    <a:pt x="10306" y="157"/>
                  </a:lnTo>
                  <a:lnTo>
                    <a:pt x="10306" y="63"/>
                  </a:lnTo>
                  <a:lnTo>
                    <a:pt x="1024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3844;p61">
              <a:extLst>
                <a:ext uri="{FF2B5EF4-FFF2-40B4-BE49-F238E27FC236}">
                  <a16:creationId xmlns:a16="http://schemas.microsoft.com/office/drawing/2014/main" id="{11F5C0EB-15D1-685E-3F78-74453C169315}"/>
                </a:ext>
              </a:extLst>
            </p:cNvPr>
            <p:cNvSpPr/>
            <p:nvPr/>
          </p:nvSpPr>
          <p:spPr>
            <a:xfrm>
              <a:off x="2252425" y="3549200"/>
              <a:ext cx="345875" cy="458325"/>
            </a:xfrm>
            <a:custGeom>
              <a:avLst/>
              <a:gdLst/>
              <a:ahLst/>
              <a:cxnLst/>
              <a:rect l="l" t="t" r="r" b="b"/>
              <a:pathLst>
                <a:path w="13835" h="18333" extrusionOk="0">
                  <a:moveTo>
                    <a:pt x="8682" y="1"/>
                  </a:moveTo>
                  <a:lnTo>
                    <a:pt x="7245" y="688"/>
                  </a:lnTo>
                  <a:lnTo>
                    <a:pt x="6496" y="1063"/>
                  </a:lnTo>
                  <a:lnTo>
                    <a:pt x="5746" y="1469"/>
                  </a:lnTo>
                  <a:lnTo>
                    <a:pt x="5028" y="1874"/>
                  </a:lnTo>
                  <a:lnTo>
                    <a:pt x="4310" y="2343"/>
                  </a:lnTo>
                  <a:lnTo>
                    <a:pt x="3623" y="2811"/>
                  </a:lnTo>
                  <a:lnTo>
                    <a:pt x="2967" y="3311"/>
                  </a:lnTo>
                  <a:lnTo>
                    <a:pt x="2374" y="3811"/>
                  </a:lnTo>
                  <a:lnTo>
                    <a:pt x="1811" y="4373"/>
                  </a:lnTo>
                  <a:lnTo>
                    <a:pt x="1312" y="4935"/>
                  </a:lnTo>
                  <a:lnTo>
                    <a:pt x="875" y="5528"/>
                  </a:lnTo>
                  <a:lnTo>
                    <a:pt x="687" y="5841"/>
                  </a:lnTo>
                  <a:lnTo>
                    <a:pt x="500" y="6153"/>
                  </a:lnTo>
                  <a:lnTo>
                    <a:pt x="375" y="6465"/>
                  </a:lnTo>
                  <a:lnTo>
                    <a:pt x="250" y="6809"/>
                  </a:lnTo>
                  <a:lnTo>
                    <a:pt x="156" y="7121"/>
                  </a:lnTo>
                  <a:lnTo>
                    <a:pt x="63" y="7465"/>
                  </a:lnTo>
                  <a:lnTo>
                    <a:pt x="31" y="7808"/>
                  </a:lnTo>
                  <a:lnTo>
                    <a:pt x="0" y="8152"/>
                  </a:lnTo>
                  <a:lnTo>
                    <a:pt x="0" y="8901"/>
                  </a:lnTo>
                  <a:lnTo>
                    <a:pt x="94" y="9682"/>
                  </a:lnTo>
                  <a:lnTo>
                    <a:pt x="219" y="10494"/>
                  </a:lnTo>
                  <a:lnTo>
                    <a:pt x="406" y="11337"/>
                  </a:lnTo>
                  <a:lnTo>
                    <a:pt x="625" y="12180"/>
                  </a:lnTo>
                  <a:lnTo>
                    <a:pt x="875" y="13023"/>
                  </a:lnTo>
                  <a:lnTo>
                    <a:pt x="1124" y="13835"/>
                  </a:lnTo>
                  <a:lnTo>
                    <a:pt x="1437" y="14616"/>
                  </a:lnTo>
                  <a:lnTo>
                    <a:pt x="1718" y="15366"/>
                  </a:lnTo>
                  <a:lnTo>
                    <a:pt x="1999" y="16053"/>
                  </a:lnTo>
                  <a:lnTo>
                    <a:pt x="2561" y="17239"/>
                  </a:lnTo>
                  <a:lnTo>
                    <a:pt x="2780" y="17677"/>
                  </a:lnTo>
                  <a:lnTo>
                    <a:pt x="2998" y="18020"/>
                  </a:lnTo>
                  <a:lnTo>
                    <a:pt x="3154" y="18239"/>
                  </a:lnTo>
                  <a:lnTo>
                    <a:pt x="3248" y="18332"/>
                  </a:lnTo>
                  <a:lnTo>
                    <a:pt x="3404" y="18332"/>
                  </a:lnTo>
                  <a:lnTo>
                    <a:pt x="3716" y="18239"/>
                  </a:lnTo>
                  <a:lnTo>
                    <a:pt x="4122" y="18114"/>
                  </a:lnTo>
                  <a:lnTo>
                    <a:pt x="4653" y="17926"/>
                  </a:lnTo>
                  <a:lnTo>
                    <a:pt x="5309" y="17708"/>
                  </a:lnTo>
                  <a:lnTo>
                    <a:pt x="5996" y="17427"/>
                  </a:lnTo>
                  <a:lnTo>
                    <a:pt x="6777" y="17083"/>
                  </a:lnTo>
                  <a:lnTo>
                    <a:pt x="7558" y="16677"/>
                  </a:lnTo>
                  <a:lnTo>
                    <a:pt x="8401" y="16271"/>
                  </a:lnTo>
                  <a:lnTo>
                    <a:pt x="9213" y="15772"/>
                  </a:lnTo>
                  <a:lnTo>
                    <a:pt x="10025" y="15241"/>
                  </a:lnTo>
                  <a:lnTo>
                    <a:pt x="10837" y="14679"/>
                  </a:lnTo>
                  <a:lnTo>
                    <a:pt x="11555" y="14054"/>
                  </a:lnTo>
                  <a:lnTo>
                    <a:pt x="11899" y="13742"/>
                  </a:lnTo>
                  <a:lnTo>
                    <a:pt x="12242" y="13398"/>
                  </a:lnTo>
                  <a:lnTo>
                    <a:pt x="12554" y="13055"/>
                  </a:lnTo>
                  <a:lnTo>
                    <a:pt x="12835" y="12711"/>
                  </a:lnTo>
                  <a:lnTo>
                    <a:pt x="13085" y="12336"/>
                  </a:lnTo>
                  <a:lnTo>
                    <a:pt x="13335" y="11962"/>
                  </a:lnTo>
                  <a:lnTo>
                    <a:pt x="13523" y="11587"/>
                  </a:lnTo>
                  <a:lnTo>
                    <a:pt x="13679" y="11181"/>
                  </a:lnTo>
                  <a:lnTo>
                    <a:pt x="13772" y="10744"/>
                  </a:lnTo>
                  <a:lnTo>
                    <a:pt x="13804" y="10306"/>
                  </a:lnTo>
                  <a:lnTo>
                    <a:pt x="13835" y="9838"/>
                  </a:lnTo>
                  <a:lnTo>
                    <a:pt x="13804" y="9370"/>
                  </a:lnTo>
                  <a:lnTo>
                    <a:pt x="13741" y="8870"/>
                  </a:lnTo>
                  <a:lnTo>
                    <a:pt x="13647" y="8370"/>
                  </a:lnTo>
                  <a:lnTo>
                    <a:pt x="13523" y="7871"/>
                  </a:lnTo>
                  <a:lnTo>
                    <a:pt x="13366" y="7371"/>
                  </a:lnTo>
                  <a:lnTo>
                    <a:pt x="13210" y="6871"/>
                  </a:lnTo>
                  <a:lnTo>
                    <a:pt x="13023" y="6372"/>
                  </a:lnTo>
                  <a:lnTo>
                    <a:pt x="12554" y="5372"/>
                  </a:lnTo>
                  <a:lnTo>
                    <a:pt x="12055" y="4404"/>
                  </a:lnTo>
                  <a:lnTo>
                    <a:pt x="11524" y="3498"/>
                  </a:lnTo>
                  <a:lnTo>
                    <a:pt x="10993" y="2655"/>
                  </a:lnTo>
                  <a:lnTo>
                    <a:pt x="10431" y="1874"/>
                  </a:lnTo>
                  <a:lnTo>
                    <a:pt x="9931" y="1219"/>
                  </a:lnTo>
                  <a:lnTo>
                    <a:pt x="9494" y="688"/>
                  </a:lnTo>
                  <a:lnTo>
                    <a:pt x="9119" y="313"/>
                  </a:lnTo>
                  <a:lnTo>
                    <a:pt x="8838" y="63"/>
                  </a:lnTo>
                  <a:lnTo>
                    <a:pt x="8744" y="32"/>
                  </a:lnTo>
                  <a:lnTo>
                    <a:pt x="868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3845;p61">
              <a:extLst>
                <a:ext uri="{FF2B5EF4-FFF2-40B4-BE49-F238E27FC236}">
                  <a16:creationId xmlns:a16="http://schemas.microsoft.com/office/drawing/2014/main" id="{7EA9A38E-DA21-62DA-F0B0-2ECEB7877E3B}"/>
                </a:ext>
              </a:extLst>
            </p:cNvPr>
            <p:cNvSpPr/>
            <p:nvPr/>
          </p:nvSpPr>
          <p:spPr>
            <a:xfrm>
              <a:off x="2232900" y="3554675"/>
              <a:ext cx="222525" cy="464550"/>
            </a:xfrm>
            <a:custGeom>
              <a:avLst/>
              <a:gdLst/>
              <a:ahLst/>
              <a:cxnLst/>
              <a:rect l="l" t="t" r="r" b="b"/>
              <a:pathLst>
                <a:path w="8901" h="18582" extrusionOk="0">
                  <a:moveTo>
                    <a:pt x="8870" y="0"/>
                  </a:moveTo>
                  <a:lnTo>
                    <a:pt x="8245" y="250"/>
                  </a:lnTo>
                  <a:lnTo>
                    <a:pt x="7558" y="500"/>
                  </a:lnTo>
                  <a:lnTo>
                    <a:pt x="6902" y="812"/>
                  </a:lnTo>
                  <a:lnTo>
                    <a:pt x="6215" y="1156"/>
                  </a:lnTo>
                  <a:lnTo>
                    <a:pt x="5559" y="1499"/>
                  </a:lnTo>
                  <a:lnTo>
                    <a:pt x="4872" y="1905"/>
                  </a:lnTo>
                  <a:lnTo>
                    <a:pt x="4216" y="2311"/>
                  </a:lnTo>
                  <a:lnTo>
                    <a:pt x="3592" y="2780"/>
                  </a:lnTo>
                  <a:lnTo>
                    <a:pt x="2998" y="3248"/>
                  </a:lnTo>
                  <a:lnTo>
                    <a:pt x="2405" y="3779"/>
                  </a:lnTo>
                  <a:lnTo>
                    <a:pt x="1905" y="4310"/>
                  </a:lnTo>
                  <a:lnTo>
                    <a:pt x="1437" y="4872"/>
                  </a:lnTo>
                  <a:lnTo>
                    <a:pt x="1000" y="5465"/>
                  </a:lnTo>
                  <a:lnTo>
                    <a:pt x="656" y="6090"/>
                  </a:lnTo>
                  <a:lnTo>
                    <a:pt x="500" y="6434"/>
                  </a:lnTo>
                  <a:lnTo>
                    <a:pt x="375" y="6746"/>
                  </a:lnTo>
                  <a:lnTo>
                    <a:pt x="281" y="7089"/>
                  </a:lnTo>
                  <a:lnTo>
                    <a:pt x="188" y="7433"/>
                  </a:lnTo>
                  <a:lnTo>
                    <a:pt x="94" y="7776"/>
                  </a:lnTo>
                  <a:lnTo>
                    <a:pt x="63" y="8151"/>
                  </a:lnTo>
                  <a:lnTo>
                    <a:pt x="0" y="8869"/>
                  </a:lnTo>
                  <a:lnTo>
                    <a:pt x="0" y="9619"/>
                  </a:lnTo>
                  <a:lnTo>
                    <a:pt x="94" y="10368"/>
                  </a:lnTo>
                  <a:lnTo>
                    <a:pt x="219" y="11149"/>
                  </a:lnTo>
                  <a:lnTo>
                    <a:pt x="406" y="11899"/>
                  </a:lnTo>
                  <a:lnTo>
                    <a:pt x="625" y="12679"/>
                  </a:lnTo>
                  <a:lnTo>
                    <a:pt x="906" y="13429"/>
                  </a:lnTo>
                  <a:lnTo>
                    <a:pt x="1218" y="14147"/>
                  </a:lnTo>
                  <a:lnTo>
                    <a:pt x="1593" y="14866"/>
                  </a:lnTo>
                  <a:lnTo>
                    <a:pt x="1968" y="15584"/>
                  </a:lnTo>
                  <a:lnTo>
                    <a:pt x="2374" y="16240"/>
                  </a:lnTo>
                  <a:lnTo>
                    <a:pt x="2811" y="16895"/>
                  </a:lnTo>
                  <a:lnTo>
                    <a:pt x="3248" y="17489"/>
                  </a:lnTo>
                  <a:lnTo>
                    <a:pt x="3717" y="18051"/>
                  </a:lnTo>
                  <a:lnTo>
                    <a:pt x="4185" y="18551"/>
                  </a:lnTo>
                  <a:lnTo>
                    <a:pt x="4216" y="18582"/>
                  </a:lnTo>
                  <a:lnTo>
                    <a:pt x="4248" y="18551"/>
                  </a:lnTo>
                  <a:lnTo>
                    <a:pt x="4279" y="18519"/>
                  </a:lnTo>
                  <a:lnTo>
                    <a:pt x="4248" y="18457"/>
                  </a:lnTo>
                  <a:lnTo>
                    <a:pt x="3436" y="17301"/>
                  </a:lnTo>
                  <a:lnTo>
                    <a:pt x="2655" y="16052"/>
                  </a:lnTo>
                  <a:lnTo>
                    <a:pt x="2280" y="15428"/>
                  </a:lnTo>
                  <a:lnTo>
                    <a:pt x="1905" y="14772"/>
                  </a:lnTo>
                  <a:lnTo>
                    <a:pt x="1562" y="14085"/>
                  </a:lnTo>
                  <a:lnTo>
                    <a:pt x="1250" y="13398"/>
                  </a:lnTo>
                  <a:lnTo>
                    <a:pt x="969" y="12711"/>
                  </a:lnTo>
                  <a:lnTo>
                    <a:pt x="750" y="12024"/>
                  </a:lnTo>
                  <a:lnTo>
                    <a:pt x="563" y="11305"/>
                  </a:lnTo>
                  <a:lnTo>
                    <a:pt x="406" y="10587"/>
                  </a:lnTo>
                  <a:lnTo>
                    <a:pt x="313" y="9869"/>
                  </a:lnTo>
                  <a:lnTo>
                    <a:pt x="281" y="9151"/>
                  </a:lnTo>
                  <a:lnTo>
                    <a:pt x="313" y="8432"/>
                  </a:lnTo>
                  <a:lnTo>
                    <a:pt x="406" y="7714"/>
                  </a:lnTo>
                  <a:lnTo>
                    <a:pt x="500" y="7370"/>
                  </a:lnTo>
                  <a:lnTo>
                    <a:pt x="594" y="7027"/>
                  </a:lnTo>
                  <a:lnTo>
                    <a:pt x="719" y="6715"/>
                  </a:lnTo>
                  <a:lnTo>
                    <a:pt x="844" y="6371"/>
                  </a:lnTo>
                  <a:lnTo>
                    <a:pt x="1000" y="6059"/>
                  </a:lnTo>
                  <a:lnTo>
                    <a:pt x="1187" y="5747"/>
                  </a:lnTo>
                  <a:lnTo>
                    <a:pt x="1593" y="5153"/>
                  </a:lnTo>
                  <a:lnTo>
                    <a:pt x="2062" y="4591"/>
                  </a:lnTo>
                  <a:lnTo>
                    <a:pt x="2592" y="4029"/>
                  </a:lnTo>
                  <a:lnTo>
                    <a:pt x="3155" y="3529"/>
                  </a:lnTo>
                  <a:lnTo>
                    <a:pt x="3748" y="3030"/>
                  </a:lnTo>
                  <a:lnTo>
                    <a:pt x="4373" y="2561"/>
                  </a:lnTo>
                  <a:lnTo>
                    <a:pt x="5028" y="2124"/>
                  </a:lnTo>
                  <a:lnTo>
                    <a:pt x="5684" y="1718"/>
                  </a:lnTo>
                  <a:lnTo>
                    <a:pt x="6340" y="1343"/>
                  </a:lnTo>
                  <a:lnTo>
                    <a:pt x="6996" y="968"/>
                  </a:lnTo>
                  <a:lnTo>
                    <a:pt x="7652" y="656"/>
                  </a:lnTo>
                  <a:lnTo>
                    <a:pt x="8901" y="63"/>
                  </a:lnTo>
                  <a:lnTo>
                    <a:pt x="8901" y="32"/>
                  </a:lnTo>
                  <a:lnTo>
                    <a:pt x="890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3846;p61">
              <a:extLst>
                <a:ext uri="{FF2B5EF4-FFF2-40B4-BE49-F238E27FC236}">
                  <a16:creationId xmlns:a16="http://schemas.microsoft.com/office/drawing/2014/main" id="{C7A2A198-A8CB-CAAF-4F87-7B52A0953551}"/>
                </a:ext>
              </a:extLst>
            </p:cNvPr>
            <p:cNvSpPr/>
            <p:nvPr/>
          </p:nvSpPr>
          <p:spPr>
            <a:xfrm>
              <a:off x="1844875" y="3998125"/>
              <a:ext cx="619925" cy="579325"/>
            </a:xfrm>
            <a:custGeom>
              <a:avLst/>
              <a:gdLst/>
              <a:ahLst/>
              <a:cxnLst/>
              <a:rect l="l" t="t" r="r" b="b"/>
              <a:pathLst>
                <a:path w="24797" h="23173" extrusionOk="0">
                  <a:moveTo>
                    <a:pt x="19581" y="1"/>
                  </a:moveTo>
                  <a:lnTo>
                    <a:pt x="19269" y="188"/>
                  </a:lnTo>
                  <a:lnTo>
                    <a:pt x="18925" y="407"/>
                  </a:lnTo>
                  <a:lnTo>
                    <a:pt x="18551" y="656"/>
                  </a:lnTo>
                  <a:lnTo>
                    <a:pt x="18207" y="969"/>
                  </a:lnTo>
                  <a:lnTo>
                    <a:pt x="17832" y="1312"/>
                  </a:lnTo>
                  <a:lnTo>
                    <a:pt x="17489" y="1718"/>
                  </a:lnTo>
                  <a:lnTo>
                    <a:pt x="17114" y="2124"/>
                  </a:lnTo>
                  <a:lnTo>
                    <a:pt x="16771" y="2561"/>
                  </a:lnTo>
                  <a:lnTo>
                    <a:pt x="16458" y="3030"/>
                  </a:lnTo>
                  <a:lnTo>
                    <a:pt x="16115" y="3561"/>
                  </a:lnTo>
                  <a:lnTo>
                    <a:pt x="15834" y="4092"/>
                  </a:lnTo>
                  <a:lnTo>
                    <a:pt x="15553" y="4623"/>
                  </a:lnTo>
                  <a:lnTo>
                    <a:pt x="15303" y="5216"/>
                  </a:lnTo>
                  <a:lnTo>
                    <a:pt x="15084" y="5809"/>
                  </a:lnTo>
                  <a:lnTo>
                    <a:pt x="14928" y="6403"/>
                  </a:lnTo>
                  <a:lnTo>
                    <a:pt x="14772" y="7027"/>
                  </a:lnTo>
                  <a:lnTo>
                    <a:pt x="14553" y="8027"/>
                  </a:lnTo>
                  <a:lnTo>
                    <a:pt x="14335" y="8870"/>
                  </a:lnTo>
                  <a:lnTo>
                    <a:pt x="14179" y="9245"/>
                  </a:lnTo>
                  <a:lnTo>
                    <a:pt x="14054" y="9588"/>
                  </a:lnTo>
                  <a:lnTo>
                    <a:pt x="13897" y="9900"/>
                  </a:lnTo>
                  <a:lnTo>
                    <a:pt x="13741" y="10181"/>
                  </a:lnTo>
                  <a:lnTo>
                    <a:pt x="13554" y="10462"/>
                  </a:lnTo>
                  <a:lnTo>
                    <a:pt x="13367" y="10681"/>
                  </a:lnTo>
                  <a:lnTo>
                    <a:pt x="13179" y="10900"/>
                  </a:lnTo>
                  <a:lnTo>
                    <a:pt x="12961" y="11087"/>
                  </a:lnTo>
                  <a:lnTo>
                    <a:pt x="12742" y="11243"/>
                  </a:lnTo>
                  <a:lnTo>
                    <a:pt x="12492" y="11399"/>
                  </a:lnTo>
                  <a:lnTo>
                    <a:pt x="12242" y="11524"/>
                  </a:lnTo>
                  <a:lnTo>
                    <a:pt x="11992" y="11649"/>
                  </a:lnTo>
                  <a:lnTo>
                    <a:pt x="11399" y="11868"/>
                  </a:lnTo>
                  <a:lnTo>
                    <a:pt x="10775" y="12024"/>
                  </a:lnTo>
                  <a:lnTo>
                    <a:pt x="10056" y="12180"/>
                  </a:lnTo>
                  <a:lnTo>
                    <a:pt x="9244" y="12305"/>
                  </a:lnTo>
                  <a:lnTo>
                    <a:pt x="7433" y="12617"/>
                  </a:lnTo>
                  <a:lnTo>
                    <a:pt x="6371" y="12805"/>
                  </a:lnTo>
                  <a:lnTo>
                    <a:pt x="5247" y="13023"/>
                  </a:lnTo>
                  <a:lnTo>
                    <a:pt x="4747" y="13148"/>
                  </a:lnTo>
                  <a:lnTo>
                    <a:pt x="4279" y="13304"/>
                  </a:lnTo>
                  <a:lnTo>
                    <a:pt x="3842" y="13492"/>
                  </a:lnTo>
                  <a:lnTo>
                    <a:pt x="3436" y="13710"/>
                  </a:lnTo>
                  <a:lnTo>
                    <a:pt x="3030" y="13929"/>
                  </a:lnTo>
                  <a:lnTo>
                    <a:pt x="2686" y="14148"/>
                  </a:lnTo>
                  <a:lnTo>
                    <a:pt x="2343" y="14429"/>
                  </a:lnTo>
                  <a:lnTo>
                    <a:pt x="1999" y="14710"/>
                  </a:lnTo>
                  <a:lnTo>
                    <a:pt x="1718" y="14991"/>
                  </a:lnTo>
                  <a:lnTo>
                    <a:pt x="1437" y="15303"/>
                  </a:lnTo>
                  <a:lnTo>
                    <a:pt x="1187" y="15647"/>
                  </a:lnTo>
                  <a:lnTo>
                    <a:pt x="968" y="15990"/>
                  </a:lnTo>
                  <a:lnTo>
                    <a:pt x="750" y="16334"/>
                  </a:lnTo>
                  <a:lnTo>
                    <a:pt x="594" y="16677"/>
                  </a:lnTo>
                  <a:lnTo>
                    <a:pt x="438" y="17052"/>
                  </a:lnTo>
                  <a:lnTo>
                    <a:pt x="313" y="17427"/>
                  </a:lnTo>
                  <a:lnTo>
                    <a:pt x="188" y="17801"/>
                  </a:lnTo>
                  <a:lnTo>
                    <a:pt x="125" y="18207"/>
                  </a:lnTo>
                  <a:lnTo>
                    <a:pt x="63" y="18582"/>
                  </a:lnTo>
                  <a:lnTo>
                    <a:pt x="32" y="18957"/>
                  </a:lnTo>
                  <a:lnTo>
                    <a:pt x="0" y="19363"/>
                  </a:lnTo>
                  <a:lnTo>
                    <a:pt x="32" y="19738"/>
                  </a:lnTo>
                  <a:lnTo>
                    <a:pt x="63" y="20112"/>
                  </a:lnTo>
                  <a:lnTo>
                    <a:pt x="125" y="20487"/>
                  </a:lnTo>
                  <a:lnTo>
                    <a:pt x="219" y="20862"/>
                  </a:lnTo>
                  <a:lnTo>
                    <a:pt x="313" y="21237"/>
                  </a:lnTo>
                  <a:lnTo>
                    <a:pt x="438" y="21580"/>
                  </a:lnTo>
                  <a:lnTo>
                    <a:pt x="594" y="21924"/>
                  </a:lnTo>
                  <a:lnTo>
                    <a:pt x="781" y="22267"/>
                  </a:lnTo>
                  <a:lnTo>
                    <a:pt x="1000" y="22579"/>
                  </a:lnTo>
                  <a:lnTo>
                    <a:pt x="1218" y="22892"/>
                  </a:lnTo>
                  <a:lnTo>
                    <a:pt x="1468" y="23173"/>
                  </a:lnTo>
                  <a:lnTo>
                    <a:pt x="1406" y="23017"/>
                  </a:lnTo>
                  <a:lnTo>
                    <a:pt x="1281" y="22579"/>
                  </a:lnTo>
                  <a:lnTo>
                    <a:pt x="1218" y="22267"/>
                  </a:lnTo>
                  <a:lnTo>
                    <a:pt x="1156" y="21924"/>
                  </a:lnTo>
                  <a:lnTo>
                    <a:pt x="1125" y="21518"/>
                  </a:lnTo>
                  <a:lnTo>
                    <a:pt x="1125" y="21112"/>
                  </a:lnTo>
                  <a:lnTo>
                    <a:pt x="1156" y="20674"/>
                  </a:lnTo>
                  <a:lnTo>
                    <a:pt x="1250" y="20206"/>
                  </a:lnTo>
                  <a:lnTo>
                    <a:pt x="1406" y="19769"/>
                  </a:lnTo>
                  <a:lnTo>
                    <a:pt x="1655" y="19300"/>
                  </a:lnTo>
                  <a:lnTo>
                    <a:pt x="1812" y="19082"/>
                  </a:lnTo>
                  <a:lnTo>
                    <a:pt x="1968" y="18863"/>
                  </a:lnTo>
                  <a:lnTo>
                    <a:pt x="2155" y="18676"/>
                  </a:lnTo>
                  <a:lnTo>
                    <a:pt x="2374" y="18457"/>
                  </a:lnTo>
                  <a:lnTo>
                    <a:pt x="2624" y="18270"/>
                  </a:lnTo>
                  <a:lnTo>
                    <a:pt x="2873" y="18082"/>
                  </a:lnTo>
                  <a:lnTo>
                    <a:pt x="3186" y="17895"/>
                  </a:lnTo>
                  <a:lnTo>
                    <a:pt x="3498" y="17739"/>
                  </a:lnTo>
                  <a:lnTo>
                    <a:pt x="3810" y="17583"/>
                  </a:lnTo>
                  <a:lnTo>
                    <a:pt x="4154" y="17458"/>
                  </a:lnTo>
                  <a:lnTo>
                    <a:pt x="4529" y="17364"/>
                  </a:lnTo>
                  <a:lnTo>
                    <a:pt x="4903" y="17302"/>
                  </a:lnTo>
                  <a:lnTo>
                    <a:pt x="5684" y="17208"/>
                  </a:lnTo>
                  <a:lnTo>
                    <a:pt x="6559" y="17146"/>
                  </a:lnTo>
                  <a:lnTo>
                    <a:pt x="7464" y="17146"/>
                  </a:lnTo>
                  <a:lnTo>
                    <a:pt x="8401" y="17208"/>
                  </a:lnTo>
                  <a:lnTo>
                    <a:pt x="10369" y="17333"/>
                  </a:lnTo>
                  <a:lnTo>
                    <a:pt x="11992" y="17458"/>
                  </a:lnTo>
                  <a:lnTo>
                    <a:pt x="12836" y="17489"/>
                  </a:lnTo>
                  <a:lnTo>
                    <a:pt x="13648" y="17520"/>
                  </a:lnTo>
                  <a:lnTo>
                    <a:pt x="14460" y="17520"/>
                  </a:lnTo>
                  <a:lnTo>
                    <a:pt x="15303" y="17489"/>
                  </a:lnTo>
                  <a:lnTo>
                    <a:pt x="16115" y="17427"/>
                  </a:lnTo>
                  <a:lnTo>
                    <a:pt x="16927" y="17333"/>
                  </a:lnTo>
                  <a:lnTo>
                    <a:pt x="17707" y="17177"/>
                  </a:lnTo>
                  <a:lnTo>
                    <a:pt x="18457" y="16989"/>
                  </a:lnTo>
                  <a:lnTo>
                    <a:pt x="19238" y="16740"/>
                  </a:lnTo>
                  <a:lnTo>
                    <a:pt x="19956" y="16396"/>
                  </a:lnTo>
                  <a:lnTo>
                    <a:pt x="20300" y="16209"/>
                  </a:lnTo>
                  <a:lnTo>
                    <a:pt x="20643" y="16021"/>
                  </a:lnTo>
                  <a:lnTo>
                    <a:pt x="20987" y="15771"/>
                  </a:lnTo>
                  <a:lnTo>
                    <a:pt x="21299" y="15522"/>
                  </a:lnTo>
                  <a:lnTo>
                    <a:pt x="21642" y="15272"/>
                  </a:lnTo>
                  <a:lnTo>
                    <a:pt x="21955" y="14991"/>
                  </a:lnTo>
                  <a:lnTo>
                    <a:pt x="22236" y="14678"/>
                  </a:lnTo>
                  <a:lnTo>
                    <a:pt x="22548" y="14335"/>
                  </a:lnTo>
                  <a:lnTo>
                    <a:pt x="23110" y="13617"/>
                  </a:lnTo>
                  <a:lnTo>
                    <a:pt x="23579" y="12898"/>
                  </a:lnTo>
                  <a:lnTo>
                    <a:pt x="23953" y="12211"/>
                  </a:lnTo>
                  <a:lnTo>
                    <a:pt x="24266" y="11493"/>
                  </a:lnTo>
                  <a:lnTo>
                    <a:pt x="24484" y="10837"/>
                  </a:lnTo>
                  <a:lnTo>
                    <a:pt x="24672" y="10150"/>
                  </a:lnTo>
                  <a:lnTo>
                    <a:pt x="24765" y="9494"/>
                  </a:lnTo>
                  <a:lnTo>
                    <a:pt x="24797" y="8839"/>
                  </a:lnTo>
                  <a:lnTo>
                    <a:pt x="24765" y="8214"/>
                  </a:lnTo>
                  <a:lnTo>
                    <a:pt x="24703" y="7589"/>
                  </a:lnTo>
                  <a:lnTo>
                    <a:pt x="24609" y="6996"/>
                  </a:lnTo>
                  <a:lnTo>
                    <a:pt x="24422" y="6403"/>
                  </a:lnTo>
                  <a:lnTo>
                    <a:pt x="24234" y="5841"/>
                  </a:lnTo>
                  <a:lnTo>
                    <a:pt x="24016" y="5310"/>
                  </a:lnTo>
                  <a:lnTo>
                    <a:pt x="23766" y="4779"/>
                  </a:lnTo>
                  <a:lnTo>
                    <a:pt x="23485" y="4279"/>
                  </a:lnTo>
                  <a:lnTo>
                    <a:pt x="23173" y="3779"/>
                  </a:lnTo>
                  <a:lnTo>
                    <a:pt x="22860" y="3342"/>
                  </a:lnTo>
                  <a:lnTo>
                    <a:pt x="22548" y="2905"/>
                  </a:lnTo>
                  <a:lnTo>
                    <a:pt x="22205" y="2499"/>
                  </a:lnTo>
                  <a:lnTo>
                    <a:pt x="21580" y="1781"/>
                  </a:lnTo>
                  <a:lnTo>
                    <a:pt x="20955" y="1156"/>
                  </a:lnTo>
                  <a:lnTo>
                    <a:pt x="20393" y="656"/>
                  </a:lnTo>
                  <a:lnTo>
                    <a:pt x="19987" y="313"/>
                  </a:lnTo>
                  <a:lnTo>
                    <a:pt x="1958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3847;p61">
              <a:extLst>
                <a:ext uri="{FF2B5EF4-FFF2-40B4-BE49-F238E27FC236}">
                  <a16:creationId xmlns:a16="http://schemas.microsoft.com/office/drawing/2014/main" id="{5A194FA0-0B17-3CC2-99C9-0A042C90C30F}"/>
                </a:ext>
              </a:extLst>
            </p:cNvPr>
            <p:cNvSpPr/>
            <p:nvPr/>
          </p:nvSpPr>
          <p:spPr>
            <a:xfrm>
              <a:off x="1844875" y="3998125"/>
              <a:ext cx="619925" cy="579325"/>
            </a:xfrm>
            <a:custGeom>
              <a:avLst/>
              <a:gdLst/>
              <a:ahLst/>
              <a:cxnLst/>
              <a:rect l="l" t="t" r="r" b="b"/>
              <a:pathLst>
                <a:path w="24797" h="23173" fill="none" extrusionOk="0">
                  <a:moveTo>
                    <a:pt x="19581" y="1"/>
                  </a:moveTo>
                  <a:lnTo>
                    <a:pt x="19581" y="1"/>
                  </a:lnTo>
                  <a:lnTo>
                    <a:pt x="19269" y="188"/>
                  </a:lnTo>
                  <a:lnTo>
                    <a:pt x="18925" y="407"/>
                  </a:lnTo>
                  <a:lnTo>
                    <a:pt x="18551" y="656"/>
                  </a:lnTo>
                  <a:lnTo>
                    <a:pt x="18207" y="969"/>
                  </a:lnTo>
                  <a:lnTo>
                    <a:pt x="17832" y="1312"/>
                  </a:lnTo>
                  <a:lnTo>
                    <a:pt x="17489" y="1718"/>
                  </a:lnTo>
                  <a:lnTo>
                    <a:pt x="17114" y="2124"/>
                  </a:lnTo>
                  <a:lnTo>
                    <a:pt x="16771" y="2561"/>
                  </a:lnTo>
                  <a:lnTo>
                    <a:pt x="16458" y="3030"/>
                  </a:lnTo>
                  <a:lnTo>
                    <a:pt x="16115" y="3561"/>
                  </a:lnTo>
                  <a:lnTo>
                    <a:pt x="15834" y="4092"/>
                  </a:lnTo>
                  <a:lnTo>
                    <a:pt x="15553" y="4623"/>
                  </a:lnTo>
                  <a:lnTo>
                    <a:pt x="15303" y="5216"/>
                  </a:lnTo>
                  <a:lnTo>
                    <a:pt x="15084" y="5809"/>
                  </a:lnTo>
                  <a:lnTo>
                    <a:pt x="14928" y="6403"/>
                  </a:lnTo>
                  <a:lnTo>
                    <a:pt x="14772" y="7027"/>
                  </a:lnTo>
                  <a:lnTo>
                    <a:pt x="14772" y="7027"/>
                  </a:lnTo>
                  <a:lnTo>
                    <a:pt x="14553" y="8027"/>
                  </a:lnTo>
                  <a:lnTo>
                    <a:pt x="14335" y="8870"/>
                  </a:lnTo>
                  <a:lnTo>
                    <a:pt x="14179" y="9245"/>
                  </a:lnTo>
                  <a:lnTo>
                    <a:pt x="14054" y="9588"/>
                  </a:lnTo>
                  <a:lnTo>
                    <a:pt x="13897" y="9900"/>
                  </a:lnTo>
                  <a:lnTo>
                    <a:pt x="13741" y="10181"/>
                  </a:lnTo>
                  <a:lnTo>
                    <a:pt x="13554" y="10462"/>
                  </a:lnTo>
                  <a:lnTo>
                    <a:pt x="13367" y="10681"/>
                  </a:lnTo>
                  <a:lnTo>
                    <a:pt x="13179" y="10900"/>
                  </a:lnTo>
                  <a:lnTo>
                    <a:pt x="12961" y="11087"/>
                  </a:lnTo>
                  <a:lnTo>
                    <a:pt x="12742" y="11243"/>
                  </a:lnTo>
                  <a:lnTo>
                    <a:pt x="12492" y="11399"/>
                  </a:lnTo>
                  <a:lnTo>
                    <a:pt x="12242" y="11524"/>
                  </a:lnTo>
                  <a:lnTo>
                    <a:pt x="11992" y="11649"/>
                  </a:lnTo>
                  <a:lnTo>
                    <a:pt x="11399" y="11868"/>
                  </a:lnTo>
                  <a:lnTo>
                    <a:pt x="10775" y="12024"/>
                  </a:lnTo>
                  <a:lnTo>
                    <a:pt x="10056" y="12180"/>
                  </a:lnTo>
                  <a:lnTo>
                    <a:pt x="9244" y="12305"/>
                  </a:lnTo>
                  <a:lnTo>
                    <a:pt x="7433" y="12617"/>
                  </a:lnTo>
                  <a:lnTo>
                    <a:pt x="6371" y="12805"/>
                  </a:lnTo>
                  <a:lnTo>
                    <a:pt x="5247" y="13023"/>
                  </a:lnTo>
                  <a:lnTo>
                    <a:pt x="5247" y="13023"/>
                  </a:lnTo>
                  <a:lnTo>
                    <a:pt x="4747" y="13148"/>
                  </a:lnTo>
                  <a:lnTo>
                    <a:pt x="4279" y="13304"/>
                  </a:lnTo>
                  <a:lnTo>
                    <a:pt x="3842" y="13492"/>
                  </a:lnTo>
                  <a:lnTo>
                    <a:pt x="3436" y="13710"/>
                  </a:lnTo>
                  <a:lnTo>
                    <a:pt x="3030" y="13929"/>
                  </a:lnTo>
                  <a:lnTo>
                    <a:pt x="2686" y="14148"/>
                  </a:lnTo>
                  <a:lnTo>
                    <a:pt x="2343" y="14429"/>
                  </a:lnTo>
                  <a:lnTo>
                    <a:pt x="1999" y="14710"/>
                  </a:lnTo>
                  <a:lnTo>
                    <a:pt x="1718" y="14991"/>
                  </a:lnTo>
                  <a:lnTo>
                    <a:pt x="1437" y="15303"/>
                  </a:lnTo>
                  <a:lnTo>
                    <a:pt x="1187" y="15647"/>
                  </a:lnTo>
                  <a:lnTo>
                    <a:pt x="968" y="15990"/>
                  </a:lnTo>
                  <a:lnTo>
                    <a:pt x="750" y="16334"/>
                  </a:lnTo>
                  <a:lnTo>
                    <a:pt x="594" y="16677"/>
                  </a:lnTo>
                  <a:lnTo>
                    <a:pt x="438" y="17052"/>
                  </a:lnTo>
                  <a:lnTo>
                    <a:pt x="313" y="17427"/>
                  </a:lnTo>
                  <a:lnTo>
                    <a:pt x="188" y="17801"/>
                  </a:lnTo>
                  <a:lnTo>
                    <a:pt x="125" y="18207"/>
                  </a:lnTo>
                  <a:lnTo>
                    <a:pt x="63" y="18582"/>
                  </a:lnTo>
                  <a:lnTo>
                    <a:pt x="32" y="18957"/>
                  </a:lnTo>
                  <a:lnTo>
                    <a:pt x="0" y="19363"/>
                  </a:lnTo>
                  <a:lnTo>
                    <a:pt x="32" y="19738"/>
                  </a:lnTo>
                  <a:lnTo>
                    <a:pt x="63" y="20112"/>
                  </a:lnTo>
                  <a:lnTo>
                    <a:pt x="125" y="20487"/>
                  </a:lnTo>
                  <a:lnTo>
                    <a:pt x="219" y="20862"/>
                  </a:lnTo>
                  <a:lnTo>
                    <a:pt x="313" y="21237"/>
                  </a:lnTo>
                  <a:lnTo>
                    <a:pt x="438" y="21580"/>
                  </a:lnTo>
                  <a:lnTo>
                    <a:pt x="594" y="21924"/>
                  </a:lnTo>
                  <a:lnTo>
                    <a:pt x="781" y="22267"/>
                  </a:lnTo>
                  <a:lnTo>
                    <a:pt x="1000" y="22579"/>
                  </a:lnTo>
                  <a:lnTo>
                    <a:pt x="1218" y="22892"/>
                  </a:lnTo>
                  <a:lnTo>
                    <a:pt x="1468" y="23173"/>
                  </a:lnTo>
                  <a:lnTo>
                    <a:pt x="1468" y="23173"/>
                  </a:lnTo>
                  <a:lnTo>
                    <a:pt x="1406" y="23017"/>
                  </a:lnTo>
                  <a:lnTo>
                    <a:pt x="1281" y="22579"/>
                  </a:lnTo>
                  <a:lnTo>
                    <a:pt x="1218" y="22267"/>
                  </a:lnTo>
                  <a:lnTo>
                    <a:pt x="1156" y="21924"/>
                  </a:lnTo>
                  <a:lnTo>
                    <a:pt x="1125" y="21518"/>
                  </a:lnTo>
                  <a:lnTo>
                    <a:pt x="1125" y="21112"/>
                  </a:lnTo>
                  <a:lnTo>
                    <a:pt x="1156" y="20674"/>
                  </a:lnTo>
                  <a:lnTo>
                    <a:pt x="1250" y="20206"/>
                  </a:lnTo>
                  <a:lnTo>
                    <a:pt x="1406" y="19769"/>
                  </a:lnTo>
                  <a:lnTo>
                    <a:pt x="1655" y="19300"/>
                  </a:lnTo>
                  <a:lnTo>
                    <a:pt x="1812" y="19082"/>
                  </a:lnTo>
                  <a:lnTo>
                    <a:pt x="1968" y="18863"/>
                  </a:lnTo>
                  <a:lnTo>
                    <a:pt x="2155" y="18676"/>
                  </a:lnTo>
                  <a:lnTo>
                    <a:pt x="2374" y="18457"/>
                  </a:lnTo>
                  <a:lnTo>
                    <a:pt x="2624" y="18270"/>
                  </a:lnTo>
                  <a:lnTo>
                    <a:pt x="2873" y="18082"/>
                  </a:lnTo>
                  <a:lnTo>
                    <a:pt x="3186" y="17895"/>
                  </a:lnTo>
                  <a:lnTo>
                    <a:pt x="3498" y="17739"/>
                  </a:lnTo>
                  <a:lnTo>
                    <a:pt x="3498" y="17739"/>
                  </a:lnTo>
                  <a:lnTo>
                    <a:pt x="3810" y="17583"/>
                  </a:lnTo>
                  <a:lnTo>
                    <a:pt x="4154" y="17458"/>
                  </a:lnTo>
                  <a:lnTo>
                    <a:pt x="4529" y="17364"/>
                  </a:lnTo>
                  <a:lnTo>
                    <a:pt x="4903" y="17302"/>
                  </a:lnTo>
                  <a:lnTo>
                    <a:pt x="5684" y="17208"/>
                  </a:lnTo>
                  <a:lnTo>
                    <a:pt x="6559" y="17146"/>
                  </a:lnTo>
                  <a:lnTo>
                    <a:pt x="7464" y="17146"/>
                  </a:lnTo>
                  <a:lnTo>
                    <a:pt x="8401" y="17208"/>
                  </a:lnTo>
                  <a:lnTo>
                    <a:pt x="10369" y="17333"/>
                  </a:lnTo>
                  <a:lnTo>
                    <a:pt x="10369" y="17333"/>
                  </a:lnTo>
                  <a:lnTo>
                    <a:pt x="11992" y="17458"/>
                  </a:lnTo>
                  <a:lnTo>
                    <a:pt x="12836" y="17489"/>
                  </a:lnTo>
                  <a:lnTo>
                    <a:pt x="13648" y="17520"/>
                  </a:lnTo>
                  <a:lnTo>
                    <a:pt x="14460" y="17520"/>
                  </a:lnTo>
                  <a:lnTo>
                    <a:pt x="15303" y="17489"/>
                  </a:lnTo>
                  <a:lnTo>
                    <a:pt x="16115" y="17427"/>
                  </a:lnTo>
                  <a:lnTo>
                    <a:pt x="16927" y="17333"/>
                  </a:lnTo>
                  <a:lnTo>
                    <a:pt x="17707" y="17177"/>
                  </a:lnTo>
                  <a:lnTo>
                    <a:pt x="18457" y="16989"/>
                  </a:lnTo>
                  <a:lnTo>
                    <a:pt x="19238" y="16740"/>
                  </a:lnTo>
                  <a:lnTo>
                    <a:pt x="19956" y="16396"/>
                  </a:lnTo>
                  <a:lnTo>
                    <a:pt x="20300" y="16209"/>
                  </a:lnTo>
                  <a:lnTo>
                    <a:pt x="20643" y="16021"/>
                  </a:lnTo>
                  <a:lnTo>
                    <a:pt x="20987" y="15771"/>
                  </a:lnTo>
                  <a:lnTo>
                    <a:pt x="21299" y="15522"/>
                  </a:lnTo>
                  <a:lnTo>
                    <a:pt x="21642" y="15272"/>
                  </a:lnTo>
                  <a:lnTo>
                    <a:pt x="21955" y="14991"/>
                  </a:lnTo>
                  <a:lnTo>
                    <a:pt x="22236" y="14678"/>
                  </a:lnTo>
                  <a:lnTo>
                    <a:pt x="22548" y="14335"/>
                  </a:lnTo>
                  <a:lnTo>
                    <a:pt x="22548" y="14335"/>
                  </a:lnTo>
                  <a:lnTo>
                    <a:pt x="23110" y="13617"/>
                  </a:lnTo>
                  <a:lnTo>
                    <a:pt x="23579" y="12898"/>
                  </a:lnTo>
                  <a:lnTo>
                    <a:pt x="23953" y="12211"/>
                  </a:lnTo>
                  <a:lnTo>
                    <a:pt x="24266" y="11493"/>
                  </a:lnTo>
                  <a:lnTo>
                    <a:pt x="24484" y="10837"/>
                  </a:lnTo>
                  <a:lnTo>
                    <a:pt x="24672" y="10150"/>
                  </a:lnTo>
                  <a:lnTo>
                    <a:pt x="24765" y="9494"/>
                  </a:lnTo>
                  <a:lnTo>
                    <a:pt x="24797" y="8839"/>
                  </a:lnTo>
                  <a:lnTo>
                    <a:pt x="24765" y="8214"/>
                  </a:lnTo>
                  <a:lnTo>
                    <a:pt x="24703" y="7589"/>
                  </a:lnTo>
                  <a:lnTo>
                    <a:pt x="24609" y="6996"/>
                  </a:lnTo>
                  <a:lnTo>
                    <a:pt x="24422" y="6403"/>
                  </a:lnTo>
                  <a:lnTo>
                    <a:pt x="24234" y="5841"/>
                  </a:lnTo>
                  <a:lnTo>
                    <a:pt x="24016" y="5310"/>
                  </a:lnTo>
                  <a:lnTo>
                    <a:pt x="23766" y="4779"/>
                  </a:lnTo>
                  <a:lnTo>
                    <a:pt x="23485" y="4279"/>
                  </a:lnTo>
                  <a:lnTo>
                    <a:pt x="23173" y="3779"/>
                  </a:lnTo>
                  <a:lnTo>
                    <a:pt x="22860" y="3342"/>
                  </a:lnTo>
                  <a:lnTo>
                    <a:pt x="22548" y="2905"/>
                  </a:lnTo>
                  <a:lnTo>
                    <a:pt x="22205" y="2499"/>
                  </a:lnTo>
                  <a:lnTo>
                    <a:pt x="21580" y="1781"/>
                  </a:lnTo>
                  <a:lnTo>
                    <a:pt x="20955" y="1156"/>
                  </a:lnTo>
                  <a:lnTo>
                    <a:pt x="20393" y="656"/>
                  </a:lnTo>
                  <a:lnTo>
                    <a:pt x="19987" y="313"/>
                  </a:lnTo>
                  <a:lnTo>
                    <a:pt x="1958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3848;p61">
              <a:extLst>
                <a:ext uri="{FF2B5EF4-FFF2-40B4-BE49-F238E27FC236}">
                  <a16:creationId xmlns:a16="http://schemas.microsoft.com/office/drawing/2014/main" id="{E55E9142-D462-1C14-16CD-929109B9E0ED}"/>
                </a:ext>
              </a:extLst>
            </p:cNvPr>
            <p:cNvSpPr/>
            <p:nvPr/>
          </p:nvSpPr>
          <p:spPr>
            <a:xfrm>
              <a:off x="1831600" y="4059800"/>
              <a:ext cx="445825" cy="394300"/>
            </a:xfrm>
            <a:custGeom>
              <a:avLst/>
              <a:gdLst/>
              <a:ahLst/>
              <a:cxnLst/>
              <a:rect l="l" t="t" r="r" b="b"/>
              <a:pathLst>
                <a:path w="17833" h="15772" extrusionOk="0">
                  <a:moveTo>
                    <a:pt x="17739" y="1"/>
                  </a:moveTo>
                  <a:lnTo>
                    <a:pt x="17676" y="32"/>
                  </a:lnTo>
                  <a:lnTo>
                    <a:pt x="17145" y="594"/>
                  </a:lnTo>
                  <a:lnTo>
                    <a:pt x="16677" y="1187"/>
                  </a:lnTo>
                  <a:lnTo>
                    <a:pt x="16240" y="1843"/>
                  </a:lnTo>
                  <a:lnTo>
                    <a:pt x="15896" y="2499"/>
                  </a:lnTo>
                  <a:lnTo>
                    <a:pt x="15709" y="2968"/>
                  </a:lnTo>
                  <a:lnTo>
                    <a:pt x="15553" y="3436"/>
                  </a:lnTo>
                  <a:lnTo>
                    <a:pt x="15428" y="3904"/>
                  </a:lnTo>
                  <a:lnTo>
                    <a:pt x="15303" y="4373"/>
                  </a:lnTo>
                  <a:lnTo>
                    <a:pt x="15084" y="5341"/>
                  </a:lnTo>
                  <a:lnTo>
                    <a:pt x="14959" y="5809"/>
                  </a:lnTo>
                  <a:lnTo>
                    <a:pt x="14803" y="6278"/>
                  </a:lnTo>
                  <a:lnTo>
                    <a:pt x="14678" y="6559"/>
                  </a:lnTo>
                  <a:lnTo>
                    <a:pt x="14553" y="6840"/>
                  </a:lnTo>
                  <a:lnTo>
                    <a:pt x="14397" y="7090"/>
                  </a:lnTo>
                  <a:lnTo>
                    <a:pt x="14241" y="7308"/>
                  </a:lnTo>
                  <a:lnTo>
                    <a:pt x="14085" y="7527"/>
                  </a:lnTo>
                  <a:lnTo>
                    <a:pt x="13898" y="7714"/>
                  </a:lnTo>
                  <a:lnTo>
                    <a:pt x="13492" y="8058"/>
                  </a:lnTo>
                  <a:lnTo>
                    <a:pt x="13023" y="8370"/>
                  </a:lnTo>
                  <a:lnTo>
                    <a:pt x="12555" y="8620"/>
                  </a:lnTo>
                  <a:lnTo>
                    <a:pt x="12055" y="8807"/>
                  </a:lnTo>
                  <a:lnTo>
                    <a:pt x="11493" y="8964"/>
                  </a:lnTo>
                  <a:lnTo>
                    <a:pt x="10962" y="9088"/>
                  </a:lnTo>
                  <a:lnTo>
                    <a:pt x="10400" y="9182"/>
                  </a:lnTo>
                  <a:lnTo>
                    <a:pt x="9806" y="9245"/>
                  </a:lnTo>
                  <a:lnTo>
                    <a:pt x="9244" y="9307"/>
                  </a:lnTo>
                  <a:lnTo>
                    <a:pt x="8120" y="9338"/>
                  </a:lnTo>
                  <a:lnTo>
                    <a:pt x="7027" y="9401"/>
                  </a:lnTo>
                  <a:lnTo>
                    <a:pt x="6340" y="9463"/>
                  </a:lnTo>
                  <a:lnTo>
                    <a:pt x="5653" y="9557"/>
                  </a:lnTo>
                  <a:lnTo>
                    <a:pt x="5028" y="9713"/>
                  </a:lnTo>
                  <a:lnTo>
                    <a:pt x="4404" y="9932"/>
                  </a:lnTo>
                  <a:lnTo>
                    <a:pt x="3810" y="10182"/>
                  </a:lnTo>
                  <a:lnTo>
                    <a:pt x="3248" y="10463"/>
                  </a:lnTo>
                  <a:lnTo>
                    <a:pt x="2717" y="10806"/>
                  </a:lnTo>
                  <a:lnTo>
                    <a:pt x="2218" y="11181"/>
                  </a:lnTo>
                  <a:lnTo>
                    <a:pt x="1781" y="11587"/>
                  </a:lnTo>
                  <a:lnTo>
                    <a:pt x="1375" y="12055"/>
                  </a:lnTo>
                  <a:lnTo>
                    <a:pt x="1000" y="12555"/>
                  </a:lnTo>
                  <a:lnTo>
                    <a:pt x="687" y="13117"/>
                  </a:lnTo>
                  <a:lnTo>
                    <a:pt x="438" y="13710"/>
                  </a:lnTo>
                  <a:lnTo>
                    <a:pt x="219" y="14335"/>
                  </a:lnTo>
                  <a:lnTo>
                    <a:pt x="63" y="15022"/>
                  </a:lnTo>
                  <a:lnTo>
                    <a:pt x="0" y="15709"/>
                  </a:lnTo>
                  <a:lnTo>
                    <a:pt x="0" y="15740"/>
                  </a:lnTo>
                  <a:lnTo>
                    <a:pt x="32" y="15772"/>
                  </a:lnTo>
                  <a:lnTo>
                    <a:pt x="63" y="15740"/>
                  </a:lnTo>
                  <a:lnTo>
                    <a:pt x="94" y="15709"/>
                  </a:lnTo>
                  <a:lnTo>
                    <a:pt x="125" y="15272"/>
                  </a:lnTo>
                  <a:lnTo>
                    <a:pt x="219" y="14835"/>
                  </a:lnTo>
                  <a:lnTo>
                    <a:pt x="344" y="14397"/>
                  </a:lnTo>
                  <a:lnTo>
                    <a:pt x="469" y="13960"/>
                  </a:lnTo>
                  <a:lnTo>
                    <a:pt x="656" y="13554"/>
                  </a:lnTo>
                  <a:lnTo>
                    <a:pt x="844" y="13148"/>
                  </a:lnTo>
                  <a:lnTo>
                    <a:pt x="1062" y="12774"/>
                  </a:lnTo>
                  <a:lnTo>
                    <a:pt x="1312" y="12399"/>
                  </a:lnTo>
                  <a:lnTo>
                    <a:pt x="1593" y="12055"/>
                  </a:lnTo>
                  <a:lnTo>
                    <a:pt x="1874" y="11712"/>
                  </a:lnTo>
                  <a:lnTo>
                    <a:pt x="2186" y="11399"/>
                  </a:lnTo>
                  <a:lnTo>
                    <a:pt x="2530" y="11118"/>
                  </a:lnTo>
                  <a:lnTo>
                    <a:pt x="2905" y="10837"/>
                  </a:lnTo>
                  <a:lnTo>
                    <a:pt x="3280" y="10587"/>
                  </a:lnTo>
                  <a:lnTo>
                    <a:pt x="3686" y="10369"/>
                  </a:lnTo>
                  <a:lnTo>
                    <a:pt x="4091" y="10182"/>
                  </a:lnTo>
                  <a:lnTo>
                    <a:pt x="4497" y="10025"/>
                  </a:lnTo>
                  <a:lnTo>
                    <a:pt x="4935" y="9900"/>
                  </a:lnTo>
                  <a:lnTo>
                    <a:pt x="5341" y="9807"/>
                  </a:lnTo>
                  <a:lnTo>
                    <a:pt x="5778" y="9744"/>
                  </a:lnTo>
                  <a:lnTo>
                    <a:pt x="6621" y="9651"/>
                  </a:lnTo>
                  <a:lnTo>
                    <a:pt x="7496" y="9619"/>
                  </a:lnTo>
                  <a:lnTo>
                    <a:pt x="8370" y="9588"/>
                  </a:lnTo>
                  <a:lnTo>
                    <a:pt x="9244" y="9557"/>
                  </a:lnTo>
                  <a:lnTo>
                    <a:pt x="10119" y="9463"/>
                  </a:lnTo>
                  <a:lnTo>
                    <a:pt x="10556" y="9401"/>
                  </a:lnTo>
                  <a:lnTo>
                    <a:pt x="10962" y="9307"/>
                  </a:lnTo>
                  <a:lnTo>
                    <a:pt x="11555" y="9182"/>
                  </a:lnTo>
                  <a:lnTo>
                    <a:pt x="12117" y="8995"/>
                  </a:lnTo>
                  <a:lnTo>
                    <a:pt x="12680" y="8776"/>
                  </a:lnTo>
                  <a:lnTo>
                    <a:pt x="13211" y="8526"/>
                  </a:lnTo>
                  <a:lnTo>
                    <a:pt x="13679" y="8183"/>
                  </a:lnTo>
                  <a:lnTo>
                    <a:pt x="13898" y="8027"/>
                  </a:lnTo>
                  <a:lnTo>
                    <a:pt x="14116" y="7808"/>
                  </a:lnTo>
                  <a:lnTo>
                    <a:pt x="14304" y="7621"/>
                  </a:lnTo>
                  <a:lnTo>
                    <a:pt x="14491" y="7371"/>
                  </a:lnTo>
                  <a:lnTo>
                    <a:pt x="14647" y="7121"/>
                  </a:lnTo>
                  <a:lnTo>
                    <a:pt x="14803" y="6840"/>
                  </a:lnTo>
                  <a:lnTo>
                    <a:pt x="15053" y="6215"/>
                  </a:lnTo>
                  <a:lnTo>
                    <a:pt x="15240" y="5560"/>
                  </a:lnTo>
                  <a:lnTo>
                    <a:pt x="15397" y="4904"/>
                  </a:lnTo>
                  <a:lnTo>
                    <a:pt x="15553" y="4217"/>
                  </a:lnTo>
                  <a:lnTo>
                    <a:pt x="15709" y="3655"/>
                  </a:lnTo>
                  <a:lnTo>
                    <a:pt x="15896" y="3092"/>
                  </a:lnTo>
                  <a:lnTo>
                    <a:pt x="16146" y="2562"/>
                  </a:lnTo>
                  <a:lnTo>
                    <a:pt x="16427" y="2062"/>
                  </a:lnTo>
                  <a:lnTo>
                    <a:pt x="16708" y="1531"/>
                  </a:lnTo>
                  <a:lnTo>
                    <a:pt x="17052" y="1063"/>
                  </a:lnTo>
                  <a:lnTo>
                    <a:pt x="17426" y="594"/>
                  </a:lnTo>
                  <a:lnTo>
                    <a:pt x="17801" y="157"/>
                  </a:lnTo>
                  <a:lnTo>
                    <a:pt x="17832" y="94"/>
                  </a:lnTo>
                  <a:lnTo>
                    <a:pt x="17801" y="32"/>
                  </a:lnTo>
                  <a:lnTo>
                    <a:pt x="1773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3849;p61">
              <a:extLst>
                <a:ext uri="{FF2B5EF4-FFF2-40B4-BE49-F238E27FC236}">
                  <a16:creationId xmlns:a16="http://schemas.microsoft.com/office/drawing/2014/main" id="{1FEB07E5-EAC4-EC36-0B52-6A8310F4A793}"/>
                </a:ext>
              </a:extLst>
            </p:cNvPr>
            <p:cNvSpPr/>
            <p:nvPr/>
          </p:nvSpPr>
          <p:spPr>
            <a:xfrm>
              <a:off x="1831600" y="4059800"/>
              <a:ext cx="445825" cy="394300"/>
            </a:xfrm>
            <a:custGeom>
              <a:avLst/>
              <a:gdLst/>
              <a:ahLst/>
              <a:cxnLst/>
              <a:rect l="l" t="t" r="r" b="b"/>
              <a:pathLst>
                <a:path w="17833" h="15772" fill="none" extrusionOk="0">
                  <a:moveTo>
                    <a:pt x="17801" y="157"/>
                  </a:moveTo>
                  <a:lnTo>
                    <a:pt x="17801" y="157"/>
                  </a:lnTo>
                  <a:lnTo>
                    <a:pt x="17832" y="94"/>
                  </a:lnTo>
                  <a:lnTo>
                    <a:pt x="17801" y="32"/>
                  </a:lnTo>
                  <a:lnTo>
                    <a:pt x="17739" y="1"/>
                  </a:lnTo>
                  <a:lnTo>
                    <a:pt x="17676" y="32"/>
                  </a:lnTo>
                  <a:lnTo>
                    <a:pt x="17676" y="32"/>
                  </a:lnTo>
                  <a:lnTo>
                    <a:pt x="17145" y="594"/>
                  </a:lnTo>
                  <a:lnTo>
                    <a:pt x="16677" y="1187"/>
                  </a:lnTo>
                  <a:lnTo>
                    <a:pt x="16240" y="1843"/>
                  </a:lnTo>
                  <a:lnTo>
                    <a:pt x="15896" y="2499"/>
                  </a:lnTo>
                  <a:lnTo>
                    <a:pt x="15896" y="2499"/>
                  </a:lnTo>
                  <a:lnTo>
                    <a:pt x="15709" y="2968"/>
                  </a:lnTo>
                  <a:lnTo>
                    <a:pt x="15553" y="3436"/>
                  </a:lnTo>
                  <a:lnTo>
                    <a:pt x="15428" y="3904"/>
                  </a:lnTo>
                  <a:lnTo>
                    <a:pt x="15303" y="4373"/>
                  </a:lnTo>
                  <a:lnTo>
                    <a:pt x="15084" y="5341"/>
                  </a:lnTo>
                  <a:lnTo>
                    <a:pt x="14959" y="5809"/>
                  </a:lnTo>
                  <a:lnTo>
                    <a:pt x="14803" y="6278"/>
                  </a:lnTo>
                  <a:lnTo>
                    <a:pt x="14803" y="6278"/>
                  </a:lnTo>
                  <a:lnTo>
                    <a:pt x="14678" y="6559"/>
                  </a:lnTo>
                  <a:lnTo>
                    <a:pt x="14553" y="6840"/>
                  </a:lnTo>
                  <a:lnTo>
                    <a:pt x="14397" y="7090"/>
                  </a:lnTo>
                  <a:lnTo>
                    <a:pt x="14241" y="7308"/>
                  </a:lnTo>
                  <a:lnTo>
                    <a:pt x="14085" y="7527"/>
                  </a:lnTo>
                  <a:lnTo>
                    <a:pt x="13898" y="7714"/>
                  </a:lnTo>
                  <a:lnTo>
                    <a:pt x="13492" y="8058"/>
                  </a:lnTo>
                  <a:lnTo>
                    <a:pt x="13023" y="8370"/>
                  </a:lnTo>
                  <a:lnTo>
                    <a:pt x="12555" y="8620"/>
                  </a:lnTo>
                  <a:lnTo>
                    <a:pt x="12055" y="8807"/>
                  </a:lnTo>
                  <a:lnTo>
                    <a:pt x="11493" y="8964"/>
                  </a:lnTo>
                  <a:lnTo>
                    <a:pt x="10962" y="9088"/>
                  </a:lnTo>
                  <a:lnTo>
                    <a:pt x="10400" y="9182"/>
                  </a:lnTo>
                  <a:lnTo>
                    <a:pt x="9806" y="9245"/>
                  </a:lnTo>
                  <a:lnTo>
                    <a:pt x="9244" y="9307"/>
                  </a:lnTo>
                  <a:lnTo>
                    <a:pt x="8120" y="9338"/>
                  </a:lnTo>
                  <a:lnTo>
                    <a:pt x="7027" y="9401"/>
                  </a:lnTo>
                  <a:lnTo>
                    <a:pt x="7027" y="9401"/>
                  </a:lnTo>
                  <a:lnTo>
                    <a:pt x="6340" y="9463"/>
                  </a:lnTo>
                  <a:lnTo>
                    <a:pt x="5653" y="9557"/>
                  </a:lnTo>
                  <a:lnTo>
                    <a:pt x="5028" y="9713"/>
                  </a:lnTo>
                  <a:lnTo>
                    <a:pt x="4404" y="9932"/>
                  </a:lnTo>
                  <a:lnTo>
                    <a:pt x="3810" y="10182"/>
                  </a:lnTo>
                  <a:lnTo>
                    <a:pt x="3248" y="10463"/>
                  </a:lnTo>
                  <a:lnTo>
                    <a:pt x="2717" y="10806"/>
                  </a:lnTo>
                  <a:lnTo>
                    <a:pt x="2218" y="11181"/>
                  </a:lnTo>
                  <a:lnTo>
                    <a:pt x="1781" y="11587"/>
                  </a:lnTo>
                  <a:lnTo>
                    <a:pt x="1375" y="12055"/>
                  </a:lnTo>
                  <a:lnTo>
                    <a:pt x="1000" y="12555"/>
                  </a:lnTo>
                  <a:lnTo>
                    <a:pt x="687" y="13117"/>
                  </a:lnTo>
                  <a:lnTo>
                    <a:pt x="438" y="13710"/>
                  </a:lnTo>
                  <a:lnTo>
                    <a:pt x="219" y="14335"/>
                  </a:lnTo>
                  <a:lnTo>
                    <a:pt x="63" y="15022"/>
                  </a:lnTo>
                  <a:lnTo>
                    <a:pt x="0" y="15709"/>
                  </a:lnTo>
                  <a:lnTo>
                    <a:pt x="0" y="15709"/>
                  </a:lnTo>
                  <a:lnTo>
                    <a:pt x="0" y="15740"/>
                  </a:lnTo>
                  <a:lnTo>
                    <a:pt x="32" y="15772"/>
                  </a:lnTo>
                  <a:lnTo>
                    <a:pt x="32" y="15772"/>
                  </a:lnTo>
                  <a:lnTo>
                    <a:pt x="63" y="15740"/>
                  </a:lnTo>
                  <a:lnTo>
                    <a:pt x="94" y="15709"/>
                  </a:lnTo>
                  <a:lnTo>
                    <a:pt x="94" y="15709"/>
                  </a:lnTo>
                  <a:lnTo>
                    <a:pt x="125" y="15272"/>
                  </a:lnTo>
                  <a:lnTo>
                    <a:pt x="219" y="14835"/>
                  </a:lnTo>
                  <a:lnTo>
                    <a:pt x="344" y="14397"/>
                  </a:lnTo>
                  <a:lnTo>
                    <a:pt x="469" y="13960"/>
                  </a:lnTo>
                  <a:lnTo>
                    <a:pt x="656" y="13554"/>
                  </a:lnTo>
                  <a:lnTo>
                    <a:pt x="844" y="13148"/>
                  </a:lnTo>
                  <a:lnTo>
                    <a:pt x="1062" y="12774"/>
                  </a:lnTo>
                  <a:lnTo>
                    <a:pt x="1312" y="12399"/>
                  </a:lnTo>
                  <a:lnTo>
                    <a:pt x="1593" y="12055"/>
                  </a:lnTo>
                  <a:lnTo>
                    <a:pt x="1874" y="11712"/>
                  </a:lnTo>
                  <a:lnTo>
                    <a:pt x="2186" y="11399"/>
                  </a:lnTo>
                  <a:lnTo>
                    <a:pt x="2530" y="11118"/>
                  </a:lnTo>
                  <a:lnTo>
                    <a:pt x="2905" y="10837"/>
                  </a:lnTo>
                  <a:lnTo>
                    <a:pt x="3280" y="10587"/>
                  </a:lnTo>
                  <a:lnTo>
                    <a:pt x="3686" y="10369"/>
                  </a:lnTo>
                  <a:lnTo>
                    <a:pt x="4091" y="10182"/>
                  </a:lnTo>
                  <a:lnTo>
                    <a:pt x="4091" y="10182"/>
                  </a:lnTo>
                  <a:lnTo>
                    <a:pt x="4497" y="10025"/>
                  </a:lnTo>
                  <a:lnTo>
                    <a:pt x="4935" y="9900"/>
                  </a:lnTo>
                  <a:lnTo>
                    <a:pt x="5341" y="9807"/>
                  </a:lnTo>
                  <a:lnTo>
                    <a:pt x="5778" y="9744"/>
                  </a:lnTo>
                  <a:lnTo>
                    <a:pt x="6621" y="9651"/>
                  </a:lnTo>
                  <a:lnTo>
                    <a:pt x="7496" y="9619"/>
                  </a:lnTo>
                  <a:lnTo>
                    <a:pt x="8370" y="9588"/>
                  </a:lnTo>
                  <a:lnTo>
                    <a:pt x="9244" y="9557"/>
                  </a:lnTo>
                  <a:lnTo>
                    <a:pt x="10119" y="9463"/>
                  </a:lnTo>
                  <a:lnTo>
                    <a:pt x="10556" y="9401"/>
                  </a:lnTo>
                  <a:lnTo>
                    <a:pt x="10962" y="9307"/>
                  </a:lnTo>
                  <a:lnTo>
                    <a:pt x="10962" y="9307"/>
                  </a:lnTo>
                  <a:lnTo>
                    <a:pt x="11555" y="9182"/>
                  </a:lnTo>
                  <a:lnTo>
                    <a:pt x="12117" y="8995"/>
                  </a:lnTo>
                  <a:lnTo>
                    <a:pt x="12680" y="8776"/>
                  </a:lnTo>
                  <a:lnTo>
                    <a:pt x="13211" y="8526"/>
                  </a:lnTo>
                  <a:lnTo>
                    <a:pt x="13679" y="8183"/>
                  </a:lnTo>
                  <a:lnTo>
                    <a:pt x="13898" y="8027"/>
                  </a:lnTo>
                  <a:lnTo>
                    <a:pt x="14116" y="7808"/>
                  </a:lnTo>
                  <a:lnTo>
                    <a:pt x="14304" y="7621"/>
                  </a:lnTo>
                  <a:lnTo>
                    <a:pt x="14491" y="7371"/>
                  </a:lnTo>
                  <a:lnTo>
                    <a:pt x="14647" y="7121"/>
                  </a:lnTo>
                  <a:lnTo>
                    <a:pt x="14803" y="6840"/>
                  </a:lnTo>
                  <a:lnTo>
                    <a:pt x="14803" y="6840"/>
                  </a:lnTo>
                  <a:lnTo>
                    <a:pt x="15053" y="6215"/>
                  </a:lnTo>
                  <a:lnTo>
                    <a:pt x="15240" y="5560"/>
                  </a:lnTo>
                  <a:lnTo>
                    <a:pt x="15397" y="4904"/>
                  </a:lnTo>
                  <a:lnTo>
                    <a:pt x="15553" y="4217"/>
                  </a:lnTo>
                  <a:lnTo>
                    <a:pt x="15553" y="4217"/>
                  </a:lnTo>
                  <a:lnTo>
                    <a:pt x="15709" y="3655"/>
                  </a:lnTo>
                  <a:lnTo>
                    <a:pt x="15896" y="3092"/>
                  </a:lnTo>
                  <a:lnTo>
                    <a:pt x="16146" y="2562"/>
                  </a:lnTo>
                  <a:lnTo>
                    <a:pt x="16427" y="2062"/>
                  </a:lnTo>
                  <a:lnTo>
                    <a:pt x="16708" y="1531"/>
                  </a:lnTo>
                  <a:lnTo>
                    <a:pt x="17052" y="1063"/>
                  </a:lnTo>
                  <a:lnTo>
                    <a:pt x="17426" y="594"/>
                  </a:lnTo>
                  <a:lnTo>
                    <a:pt x="17801" y="157"/>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3850;p61">
              <a:extLst>
                <a:ext uri="{FF2B5EF4-FFF2-40B4-BE49-F238E27FC236}">
                  <a16:creationId xmlns:a16="http://schemas.microsoft.com/office/drawing/2014/main" id="{D518556E-C44D-8F8D-10EB-611897DB0E34}"/>
                </a:ext>
              </a:extLst>
            </p:cNvPr>
            <p:cNvSpPr/>
            <p:nvPr/>
          </p:nvSpPr>
          <p:spPr>
            <a:xfrm>
              <a:off x="1979150" y="4015300"/>
              <a:ext cx="502825" cy="434900"/>
            </a:xfrm>
            <a:custGeom>
              <a:avLst/>
              <a:gdLst/>
              <a:ahLst/>
              <a:cxnLst/>
              <a:rect l="l" t="t" r="r" b="b"/>
              <a:pathLst>
                <a:path w="20113" h="17396" extrusionOk="0">
                  <a:moveTo>
                    <a:pt x="15147" y="1"/>
                  </a:moveTo>
                  <a:lnTo>
                    <a:pt x="15116" y="32"/>
                  </a:lnTo>
                  <a:lnTo>
                    <a:pt x="15116" y="63"/>
                  </a:lnTo>
                  <a:lnTo>
                    <a:pt x="15897" y="875"/>
                  </a:lnTo>
                  <a:lnTo>
                    <a:pt x="16677" y="1687"/>
                  </a:lnTo>
                  <a:lnTo>
                    <a:pt x="17396" y="2499"/>
                  </a:lnTo>
                  <a:lnTo>
                    <a:pt x="17770" y="2936"/>
                  </a:lnTo>
                  <a:lnTo>
                    <a:pt x="18083" y="3373"/>
                  </a:lnTo>
                  <a:lnTo>
                    <a:pt x="18426" y="3811"/>
                  </a:lnTo>
                  <a:lnTo>
                    <a:pt x="18707" y="4279"/>
                  </a:lnTo>
                  <a:lnTo>
                    <a:pt x="18988" y="4748"/>
                  </a:lnTo>
                  <a:lnTo>
                    <a:pt x="19238" y="5216"/>
                  </a:lnTo>
                  <a:lnTo>
                    <a:pt x="19457" y="5747"/>
                  </a:lnTo>
                  <a:lnTo>
                    <a:pt x="19644" y="6247"/>
                  </a:lnTo>
                  <a:lnTo>
                    <a:pt x="19800" y="6809"/>
                  </a:lnTo>
                  <a:lnTo>
                    <a:pt x="19925" y="7340"/>
                  </a:lnTo>
                  <a:lnTo>
                    <a:pt x="20019" y="7964"/>
                  </a:lnTo>
                  <a:lnTo>
                    <a:pt x="20050" y="8589"/>
                  </a:lnTo>
                  <a:lnTo>
                    <a:pt x="20050" y="9182"/>
                  </a:lnTo>
                  <a:lnTo>
                    <a:pt x="19956" y="9775"/>
                  </a:lnTo>
                  <a:lnTo>
                    <a:pt x="19863" y="10369"/>
                  </a:lnTo>
                  <a:lnTo>
                    <a:pt x="19707" y="10962"/>
                  </a:lnTo>
                  <a:lnTo>
                    <a:pt x="19488" y="11524"/>
                  </a:lnTo>
                  <a:lnTo>
                    <a:pt x="19269" y="12086"/>
                  </a:lnTo>
                  <a:lnTo>
                    <a:pt x="18988" y="12617"/>
                  </a:lnTo>
                  <a:lnTo>
                    <a:pt x="18676" y="13148"/>
                  </a:lnTo>
                  <a:lnTo>
                    <a:pt x="18333" y="13648"/>
                  </a:lnTo>
                  <a:lnTo>
                    <a:pt x="17958" y="14116"/>
                  </a:lnTo>
                  <a:lnTo>
                    <a:pt x="17552" y="14585"/>
                  </a:lnTo>
                  <a:lnTo>
                    <a:pt x="17115" y="15022"/>
                  </a:lnTo>
                  <a:lnTo>
                    <a:pt x="16677" y="15428"/>
                  </a:lnTo>
                  <a:lnTo>
                    <a:pt x="16209" y="15803"/>
                  </a:lnTo>
                  <a:lnTo>
                    <a:pt x="15647" y="16177"/>
                  </a:lnTo>
                  <a:lnTo>
                    <a:pt x="15085" y="16459"/>
                  </a:lnTo>
                  <a:lnTo>
                    <a:pt x="14554" y="16708"/>
                  </a:lnTo>
                  <a:lnTo>
                    <a:pt x="13992" y="16865"/>
                  </a:lnTo>
                  <a:lnTo>
                    <a:pt x="13429" y="16989"/>
                  </a:lnTo>
                  <a:lnTo>
                    <a:pt x="12867" y="17052"/>
                  </a:lnTo>
                  <a:lnTo>
                    <a:pt x="12274" y="17083"/>
                  </a:lnTo>
                  <a:lnTo>
                    <a:pt x="11712" y="17052"/>
                  </a:lnTo>
                  <a:lnTo>
                    <a:pt x="11150" y="17021"/>
                  </a:lnTo>
                  <a:lnTo>
                    <a:pt x="10556" y="16927"/>
                  </a:lnTo>
                  <a:lnTo>
                    <a:pt x="9401" y="16708"/>
                  </a:lnTo>
                  <a:lnTo>
                    <a:pt x="7027" y="16177"/>
                  </a:lnTo>
                  <a:lnTo>
                    <a:pt x="6153" y="15990"/>
                  </a:lnTo>
                  <a:lnTo>
                    <a:pt x="5279" y="15865"/>
                  </a:lnTo>
                  <a:lnTo>
                    <a:pt x="4404" y="15740"/>
                  </a:lnTo>
                  <a:lnTo>
                    <a:pt x="3530" y="15678"/>
                  </a:lnTo>
                  <a:lnTo>
                    <a:pt x="2655" y="15678"/>
                  </a:lnTo>
                  <a:lnTo>
                    <a:pt x="2218" y="15709"/>
                  </a:lnTo>
                  <a:lnTo>
                    <a:pt x="1781" y="15740"/>
                  </a:lnTo>
                  <a:lnTo>
                    <a:pt x="1344" y="15803"/>
                  </a:lnTo>
                  <a:lnTo>
                    <a:pt x="906" y="15896"/>
                  </a:lnTo>
                  <a:lnTo>
                    <a:pt x="469" y="15990"/>
                  </a:lnTo>
                  <a:lnTo>
                    <a:pt x="63" y="16115"/>
                  </a:lnTo>
                  <a:lnTo>
                    <a:pt x="1" y="16146"/>
                  </a:lnTo>
                  <a:lnTo>
                    <a:pt x="1" y="16209"/>
                  </a:lnTo>
                  <a:lnTo>
                    <a:pt x="32" y="16240"/>
                  </a:lnTo>
                  <a:lnTo>
                    <a:pt x="94" y="16240"/>
                  </a:lnTo>
                  <a:lnTo>
                    <a:pt x="782" y="16115"/>
                  </a:lnTo>
                  <a:lnTo>
                    <a:pt x="1469" y="16053"/>
                  </a:lnTo>
                  <a:lnTo>
                    <a:pt x="2124" y="15990"/>
                  </a:lnTo>
                  <a:lnTo>
                    <a:pt x="2811" y="15990"/>
                  </a:lnTo>
                  <a:lnTo>
                    <a:pt x="3467" y="16021"/>
                  </a:lnTo>
                  <a:lnTo>
                    <a:pt x="4123" y="16053"/>
                  </a:lnTo>
                  <a:lnTo>
                    <a:pt x="4779" y="16115"/>
                  </a:lnTo>
                  <a:lnTo>
                    <a:pt x="5435" y="16209"/>
                  </a:lnTo>
                  <a:lnTo>
                    <a:pt x="6746" y="16459"/>
                  </a:lnTo>
                  <a:lnTo>
                    <a:pt x="8058" y="16708"/>
                  </a:lnTo>
                  <a:lnTo>
                    <a:pt x="9370" y="16989"/>
                  </a:lnTo>
                  <a:lnTo>
                    <a:pt x="10713" y="17239"/>
                  </a:lnTo>
                  <a:lnTo>
                    <a:pt x="11243" y="17333"/>
                  </a:lnTo>
                  <a:lnTo>
                    <a:pt x="11774" y="17395"/>
                  </a:lnTo>
                  <a:lnTo>
                    <a:pt x="12305" y="17395"/>
                  </a:lnTo>
                  <a:lnTo>
                    <a:pt x="12805" y="17364"/>
                  </a:lnTo>
                  <a:lnTo>
                    <a:pt x="13305" y="17302"/>
                  </a:lnTo>
                  <a:lnTo>
                    <a:pt x="13773" y="17208"/>
                  </a:lnTo>
                  <a:lnTo>
                    <a:pt x="14241" y="17114"/>
                  </a:lnTo>
                  <a:lnTo>
                    <a:pt x="14679" y="16958"/>
                  </a:lnTo>
                  <a:lnTo>
                    <a:pt x="15116" y="16740"/>
                  </a:lnTo>
                  <a:lnTo>
                    <a:pt x="15553" y="16521"/>
                  </a:lnTo>
                  <a:lnTo>
                    <a:pt x="15990" y="16271"/>
                  </a:lnTo>
                  <a:lnTo>
                    <a:pt x="16396" y="15990"/>
                  </a:lnTo>
                  <a:lnTo>
                    <a:pt x="16771" y="15678"/>
                  </a:lnTo>
                  <a:lnTo>
                    <a:pt x="17177" y="15334"/>
                  </a:lnTo>
                  <a:lnTo>
                    <a:pt x="17552" y="14960"/>
                  </a:lnTo>
                  <a:lnTo>
                    <a:pt x="17927" y="14522"/>
                  </a:lnTo>
                  <a:lnTo>
                    <a:pt x="18301" y="14054"/>
                  </a:lnTo>
                  <a:lnTo>
                    <a:pt x="18645" y="13585"/>
                  </a:lnTo>
                  <a:lnTo>
                    <a:pt x="18957" y="13117"/>
                  </a:lnTo>
                  <a:lnTo>
                    <a:pt x="19207" y="12649"/>
                  </a:lnTo>
                  <a:lnTo>
                    <a:pt x="19457" y="12149"/>
                  </a:lnTo>
                  <a:lnTo>
                    <a:pt x="19644" y="11680"/>
                  </a:lnTo>
                  <a:lnTo>
                    <a:pt x="19800" y="11181"/>
                  </a:lnTo>
                  <a:lnTo>
                    <a:pt x="19925" y="10712"/>
                  </a:lnTo>
                  <a:lnTo>
                    <a:pt x="20019" y="10213"/>
                  </a:lnTo>
                  <a:lnTo>
                    <a:pt x="20081" y="9713"/>
                  </a:lnTo>
                  <a:lnTo>
                    <a:pt x="20113" y="9245"/>
                  </a:lnTo>
                  <a:lnTo>
                    <a:pt x="20113" y="8745"/>
                  </a:lnTo>
                  <a:lnTo>
                    <a:pt x="20081" y="8245"/>
                  </a:lnTo>
                  <a:lnTo>
                    <a:pt x="20050" y="7777"/>
                  </a:lnTo>
                  <a:lnTo>
                    <a:pt x="19956" y="7308"/>
                  </a:lnTo>
                  <a:lnTo>
                    <a:pt x="19863" y="6809"/>
                  </a:lnTo>
                  <a:lnTo>
                    <a:pt x="19707" y="6340"/>
                  </a:lnTo>
                  <a:lnTo>
                    <a:pt x="19550" y="5872"/>
                  </a:lnTo>
                  <a:lnTo>
                    <a:pt x="19363" y="5403"/>
                  </a:lnTo>
                  <a:lnTo>
                    <a:pt x="19176" y="4935"/>
                  </a:lnTo>
                  <a:lnTo>
                    <a:pt x="18926" y="4498"/>
                  </a:lnTo>
                  <a:lnTo>
                    <a:pt x="18676" y="4029"/>
                  </a:lnTo>
                  <a:lnTo>
                    <a:pt x="18395" y="3592"/>
                  </a:lnTo>
                  <a:lnTo>
                    <a:pt x="18114" y="3155"/>
                  </a:lnTo>
                  <a:lnTo>
                    <a:pt x="17802" y="2749"/>
                  </a:lnTo>
                  <a:lnTo>
                    <a:pt x="17489" y="2312"/>
                  </a:lnTo>
                  <a:lnTo>
                    <a:pt x="16771" y="1500"/>
                  </a:lnTo>
                  <a:lnTo>
                    <a:pt x="15990" y="750"/>
                  </a:lnTo>
                  <a:lnTo>
                    <a:pt x="15178" y="32"/>
                  </a:lnTo>
                  <a:lnTo>
                    <a:pt x="1514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3851;p61">
              <a:extLst>
                <a:ext uri="{FF2B5EF4-FFF2-40B4-BE49-F238E27FC236}">
                  <a16:creationId xmlns:a16="http://schemas.microsoft.com/office/drawing/2014/main" id="{9BC23159-A99F-292D-BADE-1C8A11F07F7F}"/>
                </a:ext>
              </a:extLst>
            </p:cNvPr>
            <p:cNvSpPr/>
            <p:nvPr/>
          </p:nvSpPr>
          <p:spPr>
            <a:xfrm>
              <a:off x="2802825" y="2538150"/>
              <a:ext cx="49225" cy="50775"/>
            </a:xfrm>
            <a:custGeom>
              <a:avLst/>
              <a:gdLst/>
              <a:ahLst/>
              <a:cxnLst/>
              <a:rect l="l" t="t" r="r" b="b"/>
              <a:pathLst>
                <a:path w="1969" h="2031" extrusionOk="0">
                  <a:moveTo>
                    <a:pt x="1032" y="1"/>
                  </a:moveTo>
                  <a:lnTo>
                    <a:pt x="844" y="32"/>
                  </a:lnTo>
                  <a:lnTo>
                    <a:pt x="657" y="63"/>
                  </a:lnTo>
                  <a:lnTo>
                    <a:pt x="501" y="157"/>
                  </a:lnTo>
                  <a:lnTo>
                    <a:pt x="344" y="282"/>
                  </a:lnTo>
                  <a:lnTo>
                    <a:pt x="220" y="407"/>
                  </a:lnTo>
                  <a:lnTo>
                    <a:pt x="126" y="563"/>
                  </a:lnTo>
                  <a:lnTo>
                    <a:pt x="32" y="719"/>
                  </a:lnTo>
                  <a:lnTo>
                    <a:pt x="1" y="906"/>
                  </a:lnTo>
                  <a:lnTo>
                    <a:pt x="1" y="1094"/>
                  </a:lnTo>
                  <a:lnTo>
                    <a:pt x="32" y="1312"/>
                  </a:lnTo>
                  <a:lnTo>
                    <a:pt x="95" y="1500"/>
                  </a:lnTo>
                  <a:lnTo>
                    <a:pt x="251" y="1687"/>
                  </a:lnTo>
                  <a:lnTo>
                    <a:pt x="407" y="1843"/>
                  </a:lnTo>
                  <a:lnTo>
                    <a:pt x="563" y="1937"/>
                  </a:lnTo>
                  <a:lnTo>
                    <a:pt x="750" y="1999"/>
                  </a:lnTo>
                  <a:lnTo>
                    <a:pt x="938" y="2031"/>
                  </a:lnTo>
                  <a:lnTo>
                    <a:pt x="1125" y="1999"/>
                  </a:lnTo>
                  <a:lnTo>
                    <a:pt x="1313" y="1937"/>
                  </a:lnTo>
                  <a:lnTo>
                    <a:pt x="1469" y="1874"/>
                  </a:lnTo>
                  <a:lnTo>
                    <a:pt x="1625" y="1750"/>
                  </a:lnTo>
                  <a:lnTo>
                    <a:pt x="1750" y="1625"/>
                  </a:lnTo>
                  <a:lnTo>
                    <a:pt x="1843" y="1468"/>
                  </a:lnTo>
                  <a:lnTo>
                    <a:pt x="1937" y="1281"/>
                  </a:lnTo>
                  <a:lnTo>
                    <a:pt x="1968" y="1094"/>
                  </a:lnTo>
                  <a:lnTo>
                    <a:pt x="1968" y="906"/>
                  </a:lnTo>
                  <a:lnTo>
                    <a:pt x="1937" y="719"/>
                  </a:lnTo>
                  <a:lnTo>
                    <a:pt x="1875" y="532"/>
                  </a:lnTo>
                  <a:lnTo>
                    <a:pt x="1750" y="344"/>
                  </a:lnTo>
                  <a:lnTo>
                    <a:pt x="1562" y="188"/>
                  </a:lnTo>
                  <a:lnTo>
                    <a:pt x="1406" y="63"/>
                  </a:lnTo>
                  <a:lnTo>
                    <a:pt x="121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3852;p61">
              <a:extLst>
                <a:ext uri="{FF2B5EF4-FFF2-40B4-BE49-F238E27FC236}">
                  <a16:creationId xmlns:a16="http://schemas.microsoft.com/office/drawing/2014/main" id="{AC69F780-E2D5-8A28-D6E9-784BCB8DD52A}"/>
                </a:ext>
              </a:extLst>
            </p:cNvPr>
            <p:cNvSpPr/>
            <p:nvPr/>
          </p:nvSpPr>
          <p:spPr>
            <a:xfrm>
              <a:off x="2823925" y="2579525"/>
              <a:ext cx="49975" cy="50775"/>
            </a:xfrm>
            <a:custGeom>
              <a:avLst/>
              <a:gdLst/>
              <a:ahLst/>
              <a:cxnLst/>
              <a:rect l="l" t="t" r="r" b="b"/>
              <a:pathLst>
                <a:path w="1999" h="2031" extrusionOk="0">
                  <a:moveTo>
                    <a:pt x="1031" y="1"/>
                  </a:moveTo>
                  <a:lnTo>
                    <a:pt x="843" y="32"/>
                  </a:lnTo>
                  <a:lnTo>
                    <a:pt x="687" y="95"/>
                  </a:lnTo>
                  <a:lnTo>
                    <a:pt x="500" y="188"/>
                  </a:lnTo>
                  <a:lnTo>
                    <a:pt x="375" y="282"/>
                  </a:lnTo>
                  <a:lnTo>
                    <a:pt x="219" y="407"/>
                  </a:lnTo>
                  <a:lnTo>
                    <a:pt x="125" y="563"/>
                  </a:lnTo>
                  <a:lnTo>
                    <a:pt x="63" y="750"/>
                  </a:lnTo>
                  <a:lnTo>
                    <a:pt x="0" y="938"/>
                  </a:lnTo>
                  <a:lnTo>
                    <a:pt x="0" y="1125"/>
                  </a:lnTo>
                  <a:lnTo>
                    <a:pt x="31" y="1312"/>
                  </a:lnTo>
                  <a:lnTo>
                    <a:pt x="125" y="1500"/>
                  </a:lnTo>
                  <a:lnTo>
                    <a:pt x="250" y="1687"/>
                  </a:lnTo>
                  <a:lnTo>
                    <a:pt x="406" y="1843"/>
                  </a:lnTo>
                  <a:lnTo>
                    <a:pt x="593" y="1968"/>
                  </a:lnTo>
                  <a:lnTo>
                    <a:pt x="781" y="2031"/>
                  </a:lnTo>
                  <a:lnTo>
                    <a:pt x="937" y="2031"/>
                  </a:lnTo>
                  <a:lnTo>
                    <a:pt x="1124" y="2000"/>
                  </a:lnTo>
                  <a:lnTo>
                    <a:pt x="1312" y="1968"/>
                  </a:lnTo>
                  <a:lnTo>
                    <a:pt x="1468" y="1875"/>
                  </a:lnTo>
                  <a:lnTo>
                    <a:pt x="1624" y="1750"/>
                  </a:lnTo>
                  <a:lnTo>
                    <a:pt x="1749" y="1625"/>
                  </a:lnTo>
                  <a:lnTo>
                    <a:pt x="1874" y="1469"/>
                  </a:lnTo>
                  <a:lnTo>
                    <a:pt x="1936" y="1281"/>
                  </a:lnTo>
                  <a:lnTo>
                    <a:pt x="1968" y="1125"/>
                  </a:lnTo>
                  <a:lnTo>
                    <a:pt x="1999" y="906"/>
                  </a:lnTo>
                  <a:lnTo>
                    <a:pt x="1968" y="719"/>
                  </a:lnTo>
                  <a:lnTo>
                    <a:pt x="1874" y="532"/>
                  </a:lnTo>
                  <a:lnTo>
                    <a:pt x="1749" y="344"/>
                  </a:lnTo>
                  <a:lnTo>
                    <a:pt x="1593" y="188"/>
                  </a:lnTo>
                  <a:lnTo>
                    <a:pt x="1405" y="95"/>
                  </a:lnTo>
                  <a:lnTo>
                    <a:pt x="1218" y="32"/>
                  </a:lnTo>
                  <a:lnTo>
                    <a:pt x="103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3853;p61">
              <a:extLst>
                <a:ext uri="{FF2B5EF4-FFF2-40B4-BE49-F238E27FC236}">
                  <a16:creationId xmlns:a16="http://schemas.microsoft.com/office/drawing/2014/main" id="{D7CEA157-8909-3F4E-7F2E-ECA5FEFD703A}"/>
                </a:ext>
              </a:extLst>
            </p:cNvPr>
            <p:cNvSpPr/>
            <p:nvPr/>
          </p:nvSpPr>
          <p:spPr>
            <a:xfrm>
              <a:off x="2852025" y="2617000"/>
              <a:ext cx="50000" cy="50775"/>
            </a:xfrm>
            <a:custGeom>
              <a:avLst/>
              <a:gdLst/>
              <a:ahLst/>
              <a:cxnLst/>
              <a:rect l="l" t="t" r="r" b="b"/>
              <a:pathLst>
                <a:path w="2000" h="2031" extrusionOk="0">
                  <a:moveTo>
                    <a:pt x="1062" y="1"/>
                  </a:moveTo>
                  <a:lnTo>
                    <a:pt x="875" y="32"/>
                  </a:lnTo>
                  <a:lnTo>
                    <a:pt x="687" y="95"/>
                  </a:lnTo>
                  <a:lnTo>
                    <a:pt x="531" y="157"/>
                  </a:lnTo>
                  <a:lnTo>
                    <a:pt x="375" y="282"/>
                  </a:lnTo>
                  <a:lnTo>
                    <a:pt x="250" y="407"/>
                  </a:lnTo>
                  <a:lnTo>
                    <a:pt x="125" y="563"/>
                  </a:lnTo>
                  <a:lnTo>
                    <a:pt x="63" y="750"/>
                  </a:lnTo>
                  <a:lnTo>
                    <a:pt x="0" y="907"/>
                  </a:lnTo>
                  <a:lnTo>
                    <a:pt x="0" y="1125"/>
                  </a:lnTo>
                  <a:lnTo>
                    <a:pt x="32" y="1312"/>
                  </a:lnTo>
                  <a:lnTo>
                    <a:pt x="125" y="1500"/>
                  </a:lnTo>
                  <a:lnTo>
                    <a:pt x="250" y="1687"/>
                  </a:lnTo>
                  <a:lnTo>
                    <a:pt x="406" y="1843"/>
                  </a:lnTo>
                  <a:lnTo>
                    <a:pt x="594" y="1968"/>
                  </a:lnTo>
                  <a:lnTo>
                    <a:pt x="781" y="2000"/>
                  </a:lnTo>
                  <a:lnTo>
                    <a:pt x="969" y="2031"/>
                  </a:lnTo>
                  <a:lnTo>
                    <a:pt x="1156" y="2000"/>
                  </a:lnTo>
                  <a:lnTo>
                    <a:pt x="1312" y="1968"/>
                  </a:lnTo>
                  <a:lnTo>
                    <a:pt x="1499" y="1875"/>
                  </a:lnTo>
                  <a:lnTo>
                    <a:pt x="1656" y="1750"/>
                  </a:lnTo>
                  <a:lnTo>
                    <a:pt x="1780" y="1625"/>
                  </a:lnTo>
                  <a:lnTo>
                    <a:pt x="1874" y="1469"/>
                  </a:lnTo>
                  <a:lnTo>
                    <a:pt x="1968" y="1281"/>
                  </a:lnTo>
                  <a:lnTo>
                    <a:pt x="1999" y="1094"/>
                  </a:lnTo>
                  <a:lnTo>
                    <a:pt x="1999" y="907"/>
                  </a:lnTo>
                  <a:lnTo>
                    <a:pt x="1968" y="719"/>
                  </a:lnTo>
                  <a:lnTo>
                    <a:pt x="1905" y="532"/>
                  </a:lnTo>
                  <a:lnTo>
                    <a:pt x="1749" y="344"/>
                  </a:lnTo>
                  <a:lnTo>
                    <a:pt x="1593" y="188"/>
                  </a:lnTo>
                  <a:lnTo>
                    <a:pt x="1406" y="95"/>
                  </a:lnTo>
                  <a:lnTo>
                    <a:pt x="1218" y="32"/>
                  </a:lnTo>
                  <a:lnTo>
                    <a:pt x="10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3854;p61">
              <a:extLst>
                <a:ext uri="{FF2B5EF4-FFF2-40B4-BE49-F238E27FC236}">
                  <a16:creationId xmlns:a16="http://schemas.microsoft.com/office/drawing/2014/main" id="{423F285F-D7EB-CF75-9713-09CFF2F71915}"/>
                </a:ext>
              </a:extLst>
            </p:cNvPr>
            <p:cNvSpPr/>
            <p:nvPr/>
          </p:nvSpPr>
          <p:spPr>
            <a:xfrm>
              <a:off x="2884025" y="2649800"/>
              <a:ext cx="50000" cy="50775"/>
            </a:xfrm>
            <a:custGeom>
              <a:avLst/>
              <a:gdLst/>
              <a:ahLst/>
              <a:cxnLst/>
              <a:rect l="l" t="t" r="r" b="b"/>
              <a:pathLst>
                <a:path w="2000" h="2031" extrusionOk="0">
                  <a:moveTo>
                    <a:pt x="1063" y="0"/>
                  </a:moveTo>
                  <a:lnTo>
                    <a:pt x="875" y="32"/>
                  </a:lnTo>
                  <a:lnTo>
                    <a:pt x="688" y="63"/>
                  </a:lnTo>
                  <a:lnTo>
                    <a:pt x="532" y="157"/>
                  </a:lnTo>
                  <a:lnTo>
                    <a:pt x="376" y="282"/>
                  </a:lnTo>
                  <a:lnTo>
                    <a:pt x="251" y="406"/>
                  </a:lnTo>
                  <a:lnTo>
                    <a:pt x="157" y="563"/>
                  </a:lnTo>
                  <a:lnTo>
                    <a:pt x="63" y="719"/>
                  </a:lnTo>
                  <a:lnTo>
                    <a:pt x="32" y="906"/>
                  </a:lnTo>
                  <a:lnTo>
                    <a:pt x="1" y="1094"/>
                  </a:lnTo>
                  <a:lnTo>
                    <a:pt x="63" y="1281"/>
                  </a:lnTo>
                  <a:lnTo>
                    <a:pt x="126" y="1500"/>
                  </a:lnTo>
                  <a:lnTo>
                    <a:pt x="251" y="1687"/>
                  </a:lnTo>
                  <a:lnTo>
                    <a:pt x="438" y="1843"/>
                  </a:lnTo>
                  <a:lnTo>
                    <a:pt x="594" y="1937"/>
                  </a:lnTo>
                  <a:lnTo>
                    <a:pt x="782" y="1999"/>
                  </a:lnTo>
                  <a:lnTo>
                    <a:pt x="969" y="2030"/>
                  </a:lnTo>
                  <a:lnTo>
                    <a:pt x="1156" y="1999"/>
                  </a:lnTo>
                  <a:lnTo>
                    <a:pt x="1344" y="1937"/>
                  </a:lnTo>
                  <a:lnTo>
                    <a:pt x="1500" y="1874"/>
                  </a:lnTo>
                  <a:lnTo>
                    <a:pt x="1656" y="1749"/>
                  </a:lnTo>
                  <a:lnTo>
                    <a:pt x="1781" y="1593"/>
                  </a:lnTo>
                  <a:lnTo>
                    <a:pt x="1875" y="1437"/>
                  </a:lnTo>
                  <a:lnTo>
                    <a:pt x="1968" y="1281"/>
                  </a:lnTo>
                  <a:lnTo>
                    <a:pt x="1999" y="1094"/>
                  </a:lnTo>
                  <a:lnTo>
                    <a:pt x="1999" y="906"/>
                  </a:lnTo>
                  <a:lnTo>
                    <a:pt x="1968" y="719"/>
                  </a:lnTo>
                  <a:lnTo>
                    <a:pt x="1906" y="531"/>
                  </a:lnTo>
                  <a:lnTo>
                    <a:pt x="1750" y="344"/>
                  </a:lnTo>
                  <a:lnTo>
                    <a:pt x="1594" y="188"/>
                  </a:lnTo>
                  <a:lnTo>
                    <a:pt x="1406" y="63"/>
                  </a:lnTo>
                  <a:lnTo>
                    <a:pt x="12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3855;p61">
              <a:extLst>
                <a:ext uri="{FF2B5EF4-FFF2-40B4-BE49-F238E27FC236}">
                  <a16:creationId xmlns:a16="http://schemas.microsoft.com/office/drawing/2014/main" id="{6001E17B-164E-37F0-B258-EB6683F93F0F}"/>
                </a:ext>
              </a:extLst>
            </p:cNvPr>
            <p:cNvSpPr/>
            <p:nvPr/>
          </p:nvSpPr>
          <p:spPr>
            <a:xfrm>
              <a:off x="2922300" y="2677125"/>
              <a:ext cx="49975" cy="50000"/>
            </a:xfrm>
            <a:custGeom>
              <a:avLst/>
              <a:gdLst/>
              <a:ahLst/>
              <a:cxnLst/>
              <a:rect l="l" t="t" r="r" b="b"/>
              <a:pathLst>
                <a:path w="1999" h="2000" extrusionOk="0">
                  <a:moveTo>
                    <a:pt x="874" y="1"/>
                  </a:moveTo>
                  <a:lnTo>
                    <a:pt x="687" y="63"/>
                  </a:lnTo>
                  <a:lnTo>
                    <a:pt x="531" y="157"/>
                  </a:lnTo>
                  <a:lnTo>
                    <a:pt x="375" y="250"/>
                  </a:lnTo>
                  <a:lnTo>
                    <a:pt x="250" y="407"/>
                  </a:lnTo>
                  <a:lnTo>
                    <a:pt x="125" y="563"/>
                  </a:lnTo>
                  <a:lnTo>
                    <a:pt x="63" y="719"/>
                  </a:lnTo>
                  <a:lnTo>
                    <a:pt x="31" y="906"/>
                  </a:lnTo>
                  <a:lnTo>
                    <a:pt x="0" y="1094"/>
                  </a:lnTo>
                  <a:lnTo>
                    <a:pt x="31" y="1281"/>
                  </a:lnTo>
                  <a:lnTo>
                    <a:pt x="125" y="1468"/>
                  </a:lnTo>
                  <a:lnTo>
                    <a:pt x="250" y="1656"/>
                  </a:lnTo>
                  <a:lnTo>
                    <a:pt x="437" y="1812"/>
                  </a:lnTo>
                  <a:lnTo>
                    <a:pt x="593" y="1937"/>
                  </a:lnTo>
                  <a:lnTo>
                    <a:pt x="781" y="1999"/>
                  </a:lnTo>
                  <a:lnTo>
                    <a:pt x="1156" y="1999"/>
                  </a:lnTo>
                  <a:lnTo>
                    <a:pt x="1312" y="1937"/>
                  </a:lnTo>
                  <a:lnTo>
                    <a:pt x="1499" y="1843"/>
                  </a:lnTo>
                  <a:lnTo>
                    <a:pt x="1624" y="1749"/>
                  </a:lnTo>
                  <a:lnTo>
                    <a:pt x="1780" y="1593"/>
                  </a:lnTo>
                  <a:lnTo>
                    <a:pt x="1874" y="1437"/>
                  </a:lnTo>
                  <a:lnTo>
                    <a:pt x="1936" y="1281"/>
                  </a:lnTo>
                  <a:lnTo>
                    <a:pt x="1999" y="1094"/>
                  </a:lnTo>
                  <a:lnTo>
                    <a:pt x="1999" y="906"/>
                  </a:lnTo>
                  <a:lnTo>
                    <a:pt x="1968" y="719"/>
                  </a:lnTo>
                  <a:lnTo>
                    <a:pt x="1874" y="531"/>
                  </a:lnTo>
                  <a:lnTo>
                    <a:pt x="1749" y="344"/>
                  </a:lnTo>
                  <a:lnTo>
                    <a:pt x="1593" y="188"/>
                  </a:lnTo>
                  <a:lnTo>
                    <a:pt x="1405" y="63"/>
                  </a:lnTo>
                  <a:lnTo>
                    <a:pt x="121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3856;p61">
              <a:extLst>
                <a:ext uri="{FF2B5EF4-FFF2-40B4-BE49-F238E27FC236}">
                  <a16:creationId xmlns:a16="http://schemas.microsoft.com/office/drawing/2014/main" id="{10B1FE8D-88C8-631D-44D5-D6F2DABA7ED4}"/>
                </a:ext>
              </a:extLst>
            </p:cNvPr>
            <p:cNvSpPr/>
            <p:nvPr/>
          </p:nvSpPr>
          <p:spPr>
            <a:xfrm>
              <a:off x="2962875" y="2695875"/>
              <a:ext cx="50000" cy="50750"/>
            </a:xfrm>
            <a:custGeom>
              <a:avLst/>
              <a:gdLst/>
              <a:ahLst/>
              <a:cxnLst/>
              <a:rect l="l" t="t" r="r" b="b"/>
              <a:pathLst>
                <a:path w="2000" h="2030" extrusionOk="0">
                  <a:moveTo>
                    <a:pt x="1063" y="0"/>
                  </a:moveTo>
                  <a:lnTo>
                    <a:pt x="875" y="31"/>
                  </a:lnTo>
                  <a:lnTo>
                    <a:pt x="688" y="94"/>
                  </a:lnTo>
                  <a:lnTo>
                    <a:pt x="532" y="156"/>
                  </a:lnTo>
                  <a:lnTo>
                    <a:pt x="376" y="281"/>
                  </a:lnTo>
                  <a:lnTo>
                    <a:pt x="251" y="406"/>
                  </a:lnTo>
                  <a:lnTo>
                    <a:pt x="126" y="562"/>
                  </a:lnTo>
                  <a:lnTo>
                    <a:pt x="63" y="750"/>
                  </a:lnTo>
                  <a:lnTo>
                    <a:pt x="32" y="906"/>
                  </a:lnTo>
                  <a:lnTo>
                    <a:pt x="1" y="1124"/>
                  </a:lnTo>
                  <a:lnTo>
                    <a:pt x="32" y="1312"/>
                  </a:lnTo>
                  <a:lnTo>
                    <a:pt x="126" y="1499"/>
                  </a:lnTo>
                  <a:lnTo>
                    <a:pt x="251" y="1686"/>
                  </a:lnTo>
                  <a:lnTo>
                    <a:pt x="438" y="1843"/>
                  </a:lnTo>
                  <a:lnTo>
                    <a:pt x="594" y="1967"/>
                  </a:lnTo>
                  <a:lnTo>
                    <a:pt x="782" y="1999"/>
                  </a:lnTo>
                  <a:lnTo>
                    <a:pt x="969" y="2030"/>
                  </a:lnTo>
                  <a:lnTo>
                    <a:pt x="1156" y="1999"/>
                  </a:lnTo>
                  <a:lnTo>
                    <a:pt x="1313" y="1967"/>
                  </a:lnTo>
                  <a:lnTo>
                    <a:pt x="1500" y="1874"/>
                  </a:lnTo>
                  <a:lnTo>
                    <a:pt x="1656" y="1749"/>
                  </a:lnTo>
                  <a:lnTo>
                    <a:pt x="1781" y="1624"/>
                  </a:lnTo>
                  <a:lnTo>
                    <a:pt x="1875" y="1468"/>
                  </a:lnTo>
                  <a:lnTo>
                    <a:pt x="1968" y="1280"/>
                  </a:lnTo>
                  <a:lnTo>
                    <a:pt x="2000" y="1093"/>
                  </a:lnTo>
                  <a:lnTo>
                    <a:pt x="2000" y="906"/>
                  </a:lnTo>
                  <a:lnTo>
                    <a:pt x="1968" y="718"/>
                  </a:lnTo>
                  <a:lnTo>
                    <a:pt x="1875" y="531"/>
                  </a:lnTo>
                  <a:lnTo>
                    <a:pt x="1750" y="344"/>
                  </a:lnTo>
                  <a:lnTo>
                    <a:pt x="1594" y="187"/>
                  </a:lnTo>
                  <a:lnTo>
                    <a:pt x="1406" y="94"/>
                  </a:lnTo>
                  <a:lnTo>
                    <a:pt x="1219" y="31"/>
                  </a:lnTo>
                  <a:lnTo>
                    <a:pt x="106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3857;p61">
              <a:extLst>
                <a:ext uri="{FF2B5EF4-FFF2-40B4-BE49-F238E27FC236}">
                  <a16:creationId xmlns:a16="http://schemas.microsoft.com/office/drawing/2014/main" id="{67283F5B-E32B-FFD1-ACF4-97264CB24F95}"/>
                </a:ext>
              </a:extLst>
            </p:cNvPr>
            <p:cNvSpPr/>
            <p:nvPr/>
          </p:nvSpPr>
          <p:spPr>
            <a:xfrm>
              <a:off x="2663075" y="2984725"/>
              <a:ext cx="547325" cy="294375"/>
            </a:xfrm>
            <a:custGeom>
              <a:avLst/>
              <a:gdLst/>
              <a:ahLst/>
              <a:cxnLst/>
              <a:rect l="l" t="t" r="r" b="b"/>
              <a:pathLst>
                <a:path w="21893" h="11775" extrusionOk="0">
                  <a:moveTo>
                    <a:pt x="10244" y="1"/>
                  </a:moveTo>
                  <a:lnTo>
                    <a:pt x="9526" y="63"/>
                  </a:lnTo>
                  <a:lnTo>
                    <a:pt x="8808" y="126"/>
                  </a:lnTo>
                  <a:lnTo>
                    <a:pt x="8121" y="251"/>
                  </a:lnTo>
                  <a:lnTo>
                    <a:pt x="7402" y="376"/>
                  </a:lnTo>
                  <a:lnTo>
                    <a:pt x="6715" y="563"/>
                  </a:lnTo>
                  <a:lnTo>
                    <a:pt x="6059" y="750"/>
                  </a:lnTo>
                  <a:lnTo>
                    <a:pt x="5372" y="1000"/>
                  </a:lnTo>
                  <a:lnTo>
                    <a:pt x="4717" y="1250"/>
                  </a:lnTo>
                  <a:lnTo>
                    <a:pt x="4061" y="1562"/>
                  </a:lnTo>
                  <a:lnTo>
                    <a:pt x="3436" y="1875"/>
                  </a:lnTo>
                  <a:lnTo>
                    <a:pt x="2843" y="2218"/>
                  </a:lnTo>
                  <a:lnTo>
                    <a:pt x="2218" y="2624"/>
                  </a:lnTo>
                  <a:lnTo>
                    <a:pt x="1656" y="3030"/>
                  </a:lnTo>
                  <a:lnTo>
                    <a:pt x="1094" y="3467"/>
                  </a:lnTo>
                  <a:lnTo>
                    <a:pt x="532" y="3936"/>
                  </a:lnTo>
                  <a:lnTo>
                    <a:pt x="1" y="4404"/>
                  </a:lnTo>
                  <a:lnTo>
                    <a:pt x="657" y="4935"/>
                  </a:lnTo>
                  <a:lnTo>
                    <a:pt x="2031" y="5872"/>
                  </a:lnTo>
                  <a:lnTo>
                    <a:pt x="2936" y="6465"/>
                  </a:lnTo>
                  <a:lnTo>
                    <a:pt x="3967" y="7121"/>
                  </a:lnTo>
                  <a:lnTo>
                    <a:pt x="5091" y="7808"/>
                  </a:lnTo>
                  <a:lnTo>
                    <a:pt x="6278" y="8495"/>
                  </a:lnTo>
                  <a:lnTo>
                    <a:pt x="7496" y="9151"/>
                  </a:lnTo>
                  <a:lnTo>
                    <a:pt x="8776" y="9807"/>
                  </a:lnTo>
                  <a:lnTo>
                    <a:pt x="10026" y="10400"/>
                  </a:lnTo>
                  <a:lnTo>
                    <a:pt x="11306" y="10900"/>
                  </a:lnTo>
                  <a:lnTo>
                    <a:pt x="11899" y="11119"/>
                  </a:lnTo>
                  <a:lnTo>
                    <a:pt x="12524" y="11306"/>
                  </a:lnTo>
                  <a:lnTo>
                    <a:pt x="13117" y="11462"/>
                  </a:lnTo>
                  <a:lnTo>
                    <a:pt x="13679" y="11587"/>
                  </a:lnTo>
                  <a:lnTo>
                    <a:pt x="14242" y="11681"/>
                  </a:lnTo>
                  <a:lnTo>
                    <a:pt x="14772" y="11743"/>
                  </a:lnTo>
                  <a:lnTo>
                    <a:pt x="15272" y="11774"/>
                  </a:lnTo>
                  <a:lnTo>
                    <a:pt x="15741" y="11743"/>
                  </a:lnTo>
                  <a:lnTo>
                    <a:pt x="16209" y="11681"/>
                  </a:lnTo>
                  <a:lnTo>
                    <a:pt x="16615" y="11587"/>
                  </a:lnTo>
                  <a:lnTo>
                    <a:pt x="17021" y="11493"/>
                  </a:lnTo>
                  <a:lnTo>
                    <a:pt x="17427" y="11368"/>
                  </a:lnTo>
                  <a:lnTo>
                    <a:pt x="17802" y="11212"/>
                  </a:lnTo>
                  <a:lnTo>
                    <a:pt x="18145" y="11056"/>
                  </a:lnTo>
                  <a:lnTo>
                    <a:pt x="18489" y="10900"/>
                  </a:lnTo>
                  <a:lnTo>
                    <a:pt x="18801" y="10681"/>
                  </a:lnTo>
                  <a:lnTo>
                    <a:pt x="19082" y="10494"/>
                  </a:lnTo>
                  <a:lnTo>
                    <a:pt x="19363" y="10275"/>
                  </a:lnTo>
                  <a:lnTo>
                    <a:pt x="19863" y="9838"/>
                  </a:lnTo>
                  <a:lnTo>
                    <a:pt x="20300" y="9370"/>
                  </a:lnTo>
                  <a:lnTo>
                    <a:pt x="20675" y="8901"/>
                  </a:lnTo>
                  <a:lnTo>
                    <a:pt x="20987" y="8433"/>
                  </a:lnTo>
                  <a:lnTo>
                    <a:pt x="21268" y="7996"/>
                  </a:lnTo>
                  <a:lnTo>
                    <a:pt x="21487" y="7558"/>
                  </a:lnTo>
                  <a:lnTo>
                    <a:pt x="21643" y="7215"/>
                  </a:lnTo>
                  <a:lnTo>
                    <a:pt x="21830" y="6653"/>
                  </a:lnTo>
                  <a:lnTo>
                    <a:pt x="21893" y="6434"/>
                  </a:lnTo>
                  <a:lnTo>
                    <a:pt x="21674" y="6153"/>
                  </a:lnTo>
                  <a:lnTo>
                    <a:pt x="20987" y="5404"/>
                  </a:lnTo>
                  <a:lnTo>
                    <a:pt x="20519" y="4904"/>
                  </a:lnTo>
                  <a:lnTo>
                    <a:pt x="19925" y="4342"/>
                  </a:lnTo>
                  <a:lnTo>
                    <a:pt x="19269" y="3748"/>
                  </a:lnTo>
                  <a:lnTo>
                    <a:pt x="18520" y="3124"/>
                  </a:lnTo>
                  <a:lnTo>
                    <a:pt x="17677" y="2530"/>
                  </a:lnTo>
                  <a:lnTo>
                    <a:pt x="16802" y="1937"/>
                  </a:lnTo>
                  <a:lnTo>
                    <a:pt x="16303" y="1656"/>
                  </a:lnTo>
                  <a:lnTo>
                    <a:pt x="15834" y="1406"/>
                  </a:lnTo>
                  <a:lnTo>
                    <a:pt x="15335" y="1156"/>
                  </a:lnTo>
                  <a:lnTo>
                    <a:pt x="14804" y="907"/>
                  </a:lnTo>
                  <a:lnTo>
                    <a:pt x="14273" y="688"/>
                  </a:lnTo>
                  <a:lnTo>
                    <a:pt x="13742" y="501"/>
                  </a:lnTo>
                  <a:lnTo>
                    <a:pt x="13180" y="344"/>
                  </a:lnTo>
                  <a:lnTo>
                    <a:pt x="12618" y="219"/>
                  </a:lnTo>
                  <a:lnTo>
                    <a:pt x="12024" y="126"/>
                  </a:lnTo>
                  <a:lnTo>
                    <a:pt x="11462" y="32"/>
                  </a:lnTo>
                  <a:lnTo>
                    <a:pt x="10869" y="1"/>
                  </a:lnTo>
                  <a:close/>
                </a:path>
              </a:pathLst>
            </a:custGeom>
            <a:solidFill>
              <a:srgbClr val="D37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3858;p61">
              <a:extLst>
                <a:ext uri="{FF2B5EF4-FFF2-40B4-BE49-F238E27FC236}">
                  <a16:creationId xmlns:a16="http://schemas.microsoft.com/office/drawing/2014/main" id="{08A9A4D9-FC7D-D882-C77F-26D75324F823}"/>
                </a:ext>
              </a:extLst>
            </p:cNvPr>
            <p:cNvSpPr/>
            <p:nvPr/>
          </p:nvSpPr>
          <p:spPr>
            <a:xfrm>
              <a:off x="2862175" y="2652150"/>
              <a:ext cx="319350" cy="565275"/>
            </a:xfrm>
            <a:custGeom>
              <a:avLst/>
              <a:gdLst/>
              <a:ahLst/>
              <a:cxnLst/>
              <a:rect l="l" t="t" r="r" b="b"/>
              <a:pathLst>
                <a:path w="12774" h="22611" extrusionOk="0">
                  <a:moveTo>
                    <a:pt x="3623" y="0"/>
                  </a:moveTo>
                  <a:lnTo>
                    <a:pt x="3248" y="1312"/>
                  </a:lnTo>
                  <a:lnTo>
                    <a:pt x="2311" y="4560"/>
                  </a:lnTo>
                  <a:lnTo>
                    <a:pt x="2186" y="4903"/>
                  </a:lnTo>
                  <a:lnTo>
                    <a:pt x="2062" y="5309"/>
                  </a:lnTo>
                  <a:lnTo>
                    <a:pt x="1718" y="6465"/>
                  </a:lnTo>
                  <a:lnTo>
                    <a:pt x="1499" y="7370"/>
                  </a:lnTo>
                  <a:lnTo>
                    <a:pt x="1250" y="8276"/>
                  </a:lnTo>
                  <a:lnTo>
                    <a:pt x="844" y="9931"/>
                  </a:lnTo>
                  <a:lnTo>
                    <a:pt x="500" y="11618"/>
                  </a:lnTo>
                  <a:lnTo>
                    <a:pt x="219" y="13304"/>
                  </a:lnTo>
                  <a:lnTo>
                    <a:pt x="0" y="14990"/>
                  </a:lnTo>
                  <a:lnTo>
                    <a:pt x="32" y="15209"/>
                  </a:lnTo>
                  <a:lnTo>
                    <a:pt x="157" y="15552"/>
                  </a:lnTo>
                  <a:lnTo>
                    <a:pt x="375" y="15990"/>
                  </a:lnTo>
                  <a:lnTo>
                    <a:pt x="625" y="16489"/>
                  </a:lnTo>
                  <a:lnTo>
                    <a:pt x="968" y="17083"/>
                  </a:lnTo>
                  <a:lnTo>
                    <a:pt x="1343" y="17707"/>
                  </a:lnTo>
                  <a:lnTo>
                    <a:pt x="1780" y="18332"/>
                  </a:lnTo>
                  <a:lnTo>
                    <a:pt x="2280" y="18988"/>
                  </a:lnTo>
                  <a:lnTo>
                    <a:pt x="2811" y="19643"/>
                  </a:lnTo>
                  <a:lnTo>
                    <a:pt x="3404" y="20268"/>
                  </a:lnTo>
                  <a:lnTo>
                    <a:pt x="4029" y="20861"/>
                  </a:lnTo>
                  <a:lnTo>
                    <a:pt x="4685" y="21392"/>
                  </a:lnTo>
                  <a:lnTo>
                    <a:pt x="5028" y="21642"/>
                  </a:lnTo>
                  <a:lnTo>
                    <a:pt x="5372" y="21861"/>
                  </a:lnTo>
                  <a:lnTo>
                    <a:pt x="5715" y="22048"/>
                  </a:lnTo>
                  <a:lnTo>
                    <a:pt x="6090" y="22204"/>
                  </a:lnTo>
                  <a:lnTo>
                    <a:pt x="6434" y="22360"/>
                  </a:lnTo>
                  <a:lnTo>
                    <a:pt x="6808" y="22485"/>
                  </a:lnTo>
                  <a:lnTo>
                    <a:pt x="7183" y="22548"/>
                  </a:lnTo>
                  <a:lnTo>
                    <a:pt x="7558" y="22610"/>
                  </a:lnTo>
                  <a:lnTo>
                    <a:pt x="7683" y="22610"/>
                  </a:lnTo>
                  <a:lnTo>
                    <a:pt x="7808" y="22548"/>
                  </a:lnTo>
                  <a:lnTo>
                    <a:pt x="7933" y="22454"/>
                  </a:lnTo>
                  <a:lnTo>
                    <a:pt x="8058" y="22329"/>
                  </a:lnTo>
                  <a:lnTo>
                    <a:pt x="8151" y="22173"/>
                  </a:lnTo>
                  <a:lnTo>
                    <a:pt x="8276" y="22017"/>
                  </a:lnTo>
                  <a:lnTo>
                    <a:pt x="8495" y="21548"/>
                  </a:lnTo>
                  <a:lnTo>
                    <a:pt x="8682" y="21018"/>
                  </a:lnTo>
                  <a:lnTo>
                    <a:pt x="8901" y="20424"/>
                  </a:lnTo>
                  <a:lnTo>
                    <a:pt x="9057" y="19768"/>
                  </a:lnTo>
                  <a:lnTo>
                    <a:pt x="9213" y="19113"/>
                  </a:lnTo>
                  <a:lnTo>
                    <a:pt x="9494" y="17801"/>
                  </a:lnTo>
                  <a:lnTo>
                    <a:pt x="9713" y="16645"/>
                  </a:lnTo>
                  <a:lnTo>
                    <a:pt x="9869" y="15521"/>
                  </a:lnTo>
                  <a:lnTo>
                    <a:pt x="10056" y="14990"/>
                  </a:lnTo>
                  <a:lnTo>
                    <a:pt x="12773" y="7776"/>
                  </a:lnTo>
                  <a:lnTo>
                    <a:pt x="4810" y="906"/>
                  </a:lnTo>
                  <a:lnTo>
                    <a:pt x="3623" y="0"/>
                  </a:lnTo>
                  <a:close/>
                </a:path>
              </a:pathLst>
            </a:custGeom>
            <a:solidFill>
              <a:srgbClr val="D37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3859;p61">
              <a:extLst>
                <a:ext uri="{FF2B5EF4-FFF2-40B4-BE49-F238E27FC236}">
                  <a16:creationId xmlns:a16="http://schemas.microsoft.com/office/drawing/2014/main" id="{51674109-4B15-66E8-49AA-E0A23DAC69EA}"/>
                </a:ext>
              </a:extLst>
            </p:cNvPr>
            <p:cNvSpPr/>
            <p:nvPr/>
          </p:nvSpPr>
          <p:spPr>
            <a:xfrm>
              <a:off x="2919175" y="2652150"/>
              <a:ext cx="262350" cy="374775"/>
            </a:xfrm>
            <a:custGeom>
              <a:avLst/>
              <a:gdLst/>
              <a:ahLst/>
              <a:cxnLst/>
              <a:rect l="l" t="t" r="r" b="b"/>
              <a:pathLst>
                <a:path w="10494" h="14991" extrusionOk="0">
                  <a:moveTo>
                    <a:pt x="1343" y="0"/>
                  </a:moveTo>
                  <a:lnTo>
                    <a:pt x="0" y="4560"/>
                  </a:lnTo>
                  <a:lnTo>
                    <a:pt x="219" y="5372"/>
                  </a:lnTo>
                  <a:lnTo>
                    <a:pt x="437" y="6184"/>
                  </a:lnTo>
                  <a:lnTo>
                    <a:pt x="718" y="6996"/>
                  </a:lnTo>
                  <a:lnTo>
                    <a:pt x="1062" y="7745"/>
                  </a:lnTo>
                  <a:lnTo>
                    <a:pt x="1405" y="8526"/>
                  </a:lnTo>
                  <a:lnTo>
                    <a:pt x="1811" y="9244"/>
                  </a:lnTo>
                  <a:lnTo>
                    <a:pt x="2280" y="9962"/>
                  </a:lnTo>
                  <a:lnTo>
                    <a:pt x="2748" y="10618"/>
                  </a:lnTo>
                  <a:lnTo>
                    <a:pt x="3279" y="11274"/>
                  </a:lnTo>
                  <a:lnTo>
                    <a:pt x="3810" y="11899"/>
                  </a:lnTo>
                  <a:lnTo>
                    <a:pt x="4403" y="12523"/>
                  </a:lnTo>
                  <a:lnTo>
                    <a:pt x="5028" y="13085"/>
                  </a:lnTo>
                  <a:lnTo>
                    <a:pt x="5653" y="13616"/>
                  </a:lnTo>
                  <a:lnTo>
                    <a:pt x="6340" y="14116"/>
                  </a:lnTo>
                  <a:lnTo>
                    <a:pt x="7058" y="14584"/>
                  </a:lnTo>
                  <a:lnTo>
                    <a:pt x="7776" y="14990"/>
                  </a:lnTo>
                  <a:lnTo>
                    <a:pt x="10493" y="7776"/>
                  </a:lnTo>
                  <a:lnTo>
                    <a:pt x="2530" y="906"/>
                  </a:lnTo>
                  <a:lnTo>
                    <a:pt x="134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3860;p61">
              <a:extLst>
                <a:ext uri="{FF2B5EF4-FFF2-40B4-BE49-F238E27FC236}">
                  <a16:creationId xmlns:a16="http://schemas.microsoft.com/office/drawing/2014/main" id="{94E3974B-CAF3-335C-D561-EFA4EEA8E9E7}"/>
                </a:ext>
              </a:extLst>
            </p:cNvPr>
            <p:cNvSpPr/>
            <p:nvPr/>
          </p:nvSpPr>
          <p:spPr>
            <a:xfrm>
              <a:off x="2833275" y="2142325"/>
              <a:ext cx="638675" cy="790125"/>
            </a:xfrm>
            <a:custGeom>
              <a:avLst/>
              <a:gdLst/>
              <a:ahLst/>
              <a:cxnLst/>
              <a:rect l="l" t="t" r="r" b="b"/>
              <a:pathLst>
                <a:path w="25547" h="31605" extrusionOk="0">
                  <a:moveTo>
                    <a:pt x="11837" y="0"/>
                  </a:moveTo>
                  <a:lnTo>
                    <a:pt x="11244" y="32"/>
                  </a:lnTo>
                  <a:lnTo>
                    <a:pt x="10650" y="63"/>
                  </a:lnTo>
                  <a:lnTo>
                    <a:pt x="10088" y="125"/>
                  </a:lnTo>
                  <a:lnTo>
                    <a:pt x="9495" y="219"/>
                  </a:lnTo>
                  <a:lnTo>
                    <a:pt x="8933" y="344"/>
                  </a:lnTo>
                  <a:lnTo>
                    <a:pt x="8370" y="469"/>
                  </a:lnTo>
                  <a:lnTo>
                    <a:pt x="7839" y="656"/>
                  </a:lnTo>
                  <a:lnTo>
                    <a:pt x="7309" y="844"/>
                  </a:lnTo>
                  <a:lnTo>
                    <a:pt x="6778" y="1031"/>
                  </a:lnTo>
                  <a:lnTo>
                    <a:pt x="6247" y="1281"/>
                  </a:lnTo>
                  <a:lnTo>
                    <a:pt x="5716" y="1531"/>
                  </a:lnTo>
                  <a:lnTo>
                    <a:pt x="5216" y="1843"/>
                  </a:lnTo>
                  <a:lnTo>
                    <a:pt x="4717" y="2155"/>
                  </a:lnTo>
                  <a:lnTo>
                    <a:pt x="4248" y="2499"/>
                  </a:lnTo>
                  <a:lnTo>
                    <a:pt x="3780" y="2842"/>
                  </a:lnTo>
                  <a:lnTo>
                    <a:pt x="3342" y="3248"/>
                  </a:lnTo>
                  <a:lnTo>
                    <a:pt x="2936" y="3685"/>
                  </a:lnTo>
                  <a:lnTo>
                    <a:pt x="2530" y="4123"/>
                  </a:lnTo>
                  <a:lnTo>
                    <a:pt x="2156" y="4622"/>
                  </a:lnTo>
                  <a:lnTo>
                    <a:pt x="1812" y="5153"/>
                  </a:lnTo>
                  <a:lnTo>
                    <a:pt x="1469" y="5684"/>
                  </a:lnTo>
                  <a:lnTo>
                    <a:pt x="1188" y="6278"/>
                  </a:lnTo>
                  <a:lnTo>
                    <a:pt x="907" y="6902"/>
                  </a:lnTo>
                  <a:lnTo>
                    <a:pt x="688" y="7527"/>
                  </a:lnTo>
                  <a:lnTo>
                    <a:pt x="469" y="8214"/>
                  </a:lnTo>
                  <a:lnTo>
                    <a:pt x="313" y="8932"/>
                  </a:lnTo>
                  <a:lnTo>
                    <a:pt x="188" y="9682"/>
                  </a:lnTo>
                  <a:lnTo>
                    <a:pt x="95" y="10493"/>
                  </a:lnTo>
                  <a:lnTo>
                    <a:pt x="32" y="11305"/>
                  </a:lnTo>
                  <a:lnTo>
                    <a:pt x="1" y="12180"/>
                  </a:lnTo>
                  <a:lnTo>
                    <a:pt x="32" y="13086"/>
                  </a:lnTo>
                  <a:lnTo>
                    <a:pt x="126" y="14022"/>
                  </a:lnTo>
                  <a:lnTo>
                    <a:pt x="251" y="14990"/>
                  </a:lnTo>
                  <a:lnTo>
                    <a:pt x="407" y="16021"/>
                  </a:lnTo>
                  <a:lnTo>
                    <a:pt x="625" y="17083"/>
                  </a:lnTo>
                  <a:lnTo>
                    <a:pt x="875" y="18176"/>
                  </a:lnTo>
                  <a:lnTo>
                    <a:pt x="1219" y="19331"/>
                  </a:lnTo>
                  <a:lnTo>
                    <a:pt x="1594" y="20518"/>
                  </a:lnTo>
                  <a:lnTo>
                    <a:pt x="2000" y="21674"/>
                  </a:lnTo>
                  <a:lnTo>
                    <a:pt x="2437" y="22767"/>
                  </a:lnTo>
                  <a:lnTo>
                    <a:pt x="2905" y="23766"/>
                  </a:lnTo>
                  <a:lnTo>
                    <a:pt x="3374" y="24703"/>
                  </a:lnTo>
                  <a:lnTo>
                    <a:pt x="3873" y="25546"/>
                  </a:lnTo>
                  <a:lnTo>
                    <a:pt x="4404" y="26327"/>
                  </a:lnTo>
                  <a:lnTo>
                    <a:pt x="4935" y="27045"/>
                  </a:lnTo>
                  <a:lnTo>
                    <a:pt x="5497" y="27701"/>
                  </a:lnTo>
                  <a:lnTo>
                    <a:pt x="6028" y="28294"/>
                  </a:lnTo>
                  <a:lnTo>
                    <a:pt x="6622" y="28825"/>
                  </a:lnTo>
                  <a:lnTo>
                    <a:pt x="7184" y="29294"/>
                  </a:lnTo>
                  <a:lnTo>
                    <a:pt x="7777" y="29700"/>
                  </a:lnTo>
                  <a:lnTo>
                    <a:pt x="8339" y="30074"/>
                  </a:lnTo>
                  <a:lnTo>
                    <a:pt x="8933" y="30418"/>
                  </a:lnTo>
                  <a:lnTo>
                    <a:pt x="9526" y="30668"/>
                  </a:lnTo>
                  <a:lnTo>
                    <a:pt x="10088" y="30917"/>
                  </a:lnTo>
                  <a:lnTo>
                    <a:pt x="10681" y="31105"/>
                  </a:lnTo>
                  <a:lnTo>
                    <a:pt x="11244" y="31261"/>
                  </a:lnTo>
                  <a:lnTo>
                    <a:pt x="11806" y="31386"/>
                  </a:lnTo>
                  <a:lnTo>
                    <a:pt x="12337" y="31480"/>
                  </a:lnTo>
                  <a:lnTo>
                    <a:pt x="12867" y="31542"/>
                  </a:lnTo>
                  <a:lnTo>
                    <a:pt x="13398" y="31573"/>
                  </a:lnTo>
                  <a:lnTo>
                    <a:pt x="13898" y="31605"/>
                  </a:lnTo>
                  <a:lnTo>
                    <a:pt x="14398" y="31605"/>
                  </a:lnTo>
                  <a:lnTo>
                    <a:pt x="15303" y="31542"/>
                  </a:lnTo>
                  <a:lnTo>
                    <a:pt x="16115" y="31448"/>
                  </a:lnTo>
                  <a:lnTo>
                    <a:pt x="16802" y="31323"/>
                  </a:lnTo>
                  <a:lnTo>
                    <a:pt x="17333" y="31230"/>
                  </a:lnTo>
                  <a:lnTo>
                    <a:pt x="17927" y="31074"/>
                  </a:lnTo>
                  <a:lnTo>
                    <a:pt x="18614" y="30855"/>
                  </a:lnTo>
                  <a:lnTo>
                    <a:pt x="19363" y="30543"/>
                  </a:lnTo>
                  <a:lnTo>
                    <a:pt x="19738" y="30355"/>
                  </a:lnTo>
                  <a:lnTo>
                    <a:pt x="20144" y="30137"/>
                  </a:lnTo>
                  <a:lnTo>
                    <a:pt x="20550" y="29918"/>
                  </a:lnTo>
                  <a:lnTo>
                    <a:pt x="20956" y="29637"/>
                  </a:lnTo>
                  <a:lnTo>
                    <a:pt x="21362" y="29356"/>
                  </a:lnTo>
                  <a:lnTo>
                    <a:pt x="21768" y="29012"/>
                  </a:lnTo>
                  <a:lnTo>
                    <a:pt x="22143" y="28669"/>
                  </a:lnTo>
                  <a:lnTo>
                    <a:pt x="22549" y="28294"/>
                  </a:lnTo>
                  <a:lnTo>
                    <a:pt x="22923" y="27857"/>
                  </a:lnTo>
                  <a:lnTo>
                    <a:pt x="23267" y="27389"/>
                  </a:lnTo>
                  <a:lnTo>
                    <a:pt x="23610" y="26889"/>
                  </a:lnTo>
                  <a:lnTo>
                    <a:pt x="23954" y="26358"/>
                  </a:lnTo>
                  <a:lnTo>
                    <a:pt x="24266" y="25796"/>
                  </a:lnTo>
                  <a:lnTo>
                    <a:pt x="24516" y="25171"/>
                  </a:lnTo>
                  <a:lnTo>
                    <a:pt x="24766" y="24515"/>
                  </a:lnTo>
                  <a:lnTo>
                    <a:pt x="24984" y="23828"/>
                  </a:lnTo>
                  <a:lnTo>
                    <a:pt x="25172" y="23079"/>
                  </a:lnTo>
                  <a:lnTo>
                    <a:pt x="25328" y="22267"/>
                  </a:lnTo>
                  <a:lnTo>
                    <a:pt x="25453" y="21424"/>
                  </a:lnTo>
                  <a:lnTo>
                    <a:pt x="25515" y="20549"/>
                  </a:lnTo>
                  <a:lnTo>
                    <a:pt x="25547" y="19612"/>
                  </a:lnTo>
                  <a:lnTo>
                    <a:pt x="25515" y="18613"/>
                  </a:lnTo>
                  <a:lnTo>
                    <a:pt x="25422" y="17583"/>
                  </a:lnTo>
                  <a:lnTo>
                    <a:pt x="25297" y="16458"/>
                  </a:lnTo>
                  <a:lnTo>
                    <a:pt x="25109" y="15303"/>
                  </a:lnTo>
                  <a:lnTo>
                    <a:pt x="24860" y="14116"/>
                  </a:lnTo>
                  <a:lnTo>
                    <a:pt x="24579" y="12898"/>
                  </a:lnTo>
                  <a:lnTo>
                    <a:pt x="24266" y="11743"/>
                  </a:lnTo>
                  <a:lnTo>
                    <a:pt x="23923" y="10681"/>
                  </a:lnTo>
                  <a:lnTo>
                    <a:pt x="23579" y="9650"/>
                  </a:lnTo>
                  <a:lnTo>
                    <a:pt x="23173" y="8713"/>
                  </a:lnTo>
                  <a:lnTo>
                    <a:pt x="22767" y="7808"/>
                  </a:lnTo>
                  <a:lnTo>
                    <a:pt x="22330" y="6965"/>
                  </a:lnTo>
                  <a:lnTo>
                    <a:pt x="21893" y="6184"/>
                  </a:lnTo>
                  <a:lnTo>
                    <a:pt x="21424" y="5434"/>
                  </a:lnTo>
                  <a:lnTo>
                    <a:pt x="20925" y="4747"/>
                  </a:lnTo>
                  <a:lnTo>
                    <a:pt x="20425" y="4123"/>
                  </a:lnTo>
                  <a:lnTo>
                    <a:pt x="19925" y="3561"/>
                  </a:lnTo>
                  <a:lnTo>
                    <a:pt x="19394" y="3030"/>
                  </a:lnTo>
                  <a:lnTo>
                    <a:pt x="18832" y="2561"/>
                  </a:lnTo>
                  <a:lnTo>
                    <a:pt x="18301" y="2124"/>
                  </a:lnTo>
                  <a:lnTo>
                    <a:pt x="17739" y="1718"/>
                  </a:lnTo>
                  <a:lnTo>
                    <a:pt x="17146" y="1374"/>
                  </a:lnTo>
                  <a:lnTo>
                    <a:pt x="16584" y="1093"/>
                  </a:lnTo>
                  <a:lnTo>
                    <a:pt x="15990" y="812"/>
                  </a:lnTo>
                  <a:lnTo>
                    <a:pt x="15397" y="594"/>
                  </a:lnTo>
                  <a:lnTo>
                    <a:pt x="14804" y="406"/>
                  </a:lnTo>
                  <a:lnTo>
                    <a:pt x="14210" y="250"/>
                  </a:lnTo>
                  <a:lnTo>
                    <a:pt x="13617" y="157"/>
                  </a:lnTo>
                  <a:lnTo>
                    <a:pt x="13024" y="63"/>
                  </a:lnTo>
                  <a:lnTo>
                    <a:pt x="12430" y="32"/>
                  </a:lnTo>
                  <a:lnTo>
                    <a:pt x="11837" y="0"/>
                  </a:lnTo>
                  <a:close/>
                </a:path>
              </a:pathLst>
            </a:custGeom>
            <a:solidFill>
              <a:srgbClr val="D37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3861;p61">
              <a:extLst>
                <a:ext uri="{FF2B5EF4-FFF2-40B4-BE49-F238E27FC236}">
                  <a16:creationId xmlns:a16="http://schemas.microsoft.com/office/drawing/2014/main" id="{F6AC93E4-AEFA-7C4E-F68F-CD418C79CF33}"/>
                </a:ext>
              </a:extLst>
            </p:cNvPr>
            <p:cNvSpPr/>
            <p:nvPr/>
          </p:nvSpPr>
          <p:spPr>
            <a:xfrm>
              <a:off x="3339975" y="2408550"/>
              <a:ext cx="63275" cy="32825"/>
            </a:xfrm>
            <a:custGeom>
              <a:avLst/>
              <a:gdLst/>
              <a:ahLst/>
              <a:cxnLst/>
              <a:rect l="l" t="t" r="r" b="b"/>
              <a:pathLst>
                <a:path w="2531" h="1313" extrusionOk="0">
                  <a:moveTo>
                    <a:pt x="844" y="1"/>
                  </a:moveTo>
                  <a:lnTo>
                    <a:pt x="688" y="32"/>
                  </a:lnTo>
                  <a:lnTo>
                    <a:pt x="532" y="94"/>
                  </a:lnTo>
                  <a:lnTo>
                    <a:pt x="407" y="188"/>
                  </a:lnTo>
                  <a:lnTo>
                    <a:pt x="282" y="282"/>
                  </a:lnTo>
                  <a:lnTo>
                    <a:pt x="157" y="375"/>
                  </a:lnTo>
                  <a:lnTo>
                    <a:pt x="63" y="500"/>
                  </a:lnTo>
                  <a:lnTo>
                    <a:pt x="1" y="656"/>
                  </a:lnTo>
                  <a:lnTo>
                    <a:pt x="1" y="813"/>
                  </a:lnTo>
                  <a:lnTo>
                    <a:pt x="63" y="969"/>
                  </a:lnTo>
                  <a:lnTo>
                    <a:pt x="188" y="1094"/>
                  </a:lnTo>
                  <a:lnTo>
                    <a:pt x="407" y="1187"/>
                  </a:lnTo>
                  <a:lnTo>
                    <a:pt x="657" y="1281"/>
                  </a:lnTo>
                  <a:lnTo>
                    <a:pt x="875" y="1312"/>
                  </a:lnTo>
                  <a:lnTo>
                    <a:pt x="1125" y="1281"/>
                  </a:lnTo>
                  <a:lnTo>
                    <a:pt x="1594" y="1312"/>
                  </a:lnTo>
                  <a:lnTo>
                    <a:pt x="2062" y="1281"/>
                  </a:lnTo>
                  <a:lnTo>
                    <a:pt x="2249" y="1250"/>
                  </a:lnTo>
                  <a:lnTo>
                    <a:pt x="2406" y="1125"/>
                  </a:lnTo>
                  <a:lnTo>
                    <a:pt x="2468" y="1031"/>
                  </a:lnTo>
                  <a:lnTo>
                    <a:pt x="2499" y="937"/>
                  </a:lnTo>
                  <a:lnTo>
                    <a:pt x="2530" y="844"/>
                  </a:lnTo>
                  <a:lnTo>
                    <a:pt x="2530" y="750"/>
                  </a:lnTo>
                  <a:lnTo>
                    <a:pt x="2499" y="656"/>
                  </a:lnTo>
                  <a:lnTo>
                    <a:pt x="2468" y="563"/>
                  </a:lnTo>
                  <a:lnTo>
                    <a:pt x="2437" y="469"/>
                  </a:lnTo>
                  <a:lnTo>
                    <a:pt x="2343" y="407"/>
                  </a:lnTo>
                  <a:lnTo>
                    <a:pt x="2093" y="219"/>
                  </a:lnTo>
                  <a:lnTo>
                    <a:pt x="1781" y="94"/>
                  </a:lnTo>
                  <a:lnTo>
                    <a:pt x="146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3862;p61">
              <a:extLst>
                <a:ext uri="{FF2B5EF4-FFF2-40B4-BE49-F238E27FC236}">
                  <a16:creationId xmlns:a16="http://schemas.microsoft.com/office/drawing/2014/main" id="{3D25F631-4996-95A0-5F3C-EA837D36D3F2}"/>
                </a:ext>
              </a:extLst>
            </p:cNvPr>
            <p:cNvSpPr/>
            <p:nvPr/>
          </p:nvSpPr>
          <p:spPr>
            <a:xfrm>
              <a:off x="3170575" y="2459300"/>
              <a:ext cx="62475" cy="32825"/>
            </a:xfrm>
            <a:custGeom>
              <a:avLst/>
              <a:gdLst/>
              <a:ahLst/>
              <a:cxnLst/>
              <a:rect l="l" t="t" r="r" b="b"/>
              <a:pathLst>
                <a:path w="2499" h="1313" extrusionOk="0">
                  <a:moveTo>
                    <a:pt x="1343" y="1"/>
                  </a:moveTo>
                  <a:lnTo>
                    <a:pt x="999" y="32"/>
                  </a:lnTo>
                  <a:lnTo>
                    <a:pt x="687" y="125"/>
                  </a:lnTo>
                  <a:lnTo>
                    <a:pt x="406" y="282"/>
                  </a:lnTo>
                  <a:lnTo>
                    <a:pt x="156" y="469"/>
                  </a:lnTo>
                  <a:lnTo>
                    <a:pt x="94" y="531"/>
                  </a:lnTo>
                  <a:lnTo>
                    <a:pt x="31" y="625"/>
                  </a:lnTo>
                  <a:lnTo>
                    <a:pt x="31" y="719"/>
                  </a:lnTo>
                  <a:lnTo>
                    <a:pt x="0" y="812"/>
                  </a:lnTo>
                  <a:lnTo>
                    <a:pt x="31" y="937"/>
                  </a:lnTo>
                  <a:lnTo>
                    <a:pt x="62" y="1031"/>
                  </a:lnTo>
                  <a:lnTo>
                    <a:pt x="94" y="1094"/>
                  </a:lnTo>
                  <a:lnTo>
                    <a:pt x="187" y="1187"/>
                  </a:lnTo>
                  <a:lnTo>
                    <a:pt x="312" y="1281"/>
                  </a:lnTo>
                  <a:lnTo>
                    <a:pt x="468" y="1312"/>
                  </a:lnTo>
                  <a:lnTo>
                    <a:pt x="937" y="1312"/>
                  </a:lnTo>
                  <a:lnTo>
                    <a:pt x="1405" y="1281"/>
                  </a:lnTo>
                  <a:lnTo>
                    <a:pt x="1655" y="1281"/>
                  </a:lnTo>
                  <a:lnTo>
                    <a:pt x="1905" y="1250"/>
                  </a:lnTo>
                  <a:lnTo>
                    <a:pt x="2155" y="1156"/>
                  </a:lnTo>
                  <a:lnTo>
                    <a:pt x="2373" y="1031"/>
                  </a:lnTo>
                  <a:lnTo>
                    <a:pt x="2467" y="906"/>
                  </a:lnTo>
                  <a:lnTo>
                    <a:pt x="2498" y="781"/>
                  </a:lnTo>
                  <a:lnTo>
                    <a:pt x="2498" y="625"/>
                  </a:lnTo>
                  <a:lnTo>
                    <a:pt x="2467" y="469"/>
                  </a:lnTo>
                  <a:lnTo>
                    <a:pt x="2342" y="344"/>
                  </a:lnTo>
                  <a:lnTo>
                    <a:pt x="2217" y="250"/>
                  </a:lnTo>
                  <a:lnTo>
                    <a:pt x="2092" y="157"/>
                  </a:lnTo>
                  <a:lnTo>
                    <a:pt x="1967" y="94"/>
                  </a:lnTo>
                  <a:lnTo>
                    <a:pt x="1811" y="32"/>
                  </a:lnTo>
                  <a:lnTo>
                    <a:pt x="165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3863;p61">
              <a:extLst>
                <a:ext uri="{FF2B5EF4-FFF2-40B4-BE49-F238E27FC236}">
                  <a16:creationId xmlns:a16="http://schemas.microsoft.com/office/drawing/2014/main" id="{609C6EF6-B9F2-509B-A041-8BE724D9D2D1}"/>
                </a:ext>
              </a:extLst>
            </p:cNvPr>
            <p:cNvSpPr/>
            <p:nvPr/>
          </p:nvSpPr>
          <p:spPr>
            <a:xfrm>
              <a:off x="3364175" y="2532700"/>
              <a:ext cx="35175" cy="55450"/>
            </a:xfrm>
            <a:custGeom>
              <a:avLst/>
              <a:gdLst/>
              <a:ahLst/>
              <a:cxnLst/>
              <a:rect l="l" t="t" r="r" b="b"/>
              <a:pathLst>
                <a:path w="1407" h="2218" extrusionOk="0">
                  <a:moveTo>
                    <a:pt x="1" y="0"/>
                  </a:moveTo>
                  <a:lnTo>
                    <a:pt x="1" y="344"/>
                  </a:lnTo>
                  <a:lnTo>
                    <a:pt x="63" y="718"/>
                  </a:lnTo>
                  <a:lnTo>
                    <a:pt x="157" y="1093"/>
                  </a:lnTo>
                  <a:lnTo>
                    <a:pt x="313" y="1437"/>
                  </a:lnTo>
                  <a:lnTo>
                    <a:pt x="501" y="1749"/>
                  </a:lnTo>
                  <a:lnTo>
                    <a:pt x="594" y="1874"/>
                  </a:lnTo>
                  <a:lnTo>
                    <a:pt x="750" y="1999"/>
                  </a:lnTo>
                  <a:lnTo>
                    <a:pt x="875" y="2092"/>
                  </a:lnTo>
                  <a:lnTo>
                    <a:pt x="1032" y="2155"/>
                  </a:lnTo>
                  <a:lnTo>
                    <a:pt x="1219" y="2217"/>
                  </a:lnTo>
                  <a:lnTo>
                    <a:pt x="1375" y="2217"/>
                  </a:lnTo>
                  <a:lnTo>
                    <a:pt x="1406" y="2186"/>
                  </a:lnTo>
                  <a:lnTo>
                    <a:pt x="1375" y="2155"/>
                  </a:lnTo>
                  <a:lnTo>
                    <a:pt x="1250" y="2124"/>
                  </a:lnTo>
                  <a:lnTo>
                    <a:pt x="1094" y="2061"/>
                  </a:lnTo>
                  <a:lnTo>
                    <a:pt x="969" y="1999"/>
                  </a:lnTo>
                  <a:lnTo>
                    <a:pt x="844" y="1905"/>
                  </a:lnTo>
                  <a:lnTo>
                    <a:pt x="626" y="1655"/>
                  </a:lnTo>
                  <a:lnTo>
                    <a:pt x="469" y="1405"/>
                  </a:lnTo>
                  <a:lnTo>
                    <a:pt x="313" y="1093"/>
                  </a:lnTo>
                  <a:lnTo>
                    <a:pt x="220" y="750"/>
                  </a:lnTo>
                  <a:lnTo>
                    <a:pt x="157" y="406"/>
                  </a:lnTo>
                  <a:lnTo>
                    <a:pt x="95" y="63"/>
                  </a:lnTo>
                  <a:lnTo>
                    <a:pt x="3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3864;p61">
              <a:extLst>
                <a:ext uri="{FF2B5EF4-FFF2-40B4-BE49-F238E27FC236}">
                  <a16:creationId xmlns:a16="http://schemas.microsoft.com/office/drawing/2014/main" id="{20E84F70-EAA6-114C-E615-1DA07CB9D708}"/>
                </a:ext>
              </a:extLst>
            </p:cNvPr>
            <p:cNvSpPr/>
            <p:nvPr/>
          </p:nvSpPr>
          <p:spPr>
            <a:xfrm>
              <a:off x="3364175" y="2504575"/>
              <a:ext cx="53125" cy="73425"/>
            </a:xfrm>
            <a:custGeom>
              <a:avLst/>
              <a:gdLst/>
              <a:ahLst/>
              <a:cxnLst/>
              <a:rect l="l" t="t" r="r" b="b"/>
              <a:pathLst>
                <a:path w="2125" h="2937" extrusionOk="0">
                  <a:moveTo>
                    <a:pt x="907" y="1"/>
                  </a:moveTo>
                  <a:lnTo>
                    <a:pt x="657" y="32"/>
                  </a:lnTo>
                  <a:lnTo>
                    <a:pt x="438" y="95"/>
                  </a:lnTo>
                  <a:lnTo>
                    <a:pt x="282" y="251"/>
                  </a:lnTo>
                  <a:lnTo>
                    <a:pt x="157" y="438"/>
                  </a:lnTo>
                  <a:lnTo>
                    <a:pt x="63" y="657"/>
                  </a:lnTo>
                  <a:lnTo>
                    <a:pt x="1" y="906"/>
                  </a:lnTo>
                  <a:lnTo>
                    <a:pt x="1" y="1156"/>
                  </a:lnTo>
                  <a:lnTo>
                    <a:pt x="1" y="1437"/>
                  </a:lnTo>
                  <a:lnTo>
                    <a:pt x="63" y="1718"/>
                  </a:lnTo>
                  <a:lnTo>
                    <a:pt x="126" y="1968"/>
                  </a:lnTo>
                  <a:lnTo>
                    <a:pt x="251" y="2218"/>
                  </a:lnTo>
                  <a:lnTo>
                    <a:pt x="376" y="2437"/>
                  </a:lnTo>
                  <a:lnTo>
                    <a:pt x="532" y="2655"/>
                  </a:lnTo>
                  <a:lnTo>
                    <a:pt x="719" y="2780"/>
                  </a:lnTo>
                  <a:lnTo>
                    <a:pt x="907" y="2905"/>
                  </a:lnTo>
                  <a:lnTo>
                    <a:pt x="1125" y="2936"/>
                  </a:lnTo>
                  <a:lnTo>
                    <a:pt x="1375" y="2905"/>
                  </a:lnTo>
                  <a:lnTo>
                    <a:pt x="1594" y="2811"/>
                  </a:lnTo>
                  <a:lnTo>
                    <a:pt x="1781" y="2687"/>
                  </a:lnTo>
                  <a:lnTo>
                    <a:pt x="1937" y="2499"/>
                  </a:lnTo>
                  <a:lnTo>
                    <a:pt x="2031" y="2249"/>
                  </a:lnTo>
                  <a:lnTo>
                    <a:pt x="2093" y="2031"/>
                  </a:lnTo>
                  <a:lnTo>
                    <a:pt x="2125" y="1750"/>
                  </a:lnTo>
                  <a:lnTo>
                    <a:pt x="2093" y="1469"/>
                  </a:lnTo>
                  <a:lnTo>
                    <a:pt x="2062" y="1188"/>
                  </a:lnTo>
                  <a:lnTo>
                    <a:pt x="1968" y="938"/>
                  </a:lnTo>
                  <a:lnTo>
                    <a:pt x="1875" y="688"/>
                  </a:lnTo>
                  <a:lnTo>
                    <a:pt x="1719" y="469"/>
                  </a:lnTo>
                  <a:lnTo>
                    <a:pt x="1562" y="282"/>
                  </a:lnTo>
                  <a:lnTo>
                    <a:pt x="1375" y="126"/>
                  </a:lnTo>
                  <a:lnTo>
                    <a:pt x="1156" y="32"/>
                  </a:lnTo>
                  <a:lnTo>
                    <a:pt x="90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3865;p61">
              <a:extLst>
                <a:ext uri="{FF2B5EF4-FFF2-40B4-BE49-F238E27FC236}">
                  <a16:creationId xmlns:a16="http://schemas.microsoft.com/office/drawing/2014/main" id="{930D7440-4546-10D4-3B86-02288E0EFC52}"/>
                </a:ext>
              </a:extLst>
            </p:cNvPr>
            <p:cNvSpPr/>
            <p:nvPr/>
          </p:nvSpPr>
          <p:spPr>
            <a:xfrm>
              <a:off x="3393850" y="2494425"/>
              <a:ext cx="42200" cy="37500"/>
            </a:xfrm>
            <a:custGeom>
              <a:avLst/>
              <a:gdLst/>
              <a:ahLst/>
              <a:cxnLst/>
              <a:rect l="l" t="t" r="r" b="b"/>
              <a:pathLst>
                <a:path w="1688" h="1500" extrusionOk="0">
                  <a:moveTo>
                    <a:pt x="1593" y="1"/>
                  </a:moveTo>
                  <a:lnTo>
                    <a:pt x="1593" y="32"/>
                  </a:lnTo>
                  <a:lnTo>
                    <a:pt x="1468" y="282"/>
                  </a:lnTo>
                  <a:lnTo>
                    <a:pt x="1344" y="532"/>
                  </a:lnTo>
                  <a:lnTo>
                    <a:pt x="1156" y="688"/>
                  </a:lnTo>
                  <a:lnTo>
                    <a:pt x="1062" y="750"/>
                  </a:lnTo>
                  <a:lnTo>
                    <a:pt x="969" y="782"/>
                  </a:lnTo>
                  <a:lnTo>
                    <a:pt x="750" y="782"/>
                  </a:lnTo>
                  <a:lnTo>
                    <a:pt x="532" y="688"/>
                  </a:lnTo>
                  <a:lnTo>
                    <a:pt x="126" y="501"/>
                  </a:lnTo>
                  <a:lnTo>
                    <a:pt x="94" y="469"/>
                  </a:lnTo>
                  <a:lnTo>
                    <a:pt x="63" y="501"/>
                  </a:lnTo>
                  <a:lnTo>
                    <a:pt x="1" y="563"/>
                  </a:lnTo>
                  <a:lnTo>
                    <a:pt x="1" y="657"/>
                  </a:lnTo>
                  <a:lnTo>
                    <a:pt x="32" y="719"/>
                  </a:lnTo>
                  <a:lnTo>
                    <a:pt x="126" y="906"/>
                  </a:lnTo>
                  <a:lnTo>
                    <a:pt x="251" y="1094"/>
                  </a:lnTo>
                  <a:lnTo>
                    <a:pt x="375" y="1250"/>
                  </a:lnTo>
                  <a:lnTo>
                    <a:pt x="500" y="1375"/>
                  </a:lnTo>
                  <a:lnTo>
                    <a:pt x="656" y="1437"/>
                  </a:lnTo>
                  <a:lnTo>
                    <a:pt x="844" y="1500"/>
                  </a:lnTo>
                  <a:lnTo>
                    <a:pt x="1000" y="1500"/>
                  </a:lnTo>
                  <a:lnTo>
                    <a:pt x="1187" y="1437"/>
                  </a:lnTo>
                  <a:lnTo>
                    <a:pt x="1375" y="1344"/>
                  </a:lnTo>
                  <a:lnTo>
                    <a:pt x="1500" y="1219"/>
                  </a:lnTo>
                  <a:lnTo>
                    <a:pt x="1593" y="1063"/>
                  </a:lnTo>
                  <a:lnTo>
                    <a:pt x="1656" y="875"/>
                  </a:lnTo>
                  <a:lnTo>
                    <a:pt x="1687" y="688"/>
                  </a:lnTo>
                  <a:lnTo>
                    <a:pt x="1687" y="469"/>
                  </a:lnTo>
                  <a:lnTo>
                    <a:pt x="1687" y="251"/>
                  </a:lnTo>
                  <a:lnTo>
                    <a:pt x="1656" y="63"/>
                  </a:lnTo>
                  <a:lnTo>
                    <a:pt x="1625" y="32"/>
                  </a:lnTo>
                  <a:lnTo>
                    <a:pt x="159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3866;p61">
              <a:extLst>
                <a:ext uri="{FF2B5EF4-FFF2-40B4-BE49-F238E27FC236}">
                  <a16:creationId xmlns:a16="http://schemas.microsoft.com/office/drawing/2014/main" id="{111F4544-DC14-03FF-C549-B75A0F4B99B0}"/>
                </a:ext>
              </a:extLst>
            </p:cNvPr>
            <p:cNvSpPr/>
            <p:nvPr/>
          </p:nvSpPr>
          <p:spPr>
            <a:xfrm>
              <a:off x="3265825" y="2748950"/>
              <a:ext cx="47650" cy="19550"/>
            </a:xfrm>
            <a:custGeom>
              <a:avLst/>
              <a:gdLst/>
              <a:ahLst/>
              <a:cxnLst/>
              <a:rect l="l" t="t" r="r" b="b"/>
              <a:pathLst>
                <a:path w="1906" h="782" extrusionOk="0">
                  <a:moveTo>
                    <a:pt x="0" y="1"/>
                  </a:moveTo>
                  <a:lnTo>
                    <a:pt x="0" y="32"/>
                  </a:lnTo>
                  <a:lnTo>
                    <a:pt x="0" y="63"/>
                  </a:lnTo>
                  <a:lnTo>
                    <a:pt x="31" y="188"/>
                  </a:lnTo>
                  <a:lnTo>
                    <a:pt x="94" y="313"/>
                  </a:lnTo>
                  <a:lnTo>
                    <a:pt x="187" y="438"/>
                  </a:lnTo>
                  <a:lnTo>
                    <a:pt x="281" y="532"/>
                  </a:lnTo>
                  <a:lnTo>
                    <a:pt x="406" y="625"/>
                  </a:lnTo>
                  <a:lnTo>
                    <a:pt x="531" y="688"/>
                  </a:lnTo>
                  <a:lnTo>
                    <a:pt x="687" y="750"/>
                  </a:lnTo>
                  <a:lnTo>
                    <a:pt x="812" y="781"/>
                  </a:lnTo>
                  <a:lnTo>
                    <a:pt x="999" y="750"/>
                  </a:lnTo>
                  <a:lnTo>
                    <a:pt x="1156" y="719"/>
                  </a:lnTo>
                  <a:lnTo>
                    <a:pt x="1312" y="688"/>
                  </a:lnTo>
                  <a:lnTo>
                    <a:pt x="1468" y="594"/>
                  </a:lnTo>
                  <a:lnTo>
                    <a:pt x="1593" y="500"/>
                  </a:lnTo>
                  <a:lnTo>
                    <a:pt x="1718" y="407"/>
                  </a:lnTo>
                  <a:lnTo>
                    <a:pt x="1811" y="282"/>
                  </a:lnTo>
                  <a:lnTo>
                    <a:pt x="1905" y="126"/>
                  </a:lnTo>
                  <a:lnTo>
                    <a:pt x="1905" y="94"/>
                  </a:lnTo>
                  <a:lnTo>
                    <a:pt x="1874" y="94"/>
                  </a:lnTo>
                  <a:lnTo>
                    <a:pt x="1655" y="219"/>
                  </a:lnTo>
                  <a:lnTo>
                    <a:pt x="1405" y="313"/>
                  </a:lnTo>
                  <a:lnTo>
                    <a:pt x="1156" y="407"/>
                  </a:lnTo>
                  <a:lnTo>
                    <a:pt x="906" y="438"/>
                  </a:lnTo>
                  <a:lnTo>
                    <a:pt x="781" y="438"/>
                  </a:lnTo>
                  <a:lnTo>
                    <a:pt x="687" y="407"/>
                  </a:lnTo>
                  <a:lnTo>
                    <a:pt x="468" y="282"/>
                  </a:lnTo>
                  <a:lnTo>
                    <a:pt x="6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3867;p61">
              <a:extLst>
                <a:ext uri="{FF2B5EF4-FFF2-40B4-BE49-F238E27FC236}">
                  <a16:creationId xmlns:a16="http://schemas.microsoft.com/office/drawing/2014/main" id="{65191929-92FE-9A8D-E762-6653D955BD55}"/>
                </a:ext>
              </a:extLst>
            </p:cNvPr>
            <p:cNvSpPr/>
            <p:nvPr/>
          </p:nvSpPr>
          <p:spPr>
            <a:xfrm>
              <a:off x="3270500" y="2443675"/>
              <a:ext cx="114000" cy="255325"/>
            </a:xfrm>
            <a:custGeom>
              <a:avLst/>
              <a:gdLst/>
              <a:ahLst/>
              <a:cxnLst/>
              <a:rect l="l" t="t" r="r" b="b"/>
              <a:pathLst>
                <a:path w="4560" h="10213" extrusionOk="0">
                  <a:moveTo>
                    <a:pt x="1281" y="1"/>
                  </a:moveTo>
                  <a:lnTo>
                    <a:pt x="1218" y="32"/>
                  </a:lnTo>
                  <a:lnTo>
                    <a:pt x="1218" y="126"/>
                  </a:lnTo>
                  <a:lnTo>
                    <a:pt x="1531" y="1094"/>
                  </a:lnTo>
                  <a:lnTo>
                    <a:pt x="1843" y="2031"/>
                  </a:lnTo>
                  <a:lnTo>
                    <a:pt x="2499" y="3748"/>
                  </a:lnTo>
                  <a:lnTo>
                    <a:pt x="3155" y="5466"/>
                  </a:lnTo>
                  <a:lnTo>
                    <a:pt x="3467" y="6403"/>
                  </a:lnTo>
                  <a:lnTo>
                    <a:pt x="3810" y="7371"/>
                  </a:lnTo>
                  <a:lnTo>
                    <a:pt x="3436" y="7340"/>
                  </a:lnTo>
                  <a:lnTo>
                    <a:pt x="3030" y="7309"/>
                  </a:lnTo>
                  <a:lnTo>
                    <a:pt x="2655" y="7309"/>
                  </a:lnTo>
                  <a:lnTo>
                    <a:pt x="2280" y="7340"/>
                  </a:lnTo>
                  <a:lnTo>
                    <a:pt x="2280" y="7371"/>
                  </a:lnTo>
                  <a:lnTo>
                    <a:pt x="2280" y="7434"/>
                  </a:lnTo>
                  <a:lnTo>
                    <a:pt x="2343" y="7683"/>
                  </a:lnTo>
                  <a:lnTo>
                    <a:pt x="2624" y="8433"/>
                  </a:lnTo>
                  <a:lnTo>
                    <a:pt x="2905" y="9214"/>
                  </a:lnTo>
                  <a:lnTo>
                    <a:pt x="2998" y="9495"/>
                  </a:lnTo>
                  <a:lnTo>
                    <a:pt x="3030" y="9651"/>
                  </a:lnTo>
                  <a:lnTo>
                    <a:pt x="2655" y="9713"/>
                  </a:lnTo>
                  <a:lnTo>
                    <a:pt x="2280" y="9745"/>
                  </a:lnTo>
                  <a:lnTo>
                    <a:pt x="1905" y="9776"/>
                  </a:lnTo>
                  <a:lnTo>
                    <a:pt x="1531" y="9745"/>
                  </a:lnTo>
                  <a:lnTo>
                    <a:pt x="1156" y="9682"/>
                  </a:lnTo>
                  <a:lnTo>
                    <a:pt x="812" y="9588"/>
                  </a:lnTo>
                  <a:lnTo>
                    <a:pt x="438" y="9463"/>
                  </a:lnTo>
                  <a:lnTo>
                    <a:pt x="94" y="9339"/>
                  </a:lnTo>
                  <a:lnTo>
                    <a:pt x="63" y="9339"/>
                  </a:lnTo>
                  <a:lnTo>
                    <a:pt x="0" y="9370"/>
                  </a:lnTo>
                  <a:lnTo>
                    <a:pt x="0" y="9401"/>
                  </a:lnTo>
                  <a:lnTo>
                    <a:pt x="32" y="9432"/>
                  </a:lnTo>
                  <a:lnTo>
                    <a:pt x="281" y="9651"/>
                  </a:lnTo>
                  <a:lnTo>
                    <a:pt x="594" y="9807"/>
                  </a:lnTo>
                  <a:lnTo>
                    <a:pt x="875" y="9932"/>
                  </a:lnTo>
                  <a:lnTo>
                    <a:pt x="1187" y="10057"/>
                  </a:lnTo>
                  <a:lnTo>
                    <a:pt x="1468" y="10119"/>
                  </a:lnTo>
                  <a:lnTo>
                    <a:pt x="1780" y="10182"/>
                  </a:lnTo>
                  <a:lnTo>
                    <a:pt x="2343" y="10213"/>
                  </a:lnTo>
                  <a:lnTo>
                    <a:pt x="2842" y="10182"/>
                  </a:lnTo>
                  <a:lnTo>
                    <a:pt x="3248" y="10150"/>
                  </a:lnTo>
                  <a:lnTo>
                    <a:pt x="3529" y="10088"/>
                  </a:lnTo>
                  <a:lnTo>
                    <a:pt x="3623" y="10026"/>
                  </a:lnTo>
                  <a:lnTo>
                    <a:pt x="3467" y="9432"/>
                  </a:lnTo>
                  <a:lnTo>
                    <a:pt x="3280" y="8714"/>
                  </a:lnTo>
                  <a:lnTo>
                    <a:pt x="2998" y="7871"/>
                  </a:lnTo>
                  <a:lnTo>
                    <a:pt x="3373" y="7933"/>
                  </a:lnTo>
                  <a:lnTo>
                    <a:pt x="3935" y="7996"/>
                  </a:lnTo>
                  <a:lnTo>
                    <a:pt x="4185" y="7996"/>
                  </a:lnTo>
                  <a:lnTo>
                    <a:pt x="4404" y="7964"/>
                  </a:lnTo>
                  <a:lnTo>
                    <a:pt x="4497" y="7933"/>
                  </a:lnTo>
                  <a:lnTo>
                    <a:pt x="4529" y="7902"/>
                  </a:lnTo>
                  <a:lnTo>
                    <a:pt x="4560" y="7871"/>
                  </a:lnTo>
                  <a:lnTo>
                    <a:pt x="4560" y="7808"/>
                  </a:lnTo>
                  <a:lnTo>
                    <a:pt x="3873" y="5747"/>
                  </a:lnTo>
                  <a:lnTo>
                    <a:pt x="3561" y="4779"/>
                  </a:lnTo>
                  <a:lnTo>
                    <a:pt x="3186" y="3842"/>
                  </a:lnTo>
                  <a:lnTo>
                    <a:pt x="2811" y="2905"/>
                  </a:lnTo>
                  <a:lnTo>
                    <a:pt x="2405" y="1968"/>
                  </a:lnTo>
                  <a:lnTo>
                    <a:pt x="1937" y="1000"/>
                  </a:lnTo>
                  <a:lnTo>
                    <a:pt x="1375" y="32"/>
                  </a:lnTo>
                  <a:lnTo>
                    <a:pt x="134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3868;p61">
              <a:extLst>
                <a:ext uri="{FF2B5EF4-FFF2-40B4-BE49-F238E27FC236}">
                  <a16:creationId xmlns:a16="http://schemas.microsoft.com/office/drawing/2014/main" id="{D169AC1A-DA37-405A-8453-5E6BB80DC1D0}"/>
                </a:ext>
              </a:extLst>
            </p:cNvPr>
            <p:cNvSpPr/>
            <p:nvPr/>
          </p:nvSpPr>
          <p:spPr>
            <a:xfrm>
              <a:off x="3268150" y="2677900"/>
              <a:ext cx="78875" cy="57025"/>
            </a:xfrm>
            <a:custGeom>
              <a:avLst/>
              <a:gdLst/>
              <a:ahLst/>
              <a:cxnLst/>
              <a:rect l="l" t="t" r="r" b="b"/>
              <a:pathLst>
                <a:path w="3155" h="2281" extrusionOk="0">
                  <a:moveTo>
                    <a:pt x="157" y="1"/>
                  </a:moveTo>
                  <a:lnTo>
                    <a:pt x="63" y="469"/>
                  </a:lnTo>
                  <a:lnTo>
                    <a:pt x="1" y="969"/>
                  </a:lnTo>
                  <a:lnTo>
                    <a:pt x="1" y="1187"/>
                  </a:lnTo>
                  <a:lnTo>
                    <a:pt x="32" y="1406"/>
                  </a:lnTo>
                  <a:lnTo>
                    <a:pt x="63" y="1625"/>
                  </a:lnTo>
                  <a:lnTo>
                    <a:pt x="157" y="1843"/>
                  </a:lnTo>
                  <a:lnTo>
                    <a:pt x="251" y="1999"/>
                  </a:lnTo>
                  <a:lnTo>
                    <a:pt x="407" y="2156"/>
                  </a:lnTo>
                  <a:lnTo>
                    <a:pt x="625" y="2249"/>
                  </a:lnTo>
                  <a:lnTo>
                    <a:pt x="875" y="2280"/>
                  </a:lnTo>
                  <a:lnTo>
                    <a:pt x="1156" y="2280"/>
                  </a:lnTo>
                  <a:lnTo>
                    <a:pt x="1406" y="2249"/>
                  </a:lnTo>
                  <a:lnTo>
                    <a:pt x="1656" y="2156"/>
                  </a:lnTo>
                  <a:lnTo>
                    <a:pt x="1906" y="2031"/>
                  </a:lnTo>
                  <a:lnTo>
                    <a:pt x="2280" y="1718"/>
                  </a:lnTo>
                  <a:lnTo>
                    <a:pt x="2624" y="1375"/>
                  </a:lnTo>
                  <a:lnTo>
                    <a:pt x="2905" y="1000"/>
                  </a:lnTo>
                  <a:lnTo>
                    <a:pt x="3155" y="594"/>
                  </a:lnTo>
                  <a:lnTo>
                    <a:pt x="3155" y="594"/>
                  </a:lnTo>
                  <a:lnTo>
                    <a:pt x="2749" y="625"/>
                  </a:lnTo>
                  <a:lnTo>
                    <a:pt x="2374" y="625"/>
                  </a:lnTo>
                  <a:lnTo>
                    <a:pt x="1999" y="594"/>
                  </a:lnTo>
                  <a:lnTo>
                    <a:pt x="1593" y="532"/>
                  </a:lnTo>
                  <a:lnTo>
                    <a:pt x="1219" y="438"/>
                  </a:lnTo>
                  <a:lnTo>
                    <a:pt x="875" y="344"/>
                  </a:lnTo>
                  <a:lnTo>
                    <a:pt x="500" y="188"/>
                  </a:lnTo>
                  <a:lnTo>
                    <a:pt x="15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3869;p61">
              <a:extLst>
                <a:ext uri="{FF2B5EF4-FFF2-40B4-BE49-F238E27FC236}">
                  <a16:creationId xmlns:a16="http://schemas.microsoft.com/office/drawing/2014/main" id="{AB868009-8BA0-AA33-FBA3-519EB547E657}"/>
                </a:ext>
              </a:extLst>
            </p:cNvPr>
            <p:cNvSpPr/>
            <p:nvPr/>
          </p:nvSpPr>
          <p:spPr>
            <a:xfrm>
              <a:off x="3268150" y="2702100"/>
              <a:ext cx="47650" cy="32825"/>
            </a:xfrm>
            <a:custGeom>
              <a:avLst/>
              <a:gdLst/>
              <a:ahLst/>
              <a:cxnLst/>
              <a:rect l="l" t="t" r="r" b="b"/>
              <a:pathLst>
                <a:path w="1906" h="1313" extrusionOk="0">
                  <a:moveTo>
                    <a:pt x="1" y="1"/>
                  </a:moveTo>
                  <a:lnTo>
                    <a:pt x="1" y="219"/>
                  </a:lnTo>
                  <a:lnTo>
                    <a:pt x="32" y="438"/>
                  </a:lnTo>
                  <a:lnTo>
                    <a:pt x="63" y="657"/>
                  </a:lnTo>
                  <a:lnTo>
                    <a:pt x="157" y="875"/>
                  </a:lnTo>
                  <a:lnTo>
                    <a:pt x="251" y="1031"/>
                  </a:lnTo>
                  <a:lnTo>
                    <a:pt x="407" y="1188"/>
                  </a:lnTo>
                  <a:lnTo>
                    <a:pt x="625" y="1281"/>
                  </a:lnTo>
                  <a:lnTo>
                    <a:pt x="875" y="1312"/>
                  </a:lnTo>
                  <a:lnTo>
                    <a:pt x="1156" y="1312"/>
                  </a:lnTo>
                  <a:lnTo>
                    <a:pt x="1406" y="1281"/>
                  </a:lnTo>
                  <a:lnTo>
                    <a:pt x="1656" y="1188"/>
                  </a:lnTo>
                  <a:lnTo>
                    <a:pt x="1906" y="1063"/>
                  </a:lnTo>
                  <a:lnTo>
                    <a:pt x="1781" y="813"/>
                  </a:lnTo>
                  <a:lnTo>
                    <a:pt x="1625" y="563"/>
                  </a:lnTo>
                  <a:lnTo>
                    <a:pt x="1406" y="376"/>
                  </a:lnTo>
                  <a:lnTo>
                    <a:pt x="1156" y="219"/>
                  </a:lnTo>
                  <a:lnTo>
                    <a:pt x="875" y="95"/>
                  </a:lnTo>
                  <a:lnTo>
                    <a:pt x="594" y="32"/>
                  </a:lnTo>
                  <a:lnTo>
                    <a:pt x="313" y="1"/>
                  </a:lnTo>
                  <a:close/>
                </a:path>
              </a:pathLst>
            </a:custGeom>
            <a:solidFill>
              <a:srgbClr val="FF98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3870;p61">
              <a:extLst>
                <a:ext uri="{FF2B5EF4-FFF2-40B4-BE49-F238E27FC236}">
                  <a16:creationId xmlns:a16="http://schemas.microsoft.com/office/drawing/2014/main" id="{D445F925-4808-6332-F40B-172A9954FEA3}"/>
                </a:ext>
              </a:extLst>
            </p:cNvPr>
            <p:cNvSpPr/>
            <p:nvPr/>
          </p:nvSpPr>
          <p:spPr>
            <a:xfrm>
              <a:off x="3171350" y="2548300"/>
              <a:ext cx="89800" cy="51550"/>
            </a:xfrm>
            <a:custGeom>
              <a:avLst/>
              <a:gdLst/>
              <a:ahLst/>
              <a:cxnLst/>
              <a:rect l="l" t="t" r="r" b="b"/>
              <a:pathLst>
                <a:path w="3592" h="2062" extrusionOk="0">
                  <a:moveTo>
                    <a:pt x="1312" y="1"/>
                  </a:moveTo>
                  <a:lnTo>
                    <a:pt x="843" y="32"/>
                  </a:lnTo>
                  <a:lnTo>
                    <a:pt x="437" y="126"/>
                  </a:lnTo>
                  <a:lnTo>
                    <a:pt x="0" y="251"/>
                  </a:lnTo>
                  <a:lnTo>
                    <a:pt x="406" y="282"/>
                  </a:lnTo>
                  <a:lnTo>
                    <a:pt x="812" y="344"/>
                  </a:lnTo>
                  <a:lnTo>
                    <a:pt x="1218" y="438"/>
                  </a:lnTo>
                  <a:lnTo>
                    <a:pt x="1624" y="532"/>
                  </a:lnTo>
                  <a:lnTo>
                    <a:pt x="1968" y="688"/>
                  </a:lnTo>
                  <a:lnTo>
                    <a:pt x="2280" y="875"/>
                  </a:lnTo>
                  <a:lnTo>
                    <a:pt x="2383" y="965"/>
                  </a:lnTo>
                  <a:lnTo>
                    <a:pt x="2383" y="965"/>
                  </a:lnTo>
                  <a:lnTo>
                    <a:pt x="2342" y="969"/>
                  </a:lnTo>
                  <a:lnTo>
                    <a:pt x="1968" y="1031"/>
                  </a:lnTo>
                  <a:lnTo>
                    <a:pt x="1624" y="1156"/>
                  </a:lnTo>
                  <a:lnTo>
                    <a:pt x="1312" y="1312"/>
                  </a:lnTo>
                  <a:lnTo>
                    <a:pt x="1000" y="1500"/>
                  </a:lnTo>
                  <a:lnTo>
                    <a:pt x="750" y="1781"/>
                  </a:lnTo>
                  <a:lnTo>
                    <a:pt x="562" y="2062"/>
                  </a:lnTo>
                  <a:lnTo>
                    <a:pt x="812" y="1906"/>
                  </a:lnTo>
                  <a:lnTo>
                    <a:pt x="1125" y="1750"/>
                  </a:lnTo>
                  <a:lnTo>
                    <a:pt x="1437" y="1656"/>
                  </a:lnTo>
                  <a:lnTo>
                    <a:pt x="1749" y="1593"/>
                  </a:lnTo>
                  <a:lnTo>
                    <a:pt x="2374" y="1531"/>
                  </a:lnTo>
                  <a:lnTo>
                    <a:pt x="2998" y="1562"/>
                  </a:lnTo>
                  <a:lnTo>
                    <a:pt x="3592" y="1593"/>
                  </a:lnTo>
                  <a:lnTo>
                    <a:pt x="3311" y="1094"/>
                  </a:lnTo>
                  <a:lnTo>
                    <a:pt x="3154" y="875"/>
                  </a:lnTo>
                  <a:lnTo>
                    <a:pt x="2998" y="688"/>
                  </a:lnTo>
                  <a:lnTo>
                    <a:pt x="2811" y="532"/>
                  </a:lnTo>
                  <a:lnTo>
                    <a:pt x="2624" y="375"/>
                  </a:lnTo>
                  <a:lnTo>
                    <a:pt x="2405" y="282"/>
                  </a:lnTo>
                  <a:lnTo>
                    <a:pt x="2186" y="188"/>
                  </a:lnTo>
                  <a:lnTo>
                    <a:pt x="1968" y="94"/>
                  </a:lnTo>
                  <a:lnTo>
                    <a:pt x="1749" y="63"/>
                  </a:lnTo>
                  <a:lnTo>
                    <a:pt x="131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3871;p61">
              <a:extLst>
                <a:ext uri="{FF2B5EF4-FFF2-40B4-BE49-F238E27FC236}">
                  <a16:creationId xmlns:a16="http://schemas.microsoft.com/office/drawing/2014/main" id="{874EDD51-7DB7-8896-6A38-540B157C22F5}"/>
                </a:ext>
              </a:extLst>
            </p:cNvPr>
            <p:cNvSpPr/>
            <p:nvPr/>
          </p:nvSpPr>
          <p:spPr>
            <a:xfrm>
              <a:off x="3215850" y="2572500"/>
              <a:ext cx="45300" cy="39075"/>
            </a:xfrm>
            <a:custGeom>
              <a:avLst/>
              <a:gdLst/>
              <a:ahLst/>
              <a:cxnLst/>
              <a:rect l="l" t="t" r="r" b="b"/>
              <a:pathLst>
                <a:path w="1812" h="1563" extrusionOk="0">
                  <a:moveTo>
                    <a:pt x="1406" y="1"/>
                  </a:moveTo>
                  <a:lnTo>
                    <a:pt x="1562" y="282"/>
                  </a:lnTo>
                  <a:lnTo>
                    <a:pt x="1687" y="625"/>
                  </a:lnTo>
                  <a:lnTo>
                    <a:pt x="1656" y="657"/>
                  </a:lnTo>
                  <a:lnTo>
                    <a:pt x="1624" y="719"/>
                  </a:lnTo>
                  <a:lnTo>
                    <a:pt x="1499" y="844"/>
                  </a:lnTo>
                  <a:lnTo>
                    <a:pt x="1250" y="1031"/>
                  </a:lnTo>
                  <a:lnTo>
                    <a:pt x="968" y="1187"/>
                  </a:lnTo>
                  <a:lnTo>
                    <a:pt x="656" y="1344"/>
                  </a:lnTo>
                  <a:lnTo>
                    <a:pt x="313" y="1469"/>
                  </a:lnTo>
                  <a:lnTo>
                    <a:pt x="0" y="1562"/>
                  </a:lnTo>
                  <a:lnTo>
                    <a:pt x="344" y="1531"/>
                  </a:lnTo>
                  <a:lnTo>
                    <a:pt x="719" y="1469"/>
                  </a:lnTo>
                  <a:lnTo>
                    <a:pt x="1031" y="1344"/>
                  </a:lnTo>
                  <a:lnTo>
                    <a:pt x="1374" y="1187"/>
                  </a:lnTo>
                  <a:lnTo>
                    <a:pt x="1531" y="1094"/>
                  </a:lnTo>
                  <a:lnTo>
                    <a:pt x="1656" y="938"/>
                  </a:lnTo>
                  <a:lnTo>
                    <a:pt x="1749" y="782"/>
                  </a:lnTo>
                  <a:lnTo>
                    <a:pt x="1812" y="594"/>
                  </a:lnTo>
                  <a:lnTo>
                    <a:pt x="1656" y="282"/>
                  </a:lnTo>
                  <a:lnTo>
                    <a:pt x="140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3872;p61">
              <a:extLst>
                <a:ext uri="{FF2B5EF4-FFF2-40B4-BE49-F238E27FC236}">
                  <a16:creationId xmlns:a16="http://schemas.microsoft.com/office/drawing/2014/main" id="{C65B12D8-7358-043F-0735-F27B067AC69A}"/>
                </a:ext>
              </a:extLst>
            </p:cNvPr>
            <p:cNvSpPr/>
            <p:nvPr/>
          </p:nvSpPr>
          <p:spPr>
            <a:xfrm>
              <a:off x="2750525" y="2089225"/>
              <a:ext cx="666775" cy="554350"/>
            </a:xfrm>
            <a:custGeom>
              <a:avLst/>
              <a:gdLst/>
              <a:ahLst/>
              <a:cxnLst/>
              <a:rect l="l" t="t" r="r" b="b"/>
              <a:pathLst>
                <a:path w="26671" h="22174" extrusionOk="0">
                  <a:moveTo>
                    <a:pt x="15084" y="1"/>
                  </a:moveTo>
                  <a:lnTo>
                    <a:pt x="14179" y="63"/>
                  </a:lnTo>
                  <a:lnTo>
                    <a:pt x="13742" y="126"/>
                  </a:lnTo>
                  <a:lnTo>
                    <a:pt x="13304" y="219"/>
                  </a:lnTo>
                  <a:lnTo>
                    <a:pt x="12867" y="313"/>
                  </a:lnTo>
                  <a:lnTo>
                    <a:pt x="12430" y="438"/>
                  </a:lnTo>
                  <a:lnTo>
                    <a:pt x="11993" y="563"/>
                  </a:lnTo>
                  <a:lnTo>
                    <a:pt x="11555" y="719"/>
                  </a:lnTo>
                  <a:lnTo>
                    <a:pt x="10962" y="969"/>
                  </a:lnTo>
                  <a:lnTo>
                    <a:pt x="10369" y="1281"/>
                  </a:lnTo>
                  <a:lnTo>
                    <a:pt x="9838" y="1593"/>
                  </a:lnTo>
                  <a:lnTo>
                    <a:pt x="9307" y="1968"/>
                  </a:lnTo>
                  <a:lnTo>
                    <a:pt x="8807" y="2343"/>
                  </a:lnTo>
                  <a:lnTo>
                    <a:pt x="8370" y="2749"/>
                  </a:lnTo>
                  <a:lnTo>
                    <a:pt x="7933" y="3155"/>
                  </a:lnTo>
                  <a:lnTo>
                    <a:pt x="7558" y="3561"/>
                  </a:lnTo>
                  <a:lnTo>
                    <a:pt x="6902" y="4279"/>
                  </a:lnTo>
                  <a:lnTo>
                    <a:pt x="6434" y="4904"/>
                  </a:lnTo>
                  <a:lnTo>
                    <a:pt x="6122" y="5341"/>
                  </a:lnTo>
                  <a:lnTo>
                    <a:pt x="6028" y="5497"/>
                  </a:lnTo>
                  <a:lnTo>
                    <a:pt x="5840" y="5591"/>
                  </a:lnTo>
                  <a:lnTo>
                    <a:pt x="5278" y="5934"/>
                  </a:lnTo>
                  <a:lnTo>
                    <a:pt x="4466" y="6465"/>
                  </a:lnTo>
                  <a:lnTo>
                    <a:pt x="3998" y="6778"/>
                  </a:lnTo>
                  <a:lnTo>
                    <a:pt x="3498" y="7184"/>
                  </a:lnTo>
                  <a:lnTo>
                    <a:pt x="2999" y="7621"/>
                  </a:lnTo>
                  <a:lnTo>
                    <a:pt x="2499" y="8089"/>
                  </a:lnTo>
                  <a:lnTo>
                    <a:pt x="1999" y="8620"/>
                  </a:lnTo>
                  <a:lnTo>
                    <a:pt x="1562" y="9213"/>
                  </a:lnTo>
                  <a:lnTo>
                    <a:pt x="1125" y="9838"/>
                  </a:lnTo>
                  <a:lnTo>
                    <a:pt x="781" y="10494"/>
                  </a:lnTo>
                  <a:lnTo>
                    <a:pt x="625" y="10837"/>
                  </a:lnTo>
                  <a:lnTo>
                    <a:pt x="469" y="11181"/>
                  </a:lnTo>
                  <a:lnTo>
                    <a:pt x="344" y="11556"/>
                  </a:lnTo>
                  <a:lnTo>
                    <a:pt x="250" y="11930"/>
                  </a:lnTo>
                  <a:lnTo>
                    <a:pt x="125" y="12555"/>
                  </a:lnTo>
                  <a:lnTo>
                    <a:pt x="63" y="13148"/>
                  </a:lnTo>
                  <a:lnTo>
                    <a:pt x="1" y="13742"/>
                  </a:lnTo>
                  <a:lnTo>
                    <a:pt x="1" y="14304"/>
                  </a:lnTo>
                  <a:lnTo>
                    <a:pt x="32" y="14835"/>
                  </a:lnTo>
                  <a:lnTo>
                    <a:pt x="94" y="15366"/>
                  </a:lnTo>
                  <a:lnTo>
                    <a:pt x="188" y="15865"/>
                  </a:lnTo>
                  <a:lnTo>
                    <a:pt x="313" y="16365"/>
                  </a:lnTo>
                  <a:lnTo>
                    <a:pt x="438" y="16833"/>
                  </a:lnTo>
                  <a:lnTo>
                    <a:pt x="594" y="17271"/>
                  </a:lnTo>
                  <a:lnTo>
                    <a:pt x="781" y="17708"/>
                  </a:lnTo>
                  <a:lnTo>
                    <a:pt x="1000" y="18114"/>
                  </a:lnTo>
                  <a:lnTo>
                    <a:pt x="1187" y="18520"/>
                  </a:lnTo>
                  <a:lnTo>
                    <a:pt x="1437" y="18863"/>
                  </a:lnTo>
                  <a:lnTo>
                    <a:pt x="1906" y="19550"/>
                  </a:lnTo>
                  <a:lnTo>
                    <a:pt x="2405" y="20175"/>
                  </a:lnTo>
                  <a:lnTo>
                    <a:pt x="2905" y="20706"/>
                  </a:lnTo>
                  <a:lnTo>
                    <a:pt x="3373" y="21143"/>
                  </a:lnTo>
                  <a:lnTo>
                    <a:pt x="3779" y="21518"/>
                  </a:lnTo>
                  <a:lnTo>
                    <a:pt x="4154" y="21799"/>
                  </a:lnTo>
                  <a:lnTo>
                    <a:pt x="4435" y="22018"/>
                  </a:lnTo>
                  <a:lnTo>
                    <a:pt x="4716" y="22174"/>
                  </a:lnTo>
                  <a:lnTo>
                    <a:pt x="5216" y="21893"/>
                  </a:lnTo>
                  <a:lnTo>
                    <a:pt x="5684" y="21580"/>
                  </a:lnTo>
                  <a:lnTo>
                    <a:pt x="6059" y="21268"/>
                  </a:lnTo>
                  <a:lnTo>
                    <a:pt x="6403" y="20893"/>
                  </a:lnTo>
                  <a:lnTo>
                    <a:pt x="6715" y="20487"/>
                  </a:lnTo>
                  <a:lnTo>
                    <a:pt x="6965" y="20113"/>
                  </a:lnTo>
                  <a:lnTo>
                    <a:pt x="7152" y="19707"/>
                  </a:lnTo>
                  <a:lnTo>
                    <a:pt x="7339" y="19332"/>
                  </a:lnTo>
                  <a:lnTo>
                    <a:pt x="7464" y="18957"/>
                  </a:lnTo>
                  <a:lnTo>
                    <a:pt x="7589" y="18614"/>
                  </a:lnTo>
                  <a:lnTo>
                    <a:pt x="7714" y="17989"/>
                  </a:lnTo>
                  <a:lnTo>
                    <a:pt x="7777" y="17583"/>
                  </a:lnTo>
                  <a:lnTo>
                    <a:pt x="7777" y="17458"/>
                  </a:lnTo>
                  <a:lnTo>
                    <a:pt x="8776" y="17177"/>
                  </a:lnTo>
                  <a:lnTo>
                    <a:pt x="9713" y="16865"/>
                  </a:lnTo>
                  <a:lnTo>
                    <a:pt x="10587" y="16521"/>
                  </a:lnTo>
                  <a:lnTo>
                    <a:pt x="11368" y="16178"/>
                  </a:lnTo>
                  <a:lnTo>
                    <a:pt x="12118" y="15772"/>
                  </a:lnTo>
                  <a:lnTo>
                    <a:pt x="12805" y="15366"/>
                  </a:lnTo>
                  <a:lnTo>
                    <a:pt x="13429" y="14928"/>
                  </a:lnTo>
                  <a:lnTo>
                    <a:pt x="13991" y="14491"/>
                  </a:lnTo>
                  <a:lnTo>
                    <a:pt x="14491" y="14023"/>
                  </a:lnTo>
                  <a:lnTo>
                    <a:pt x="14959" y="13523"/>
                  </a:lnTo>
                  <a:lnTo>
                    <a:pt x="15397" y="13055"/>
                  </a:lnTo>
                  <a:lnTo>
                    <a:pt x="15771" y="12555"/>
                  </a:lnTo>
                  <a:lnTo>
                    <a:pt x="16115" y="12055"/>
                  </a:lnTo>
                  <a:lnTo>
                    <a:pt x="16396" y="11587"/>
                  </a:lnTo>
                  <a:lnTo>
                    <a:pt x="16646" y="11087"/>
                  </a:lnTo>
                  <a:lnTo>
                    <a:pt x="16864" y="10588"/>
                  </a:lnTo>
                  <a:lnTo>
                    <a:pt x="17052" y="10119"/>
                  </a:lnTo>
                  <a:lnTo>
                    <a:pt x="17208" y="9651"/>
                  </a:lnTo>
                  <a:lnTo>
                    <a:pt x="17333" y="9182"/>
                  </a:lnTo>
                  <a:lnTo>
                    <a:pt x="17458" y="8745"/>
                  </a:lnTo>
                  <a:lnTo>
                    <a:pt x="17614" y="7933"/>
                  </a:lnTo>
                  <a:lnTo>
                    <a:pt x="17676" y="7215"/>
                  </a:lnTo>
                  <a:lnTo>
                    <a:pt x="17708" y="6621"/>
                  </a:lnTo>
                  <a:lnTo>
                    <a:pt x="17708" y="6184"/>
                  </a:lnTo>
                  <a:lnTo>
                    <a:pt x="17676" y="5778"/>
                  </a:lnTo>
                  <a:lnTo>
                    <a:pt x="17676" y="5778"/>
                  </a:lnTo>
                  <a:lnTo>
                    <a:pt x="18457" y="6621"/>
                  </a:lnTo>
                  <a:lnTo>
                    <a:pt x="19269" y="7371"/>
                  </a:lnTo>
                  <a:lnTo>
                    <a:pt x="20081" y="8027"/>
                  </a:lnTo>
                  <a:lnTo>
                    <a:pt x="20862" y="8589"/>
                  </a:lnTo>
                  <a:lnTo>
                    <a:pt x="21611" y="9089"/>
                  </a:lnTo>
                  <a:lnTo>
                    <a:pt x="22361" y="9526"/>
                  </a:lnTo>
                  <a:lnTo>
                    <a:pt x="23079" y="9869"/>
                  </a:lnTo>
                  <a:lnTo>
                    <a:pt x="23735" y="10150"/>
                  </a:lnTo>
                  <a:lnTo>
                    <a:pt x="24328" y="10400"/>
                  </a:lnTo>
                  <a:lnTo>
                    <a:pt x="24890" y="10588"/>
                  </a:lnTo>
                  <a:lnTo>
                    <a:pt x="25390" y="10712"/>
                  </a:lnTo>
                  <a:lnTo>
                    <a:pt x="25827" y="10837"/>
                  </a:lnTo>
                  <a:lnTo>
                    <a:pt x="26421" y="10931"/>
                  </a:lnTo>
                  <a:lnTo>
                    <a:pt x="26639" y="10962"/>
                  </a:lnTo>
                  <a:lnTo>
                    <a:pt x="26671" y="10837"/>
                  </a:lnTo>
                  <a:lnTo>
                    <a:pt x="26671" y="10463"/>
                  </a:lnTo>
                  <a:lnTo>
                    <a:pt x="26577" y="9838"/>
                  </a:lnTo>
                  <a:lnTo>
                    <a:pt x="26421" y="9057"/>
                  </a:lnTo>
                  <a:lnTo>
                    <a:pt x="26296" y="8589"/>
                  </a:lnTo>
                  <a:lnTo>
                    <a:pt x="26140" y="8089"/>
                  </a:lnTo>
                  <a:lnTo>
                    <a:pt x="25952" y="7558"/>
                  </a:lnTo>
                  <a:lnTo>
                    <a:pt x="25702" y="6965"/>
                  </a:lnTo>
                  <a:lnTo>
                    <a:pt x="25421" y="6403"/>
                  </a:lnTo>
                  <a:lnTo>
                    <a:pt x="25078" y="5778"/>
                  </a:lnTo>
                  <a:lnTo>
                    <a:pt x="24703" y="5154"/>
                  </a:lnTo>
                  <a:lnTo>
                    <a:pt x="24235" y="4498"/>
                  </a:lnTo>
                  <a:lnTo>
                    <a:pt x="23985" y="4123"/>
                  </a:lnTo>
                  <a:lnTo>
                    <a:pt x="23673" y="3780"/>
                  </a:lnTo>
                  <a:lnTo>
                    <a:pt x="23391" y="3436"/>
                  </a:lnTo>
                  <a:lnTo>
                    <a:pt x="23079" y="3124"/>
                  </a:lnTo>
                  <a:lnTo>
                    <a:pt x="22736" y="2811"/>
                  </a:lnTo>
                  <a:lnTo>
                    <a:pt x="22392" y="2499"/>
                  </a:lnTo>
                  <a:lnTo>
                    <a:pt x="21705" y="1968"/>
                  </a:lnTo>
                  <a:lnTo>
                    <a:pt x="20956" y="1500"/>
                  </a:lnTo>
                  <a:lnTo>
                    <a:pt x="20175" y="1063"/>
                  </a:lnTo>
                  <a:lnTo>
                    <a:pt x="19394" y="719"/>
                  </a:lnTo>
                  <a:lnTo>
                    <a:pt x="18551" y="438"/>
                  </a:lnTo>
                  <a:lnTo>
                    <a:pt x="17708" y="219"/>
                  </a:lnTo>
                  <a:lnTo>
                    <a:pt x="16833" y="94"/>
                  </a:lnTo>
                  <a:lnTo>
                    <a:pt x="1595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3873;p61">
              <a:extLst>
                <a:ext uri="{FF2B5EF4-FFF2-40B4-BE49-F238E27FC236}">
                  <a16:creationId xmlns:a16="http://schemas.microsoft.com/office/drawing/2014/main" id="{3098EA38-DDFE-6047-61E5-478E77707AE4}"/>
                </a:ext>
              </a:extLst>
            </p:cNvPr>
            <p:cNvSpPr/>
            <p:nvPr/>
          </p:nvSpPr>
          <p:spPr>
            <a:xfrm>
              <a:off x="2786450" y="2599825"/>
              <a:ext cx="174900" cy="199900"/>
            </a:xfrm>
            <a:custGeom>
              <a:avLst/>
              <a:gdLst/>
              <a:ahLst/>
              <a:cxnLst/>
              <a:rect l="l" t="t" r="r" b="b"/>
              <a:pathLst>
                <a:path w="6996" h="7996" extrusionOk="0">
                  <a:moveTo>
                    <a:pt x="1249" y="1"/>
                  </a:moveTo>
                  <a:lnTo>
                    <a:pt x="1062" y="32"/>
                  </a:lnTo>
                  <a:lnTo>
                    <a:pt x="875" y="94"/>
                  </a:lnTo>
                  <a:lnTo>
                    <a:pt x="687" y="157"/>
                  </a:lnTo>
                  <a:lnTo>
                    <a:pt x="531" y="282"/>
                  </a:lnTo>
                  <a:lnTo>
                    <a:pt x="375" y="407"/>
                  </a:lnTo>
                  <a:lnTo>
                    <a:pt x="250" y="563"/>
                  </a:lnTo>
                  <a:lnTo>
                    <a:pt x="156" y="750"/>
                  </a:lnTo>
                  <a:lnTo>
                    <a:pt x="63" y="969"/>
                  </a:lnTo>
                  <a:lnTo>
                    <a:pt x="31" y="1188"/>
                  </a:lnTo>
                  <a:lnTo>
                    <a:pt x="0" y="1406"/>
                  </a:lnTo>
                  <a:lnTo>
                    <a:pt x="0" y="1656"/>
                  </a:lnTo>
                  <a:lnTo>
                    <a:pt x="0" y="1937"/>
                  </a:lnTo>
                  <a:lnTo>
                    <a:pt x="94" y="2499"/>
                  </a:lnTo>
                  <a:lnTo>
                    <a:pt x="250" y="3124"/>
                  </a:lnTo>
                  <a:lnTo>
                    <a:pt x="500" y="3748"/>
                  </a:lnTo>
                  <a:lnTo>
                    <a:pt x="781" y="4373"/>
                  </a:lnTo>
                  <a:lnTo>
                    <a:pt x="1093" y="4998"/>
                  </a:lnTo>
                  <a:lnTo>
                    <a:pt x="1468" y="5591"/>
                  </a:lnTo>
                  <a:lnTo>
                    <a:pt x="1874" y="6153"/>
                  </a:lnTo>
                  <a:lnTo>
                    <a:pt x="2311" y="6653"/>
                  </a:lnTo>
                  <a:lnTo>
                    <a:pt x="2748" y="7121"/>
                  </a:lnTo>
                  <a:lnTo>
                    <a:pt x="3186" y="7465"/>
                  </a:lnTo>
                  <a:lnTo>
                    <a:pt x="3435" y="7621"/>
                  </a:lnTo>
                  <a:lnTo>
                    <a:pt x="3654" y="7746"/>
                  </a:lnTo>
                  <a:lnTo>
                    <a:pt x="3873" y="7839"/>
                  </a:lnTo>
                  <a:lnTo>
                    <a:pt x="4091" y="7902"/>
                  </a:lnTo>
                  <a:lnTo>
                    <a:pt x="4310" y="7964"/>
                  </a:lnTo>
                  <a:lnTo>
                    <a:pt x="4560" y="7996"/>
                  </a:lnTo>
                  <a:lnTo>
                    <a:pt x="4997" y="7996"/>
                  </a:lnTo>
                  <a:lnTo>
                    <a:pt x="5215" y="7964"/>
                  </a:lnTo>
                  <a:lnTo>
                    <a:pt x="5434" y="7902"/>
                  </a:lnTo>
                  <a:lnTo>
                    <a:pt x="5653" y="7808"/>
                  </a:lnTo>
                  <a:lnTo>
                    <a:pt x="5840" y="7714"/>
                  </a:lnTo>
                  <a:lnTo>
                    <a:pt x="6027" y="7621"/>
                  </a:lnTo>
                  <a:lnTo>
                    <a:pt x="6215" y="7496"/>
                  </a:lnTo>
                  <a:lnTo>
                    <a:pt x="6371" y="7340"/>
                  </a:lnTo>
                  <a:lnTo>
                    <a:pt x="6527" y="7184"/>
                  </a:lnTo>
                  <a:lnTo>
                    <a:pt x="6652" y="6996"/>
                  </a:lnTo>
                  <a:lnTo>
                    <a:pt x="6777" y="6809"/>
                  </a:lnTo>
                  <a:lnTo>
                    <a:pt x="6871" y="6590"/>
                  </a:lnTo>
                  <a:lnTo>
                    <a:pt x="6964" y="6372"/>
                  </a:lnTo>
                  <a:lnTo>
                    <a:pt x="6996" y="6278"/>
                  </a:lnTo>
                  <a:lnTo>
                    <a:pt x="5778" y="2780"/>
                  </a:lnTo>
                  <a:lnTo>
                    <a:pt x="5621" y="2624"/>
                  </a:lnTo>
                  <a:lnTo>
                    <a:pt x="5215" y="2218"/>
                  </a:lnTo>
                  <a:lnTo>
                    <a:pt x="4591" y="1656"/>
                  </a:lnTo>
                  <a:lnTo>
                    <a:pt x="4216" y="1344"/>
                  </a:lnTo>
                  <a:lnTo>
                    <a:pt x="3810" y="1031"/>
                  </a:lnTo>
                  <a:lnTo>
                    <a:pt x="3404" y="750"/>
                  </a:lnTo>
                  <a:lnTo>
                    <a:pt x="2967" y="500"/>
                  </a:lnTo>
                  <a:lnTo>
                    <a:pt x="2530" y="282"/>
                  </a:lnTo>
                  <a:lnTo>
                    <a:pt x="2092" y="126"/>
                  </a:lnTo>
                  <a:lnTo>
                    <a:pt x="1655" y="32"/>
                  </a:lnTo>
                  <a:lnTo>
                    <a:pt x="1468" y="1"/>
                  </a:lnTo>
                  <a:close/>
                </a:path>
              </a:pathLst>
            </a:custGeom>
            <a:solidFill>
              <a:srgbClr val="D3766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3874;p61">
              <a:extLst>
                <a:ext uri="{FF2B5EF4-FFF2-40B4-BE49-F238E27FC236}">
                  <a16:creationId xmlns:a16="http://schemas.microsoft.com/office/drawing/2014/main" id="{16102F7E-4F72-D3D2-6911-22C1B32C378B}"/>
                </a:ext>
              </a:extLst>
            </p:cNvPr>
            <p:cNvSpPr/>
            <p:nvPr/>
          </p:nvSpPr>
          <p:spPr>
            <a:xfrm>
              <a:off x="2821575" y="2647450"/>
              <a:ext cx="109325" cy="118700"/>
            </a:xfrm>
            <a:custGeom>
              <a:avLst/>
              <a:gdLst/>
              <a:ahLst/>
              <a:cxnLst/>
              <a:rect l="l" t="t" r="r" b="b"/>
              <a:pathLst>
                <a:path w="4373" h="4748" extrusionOk="0">
                  <a:moveTo>
                    <a:pt x="32" y="1"/>
                  </a:moveTo>
                  <a:lnTo>
                    <a:pt x="0" y="32"/>
                  </a:lnTo>
                  <a:lnTo>
                    <a:pt x="32" y="63"/>
                  </a:lnTo>
                  <a:lnTo>
                    <a:pt x="313" y="157"/>
                  </a:lnTo>
                  <a:lnTo>
                    <a:pt x="625" y="282"/>
                  </a:lnTo>
                  <a:lnTo>
                    <a:pt x="906" y="407"/>
                  </a:lnTo>
                  <a:lnTo>
                    <a:pt x="1156" y="563"/>
                  </a:lnTo>
                  <a:lnTo>
                    <a:pt x="1406" y="719"/>
                  </a:lnTo>
                  <a:lnTo>
                    <a:pt x="1624" y="906"/>
                  </a:lnTo>
                  <a:lnTo>
                    <a:pt x="2093" y="1312"/>
                  </a:lnTo>
                  <a:lnTo>
                    <a:pt x="2468" y="1750"/>
                  </a:lnTo>
                  <a:lnTo>
                    <a:pt x="2842" y="2249"/>
                  </a:lnTo>
                  <a:lnTo>
                    <a:pt x="3155" y="2749"/>
                  </a:lnTo>
                  <a:lnTo>
                    <a:pt x="3467" y="3280"/>
                  </a:lnTo>
                  <a:lnTo>
                    <a:pt x="3248" y="3093"/>
                  </a:lnTo>
                  <a:lnTo>
                    <a:pt x="3030" y="2936"/>
                  </a:lnTo>
                  <a:lnTo>
                    <a:pt x="2811" y="2843"/>
                  </a:lnTo>
                  <a:lnTo>
                    <a:pt x="2561" y="2780"/>
                  </a:lnTo>
                  <a:lnTo>
                    <a:pt x="2311" y="2780"/>
                  </a:lnTo>
                  <a:lnTo>
                    <a:pt x="2062" y="2843"/>
                  </a:lnTo>
                  <a:lnTo>
                    <a:pt x="1812" y="2968"/>
                  </a:lnTo>
                  <a:lnTo>
                    <a:pt x="1562" y="3186"/>
                  </a:lnTo>
                  <a:lnTo>
                    <a:pt x="1531" y="3217"/>
                  </a:lnTo>
                  <a:lnTo>
                    <a:pt x="1531" y="3249"/>
                  </a:lnTo>
                  <a:lnTo>
                    <a:pt x="1593" y="3249"/>
                  </a:lnTo>
                  <a:lnTo>
                    <a:pt x="1812" y="3186"/>
                  </a:lnTo>
                  <a:lnTo>
                    <a:pt x="2030" y="3124"/>
                  </a:lnTo>
                  <a:lnTo>
                    <a:pt x="2249" y="3124"/>
                  </a:lnTo>
                  <a:lnTo>
                    <a:pt x="2436" y="3155"/>
                  </a:lnTo>
                  <a:lnTo>
                    <a:pt x="2655" y="3186"/>
                  </a:lnTo>
                  <a:lnTo>
                    <a:pt x="2842" y="3280"/>
                  </a:lnTo>
                  <a:lnTo>
                    <a:pt x="3030" y="3405"/>
                  </a:lnTo>
                  <a:lnTo>
                    <a:pt x="3217" y="3530"/>
                  </a:lnTo>
                  <a:lnTo>
                    <a:pt x="3436" y="3811"/>
                  </a:lnTo>
                  <a:lnTo>
                    <a:pt x="3686" y="4092"/>
                  </a:lnTo>
                  <a:lnTo>
                    <a:pt x="3904" y="4373"/>
                  </a:lnTo>
                  <a:lnTo>
                    <a:pt x="4092" y="4685"/>
                  </a:lnTo>
                  <a:lnTo>
                    <a:pt x="4123" y="4716"/>
                  </a:lnTo>
                  <a:lnTo>
                    <a:pt x="4185" y="4748"/>
                  </a:lnTo>
                  <a:lnTo>
                    <a:pt x="4279" y="4716"/>
                  </a:lnTo>
                  <a:lnTo>
                    <a:pt x="4373" y="4654"/>
                  </a:lnTo>
                  <a:lnTo>
                    <a:pt x="4373" y="4623"/>
                  </a:lnTo>
                  <a:lnTo>
                    <a:pt x="4341" y="4560"/>
                  </a:lnTo>
                  <a:lnTo>
                    <a:pt x="4341" y="4529"/>
                  </a:lnTo>
                  <a:lnTo>
                    <a:pt x="4279" y="4154"/>
                  </a:lnTo>
                  <a:lnTo>
                    <a:pt x="4185" y="3748"/>
                  </a:lnTo>
                  <a:lnTo>
                    <a:pt x="4060" y="3374"/>
                  </a:lnTo>
                  <a:lnTo>
                    <a:pt x="3873" y="2968"/>
                  </a:lnTo>
                  <a:lnTo>
                    <a:pt x="3686" y="2593"/>
                  </a:lnTo>
                  <a:lnTo>
                    <a:pt x="3467" y="2218"/>
                  </a:lnTo>
                  <a:lnTo>
                    <a:pt x="3186" y="1843"/>
                  </a:lnTo>
                  <a:lnTo>
                    <a:pt x="2905" y="1500"/>
                  </a:lnTo>
                  <a:lnTo>
                    <a:pt x="2624" y="1156"/>
                  </a:lnTo>
                  <a:lnTo>
                    <a:pt x="2280" y="875"/>
                  </a:lnTo>
                  <a:lnTo>
                    <a:pt x="1937" y="625"/>
                  </a:lnTo>
                  <a:lnTo>
                    <a:pt x="1593" y="407"/>
                  </a:lnTo>
                  <a:lnTo>
                    <a:pt x="1218" y="219"/>
                  </a:lnTo>
                  <a:lnTo>
                    <a:pt x="812" y="94"/>
                  </a:lnTo>
                  <a:lnTo>
                    <a:pt x="438" y="32"/>
                  </a:lnTo>
                  <a:lnTo>
                    <a:pt x="3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3875;p61">
              <a:extLst>
                <a:ext uri="{FF2B5EF4-FFF2-40B4-BE49-F238E27FC236}">
                  <a16:creationId xmlns:a16="http://schemas.microsoft.com/office/drawing/2014/main" id="{1DDCC752-5E5C-BE26-BA06-928C0E0F8A13}"/>
                </a:ext>
              </a:extLst>
            </p:cNvPr>
            <p:cNvSpPr/>
            <p:nvPr/>
          </p:nvSpPr>
          <p:spPr>
            <a:xfrm>
              <a:off x="3281425" y="2402300"/>
              <a:ext cx="27350" cy="28150"/>
            </a:xfrm>
            <a:custGeom>
              <a:avLst/>
              <a:gdLst/>
              <a:ahLst/>
              <a:cxnLst/>
              <a:rect l="l" t="t" r="r" b="b"/>
              <a:pathLst>
                <a:path w="1094" h="1126" extrusionOk="0">
                  <a:moveTo>
                    <a:pt x="563" y="1"/>
                  </a:moveTo>
                  <a:lnTo>
                    <a:pt x="469" y="32"/>
                  </a:lnTo>
                  <a:lnTo>
                    <a:pt x="438" y="32"/>
                  </a:lnTo>
                  <a:lnTo>
                    <a:pt x="344" y="63"/>
                  </a:lnTo>
                  <a:lnTo>
                    <a:pt x="250" y="94"/>
                  </a:lnTo>
                  <a:lnTo>
                    <a:pt x="157" y="157"/>
                  </a:lnTo>
                  <a:lnTo>
                    <a:pt x="94" y="251"/>
                  </a:lnTo>
                  <a:lnTo>
                    <a:pt x="32" y="344"/>
                  </a:lnTo>
                  <a:lnTo>
                    <a:pt x="1" y="438"/>
                  </a:lnTo>
                  <a:lnTo>
                    <a:pt x="1" y="563"/>
                  </a:lnTo>
                  <a:lnTo>
                    <a:pt x="1" y="657"/>
                  </a:lnTo>
                  <a:lnTo>
                    <a:pt x="32" y="782"/>
                  </a:lnTo>
                  <a:lnTo>
                    <a:pt x="94" y="875"/>
                  </a:lnTo>
                  <a:lnTo>
                    <a:pt x="157" y="938"/>
                  </a:lnTo>
                  <a:lnTo>
                    <a:pt x="219" y="1031"/>
                  </a:lnTo>
                  <a:lnTo>
                    <a:pt x="313" y="1063"/>
                  </a:lnTo>
                  <a:lnTo>
                    <a:pt x="438" y="1094"/>
                  </a:lnTo>
                  <a:lnTo>
                    <a:pt x="532" y="1125"/>
                  </a:lnTo>
                  <a:lnTo>
                    <a:pt x="656" y="1094"/>
                  </a:lnTo>
                  <a:lnTo>
                    <a:pt x="750" y="1063"/>
                  </a:lnTo>
                  <a:lnTo>
                    <a:pt x="844" y="1031"/>
                  </a:lnTo>
                  <a:lnTo>
                    <a:pt x="938" y="969"/>
                  </a:lnTo>
                  <a:lnTo>
                    <a:pt x="1000" y="875"/>
                  </a:lnTo>
                  <a:lnTo>
                    <a:pt x="1062" y="782"/>
                  </a:lnTo>
                  <a:lnTo>
                    <a:pt x="1094" y="688"/>
                  </a:lnTo>
                  <a:lnTo>
                    <a:pt x="1094" y="563"/>
                  </a:lnTo>
                  <a:lnTo>
                    <a:pt x="1094" y="469"/>
                  </a:lnTo>
                  <a:lnTo>
                    <a:pt x="1062" y="344"/>
                  </a:lnTo>
                  <a:lnTo>
                    <a:pt x="1000" y="251"/>
                  </a:lnTo>
                  <a:lnTo>
                    <a:pt x="938" y="188"/>
                  </a:lnTo>
                  <a:lnTo>
                    <a:pt x="875" y="126"/>
                  </a:lnTo>
                  <a:lnTo>
                    <a:pt x="781" y="63"/>
                  </a:lnTo>
                  <a:lnTo>
                    <a:pt x="688" y="32"/>
                  </a:lnTo>
                  <a:lnTo>
                    <a:pt x="563" y="1"/>
                  </a:lnTo>
                  <a:close/>
                </a:path>
              </a:pathLst>
            </a:custGeom>
            <a:solidFill>
              <a:srgbClr val="7744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3876;p61">
              <a:extLst>
                <a:ext uri="{FF2B5EF4-FFF2-40B4-BE49-F238E27FC236}">
                  <a16:creationId xmlns:a16="http://schemas.microsoft.com/office/drawing/2014/main" id="{13B9FCBC-694F-4BF1-3868-7500986526CF}"/>
                </a:ext>
              </a:extLst>
            </p:cNvPr>
            <p:cNvSpPr/>
            <p:nvPr/>
          </p:nvSpPr>
          <p:spPr>
            <a:xfrm>
              <a:off x="6306775" y="4707825"/>
              <a:ext cx="263925" cy="40625"/>
            </a:xfrm>
            <a:custGeom>
              <a:avLst/>
              <a:gdLst/>
              <a:ahLst/>
              <a:cxnLst/>
              <a:rect l="l" t="t" r="r" b="b"/>
              <a:pathLst>
                <a:path w="10557" h="1625" extrusionOk="0">
                  <a:moveTo>
                    <a:pt x="1" y="0"/>
                  </a:moveTo>
                  <a:lnTo>
                    <a:pt x="1" y="1624"/>
                  </a:lnTo>
                  <a:lnTo>
                    <a:pt x="10557" y="1624"/>
                  </a:lnTo>
                  <a:lnTo>
                    <a:pt x="1055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3877;p61">
              <a:extLst>
                <a:ext uri="{FF2B5EF4-FFF2-40B4-BE49-F238E27FC236}">
                  <a16:creationId xmlns:a16="http://schemas.microsoft.com/office/drawing/2014/main" id="{59BCA4DE-326F-0789-A088-615712641DC7}"/>
                </a:ext>
              </a:extLst>
            </p:cNvPr>
            <p:cNvSpPr/>
            <p:nvPr/>
          </p:nvSpPr>
          <p:spPr>
            <a:xfrm>
              <a:off x="6306775" y="4707825"/>
              <a:ext cx="263925" cy="26550"/>
            </a:xfrm>
            <a:custGeom>
              <a:avLst/>
              <a:gdLst/>
              <a:ahLst/>
              <a:cxnLst/>
              <a:rect l="l" t="t" r="r" b="b"/>
              <a:pathLst>
                <a:path w="10557" h="1062" extrusionOk="0">
                  <a:moveTo>
                    <a:pt x="1" y="0"/>
                  </a:moveTo>
                  <a:lnTo>
                    <a:pt x="1" y="1062"/>
                  </a:lnTo>
                  <a:lnTo>
                    <a:pt x="10557" y="1062"/>
                  </a:lnTo>
                  <a:lnTo>
                    <a:pt x="1055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3878;p61">
              <a:extLst>
                <a:ext uri="{FF2B5EF4-FFF2-40B4-BE49-F238E27FC236}">
                  <a16:creationId xmlns:a16="http://schemas.microsoft.com/office/drawing/2014/main" id="{3C31D973-3C3E-31CA-F6BC-B08FC2F4A133}"/>
                </a:ext>
              </a:extLst>
            </p:cNvPr>
            <p:cNvSpPr/>
            <p:nvPr/>
          </p:nvSpPr>
          <p:spPr>
            <a:xfrm>
              <a:off x="5947650" y="4286225"/>
              <a:ext cx="258450" cy="376325"/>
            </a:xfrm>
            <a:custGeom>
              <a:avLst/>
              <a:gdLst/>
              <a:ahLst/>
              <a:cxnLst/>
              <a:rect l="l" t="t" r="r" b="b"/>
              <a:pathLst>
                <a:path w="10338" h="15053" extrusionOk="0">
                  <a:moveTo>
                    <a:pt x="3873" y="0"/>
                  </a:moveTo>
                  <a:lnTo>
                    <a:pt x="3404" y="31"/>
                  </a:lnTo>
                  <a:lnTo>
                    <a:pt x="2967" y="94"/>
                  </a:lnTo>
                  <a:lnTo>
                    <a:pt x="2530" y="250"/>
                  </a:lnTo>
                  <a:lnTo>
                    <a:pt x="2124" y="437"/>
                  </a:lnTo>
                  <a:lnTo>
                    <a:pt x="1937" y="562"/>
                  </a:lnTo>
                  <a:lnTo>
                    <a:pt x="1749" y="687"/>
                  </a:lnTo>
                  <a:lnTo>
                    <a:pt x="1593" y="843"/>
                  </a:lnTo>
                  <a:lnTo>
                    <a:pt x="1437" y="1031"/>
                  </a:lnTo>
                  <a:lnTo>
                    <a:pt x="1218" y="1312"/>
                  </a:lnTo>
                  <a:lnTo>
                    <a:pt x="1031" y="1624"/>
                  </a:lnTo>
                  <a:lnTo>
                    <a:pt x="844" y="1936"/>
                  </a:lnTo>
                  <a:lnTo>
                    <a:pt x="687" y="2249"/>
                  </a:lnTo>
                  <a:lnTo>
                    <a:pt x="563" y="2592"/>
                  </a:lnTo>
                  <a:lnTo>
                    <a:pt x="438" y="2967"/>
                  </a:lnTo>
                  <a:lnTo>
                    <a:pt x="219" y="3685"/>
                  </a:lnTo>
                  <a:lnTo>
                    <a:pt x="94" y="4466"/>
                  </a:lnTo>
                  <a:lnTo>
                    <a:pt x="32" y="5247"/>
                  </a:lnTo>
                  <a:lnTo>
                    <a:pt x="0" y="6059"/>
                  </a:lnTo>
                  <a:lnTo>
                    <a:pt x="63" y="6871"/>
                  </a:lnTo>
                  <a:lnTo>
                    <a:pt x="125" y="7683"/>
                  </a:lnTo>
                  <a:lnTo>
                    <a:pt x="281" y="8463"/>
                  </a:lnTo>
                  <a:lnTo>
                    <a:pt x="438" y="9244"/>
                  </a:lnTo>
                  <a:lnTo>
                    <a:pt x="656" y="9962"/>
                  </a:lnTo>
                  <a:lnTo>
                    <a:pt x="906" y="10681"/>
                  </a:lnTo>
                  <a:lnTo>
                    <a:pt x="1187" y="11305"/>
                  </a:lnTo>
                  <a:lnTo>
                    <a:pt x="1499" y="11899"/>
                  </a:lnTo>
                  <a:lnTo>
                    <a:pt x="1812" y="12430"/>
                  </a:lnTo>
                  <a:lnTo>
                    <a:pt x="2062" y="12773"/>
                  </a:lnTo>
                  <a:lnTo>
                    <a:pt x="2343" y="13117"/>
                  </a:lnTo>
                  <a:lnTo>
                    <a:pt x="2655" y="13398"/>
                  </a:lnTo>
                  <a:lnTo>
                    <a:pt x="2967" y="13679"/>
                  </a:lnTo>
                  <a:lnTo>
                    <a:pt x="3311" y="13960"/>
                  </a:lnTo>
                  <a:lnTo>
                    <a:pt x="3654" y="14178"/>
                  </a:lnTo>
                  <a:lnTo>
                    <a:pt x="4029" y="14397"/>
                  </a:lnTo>
                  <a:lnTo>
                    <a:pt x="4404" y="14553"/>
                  </a:lnTo>
                  <a:lnTo>
                    <a:pt x="4810" y="14709"/>
                  </a:lnTo>
                  <a:lnTo>
                    <a:pt x="5216" y="14834"/>
                  </a:lnTo>
                  <a:lnTo>
                    <a:pt x="5622" y="14928"/>
                  </a:lnTo>
                  <a:lnTo>
                    <a:pt x="6059" y="14990"/>
                  </a:lnTo>
                  <a:lnTo>
                    <a:pt x="6465" y="15053"/>
                  </a:lnTo>
                  <a:lnTo>
                    <a:pt x="6902" y="15053"/>
                  </a:lnTo>
                  <a:lnTo>
                    <a:pt x="7339" y="15022"/>
                  </a:lnTo>
                  <a:lnTo>
                    <a:pt x="7777" y="14959"/>
                  </a:lnTo>
                  <a:lnTo>
                    <a:pt x="8307" y="14834"/>
                  </a:lnTo>
                  <a:lnTo>
                    <a:pt x="8838" y="14647"/>
                  </a:lnTo>
                  <a:lnTo>
                    <a:pt x="9213" y="14491"/>
                  </a:lnTo>
                  <a:lnTo>
                    <a:pt x="9619" y="14303"/>
                  </a:lnTo>
                  <a:lnTo>
                    <a:pt x="9963" y="14085"/>
                  </a:lnTo>
                  <a:lnTo>
                    <a:pt x="10337" y="13866"/>
                  </a:lnTo>
                  <a:lnTo>
                    <a:pt x="8994" y="11867"/>
                  </a:lnTo>
                  <a:lnTo>
                    <a:pt x="8620" y="12117"/>
                  </a:lnTo>
                  <a:lnTo>
                    <a:pt x="8214" y="12336"/>
                  </a:lnTo>
                  <a:lnTo>
                    <a:pt x="7745" y="12492"/>
                  </a:lnTo>
                  <a:lnTo>
                    <a:pt x="7308" y="12617"/>
                  </a:lnTo>
                  <a:lnTo>
                    <a:pt x="6902" y="12679"/>
                  </a:lnTo>
                  <a:lnTo>
                    <a:pt x="6496" y="12679"/>
                  </a:lnTo>
                  <a:lnTo>
                    <a:pt x="6121" y="12617"/>
                  </a:lnTo>
                  <a:lnTo>
                    <a:pt x="5778" y="12523"/>
                  </a:lnTo>
                  <a:lnTo>
                    <a:pt x="5466" y="12430"/>
                  </a:lnTo>
                  <a:lnTo>
                    <a:pt x="5153" y="12273"/>
                  </a:lnTo>
                  <a:lnTo>
                    <a:pt x="4903" y="12117"/>
                  </a:lnTo>
                  <a:lnTo>
                    <a:pt x="4654" y="11930"/>
                  </a:lnTo>
                  <a:lnTo>
                    <a:pt x="4248" y="11586"/>
                  </a:lnTo>
                  <a:lnTo>
                    <a:pt x="3967" y="11274"/>
                  </a:lnTo>
                  <a:lnTo>
                    <a:pt x="3779" y="11024"/>
                  </a:lnTo>
                  <a:lnTo>
                    <a:pt x="3529" y="10618"/>
                  </a:lnTo>
                  <a:lnTo>
                    <a:pt x="3279" y="10150"/>
                  </a:lnTo>
                  <a:lnTo>
                    <a:pt x="3061" y="9650"/>
                  </a:lnTo>
                  <a:lnTo>
                    <a:pt x="2874" y="9088"/>
                  </a:lnTo>
                  <a:lnTo>
                    <a:pt x="2717" y="8526"/>
                  </a:lnTo>
                  <a:lnTo>
                    <a:pt x="2592" y="7933"/>
                  </a:lnTo>
                  <a:lnTo>
                    <a:pt x="2499" y="7308"/>
                  </a:lnTo>
                  <a:lnTo>
                    <a:pt x="2436" y="6683"/>
                  </a:lnTo>
                  <a:lnTo>
                    <a:pt x="2405" y="6090"/>
                  </a:lnTo>
                  <a:lnTo>
                    <a:pt x="2405" y="5497"/>
                  </a:lnTo>
                  <a:lnTo>
                    <a:pt x="2468" y="4903"/>
                  </a:lnTo>
                  <a:lnTo>
                    <a:pt x="2530" y="4341"/>
                  </a:lnTo>
                  <a:lnTo>
                    <a:pt x="2655" y="3810"/>
                  </a:lnTo>
                  <a:lnTo>
                    <a:pt x="2811" y="3342"/>
                  </a:lnTo>
                  <a:lnTo>
                    <a:pt x="3030" y="2905"/>
                  </a:lnTo>
                  <a:lnTo>
                    <a:pt x="3279" y="2561"/>
                  </a:lnTo>
                  <a:lnTo>
                    <a:pt x="3342" y="2499"/>
                  </a:lnTo>
                  <a:lnTo>
                    <a:pt x="3436" y="2436"/>
                  </a:lnTo>
                  <a:lnTo>
                    <a:pt x="3592" y="2405"/>
                  </a:lnTo>
                  <a:lnTo>
                    <a:pt x="3779" y="2374"/>
                  </a:lnTo>
                  <a:lnTo>
                    <a:pt x="4091" y="2374"/>
                  </a:lnTo>
                  <a:lnTo>
                    <a:pt x="4466" y="2405"/>
                  </a:lnTo>
                  <a:lnTo>
                    <a:pt x="4935" y="2467"/>
                  </a:lnTo>
                  <a:lnTo>
                    <a:pt x="5528" y="2561"/>
                  </a:lnTo>
                  <a:lnTo>
                    <a:pt x="6028" y="2686"/>
                  </a:lnTo>
                  <a:lnTo>
                    <a:pt x="6590" y="2842"/>
                  </a:lnTo>
                  <a:lnTo>
                    <a:pt x="7058" y="2967"/>
                  </a:lnTo>
                  <a:lnTo>
                    <a:pt x="7558" y="3030"/>
                  </a:lnTo>
                  <a:lnTo>
                    <a:pt x="7589" y="1843"/>
                  </a:lnTo>
                  <a:lnTo>
                    <a:pt x="7714" y="656"/>
                  </a:lnTo>
                  <a:lnTo>
                    <a:pt x="7214" y="531"/>
                  </a:lnTo>
                  <a:lnTo>
                    <a:pt x="6621" y="375"/>
                  </a:lnTo>
                  <a:lnTo>
                    <a:pt x="6028" y="219"/>
                  </a:lnTo>
                  <a:lnTo>
                    <a:pt x="5403" y="125"/>
                  </a:lnTo>
                  <a:lnTo>
                    <a:pt x="4810" y="31"/>
                  </a:lnTo>
                  <a:lnTo>
                    <a:pt x="434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3879;p61">
              <a:extLst>
                <a:ext uri="{FF2B5EF4-FFF2-40B4-BE49-F238E27FC236}">
                  <a16:creationId xmlns:a16="http://schemas.microsoft.com/office/drawing/2014/main" id="{CF262959-36BC-797C-EF85-A6EDA2FE4F8B}"/>
                </a:ext>
              </a:extLst>
            </p:cNvPr>
            <p:cNvSpPr/>
            <p:nvPr/>
          </p:nvSpPr>
          <p:spPr>
            <a:xfrm>
              <a:off x="6152200" y="4582900"/>
              <a:ext cx="53900" cy="69500"/>
            </a:xfrm>
            <a:custGeom>
              <a:avLst/>
              <a:gdLst/>
              <a:ahLst/>
              <a:cxnLst/>
              <a:rect l="l" t="t" r="r" b="b"/>
              <a:pathLst>
                <a:path w="2156" h="2780" extrusionOk="0">
                  <a:moveTo>
                    <a:pt x="812" y="0"/>
                  </a:moveTo>
                  <a:lnTo>
                    <a:pt x="407" y="250"/>
                  </a:lnTo>
                  <a:lnTo>
                    <a:pt x="1" y="469"/>
                  </a:lnTo>
                  <a:lnTo>
                    <a:pt x="656" y="2780"/>
                  </a:lnTo>
                  <a:lnTo>
                    <a:pt x="1031" y="2624"/>
                  </a:lnTo>
                  <a:lnTo>
                    <a:pt x="1437" y="2436"/>
                  </a:lnTo>
                  <a:lnTo>
                    <a:pt x="1781" y="2218"/>
                  </a:lnTo>
                  <a:lnTo>
                    <a:pt x="2155" y="1999"/>
                  </a:lnTo>
                  <a:lnTo>
                    <a:pt x="81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3880;p61">
              <a:extLst>
                <a:ext uri="{FF2B5EF4-FFF2-40B4-BE49-F238E27FC236}">
                  <a16:creationId xmlns:a16="http://schemas.microsoft.com/office/drawing/2014/main" id="{B0A67E61-A617-D557-8C35-E2D7AF05488C}"/>
                </a:ext>
              </a:extLst>
            </p:cNvPr>
            <p:cNvSpPr/>
            <p:nvPr/>
          </p:nvSpPr>
          <p:spPr>
            <a:xfrm>
              <a:off x="6067100" y="4287000"/>
              <a:ext cx="72625" cy="75750"/>
            </a:xfrm>
            <a:custGeom>
              <a:avLst/>
              <a:gdLst/>
              <a:ahLst/>
              <a:cxnLst/>
              <a:rect l="l" t="t" r="r" b="b"/>
              <a:pathLst>
                <a:path w="2905" h="3030" extrusionOk="0">
                  <a:moveTo>
                    <a:pt x="1" y="0"/>
                  </a:moveTo>
                  <a:lnTo>
                    <a:pt x="719" y="2561"/>
                  </a:lnTo>
                  <a:lnTo>
                    <a:pt x="1218" y="2686"/>
                  </a:lnTo>
                  <a:lnTo>
                    <a:pt x="1812" y="2811"/>
                  </a:lnTo>
                  <a:lnTo>
                    <a:pt x="2280" y="2936"/>
                  </a:lnTo>
                  <a:lnTo>
                    <a:pt x="2749" y="3030"/>
                  </a:lnTo>
                  <a:lnTo>
                    <a:pt x="2811" y="1843"/>
                  </a:lnTo>
                  <a:lnTo>
                    <a:pt x="2905" y="625"/>
                  </a:lnTo>
                  <a:lnTo>
                    <a:pt x="2405" y="500"/>
                  </a:lnTo>
                  <a:lnTo>
                    <a:pt x="1812" y="344"/>
                  </a:lnTo>
                  <a:lnTo>
                    <a:pt x="1218" y="219"/>
                  </a:lnTo>
                  <a:lnTo>
                    <a:pt x="625" y="94"/>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3881;p61">
              <a:extLst>
                <a:ext uri="{FF2B5EF4-FFF2-40B4-BE49-F238E27FC236}">
                  <a16:creationId xmlns:a16="http://schemas.microsoft.com/office/drawing/2014/main" id="{08969086-2D09-853C-6D53-CFCD8AB68098}"/>
                </a:ext>
              </a:extLst>
            </p:cNvPr>
            <p:cNvSpPr/>
            <p:nvPr/>
          </p:nvSpPr>
          <p:spPr>
            <a:xfrm>
              <a:off x="6087400" y="4209700"/>
              <a:ext cx="701900" cy="507500"/>
            </a:xfrm>
            <a:custGeom>
              <a:avLst/>
              <a:gdLst/>
              <a:ahLst/>
              <a:cxnLst/>
              <a:rect l="l" t="t" r="r" b="b"/>
              <a:pathLst>
                <a:path w="28076" h="20300" extrusionOk="0">
                  <a:moveTo>
                    <a:pt x="0" y="1"/>
                  </a:moveTo>
                  <a:lnTo>
                    <a:pt x="250" y="1750"/>
                  </a:lnTo>
                  <a:lnTo>
                    <a:pt x="531" y="3623"/>
                  </a:lnTo>
                  <a:lnTo>
                    <a:pt x="906" y="5934"/>
                  </a:lnTo>
                  <a:lnTo>
                    <a:pt x="1156" y="7184"/>
                  </a:lnTo>
                  <a:lnTo>
                    <a:pt x="1406" y="8464"/>
                  </a:lnTo>
                  <a:lnTo>
                    <a:pt x="1687" y="9713"/>
                  </a:lnTo>
                  <a:lnTo>
                    <a:pt x="1999" y="10994"/>
                  </a:lnTo>
                  <a:lnTo>
                    <a:pt x="2343" y="12180"/>
                  </a:lnTo>
                  <a:lnTo>
                    <a:pt x="2686" y="13336"/>
                  </a:lnTo>
                  <a:lnTo>
                    <a:pt x="3061" y="14366"/>
                  </a:lnTo>
                  <a:lnTo>
                    <a:pt x="3467" y="15272"/>
                  </a:lnTo>
                  <a:lnTo>
                    <a:pt x="3873" y="16084"/>
                  </a:lnTo>
                  <a:lnTo>
                    <a:pt x="4310" y="16802"/>
                  </a:lnTo>
                  <a:lnTo>
                    <a:pt x="4779" y="17427"/>
                  </a:lnTo>
                  <a:lnTo>
                    <a:pt x="5247" y="17989"/>
                  </a:lnTo>
                  <a:lnTo>
                    <a:pt x="5715" y="18457"/>
                  </a:lnTo>
                  <a:lnTo>
                    <a:pt x="6184" y="18863"/>
                  </a:lnTo>
                  <a:lnTo>
                    <a:pt x="6652" y="19207"/>
                  </a:lnTo>
                  <a:lnTo>
                    <a:pt x="7152" y="19488"/>
                  </a:lnTo>
                  <a:lnTo>
                    <a:pt x="7620" y="19738"/>
                  </a:lnTo>
                  <a:lnTo>
                    <a:pt x="8089" y="19925"/>
                  </a:lnTo>
                  <a:lnTo>
                    <a:pt x="8557" y="20050"/>
                  </a:lnTo>
                  <a:lnTo>
                    <a:pt x="8995" y="20175"/>
                  </a:lnTo>
                  <a:lnTo>
                    <a:pt x="9432" y="20237"/>
                  </a:lnTo>
                  <a:lnTo>
                    <a:pt x="9838" y="20269"/>
                  </a:lnTo>
                  <a:lnTo>
                    <a:pt x="10587" y="20300"/>
                  </a:lnTo>
                  <a:lnTo>
                    <a:pt x="17489" y="20300"/>
                  </a:lnTo>
                  <a:lnTo>
                    <a:pt x="18270" y="20269"/>
                  </a:lnTo>
                  <a:lnTo>
                    <a:pt x="18676" y="20237"/>
                  </a:lnTo>
                  <a:lnTo>
                    <a:pt x="19113" y="20175"/>
                  </a:lnTo>
                  <a:lnTo>
                    <a:pt x="19550" y="20050"/>
                  </a:lnTo>
                  <a:lnTo>
                    <a:pt x="20019" y="19925"/>
                  </a:lnTo>
                  <a:lnTo>
                    <a:pt x="20487" y="19738"/>
                  </a:lnTo>
                  <a:lnTo>
                    <a:pt x="20955" y="19488"/>
                  </a:lnTo>
                  <a:lnTo>
                    <a:pt x="21424" y="19207"/>
                  </a:lnTo>
                  <a:lnTo>
                    <a:pt x="21924" y="18863"/>
                  </a:lnTo>
                  <a:lnTo>
                    <a:pt x="22392" y="18457"/>
                  </a:lnTo>
                  <a:lnTo>
                    <a:pt x="22860" y="17989"/>
                  </a:lnTo>
                  <a:lnTo>
                    <a:pt x="23329" y="17427"/>
                  </a:lnTo>
                  <a:lnTo>
                    <a:pt x="23766" y="16802"/>
                  </a:lnTo>
                  <a:lnTo>
                    <a:pt x="24203" y="16084"/>
                  </a:lnTo>
                  <a:lnTo>
                    <a:pt x="24641" y="15272"/>
                  </a:lnTo>
                  <a:lnTo>
                    <a:pt x="25047" y="14366"/>
                  </a:lnTo>
                  <a:lnTo>
                    <a:pt x="25421" y="13336"/>
                  </a:lnTo>
                  <a:lnTo>
                    <a:pt x="25765" y="12180"/>
                  </a:lnTo>
                  <a:lnTo>
                    <a:pt x="26108" y="10994"/>
                  </a:lnTo>
                  <a:lnTo>
                    <a:pt x="26389" y="9713"/>
                  </a:lnTo>
                  <a:lnTo>
                    <a:pt x="26702" y="8464"/>
                  </a:lnTo>
                  <a:lnTo>
                    <a:pt x="26952" y="7184"/>
                  </a:lnTo>
                  <a:lnTo>
                    <a:pt x="27170" y="5934"/>
                  </a:lnTo>
                  <a:lnTo>
                    <a:pt x="27576" y="3623"/>
                  </a:lnTo>
                  <a:lnTo>
                    <a:pt x="27857" y="1750"/>
                  </a:lnTo>
                  <a:lnTo>
                    <a:pt x="2807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3882;p61">
              <a:extLst>
                <a:ext uri="{FF2B5EF4-FFF2-40B4-BE49-F238E27FC236}">
                  <a16:creationId xmlns:a16="http://schemas.microsoft.com/office/drawing/2014/main" id="{F48BDF00-AC8A-8595-271D-394349BD3442}"/>
                </a:ext>
              </a:extLst>
            </p:cNvPr>
            <p:cNvSpPr/>
            <p:nvPr/>
          </p:nvSpPr>
          <p:spPr>
            <a:xfrm>
              <a:off x="6121750" y="4416600"/>
              <a:ext cx="633975" cy="33600"/>
            </a:xfrm>
            <a:custGeom>
              <a:avLst/>
              <a:gdLst/>
              <a:ahLst/>
              <a:cxnLst/>
              <a:rect l="l" t="t" r="r" b="b"/>
              <a:pathLst>
                <a:path w="25359" h="1344" extrusionOk="0">
                  <a:moveTo>
                    <a:pt x="1" y="1"/>
                  </a:moveTo>
                  <a:lnTo>
                    <a:pt x="313" y="1343"/>
                  </a:lnTo>
                  <a:lnTo>
                    <a:pt x="25047" y="1343"/>
                  </a:lnTo>
                  <a:lnTo>
                    <a:pt x="25359"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3883;p61">
              <a:extLst>
                <a:ext uri="{FF2B5EF4-FFF2-40B4-BE49-F238E27FC236}">
                  <a16:creationId xmlns:a16="http://schemas.microsoft.com/office/drawing/2014/main" id="{33D60CF1-EBD6-B21D-E391-360D4F24BF56}"/>
                </a:ext>
              </a:extLst>
            </p:cNvPr>
            <p:cNvSpPr/>
            <p:nvPr/>
          </p:nvSpPr>
          <p:spPr>
            <a:xfrm>
              <a:off x="6137375" y="4484525"/>
              <a:ext cx="601975" cy="71850"/>
            </a:xfrm>
            <a:custGeom>
              <a:avLst/>
              <a:gdLst/>
              <a:ahLst/>
              <a:cxnLst/>
              <a:rect l="l" t="t" r="r" b="b"/>
              <a:pathLst>
                <a:path w="24079" h="2874" extrusionOk="0">
                  <a:moveTo>
                    <a:pt x="0" y="1"/>
                  </a:moveTo>
                  <a:lnTo>
                    <a:pt x="406" y="1500"/>
                  </a:lnTo>
                  <a:lnTo>
                    <a:pt x="625" y="2187"/>
                  </a:lnTo>
                  <a:lnTo>
                    <a:pt x="875" y="2874"/>
                  </a:lnTo>
                  <a:lnTo>
                    <a:pt x="23235" y="2874"/>
                  </a:lnTo>
                  <a:lnTo>
                    <a:pt x="23454" y="2187"/>
                  </a:lnTo>
                  <a:lnTo>
                    <a:pt x="23672" y="1500"/>
                  </a:lnTo>
                  <a:lnTo>
                    <a:pt x="24078" y="1"/>
                  </a:lnTo>
                  <a:close/>
                </a:path>
              </a:pathLst>
            </a:custGeom>
            <a:solidFill>
              <a:srgbClr val="3747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3884;p61">
              <a:extLst>
                <a:ext uri="{FF2B5EF4-FFF2-40B4-BE49-F238E27FC236}">
                  <a16:creationId xmlns:a16="http://schemas.microsoft.com/office/drawing/2014/main" id="{816993E8-4FF5-8B52-4EDB-5BD517D9C91B}"/>
                </a:ext>
              </a:extLst>
            </p:cNvPr>
            <p:cNvSpPr/>
            <p:nvPr/>
          </p:nvSpPr>
          <p:spPr>
            <a:xfrm>
              <a:off x="1542725" y="4707825"/>
              <a:ext cx="263925" cy="40625"/>
            </a:xfrm>
            <a:custGeom>
              <a:avLst/>
              <a:gdLst/>
              <a:ahLst/>
              <a:cxnLst/>
              <a:rect l="l" t="t" r="r" b="b"/>
              <a:pathLst>
                <a:path w="10557" h="1625" extrusionOk="0">
                  <a:moveTo>
                    <a:pt x="1" y="0"/>
                  </a:moveTo>
                  <a:lnTo>
                    <a:pt x="1" y="1624"/>
                  </a:lnTo>
                  <a:lnTo>
                    <a:pt x="10556" y="1624"/>
                  </a:lnTo>
                  <a:lnTo>
                    <a:pt x="1055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3885;p61">
              <a:extLst>
                <a:ext uri="{FF2B5EF4-FFF2-40B4-BE49-F238E27FC236}">
                  <a16:creationId xmlns:a16="http://schemas.microsoft.com/office/drawing/2014/main" id="{E636F68C-A803-21DD-CA43-F60B4C15AA94}"/>
                </a:ext>
              </a:extLst>
            </p:cNvPr>
            <p:cNvSpPr/>
            <p:nvPr/>
          </p:nvSpPr>
          <p:spPr>
            <a:xfrm>
              <a:off x="1542725" y="4707825"/>
              <a:ext cx="263925" cy="40625"/>
            </a:xfrm>
            <a:custGeom>
              <a:avLst/>
              <a:gdLst/>
              <a:ahLst/>
              <a:cxnLst/>
              <a:rect l="l" t="t" r="r" b="b"/>
              <a:pathLst>
                <a:path w="10557" h="1625" fill="none" extrusionOk="0">
                  <a:moveTo>
                    <a:pt x="1" y="0"/>
                  </a:moveTo>
                  <a:lnTo>
                    <a:pt x="10556" y="0"/>
                  </a:lnTo>
                  <a:lnTo>
                    <a:pt x="10556" y="1624"/>
                  </a:lnTo>
                  <a:lnTo>
                    <a:pt x="1" y="1624"/>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3886;p61">
              <a:extLst>
                <a:ext uri="{FF2B5EF4-FFF2-40B4-BE49-F238E27FC236}">
                  <a16:creationId xmlns:a16="http://schemas.microsoft.com/office/drawing/2014/main" id="{893129C7-672A-CB58-71E6-42454F0D97B8}"/>
                </a:ext>
              </a:extLst>
            </p:cNvPr>
            <p:cNvSpPr/>
            <p:nvPr/>
          </p:nvSpPr>
          <p:spPr>
            <a:xfrm>
              <a:off x="1542725" y="4712500"/>
              <a:ext cx="263925" cy="21875"/>
            </a:xfrm>
            <a:custGeom>
              <a:avLst/>
              <a:gdLst/>
              <a:ahLst/>
              <a:cxnLst/>
              <a:rect l="l" t="t" r="r" b="b"/>
              <a:pathLst>
                <a:path w="10557" h="875" extrusionOk="0">
                  <a:moveTo>
                    <a:pt x="1" y="0"/>
                  </a:moveTo>
                  <a:lnTo>
                    <a:pt x="1" y="875"/>
                  </a:lnTo>
                  <a:lnTo>
                    <a:pt x="10556" y="875"/>
                  </a:lnTo>
                  <a:lnTo>
                    <a:pt x="10556" y="0"/>
                  </a:lnTo>
                  <a:lnTo>
                    <a:pt x="10056" y="94"/>
                  </a:lnTo>
                  <a:lnTo>
                    <a:pt x="9588" y="157"/>
                  </a:lnTo>
                  <a:lnTo>
                    <a:pt x="9120" y="188"/>
                  </a:lnTo>
                  <a:lnTo>
                    <a:pt x="1406" y="188"/>
                  </a:lnTo>
                  <a:lnTo>
                    <a:pt x="969" y="157"/>
                  </a:lnTo>
                  <a:lnTo>
                    <a:pt x="500" y="94"/>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3887;p61">
              <a:extLst>
                <a:ext uri="{FF2B5EF4-FFF2-40B4-BE49-F238E27FC236}">
                  <a16:creationId xmlns:a16="http://schemas.microsoft.com/office/drawing/2014/main" id="{3665B231-F4D9-2249-5403-E655D92CFAA3}"/>
                </a:ext>
              </a:extLst>
            </p:cNvPr>
            <p:cNvSpPr/>
            <p:nvPr/>
          </p:nvSpPr>
          <p:spPr>
            <a:xfrm>
              <a:off x="1542725" y="4712500"/>
              <a:ext cx="263925" cy="21875"/>
            </a:xfrm>
            <a:custGeom>
              <a:avLst/>
              <a:gdLst/>
              <a:ahLst/>
              <a:cxnLst/>
              <a:rect l="l" t="t" r="r" b="b"/>
              <a:pathLst>
                <a:path w="10557" h="875" fill="none" extrusionOk="0">
                  <a:moveTo>
                    <a:pt x="10556" y="0"/>
                  </a:moveTo>
                  <a:lnTo>
                    <a:pt x="10556" y="0"/>
                  </a:lnTo>
                  <a:lnTo>
                    <a:pt x="10056" y="94"/>
                  </a:lnTo>
                  <a:lnTo>
                    <a:pt x="9588" y="157"/>
                  </a:lnTo>
                  <a:lnTo>
                    <a:pt x="9120" y="188"/>
                  </a:lnTo>
                  <a:lnTo>
                    <a:pt x="8714" y="188"/>
                  </a:lnTo>
                  <a:lnTo>
                    <a:pt x="1812" y="188"/>
                  </a:lnTo>
                  <a:lnTo>
                    <a:pt x="1812" y="188"/>
                  </a:lnTo>
                  <a:lnTo>
                    <a:pt x="1406" y="188"/>
                  </a:lnTo>
                  <a:lnTo>
                    <a:pt x="969" y="157"/>
                  </a:lnTo>
                  <a:lnTo>
                    <a:pt x="500" y="94"/>
                  </a:lnTo>
                  <a:lnTo>
                    <a:pt x="1" y="0"/>
                  </a:lnTo>
                  <a:lnTo>
                    <a:pt x="1" y="875"/>
                  </a:lnTo>
                  <a:lnTo>
                    <a:pt x="10556" y="875"/>
                  </a:lnTo>
                  <a:lnTo>
                    <a:pt x="10556"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3888;p61">
              <a:extLst>
                <a:ext uri="{FF2B5EF4-FFF2-40B4-BE49-F238E27FC236}">
                  <a16:creationId xmlns:a16="http://schemas.microsoft.com/office/drawing/2014/main" id="{A6B4D655-AB66-421D-523F-564226858F2A}"/>
                </a:ext>
              </a:extLst>
            </p:cNvPr>
            <p:cNvSpPr/>
            <p:nvPr/>
          </p:nvSpPr>
          <p:spPr>
            <a:xfrm>
              <a:off x="1184375" y="4286225"/>
              <a:ext cx="257650" cy="376325"/>
            </a:xfrm>
            <a:custGeom>
              <a:avLst/>
              <a:gdLst/>
              <a:ahLst/>
              <a:cxnLst/>
              <a:rect l="l" t="t" r="r" b="b"/>
              <a:pathLst>
                <a:path w="10306" h="15053" extrusionOk="0">
                  <a:moveTo>
                    <a:pt x="3841" y="0"/>
                  </a:moveTo>
                  <a:lnTo>
                    <a:pt x="3373" y="31"/>
                  </a:lnTo>
                  <a:lnTo>
                    <a:pt x="2936" y="94"/>
                  </a:lnTo>
                  <a:lnTo>
                    <a:pt x="2499" y="250"/>
                  </a:lnTo>
                  <a:lnTo>
                    <a:pt x="2093" y="437"/>
                  </a:lnTo>
                  <a:lnTo>
                    <a:pt x="1905" y="562"/>
                  </a:lnTo>
                  <a:lnTo>
                    <a:pt x="1749" y="687"/>
                  </a:lnTo>
                  <a:lnTo>
                    <a:pt x="1562" y="843"/>
                  </a:lnTo>
                  <a:lnTo>
                    <a:pt x="1405" y="1031"/>
                  </a:lnTo>
                  <a:lnTo>
                    <a:pt x="1187" y="1312"/>
                  </a:lnTo>
                  <a:lnTo>
                    <a:pt x="1000" y="1624"/>
                  </a:lnTo>
                  <a:lnTo>
                    <a:pt x="812" y="1936"/>
                  </a:lnTo>
                  <a:lnTo>
                    <a:pt x="656" y="2249"/>
                  </a:lnTo>
                  <a:lnTo>
                    <a:pt x="531" y="2592"/>
                  </a:lnTo>
                  <a:lnTo>
                    <a:pt x="406" y="2967"/>
                  </a:lnTo>
                  <a:lnTo>
                    <a:pt x="219" y="3685"/>
                  </a:lnTo>
                  <a:lnTo>
                    <a:pt x="63" y="4466"/>
                  </a:lnTo>
                  <a:lnTo>
                    <a:pt x="0" y="5247"/>
                  </a:lnTo>
                  <a:lnTo>
                    <a:pt x="0" y="6059"/>
                  </a:lnTo>
                  <a:lnTo>
                    <a:pt x="31" y="6871"/>
                  </a:lnTo>
                  <a:lnTo>
                    <a:pt x="125" y="7683"/>
                  </a:lnTo>
                  <a:lnTo>
                    <a:pt x="250" y="8463"/>
                  </a:lnTo>
                  <a:lnTo>
                    <a:pt x="406" y="9244"/>
                  </a:lnTo>
                  <a:lnTo>
                    <a:pt x="625" y="9962"/>
                  </a:lnTo>
                  <a:lnTo>
                    <a:pt x="875" y="10681"/>
                  </a:lnTo>
                  <a:lnTo>
                    <a:pt x="1156" y="11305"/>
                  </a:lnTo>
                  <a:lnTo>
                    <a:pt x="1468" y="11899"/>
                  </a:lnTo>
                  <a:lnTo>
                    <a:pt x="1780" y="12430"/>
                  </a:lnTo>
                  <a:lnTo>
                    <a:pt x="2061" y="12773"/>
                  </a:lnTo>
                  <a:lnTo>
                    <a:pt x="2342" y="13117"/>
                  </a:lnTo>
                  <a:lnTo>
                    <a:pt x="2623" y="13398"/>
                  </a:lnTo>
                  <a:lnTo>
                    <a:pt x="2967" y="13679"/>
                  </a:lnTo>
                  <a:lnTo>
                    <a:pt x="3279" y="13960"/>
                  </a:lnTo>
                  <a:lnTo>
                    <a:pt x="3654" y="14178"/>
                  </a:lnTo>
                  <a:lnTo>
                    <a:pt x="3998" y="14397"/>
                  </a:lnTo>
                  <a:lnTo>
                    <a:pt x="4404" y="14553"/>
                  </a:lnTo>
                  <a:lnTo>
                    <a:pt x="4778" y="14709"/>
                  </a:lnTo>
                  <a:lnTo>
                    <a:pt x="5184" y="14834"/>
                  </a:lnTo>
                  <a:lnTo>
                    <a:pt x="5590" y="14928"/>
                  </a:lnTo>
                  <a:lnTo>
                    <a:pt x="6027" y="14990"/>
                  </a:lnTo>
                  <a:lnTo>
                    <a:pt x="6433" y="15053"/>
                  </a:lnTo>
                  <a:lnTo>
                    <a:pt x="6871" y="15053"/>
                  </a:lnTo>
                  <a:lnTo>
                    <a:pt x="7308" y="15022"/>
                  </a:lnTo>
                  <a:lnTo>
                    <a:pt x="7745" y="14959"/>
                  </a:lnTo>
                  <a:lnTo>
                    <a:pt x="8276" y="14834"/>
                  </a:lnTo>
                  <a:lnTo>
                    <a:pt x="8807" y="14647"/>
                  </a:lnTo>
                  <a:lnTo>
                    <a:pt x="9213" y="14491"/>
                  </a:lnTo>
                  <a:lnTo>
                    <a:pt x="9588" y="14303"/>
                  </a:lnTo>
                  <a:lnTo>
                    <a:pt x="9962" y="14085"/>
                  </a:lnTo>
                  <a:lnTo>
                    <a:pt x="10306" y="13866"/>
                  </a:lnTo>
                  <a:lnTo>
                    <a:pt x="8963" y="11867"/>
                  </a:lnTo>
                  <a:lnTo>
                    <a:pt x="8588" y="12117"/>
                  </a:lnTo>
                  <a:lnTo>
                    <a:pt x="8182" y="12336"/>
                  </a:lnTo>
                  <a:lnTo>
                    <a:pt x="7714" y="12492"/>
                  </a:lnTo>
                  <a:lnTo>
                    <a:pt x="7277" y="12617"/>
                  </a:lnTo>
                  <a:lnTo>
                    <a:pt x="6871" y="12679"/>
                  </a:lnTo>
                  <a:lnTo>
                    <a:pt x="6465" y="12679"/>
                  </a:lnTo>
                  <a:lnTo>
                    <a:pt x="6090" y="12617"/>
                  </a:lnTo>
                  <a:lnTo>
                    <a:pt x="5746" y="12523"/>
                  </a:lnTo>
                  <a:lnTo>
                    <a:pt x="5434" y="12430"/>
                  </a:lnTo>
                  <a:lnTo>
                    <a:pt x="5153" y="12273"/>
                  </a:lnTo>
                  <a:lnTo>
                    <a:pt x="4872" y="12117"/>
                  </a:lnTo>
                  <a:lnTo>
                    <a:pt x="4622" y="11930"/>
                  </a:lnTo>
                  <a:lnTo>
                    <a:pt x="4216" y="11586"/>
                  </a:lnTo>
                  <a:lnTo>
                    <a:pt x="3935" y="11274"/>
                  </a:lnTo>
                  <a:lnTo>
                    <a:pt x="3748" y="11024"/>
                  </a:lnTo>
                  <a:lnTo>
                    <a:pt x="3498" y="10618"/>
                  </a:lnTo>
                  <a:lnTo>
                    <a:pt x="3248" y="10150"/>
                  </a:lnTo>
                  <a:lnTo>
                    <a:pt x="3061" y="9650"/>
                  </a:lnTo>
                  <a:lnTo>
                    <a:pt x="2873" y="9088"/>
                  </a:lnTo>
                  <a:lnTo>
                    <a:pt x="2717" y="8526"/>
                  </a:lnTo>
                  <a:lnTo>
                    <a:pt x="2561" y="7933"/>
                  </a:lnTo>
                  <a:lnTo>
                    <a:pt x="2467" y="7308"/>
                  </a:lnTo>
                  <a:lnTo>
                    <a:pt x="2405" y="6683"/>
                  </a:lnTo>
                  <a:lnTo>
                    <a:pt x="2374" y="6090"/>
                  </a:lnTo>
                  <a:lnTo>
                    <a:pt x="2374" y="5497"/>
                  </a:lnTo>
                  <a:lnTo>
                    <a:pt x="2436" y="4903"/>
                  </a:lnTo>
                  <a:lnTo>
                    <a:pt x="2499" y="4341"/>
                  </a:lnTo>
                  <a:lnTo>
                    <a:pt x="2623" y="3810"/>
                  </a:lnTo>
                  <a:lnTo>
                    <a:pt x="2811" y="3342"/>
                  </a:lnTo>
                  <a:lnTo>
                    <a:pt x="2998" y="2905"/>
                  </a:lnTo>
                  <a:lnTo>
                    <a:pt x="3248" y="2561"/>
                  </a:lnTo>
                  <a:lnTo>
                    <a:pt x="3310" y="2499"/>
                  </a:lnTo>
                  <a:lnTo>
                    <a:pt x="3404" y="2436"/>
                  </a:lnTo>
                  <a:lnTo>
                    <a:pt x="3560" y="2405"/>
                  </a:lnTo>
                  <a:lnTo>
                    <a:pt x="3779" y="2374"/>
                  </a:lnTo>
                  <a:lnTo>
                    <a:pt x="4060" y="2374"/>
                  </a:lnTo>
                  <a:lnTo>
                    <a:pt x="4435" y="2405"/>
                  </a:lnTo>
                  <a:lnTo>
                    <a:pt x="4903" y="2467"/>
                  </a:lnTo>
                  <a:lnTo>
                    <a:pt x="5497" y="2561"/>
                  </a:lnTo>
                  <a:lnTo>
                    <a:pt x="5996" y="2686"/>
                  </a:lnTo>
                  <a:lnTo>
                    <a:pt x="6558" y="2842"/>
                  </a:lnTo>
                  <a:lnTo>
                    <a:pt x="7027" y="2967"/>
                  </a:lnTo>
                  <a:lnTo>
                    <a:pt x="7526" y="3030"/>
                  </a:lnTo>
                  <a:lnTo>
                    <a:pt x="7558" y="1843"/>
                  </a:lnTo>
                  <a:lnTo>
                    <a:pt x="7683" y="656"/>
                  </a:lnTo>
                  <a:lnTo>
                    <a:pt x="7183" y="531"/>
                  </a:lnTo>
                  <a:lnTo>
                    <a:pt x="6590" y="375"/>
                  </a:lnTo>
                  <a:lnTo>
                    <a:pt x="5996" y="219"/>
                  </a:lnTo>
                  <a:lnTo>
                    <a:pt x="5372" y="125"/>
                  </a:lnTo>
                  <a:lnTo>
                    <a:pt x="4778" y="31"/>
                  </a:lnTo>
                  <a:lnTo>
                    <a:pt x="431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3889;p61">
              <a:extLst>
                <a:ext uri="{FF2B5EF4-FFF2-40B4-BE49-F238E27FC236}">
                  <a16:creationId xmlns:a16="http://schemas.microsoft.com/office/drawing/2014/main" id="{8232FCB1-949B-858B-0E17-D4FDFB152F05}"/>
                </a:ext>
              </a:extLst>
            </p:cNvPr>
            <p:cNvSpPr/>
            <p:nvPr/>
          </p:nvSpPr>
          <p:spPr>
            <a:xfrm>
              <a:off x="1184375" y="4286225"/>
              <a:ext cx="257650" cy="376325"/>
            </a:xfrm>
            <a:custGeom>
              <a:avLst/>
              <a:gdLst/>
              <a:ahLst/>
              <a:cxnLst/>
              <a:rect l="l" t="t" r="r" b="b"/>
              <a:pathLst>
                <a:path w="10306" h="15053" fill="none" extrusionOk="0">
                  <a:moveTo>
                    <a:pt x="1780" y="12430"/>
                  </a:moveTo>
                  <a:lnTo>
                    <a:pt x="1780" y="12430"/>
                  </a:lnTo>
                  <a:lnTo>
                    <a:pt x="2061" y="12773"/>
                  </a:lnTo>
                  <a:lnTo>
                    <a:pt x="2342" y="13117"/>
                  </a:lnTo>
                  <a:lnTo>
                    <a:pt x="2623" y="13398"/>
                  </a:lnTo>
                  <a:lnTo>
                    <a:pt x="2967" y="13679"/>
                  </a:lnTo>
                  <a:lnTo>
                    <a:pt x="3279" y="13960"/>
                  </a:lnTo>
                  <a:lnTo>
                    <a:pt x="3654" y="14178"/>
                  </a:lnTo>
                  <a:lnTo>
                    <a:pt x="3998" y="14397"/>
                  </a:lnTo>
                  <a:lnTo>
                    <a:pt x="4404" y="14553"/>
                  </a:lnTo>
                  <a:lnTo>
                    <a:pt x="4778" y="14709"/>
                  </a:lnTo>
                  <a:lnTo>
                    <a:pt x="5184" y="14834"/>
                  </a:lnTo>
                  <a:lnTo>
                    <a:pt x="5590" y="14928"/>
                  </a:lnTo>
                  <a:lnTo>
                    <a:pt x="6027" y="14990"/>
                  </a:lnTo>
                  <a:lnTo>
                    <a:pt x="6433" y="15053"/>
                  </a:lnTo>
                  <a:lnTo>
                    <a:pt x="6871" y="15053"/>
                  </a:lnTo>
                  <a:lnTo>
                    <a:pt x="7308" y="15022"/>
                  </a:lnTo>
                  <a:lnTo>
                    <a:pt x="7745" y="14959"/>
                  </a:lnTo>
                  <a:lnTo>
                    <a:pt x="7745" y="14959"/>
                  </a:lnTo>
                  <a:lnTo>
                    <a:pt x="8276" y="14834"/>
                  </a:lnTo>
                  <a:lnTo>
                    <a:pt x="8807" y="14647"/>
                  </a:lnTo>
                  <a:lnTo>
                    <a:pt x="8807" y="14647"/>
                  </a:lnTo>
                  <a:lnTo>
                    <a:pt x="9213" y="14491"/>
                  </a:lnTo>
                  <a:lnTo>
                    <a:pt x="9588" y="14303"/>
                  </a:lnTo>
                  <a:lnTo>
                    <a:pt x="9962" y="14085"/>
                  </a:lnTo>
                  <a:lnTo>
                    <a:pt x="10306" y="13866"/>
                  </a:lnTo>
                  <a:lnTo>
                    <a:pt x="8963" y="11867"/>
                  </a:lnTo>
                  <a:lnTo>
                    <a:pt x="8963" y="11867"/>
                  </a:lnTo>
                  <a:lnTo>
                    <a:pt x="8588" y="12117"/>
                  </a:lnTo>
                  <a:lnTo>
                    <a:pt x="8182" y="12336"/>
                  </a:lnTo>
                  <a:lnTo>
                    <a:pt x="8182" y="12336"/>
                  </a:lnTo>
                  <a:lnTo>
                    <a:pt x="7714" y="12492"/>
                  </a:lnTo>
                  <a:lnTo>
                    <a:pt x="7277" y="12617"/>
                  </a:lnTo>
                  <a:lnTo>
                    <a:pt x="6871" y="12679"/>
                  </a:lnTo>
                  <a:lnTo>
                    <a:pt x="6465" y="12679"/>
                  </a:lnTo>
                  <a:lnTo>
                    <a:pt x="6090" y="12617"/>
                  </a:lnTo>
                  <a:lnTo>
                    <a:pt x="5746" y="12523"/>
                  </a:lnTo>
                  <a:lnTo>
                    <a:pt x="5434" y="12430"/>
                  </a:lnTo>
                  <a:lnTo>
                    <a:pt x="5153" y="12273"/>
                  </a:lnTo>
                  <a:lnTo>
                    <a:pt x="4872" y="12117"/>
                  </a:lnTo>
                  <a:lnTo>
                    <a:pt x="4622" y="11930"/>
                  </a:lnTo>
                  <a:lnTo>
                    <a:pt x="4216" y="11586"/>
                  </a:lnTo>
                  <a:lnTo>
                    <a:pt x="3935" y="11274"/>
                  </a:lnTo>
                  <a:lnTo>
                    <a:pt x="3748" y="11024"/>
                  </a:lnTo>
                  <a:lnTo>
                    <a:pt x="3748" y="11024"/>
                  </a:lnTo>
                  <a:lnTo>
                    <a:pt x="3498" y="10618"/>
                  </a:lnTo>
                  <a:lnTo>
                    <a:pt x="3248" y="10150"/>
                  </a:lnTo>
                  <a:lnTo>
                    <a:pt x="3061" y="9650"/>
                  </a:lnTo>
                  <a:lnTo>
                    <a:pt x="2873" y="9088"/>
                  </a:lnTo>
                  <a:lnTo>
                    <a:pt x="2717" y="8526"/>
                  </a:lnTo>
                  <a:lnTo>
                    <a:pt x="2561" y="7933"/>
                  </a:lnTo>
                  <a:lnTo>
                    <a:pt x="2467" y="7308"/>
                  </a:lnTo>
                  <a:lnTo>
                    <a:pt x="2405" y="6683"/>
                  </a:lnTo>
                  <a:lnTo>
                    <a:pt x="2374" y="6090"/>
                  </a:lnTo>
                  <a:lnTo>
                    <a:pt x="2374" y="5497"/>
                  </a:lnTo>
                  <a:lnTo>
                    <a:pt x="2436" y="4903"/>
                  </a:lnTo>
                  <a:lnTo>
                    <a:pt x="2499" y="4341"/>
                  </a:lnTo>
                  <a:lnTo>
                    <a:pt x="2623" y="3810"/>
                  </a:lnTo>
                  <a:lnTo>
                    <a:pt x="2811" y="3342"/>
                  </a:lnTo>
                  <a:lnTo>
                    <a:pt x="2998" y="2905"/>
                  </a:lnTo>
                  <a:lnTo>
                    <a:pt x="3248" y="2561"/>
                  </a:lnTo>
                  <a:lnTo>
                    <a:pt x="3248" y="2561"/>
                  </a:lnTo>
                  <a:lnTo>
                    <a:pt x="3310" y="2499"/>
                  </a:lnTo>
                  <a:lnTo>
                    <a:pt x="3404" y="2436"/>
                  </a:lnTo>
                  <a:lnTo>
                    <a:pt x="3560" y="2405"/>
                  </a:lnTo>
                  <a:lnTo>
                    <a:pt x="3779" y="2374"/>
                  </a:lnTo>
                  <a:lnTo>
                    <a:pt x="4060" y="2374"/>
                  </a:lnTo>
                  <a:lnTo>
                    <a:pt x="4435" y="2405"/>
                  </a:lnTo>
                  <a:lnTo>
                    <a:pt x="4903" y="2467"/>
                  </a:lnTo>
                  <a:lnTo>
                    <a:pt x="5497" y="2561"/>
                  </a:lnTo>
                  <a:lnTo>
                    <a:pt x="5497" y="2561"/>
                  </a:lnTo>
                  <a:lnTo>
                    <a:pt x="5996" y="2686"/>
                  </a:lnTo>
                  <a:lnTo>
                    <a:pt x="6558" y="2842"/>
                  </a:lnTo>
                  <a:lnTo>
                    <a:pt x="6558" y="2842"/>
                  </a:lnTo>
                  <a:lnTo>
                    <a:pt x="7027" y="2967"/>
                  </a:lnTo>
                  <a:lnTo>
                    <a:pt x="7526" y="3030"/>
                  </a:lnTo>
                  <a:lnTo>
                    <a:pt x="7558" y="1843"/>
                  </a:lnTo>
                  <a:lnTo>
                    <a:pt x="7683" y="656"/>
                  </a:lnTo>
                  <a:lnTo>
                    <a:pt x="7683" y="656"/>
                  </a:lnTo>
                  <a:lnTo>
                    <a:pt x="7183" y="531"/>
                  </a:lnTo>
                  <a:lnTo>
                    <a:pt x="7183" y="531"/>
                  </a:lnTo>
                  <a:lnTo>
                    <a:pt x="6590" y="375"/>
                  </a:lnTo>
                  <a:lnTo>
                    <a:pt x="5996" y="219"/>
                  </a:lnTo>
                  <a:lnTo>
                    <a:pt x="5372" y="125"/>
                  </a:lnTo>
                  <a:lnTo>
                    <a:pt x="4778" y="31"/>
                  </a:lnTo>
                  <a:lnTo>
                    <a:pt x="4778" y="31"/>
                  </a:lnTo>
                  <a:lnTo>
                    <a:pt x="4310" y="0"/>
                  </a:lnTo>
                  <a:lnTo>
                    <a:pt x="3841" y="0"/>
                  </a:lnTo>
                  <a:lnTo>
                    <a:pt x="3373" y="31"/>
                  </a:lnTo>
                  <a:lnTo>
                    <a:pt x="2936" y="94"/>
                  </a:lnTo>
                  <a:lnTo>
                    <a:pt x="2499" y="250"/>
                  </a:lnTo>
                  <a:lnTo>
                    <a:pt x="2093" y="437"/>
                  </a:lnTo>
                  <a:lnTo>
                    <a:pt x="1905" y="562"/>
                  </a:lnTo>
                  <a:lnTo>
                    <a:pt x="1749" y="687"/>
                  </a:lnTo>
                  <a:lnTo>
                    <a:pt x="1562" y="843"/>
                  </a:lnTo>
                  <a:lnTo>
                    <a:pt x="1405" y="1031"/>
                  </a:lnTo>
                  <a:lnTo>
                    <a:pt x="1405" y="1031"/>
                  </a:lnTo>
                  <a:lnTo>
                    <a:pt x="1187" y="1312"/>
                  </a:lnTo>
                  <a:lnTo>
                    <a:pt x="1000" y="1624"/>
                  </a:lnTo>
                  <a:lnTo>
                    <a:pt x="812" y="1936"/>
                  </a:lnTo>
                  <a:lnTo>
                    <a:pt x="656" y="2249"/>
                  </a:lnTo>
                  <a:lnTo>
                    <a:pt x="531" y="2592"/>
                  </a:lnTo>
                  <a:lnTo>
                    <a:pt x="406" y="2967"/>
                  </a:lnTo>
                  <a:lnTo>
                    <a:pt x="219" y="3685"/>
                  </a:lnTo>
                  <a:lnTo>
                    <a:pt x="63" y="4466"/>
                  </a:lnTo>
                  <a:lnTo>
                    <a:pt x="0" y="5247"/>
                  </a:lnTo>
                  <a:lnTo>
                    <a:pt x="0" y="6059"/>
                  </a:lnTo>
                  <a:lnTo>
                    <a:pt x="31" y="6871"/>
                  </a:lnTo>
                  <a:lnTo>
                    <a:pt x="125" y="7683"/>
                  </a:lnTo>
                  <a:lnTo>
                    <a:pt x="250" y="8463"/>
                  </a:lnTo>
                  <a:lnTo>
                    <a:pt x="406" y="9244"/>
                  </a:lnTo>
                  <a:lnTo>
                    <a:pt x="625" y="9962"/>
                  </a:lnTo>
                  <a:lnTo>
                    <a:pt x="875" y="10681"/>
                  </a:lnTo>
                  <a:lnTo>
                    <a:pt x="1156" y="11305"/>
                  </a:lnTo>
                  <a:lnTo>
                    <a:pt x="1468" y="11899"/>
                  </a:lnTo>
                  <a:lnTo>
                    <a:pt x="1780" y="1243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3890;p61">
              <a:extLst>
                <a:ext uri="{FF2B5EF4-FFF2-40B4-BE49-F238E27FC236}">
                  <a16:creationId xmlns:a16="http://schemas.microsoft.com/office/drawing/2014/main" id="{345AE840-CF37-078E-2784-C39C6D772AFD}"/>
                </a:ext>
              </a:extLst>
            </p:cNvPr>
            <p:cNvSpPr/>
            <p:nvPr/>
          </p:nvSpPr>
          <p:spPr>
            <a:xfrm>
              <a:off x="1388925" y="4584450"/>
              <a:ext cx="17200" cy="10175"/>
            </a:xfrm>
            <a:custGeom>
              <a:avLst/>
              <a:gdLst/>
              <a:ahLst/>
              <a:cxnLst/>
              <a:rect l="l" t="t" r="r" b="b"/>
              <a:pathLst>
                <a:path w="688" h="407" extrusionOk="0">
                  <a:moveTo>
                    <a:pt x="687" y="1"/>
                  </a:moveTo>
                  <a:lnTo>
                    <a:pt x="687" y="1"/>
                  </a:lnTo>
                  <a:lnTo>
                    <a:pt x="344" y="219"/>
                  </a:lnTo>
                  <a:lnTo>
                    <a:pt x="0" y="407"/>
                  </a:lnTo>
                  <a:lnTo>
                    <a:pt x="0" y="407"/>
                  </a:lnTo>
                  <a:lnTo>
                    <a:pt x="0" y="407"/>
                  </a:lnTo>
                  <a:lnTo>
                    <a:pt x="0" y="407"/>
                  </a:lnTo>
                  <a:lnTo>
                    <a:pt x="0" y="407"/>
                  </a:lnTo>
                  <a:lnTo>
                    <a:pt x="344" y="219"/>
                  </a:lnTo>
                  <a:lnTo>
                    <a:pt x="687" y="1"/>
                  </a:lnTo>
                  <a:lnTo>
                    <a:pt x="687" y="1"/>
                  </a:lnTo>
                  <a:lnTo>
                    <a:pt x="687" y="1"/>
                  </a:lnTo>
                  <a:close/>
                </a:path>
              </a:pathLst>
            </a:custGeom>
            <a:solidFill>
              <a:srgbClr val="D3D3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3891;p61">
              <a:extLst>
                <a:ext uri="{FF2B5EF4-FFF2-40B4-BE49-F238E27FC236}">
                  <a16:creationId xmlns:a16="http://schemas.microsoft.com/office/drawing/2014/main" id="{733CB83B-1218-A5EF-113D-5DC6C174E96E}"/>
                </a:ext>
              </a:extLst>
            </p:cNvPr>
            <p:cNvSpPr/>
            <p:nvPr/>
          </p:nvSpPr>
          <p:spPr>
            <a:xfrm>
              <a:off x="1388925" y="4584450"/>
              <a:ext cx="17200" cy="10175"/>
            </a:xfrm>
            <a:custGeom>
              <a:avLst/>
              <a:gdLst/>
              <a:ahLst/>
              <a:cxnLst/>
              <a:rect l="l" t="t" r="r" b="b"/>
              <a:pathLst>
                <a:path w="688" h="407" fill="none" extrusionOk="0">
                  <a:moveTo>
                    <a:pt x="687" y="1"/>
                  </a:moveTo>
                  <a:lnTo>
                    <a:pt x="687" y="1"/>
                  </a:lnTo>
                  <a:lnTo>
                    <a:pt x="344" y="219"/>
                  </a:lnTo>
                  <a:lnTo>
                    <a:pt x="0" y="407"/>
                  </a:lnTo>
                  <a:lnTo>
                    <a:pt x="0" y="407"/>
                  </a:lnTo>
                  <a:lnTo>
                    <a:pt x="0" y="407"/>
                  </a:lnTo>
                  <a:lnTo>
                    <a:pt x="0" y="407"/>
                  </a:lnTo>
                  <a:lnTo>
                    <a:pt x="0" y="407"/>
                  </a:lnTo>
                  <a:lnTo>
                    <a:pt x="344" y="219"/>
                  </a:lnTo>
                  <a:lnTo>
                    <a:pt x="687" y="1"/>
                  </a:lnTo>
                  <a:lnTo>
                    <a:pt x="687" y="1"/>
                  </a:lnTo>
                  <a:lnTo>
                    <a:pt x="687"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3892;p61">
              <a:extLst>
                <a:ext uri="{FF2B5EF4-FFF2-40B4-BE49-F238E27FC236}">
                  <a16:creationId xmlns:a16="http://schemas.microsoft.com/office/drawing/2014/main" id="{F6C5384F-B6AC-0F57-45A1-4B7B673C370D}"/>
                </a:ext>
              </a:extLst>
            </p:cNvPr>
            <p:cNvSpPr/>
            <p:nvPr/>
          </p:nvSpPr>
          <p:spPr>
            <a:xfrm>
              <a:off x="1388925" y="4584450"/>
              <a:ext cx="46875" cy="67950"/>
            </a:xfrm>
            <a:custGeom>
              <a:avLst/>
              <a:gdLst/>
              <a:ahLst/>
              <a:cxnLst/>
              <a:rect l="l" t="t" r="r" b="b"/>
              <a:pathLst>
                <a:path w="1875" h="2718" extrusionOk="0">
                  <a:moveTo>
                    <a:pt x="687" y="1"/>
                  </a:moveTo>
                  <a:lnTo>
                    <a:pt x="344" y="219"/>
                  </a:lnTo>
                  <a:lnTo>
                    <a:pt x="0" y="407"/>
                  </a:lnTo>
                  <a:lnTo>
                    <a:pt x="625" y="2718"/>
                  </a:lnTo>
                  <a:lnTo>
                    <a:pt x="1281" y="2437"/>
                  </a:lnTo>
                  <a:lnTo>
                    <a:pt x="1874" y="2093"/>
                  </a:lnTo>
                  <a:lnTo>
                    <a:pt x="1624" y="1687"/>
                  </a:lnTo>
                  <a:lnTo>
                    <a:pt x="1343" y="1250"/>
                  </a:lnTo>
                  <a:lnTo>
                    <a:pt x="1093" y="782"/>
                  </a:lnTo>
                  <a:lnTo>
                    <a:pt x="843" y="282"/>
                  </a:lnTo>
                  <a:lnTo>
                    <a:pt x="6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3893;p61">
              <a:extLst>
                <a:ext uri="{FF2B5EF4-FFF2-40B4-BE49-F238E27FC236}">
                  <a16:creationId xmlns:a16="http://schemas.microsoft.com/office/drawing/2014/main" id="{C70330AB-4CF2-E7F9-BAEA-1F01C9A6A80A}"/>
                </a:ext>
              </a:extLst>
            </p:cNvPr>
            <p:cNvSpPr/>
            <p:nvPr/>
          </p:nvSpPr>
          <p:spPr>
            <a:xfrm>
              <a:off x="1388925" y="4584450"/>
              <a:ext cx="46875" cy="67950"/>
            </a:xfrm>
            <a:custGeom>
              <a:avLst/>
              <a:gdLst/>
              <a:ahLst/>
              <a:cxnLst/>
              <a:rect l="l" t="t" r="r" b="b"/>
              <a:pathLst>
                <a:path w="1875" h="2718" fill="none" extrusionOk="0">
                  <a:moveTo>
                    <a:pt x="687" y="1"/>
                  </a:moveTo>
                  <a:lnTo>
                    <a:pt x="687" y="1"/>
                  </a:lnTo>
                  <a:lnTo>
                    <a:pt x="344" y="219"/>
                  </a:lnTo>
                  <a:lnTo>
                    <a:pt x="0" y="407"/>
                  </a:lnTo>
                  <a:lnTo>
                    <a:pt x="0" y="407"/>
                  </a:lnTo>
                  <a:lnTo>
                    <a:pt x="0" y="407"/>
                  </a:lnTo>
                  <a:lnTo>
                    <a:pt x="625" y="2718"/>
                  </a:lnTo>
                  <a:lnTo>
                    <a:pt x="625" y="2718"/>
                  </a:lnTo>
                  <a:lnTo>
                    <a:pt x="1281" y="2437"/>
                  </a:lnTo>
                  <a:lnTo>
                    <a:pt x="1874" y="2093"/>
                  </a:lnTo>
                  <a:lnTo>
                    <a:pt x="1874" y="2093"/>
                  </a:lnTo>
                  <a:lnTo>
                    <a:pt x="1624" y="1687"/>
                  </a:lnTo>
                  <a:lnTo>
                    <a:pt x="1343" y="1250"/>
                  </a:lnTo>
                  <a:lnTo>
                    <a:pt x="1093" y="782"/>
                  </a:lnTo>
                  <a:lnTo>
                    <a:pt x="843" y="282"/>
                  </a:lnTo>
                  <a:lnTo>
                    <a:pt x="843" y="282"/>
                  </a:lnTo>
                  <a:lnTo>
                    <a:pt x="687"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3894;p61">
              <a:extLst>
                <a:ext uri="{FF2B5EF4-FFF2-40B4-BE49-F238E27FC236}">
                  <a16:creationId xmlns:a16="http://schemas.microsoft.com/office/drawing/2014/main" id="{074E970D-DA14-A93B-919D-846AA8988D3B}"/>
                </a:ext>
              </a:extLst>
            </p:cNvPr>
            <p:cNvSpPr/>
            <p:nvPr/>
          </p:nvSpPr>
          <p:spPr>
            <a:xfrm>
              <a:off x="1321000" y="4350250"/>
              <a:ext cx="25000" cy="6250"/>
            </a:xfrm>
            <a:custGeom>
              <a:avLst/>
              <a:gdLst/>
              <a:ahLst/>
              <a:cxnLst/>
              <a:rect l="l" t="t" r="r" b="b"/>
              <a:pathLst>
                <a:path w="1000" h="250" extrusionOk="0">
                  <a:moveTo>
                    <a:pt x="0" y="0"/>
                  </a:moveTo>
                  <a:lnTo>
                    <a:pt x="0" y="31"/>
                  </a:lnTo>
                  <a:lnTo>
                    <a:pt x="1000" y="250"/>
                  </a:lnTo>
                  <a:lnTo>
                    <a:pt x="1000" y="250"/>
                  </a:lnTo>
                  <a:lnTo>
                    <a:pt x="32" y="0"/>
                  </a:lnTo>
                  <a:close/>
                </a:path>
              </a:pathLst>
            </a:custGeom>
            <a:solidFill>
              <a:srgbClr val="DE989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3895;p61">
              <a:extLst>
                <a:ext uri="{FF2B5EF4-FFF2-40B4-BE49-F238E27FC236}">
                  <a16:creationId xmlns:a16="http://schemas.microsoft.com/office/drawing/2014/main" id="{C9874848-E8D9-4A5E-752B-3906EAE566EC}"/>
                </a:ext>
              </a:extLst>
            </p:cNvPr>
            <p:cNvSpPr/>
            <p:nvPr/>
          </p:nvSpPr>
          <p:spPr>
            <a:xfrm>
              <a:off x="1321000" y="4350250"/>
              <a:ext cx="25000" cy="6250"/>
            </a:xfrm>
            <a:custGeom>
              <a:avLst/>
              <a:gdLst/>
              <a:ahLst/>
              <a:cxnLst/>
              <a:rect l="l" t="t" r="r" b="b"/>
              <a:pathLst>
                <a:path w="1000" h="250" fill="none" extrusionOk="0">
                  <a:moveTo>
                    <a:pt x="0" y="0"/>
                  </a:moveTo>
                  <a:lnTo>
                    <a:pt x="0" y="31"/>
                  </a:lnTo>
                  <a:lnTo>
                    <a:pt x="0" y="31"/>
                  </a:lnTo>
                  <a:lnTo>
                    <a:pt x="1000" y="250"/>
                  </a:lnTo>
                  <a:lnTo>
                    <a:pt x="1000" y="250"/>
                  </a:lnTo>
                  <a:lnTo>
                    <a:pt x="1000" y="250"/>
                  </a:lnTo>
                  <a:lnTo>
                    <a:pt x="1000" y="250"/>
                  </a:lnTo>
                  <a:lnTo>
                    <a:pt x="32" y="0"/>
                  </a:lnTo>
                  <a:lnTo>
                    <a:pt x="32" y="0"/>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3896;p61">
              <a:extLst>
                <a:ext uri="{FF2B5EF4-FFF2-40B4-BE49-F238E27FC236}">
                  <a16:creationId xmlns:a16="http://schemas.microsoft.com/office/drawing/2014/main" id="{3AF14541-0589-5286-C578-C177E421DDB6}"/>
                </a:ext>
              </a:extLst>
            </p:cNvPr>
            <p:cNvSpPr/>
            <p:nvPr/>
          </p:nvSpPr>
          <p:spPr>
            <a:xfrm>
              <a:off x="1303825" y="4287000"/>
              <a:ext cx="42175" cy="69500"/>
            </a:xfrm>
            <a:custGeom>
              <a:avLst/>
              <a:gdLst/>
              <a:ahLst/>
              <a:cxnLst/>
              <a:rect l="l" t="t" r="r" b="b"/>
              <a:pathLst>
                <a:path w="1687" h="2780" extrusionOk="0">
                  <a:moveTo>
                    <a:pt x="0" y="0"/>
                  </a:moveTo>
                  <a:lnTo>
                    <a:pt x="687" y="2530"/>
                  </a:lnTo>
                  <a:lnTo>
                    <a:pt x="719" y="2530"/>
                  </a:lnTo>
                  <a:lnTo>
                    <a:pt x="1687" y="2780"/>
                  </a:lnTo>
                  <a:lnTo>
                    <a:pt x="1249" y="219"/>
                  </a:lnTo>
                  <a:lnTo>
                    <a:pt x="625" y="94"/>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3897;p61">
              <a:extLst>
                <a:ext uri="{FF2B5EF4-FFF2-40B4-BE49-F238E27FC236}">
                  <a16:creationId xmlns:a16="http://schemas.microsoft.com/office/drawing/2014/main" id="{AD49F89D-2774-F4DB-A1CE-24BDF2A1B9FD}"/>
                </a:ext>
              </a:extLst>
            </p:cNvPr>
            <p:cNvSpPr/>
            <p:nvPr/>
          </p:nvSpPr>
          <p:spPr>
            <a:xfrm>
              <a:off x="1303825" y="4287000"/>
              <a:ext cx="42175" cy="69500"/>
            </a:xfrm>
            <a:custGeom>
              <a:avLst/>
              <a:gdLst/>
              <a:ahLst/>
              <a:cxnLst/>
              <a:rect l="l" t="t" r="r" b="b"/>
              <a:pathLst>
                <a:path w="1687" h="2780" fill="none" extrusionOk="0">
                  <a:moveTo>
                    <a:pt x="0" y="0"/>
                  </a:moveTo>
                  <a:lnTo>
                    <a:pt x="687" y="2530"/>
                  </a:lnTo>
                  <a:lnTo>
                    <a:pt x="687" y="2530"/>
                  </a:lnTo>
                  <a:lnTo>
                    <a:pt x="719" y="2530"/>
                  </a:lnTo>
                  <a:lnTo>
                    <a:pt x="719" y="2530"/>
                  </a:lnTo>
                  <a:lnTo>
                    <a:pt x="1687" y="2780"/>
                  </a:lnTo>
                  <a:lnTo>
                    <a:pt x="1687" y="2780"/>
                  </a:lnTo>
                  <a:lnTo>
                    <a:pt x="1249" y="219"/>
                  </a:lnTo>
                  <a:lnTo>
                    <a:pt x="1249" y="219"/>
                  </a:lnTo>
                  <a:lnTo>
                    <a:pt x="625" y="94"/>
                  </a:lnTo>
                  <a:lnTo>
                    <a:pt x="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3898;p61">
              <a:extLst>
                <a:ext uri="{FF2B5EF4-FFF2-40B4-BE49-F238E27FC236}">
                  <a16:creationId xmlns:a16="http://schemas.microsoft.com/office/drawing/2014/main" id="{13239102-DF0D-0789-882B-91049718D250}"/>
                </a:ext>
              </a:extLst>
            </p:cNvPr>
            <p:cNvSpPr/>
            <p:nvPr/>
          </p:nvSpPr>
          <p:spPr>
            <a:xfrm>
              <a:off x="1323350" y="4209700"/>
              <a:ext cx="701900" cy="507500"/>
            </a:xfrm>
            <a:custGeom>
              <a:avLst/>
              <a:gdLst/>
              <a:ahLst/>
              <a:cxnLst/>
              <a:rect l="l" t="t" r="r" b="b"/>
              <a:pathLst>
                <a:path w="28076" h="20300" extrusionOk="0">
                  <a:moveTo>
                    <a:pt x="0" y="1"/>
                  </a:moveTo>
                  <a:lnTo>
                    <a:pt x="250" y="1750"/>
                  </a:lnTo>
                  <a:lnTo>
                    <a:pt x="531" y="3623"/>
                  </a:lnTo>
                  <a:lnTo>
                    <a:pt x="906" y="5934"/>
                  </a:lnTo>
                  <a:lnTo>
                    <a:pt x="1156" y="7184"/>
                  </a:lnTo>
                  <a:lnTo>
                    <a:pt x="1405" y="8464"/>
                  </a:lnTo>
                  <a:lnTo>
                    <a:pt x="1686" y="9713"/>
                  </a:lnTo>
                  <a:lnTo>
                    <a:pt x="1999" y="10994"/>
                  </a:lnTo>
                  <a:lnTo>
                    <a:pt x="2311" y="12180"/>
                  </a:lnTo>
                  <a:lnTo>
                    <a:pt x="2686" y="13336"/>
                  </a:lnTo>
                  <a:lnTo>
                    <a:pt x="3061" y="14366"/>
                  </a:lnTo>
                  <a:lnTo>
                    <a:pt x="3248" y="14835"/>
                  </a:lnTo>
                  <a:lnTo>
                    <a:pt x="3466" y="15272"/>
                  </a:lnTo>
                  <a:lnTo>
                    <a:pt x="3872" y="16084"/>
                  </a:lnTo>
                  <a:lnTo>
                    <a:pt x="4310" y="16802"/>
                  </a:lnTo>
                  <a:lnTo>
                    <a:pt x="4778" y="17427"/>
                  </a:lnTo>
                  <a:lnTo>
                    <a:pt x="5215" y="17989"/>
                  </a:lnTo>
                  <a:lnTo>
                    <a:pt x="5715" y="18457"/>
                  </a:lnTo>
                  <a:lnTo>
                    <a:pt x="6183" y="18863"/>
                  </a:lnTo>
                  <a:lnTo>
                    <a:pt x="6652" y="19207"/>
                  </a:lnTo>
                  <a:lnTo>
                    <a:pt x="7152" y="19488"/>
                  </a:lnTo>
                  <a:lnTo>
                    <a:pt x="7620" y="19738"/>
                  </a:lnTo>
                  <a:lnTo>
                    <a:pt x="8088" y="19925"/>
                  </a:lnTo>
                  <a:lnTo>
                    <a:pt x="8526" y="20050"/>
                  </a:lnTo>
                  <a:lnTo>
                    <a:pt x="8994" y="20175"/>
                  </a:lnTo>
                  <a:lnTo>
                    <a:pt x="9431" y="20237"/>
                  </a:lnTo>
                  <a:lnTo>
                    <a:pt x="9837" y="20269"/>
                  </a:lnTo>
                  <a:lnTo>
                    <a:pt x="10587" y="20300"/>
                  </a:lnTo>
                  <a:lnTo>
                    <a:pt x="17489" y="20300"/>
                  </a:lnTo>
                  <a:lnTo>
                    <a:pt x="18238" y="20269"/>
                  </a:lnTo>
                  <a:lnTo>
                    <a:pt x="18675" y="20237"/>
                  </a:lnTo>
                  <a:lnTo>
                    <a:pt x="19081" y="20175"/>
                  </a:lnTo>
                  <a:lnTo>
                    <a:pt x="19550" y="20050"/>
                  </a:lnTo>
                  <a:lnTo>
                    <a:pt x="19987" y="19925"/>
                  </a:lnTo>
                  <a:lnTo>
                    <a:pt x="20455" y="19738"/>
                  </a:lnTo>
                  <a:lnTo>
                    <a:pt x="20955" y="19488"/>
                  </a:lnTo>
                  <a:lnTo>
                    <a:pt x="21423" y="19207"/>
                  </a:lnTo>
                  <a:lnTo>
                    <a:pt x="21892" y="18863"/>
                  </a:lnTo>
                  <a:lnTo>
                    <a:pt x="22392" y="18457"/>
                  </a:lnTo>
                  <a:lnTo>
                    <a:pt x="22860" y="17989"/>
                  </a:lnTo>
                  <a:lnTo>
                    <a:pt x="23328" y="17427"/>
                  </a:lnTo>
                  <a:lnTo>
                    <a:pt x="23766" y="16802"/>
                  </a:lnTo>
                  <a:lnTo>
                    <a:pt x="24203" y="16084"/>
                  </a:lnTo>
                  <a:lnTo>
                    <a:pt x="24640" y="15272"/>
                  </a:lnTo>
                  <a:lnTo>
                    <a:pt x="25015" y="14366"/>
                  </a:lnTo>
                  <a:lnTo>
                    <a:pt x="25390" y="13336"/>
                  </a:lnTo>
                  <a:lnTo>
                    <a:pt x="25764" y="12180"/>
                  </a:lnTo>
                  <a:lnTo>
                    <a:pt x="26077" y="10994"/>
                  </a:lnTo>
                  <a:lnTo>
                    <a:pt x="26389" y="9713"/>
                  </a:lnTo>
                  <a:lnTo>
                    <a:pt x="26670" y="8464"/>
                  </a:lnTo>
                  <a:lnTo>
                    <a:pt x="26951" y="7184"/>
                  </a:lnTo>
                  <a:lnTo>
                    <a:pt x="27170" y="5934"/>
                  </a:lnTo>
                  <a:lnTo>
                    <a:pt x="27576" y="3623"/>
                  </a:lnTo>
                  <a:lnTo>
                    <a:pt x="27857" y="1750"/>
                  </a:lnTo>
                  <a:lnTo>
                    <a:pt x="2807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3899;p61">
              <a:extLst>
                <a:ext uri="{FF2B5EF4-FFF2-40B4-BE49-F238E27FC236}">
                  <a16:creationId xmlns:a16="http://schemas.microsoft.com/office/drawing/2014/main" id="{7DFFDC02-1CF4-A5ED-0C70-291DA16F0F0E}"/>
                </a:ext>
              </a:extLst>
            </p:cNvPr>
            <p:cNvSpPr/>
            <p:nvPr/>
          </p:nvSpPr>
          <p:spPr>
            <a:xfrm>
              <a:off x="1323350" y="4209700"/>
              <a:ext cx="701900" cy="507500"/>
            </a:xfrm>
            <a:custGeom>
              <a:avLst/>
              <a:gdLst/>
              <a:ahLst/>
              <a:cxnLst/>
              <a:rect l="l" t="t" r="r" b="b"/>
              <a:pathLst>
                <a:path w="28076" h="20300" fill="none" extrusionOk="0">
                  <a:moveTo>
                    <a:pt x="28075" y="1"/>
                  </a:moveTo>
                  <a:lnTo>
                    <a:pt x="28075" y="1"/>
                  </a:lnTo>
                  <a:lnTo>
                    <a:pt x="27857" y="1750"/>
                  </a:lnTo>
                  <a:lnTo>
                    <a:pt x="27576" y="3623"/>
                  </a:lnTo>
                  <a:lnTo>
                    <a:pt x="27170" y="5934"/>
                  </a:lnTo>
                  <a:lnTo>
                    <a:pt x="26951" y="7184"/>
                  </a:lnTo>
                  <a:lnTo>
                    <a:pt x="26670" y="8464"/>
                  </a:lnTo>
                  <a:lnTo>
                    <a:pt x="26389" y="9713"/>
                  </a:lnTo>
                  <a:lnTo>
                    <a:pt x="26077" y="10994"/>
                  </a:lnTo>
                  <a:lnTo>
                    <a:pt x="25764" y="12180"/>
                  </a:lnTo>
                  <a:lnTo>
                    <a:pt x="25390" y="13336"/>
                  </a:lnTo>
                  <a:lnTo>
                    <a:pt x="25015" y="14366"/>
                  </a:lnTo>
                  <a:lnTo>
                    <a:pt x="24640" y="15272"/>
                  </a:lnTo>
                  <a:lnTo>
                    <a:pt x="24640" y="15272"/>
                  </a:lnTo>
                  <a:lnTo>
                    <a:pt x="24203" y="16084"/>
                  </a:lnTo>
                  <a:lnTo>
                    <a:pt x="23766" y="16802"/>
                  </a:lnTo>
                  <a:lnTo>
                    <a:pt x="23328" y="17427"/>
                  </a:lnTo>
                  <a:lnTo>
                    <a:pt x="22860" y="17989"/>
                  </a:lnTo>
                  <a:lnTo>
                    <a:pt x="22392" y="18457"/>
                  </a:lnTo>
                  <a:lnTo>
                    <a:pt x="21892" y="18863"/>
                  </a:lnTo>
                  <a:lnTo>
                    <a:pt x="21423" y="19207"/>
                  </a:lnTo>
                  <a:lnTo>
                    <a:pt x="20955" y="19488"/>
                  </a:lnTo>
                  <a:lnTo>
                    <a:pt x="20455" y="19738"/>
                  </a:lnTo>
                  <a:lnTo>
                    <a:pt x="19987" y="19925"/>
                  </a:lnTo>
                  <a:lnTo>
                    <a:pt x="19550" y="20050"/>
                  </a:lnTo>
                  <a:lnTo>
                    <a:pt x="19081" y="20175"/>
                  </a:lnTo>
                  <a:lnTo>
                    <a:pt x="18675" y="20237"/>
                  </a:lnTo>
                  <a:lnTo>
                    <a:pt x="18238" y="20269"/>
                  </a:lnTo>
                  <a:lnTo>
                    <a:pt x="17489" y="20300"/>
                  </a:lnTo>
                  <a:lnTo>
                    <a:pt x="10587" y="20300"/>
                  </a:lnTo>
                  <a:lnTo>
                    <a:pt x="10587" y="20300"/>
                  </a:lnTo>
                  <a:lnTo>
                    <a:pt x="9837" y="20269"/>
                  </a:lnTo>
                  <a:lnTo>
                    <a:pt x="9431" y="20237"/>
                  </a:lnTo>
                  <a:lnTo>
                    <a:pt x="8994" y="20175"/>
                  </a:lnTo>
                  <a:lnTo>
                    <a:pt x="8526" y="20050"/>
                  </a:lnTo>
                  <a:lnTo>
                    <a:pt x="8088" y="19925"/>
                  </a:lnTo>
                  <a:lnTo>
                    <a:pt x="7620" y="19738"/>
                  </a:lnTo>
                  <a:lnTo>
                    <a:pt x="7152" y="19488"/>
                  </a:lnTo>
                  <a:lnTo>
                    <a:pt x="6652" y="19207"/>
                  </a:lnTo>
                  <a:lnTo>
                    <a:pt x="6183" y="18863"/>
                  </a:lnTo>
                  <a:lnTo>
                    <a:pt x="5715" y="18457"/>
                  </a:lnTo>
                  <a:lnTo>
                    <a:pt x="5215" y="17989"/>
                  </a:lnTo>
                  <a:lnTo>
                    <a:pt x="4778" y="17427"/>
                  </a:lnTo>
                  <a:lnTo>
                    <a:pt x="4310" y="16802"/>
                  </a:lnTo>
                  <a:lnTo>
                    <a:pt x="3872" y="16084"/>
                  </a:lnTo>
                  <a:lnTo>
                    <a:pt x="3466" y="15272"/>
                  </a:lnTo>
                  <a:lnTo>
                    <a:pt x="3466" y="15272"/>
                  </a:lnTo>
                  <a:lnTo>
                    <a:pt x="3248" y="14835"/>
                  </a:lnTo>
                  <a:lnTo>
                    <a:pt x="3061" y="14366"/>
                  </a:lnTo>
                  <a:lnTo>
                    <a:pt x="2686" y="13336"/>
                  </a:lnTo>
                  <a:lnTo>
                    <a:pt x="2311" y="12180"/>
                  </a:lnTo>
                  <a:lnTo>
                    <a:pt x="1999" y="10994"/>
                  </a:lnTo>
                  <a:lnTo>
                    <a:pt x="1686" y="9713"/>
                  </a:lnTo>
                  <a:lnTo>
                    <a:pt x="1405" y="8464"/>
                  </a:lnTo>
                  <a:lnTo>
                    <a:pt x="1156" y="7184"/>
                  </a:lnTo>
                  <a:lnTo>
                    <a:pt x="906" y="5934"/>
                  </a:lnTo>
                  <a:lnTo>
                    <a:pt x="531" y="3623"/>
                  </a:lnTo>
                  <a:lnTo>
                    <a:pt x="250" y="1750"/>
                  </a:lnTo>
                  <a:lnTo>
                    <a:pt x="0" y="1"/>
                  </a:lnTo>
                  <a:lnTo>
                    <a:pt x="28075"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3900;p61">
              <a:extLst>
                <a:ext uri="{FF2B5EF4-FFF2-40B4-BE49-F238E27FC236}">
                  <a16:creationId xmlns:a16="http://schemas.microsoft.com/office/drawing/2014/main" id="{0AA1FF04-908C-C997-CA52-7C0D73F01E23}"/>
                </a:ext>
              </a:extLst>
            </p:cNvPr>
            <p:cNvSpPr/>
            <p:nvPr/>
          </p:nvSpPr>
          <p:spPr>
            <a:xfrm>
              <a:off x="1375650" y="4250300"/>
              <a:ext cx="617575" cy="386500"/>
            </a:xfrm>
            <a:custGeom>
              <a:avLst/>
              <a:gdLst/>
              <a:ahLst/>
              <a:cxnLst/>
              <a:rect l="l" t="t" r="r" b="b"/>
              <a:pathLst>
                <a:path w="24703" h="15460" extrusionOk="0">
                  <a:moveTo>
                    <a:pt x="1718" y="1"/>
                  </a:moveTo>
                  <a:lnTo>
                    <a:pt x="1531" y="32"/>
                  </a:lnTo>
                  <a:lnTo>
                    <a:pt x="1343" y="63"/>
                  </a:lnTo>
                  <a:lnTo>
                    <a:pt x="1187" y="126"/>
                  </a:lnTo>
                  <a:lnTo>
                    <a:pt x="844" y="313"/>
                  </a:lnTo>
                  <a:lnTo>
                    <a:pt x="563" y="563"/>
                  </a:lnTo>
                  <a:lnTo>
                    <a:pt x="344" y="844"/>
                  </a:lnTo>
                  <a:lnTo>
                    <a:pt x="157" y="1156"/>
                  </a:lnTo>
                  <a:lnTo>
                    <a:pt x="94" y="1344"/>
                  </a:lnTo>
                  <a:lnTo>
                    <a:pt x="63" y="1531"/>
                  </a:lnTo>
                  <a:lnTo>
                    <a:pt x="32" y="1718"/>
                  </a:lnTo>
                  <a:lnTo>
                    <a:pt x="0" y="1906"/>
                  </a:lnTo>
                  <a:lnTo>
                    <a:pt x="32" y="2093"/>
                  </a:lnTo>
                  <a:lnTo>
                    <a:pt x="63" y="2280"/>
                  </a:lnTo>
                  <a:lnTo>
                    <a:pt x="94" y="2468"/>
                  </a:lnTo>
                  <a:lnTo>
                    <a:pt x="157" y="2655"/>
                  </a:lnTo>
                  <a:lnTo>
                    <a:pt x="344" y="2967"/>
                  </a:lnTo>
                  <a:lnTo>
                    <a:pt x="563" y="3249"/>
                  </a:lnTo>
                  <a:lnTo>
                    <a:pt x="844" y="3467"/>
                  </a:lnTo>
                  <a:lnTo>
                    <a:pt x="1187" y="3655"/>
                  </a:lnTo>
                  <a:lnTo>
                    <a:pt x="1343" y="3717"/>
                  </a:lnTo>
                  <a:lnTo>
                    <a:pt x="1531" y="3779"/>
                  </a:lnTo>
                  <a:lnTo>
                    <a:pt x="1718" y="3811"/>
                  </a:lnTo>
                  <a:lnTo>
                    <a:pt x="2124" y="3811"/>
                  </a:lnTo>
                  <a:lnTo>
                    <a:pt x="2311" y="3779"/>
                  </a:lnTo>
                  <a:lnTo>
                    <a:pt x="2499" y="3717"/>
                  </a:lnTo>
                  <a:lnTo>
                    <a:pt x="2686" y="3655"/>
                  </a:lnTo>
                  <a:lnTo>
                    <a:pt x="2998" y="3467"/>
                  </a:lnTo>
                  <a:lnTo>
                    <a:pt x="3279" y="3249"/>
                  </a:lnTo>
                  <a:lnTo>
                    <a:pt x="3498" y="2967"/>
                  </a:lnTo>
                  <a:lnTo>
                    <a:pt x="3685" y="2624"/>
                  </a:lnTo>
                  <a:lnTo>
                    <a:pt x="3748" y="2468"/>
                  </a:lnTo>
                  <a:lnTo>
                    <a:pt x="3810" y="2280"/>
                  </a:lnTo>
                  <a:lnTo>
                    <a:pt x="3810" y="2093"/>
                  </a:lnTo>
                  <a:lnTo>
                    <a:pt x="3842" y="1906"/>
                  </a:lnTo>
                  <a:lnTo>
                    <a:pt x="3810" y="1687"/>
                  </a:lnTo>
                  <a:lnTo>
                    <a:pt x="3779" y="1500"/>
                  </a:lnTo>
                  <a:lnTo>
                    <a:pt x="3685" y="1156"/>
                  </a:lnTo>
                  <a:lnTo>
                    <a:pt x="3498" y="844"/>
                  </a:lnTo>
                  <a:lnTo>
                    <a:pt x="3279" y="563"/>
                  </a:lnTo>
                  <a:lnTo>
                    <a:pt x="2998" y="313"/>
                  </a:lnTo>
                  <a:lnTo>
                    <a:pt x="2655" y="126"/>
                  </a:lnTo>
                  <a:lnTo>
                    <a:pt x="2311" y="32"/>
                  </a:lnTo>
                  <a:lnTo>
                    <a:pt x="2124" y="1"/>
                  </a:lnTo>
                  <a:close/>
                  <a:moveTo>
                    <a:pt x="22611" y="219"/>
                  </a:moveTo>
                  <a:lnTo>
                    <a:pt x="22423" y="251"/>
                  </a:lnTo>
                  <a:lnTo>
                    <a:pt x="22236" y="313"/>
                  </a:lnTo>
                  <a:lnTo>
                    <a:pt x="22048" y="375"/>
                  </a:lnTo>
                  <a:lnTo>
                    <a:pt x="21736" y="532"/>
                  </a:lnTo>
                  <a:lnTo>
                    <a:pt x="21455" y="781"/>
                  </a:lnTo>
                  <a:lnTo>
                    <a:pt x="21205" y="1063"/>
                  </a:lnTo>
                  <a:lnTo>
                    <a:pt x="21049" y="1375"/>
                  </a:lnTo>
                  <a:lnTo>
                    <a:pt x="20987" y="1562"/>
                  </a:lnTo>
                  <a:lnTo>
                    <a:pt x="20924" y="1750"/>
                  </a:lnTo>
                  <a:lnTo>
                    <a:pt x="20893" y="1937"/>
                  </a:lnTo>
                  <a:lnTo>
                    <a:pt x="20893" y="2124"/>
                  </a:lnTo>
                  <a:lnTo>
                    <a:pt x="20893" y="2312"/>
                  </a:lnTo>
                  <a:lnTo>
                    <a:pt x="20924" y="2499"/>
                  </a:lnTo>
                  <a:lnTo>
                    <a:pt x="20987" y="2686"/>
                  </a:lnTo>
                  <a:lnTo>
                    <a:pt x="21049" y="2874"/>
                  </a:lnTo>
                  <a:lnTo>
                    <a:pt x="21205" y="3186"/>
                  </a:lnTo>
                  <a:lnTo>
                    <a:pt x="21455" y="3467"/>
                  </a:lnTo>
                  <a:lnTo>
                    <a:pt x="21736" y="3717"/>
                  </a:lnTo>
                  <a:lnTo>
                    <a:pt x="22048" y="3873"/>
                  </a:lnTo>
                  <a:lnTo>
                    <a:pt x="22236" y="3936"/>
                  </a:lnTo>
                  <a:lnTo>
                    <a:pt x="22392" y="3998"/>
                  </a:lnTo>
                  <a:lnTo>
                    <a:pt x="22611" y="4029"/>
                  </a:lnTo>
                  <a:lnTo>
                    <a:pt x="22985" y="4029"/>
                  </a:lnTo>
                  <a:lnTo>
                    <a:pt x="23173" y="3998"/>
                  </a:lnTo>
                  <a:lnTo>
                    <a:pt x="23360" y="3936"/>
                  </a:lnTo>
                  <a:lnTo>
                    <a:pt x="23547" y="3873"/>
                  </a:lnTo>
                  <a:lnTo>
                    <a:pt x="23860" y="3717"/>
                  </a:lnTo>
                  <a:lnTo>
                    <a:pt x="24141" y="3467"/>
                  </a:lnTo>
                  <a:lnTo>
                    <a:pt x="24391" y="3186"/>
                  </a:lnTo>
                  <a:lnTo>
                    <a:pt x="24547" y="2874"/>
                  </a:lnTo>
                  <a:lnTo>
                    <a:pt x="24609" y="2686"/>
                  </a:lnTo>
                  <a:lnTo>
                    <a:pt x="24672" y="2499"/>
                  </a:lnTo>
                  <a:lnTo>
                    <a:pt x="24703" y="2312"/>
                  </a:lnTo>
                  <a:lnTo>
                    <a:pt x="24703" y="2124"/>
                  </a:lnTo>
                  <a:lnTo>
                    <a:pt x="24703" y="1937"/>
                  </a:lnTo>
                  <a:lnTo>
                    <a:pt x="24672" y="1750"/>
                  </a:lnTo>
                  <a:lnTo>
                    <a:pt x="24609" y="1562"/>
                  </a:lnTo>
                  <a:lnTo>
                    <a:pt x="24547" y="1375"/>
                  </a:lnTo>
                  <a:lnTo>
                    <a:pt x="24391" y="1063"/>
                  </a:lnTo>
                  <a:lnTo>
                    <a:pt x="24141" y="781"/>
                  </a:lnTo>
                  <a:lnTo>
                    <a:pt x="23860" y="532"/>
                  </a:lnTo>
                  <a:lnTo>
                    <a:pt x="23547" y="375"/>
                  </a:lnTo>
                  <a:lnTo>
                    <a:pt x="23360" y="313"/>
                  </a:lnTo>
                  <a:lnTo>
                    <a:pt x="23173" y="251"/>
                  </a:lnTo>
                  <a:lnTo>
                    <a:pt x="22985" y="219"/>
                  </a:lnTo>
                  <a:close/>
                  <a:moveTo>
                    <a:pt x="11774" y="3061"/>
                  </a:moveTo>
                  <a:lnTo>
                    <a:pt x="11587" y="3092"/>
                  </a:lnTo>
                  <a:lnTo>
                    <a:pt x="11399" y="3155"/>
                  </a:lnTo>
                  <a:lnTo>
                    <a:pt x="11212" y="3217"/>
                  </a:lnTo>
                  <a:lnTo>
                    <a:pt x="10899" y="3405"/>
                  </a:lnTo>
                  <a:lnTo>
                    <a:pt x="10618" y="3623"/>
                  </a:lnTo>
                  <a:lnTo>
                    <a:pt x="10369" y="3904"/>
                  </a:lnTo>
                  <a:lnTo>
                    <a:pt x="10212" y="4217"/>
                  </a:lnTo>
                  <a:lnTo>
                    <a:pt x="10150" y="4404"/>
                  </a:lnTo>
                  <a:lnTo>
                    <a:pt x="10088" y="4591"/>
                  </a:lnTo>
                  <a:lnTo>
                    <a:pt x="10056" y="4779"/>
                  </a:lnTo>
                  <a:lnTo>
                    <a:pt x="10056" y="4966"/>
                  </a:lnTo>
                  <a:lnTo>
                    <a:pt x="10056" y="5154"/>
                  </a:lnTo>
                  <a:lnTo>
                    <a:pt x="10088" y="5341"/>
                  </a:lnTo>
                  <a:lnTo>
                    <a:pt x="10150" y="5528"/>
                  </a:lnTo>
                  <a:lnTo>
                    <a:pt x="10212" y="5716"/>
                  </a:lnTo>
                  <a:lnTo>
                    <a:pt x="10369" y="6028"/>
                  </a:lnTo>
                  <a:lnTo>
                    <a:pt x="10618" y="6309"/>
                  </a:lnTo>
                  <a:lnTo>
                    <a:pt x="10899" y="6559"/>
                  </a:lnTo>
                  <a:lnTo>
                    <a:pt x="11212" y="6715"/>
                  </a:lnTo>
                  <a:lnTo>
                    <a:pt x="11587" y="6840"/>
                  </a:lnTo>
                  <a:lnTo>
                    <a:pt x="11774" y="6871"/>
                  </a:lnTo>
                  <a:lnTo>
                    <a:pt x="12149" y="6871"/>
                  </a:lnTo>
                  <a:lnTo>
                    <a:pt x="12336" y="6840"/>
                  </a:lnTo>
                  <a:lnTo>
                    <a:pt x="12711" y="6715"/>
                  </a:lnTo>
                  <a:lnTo>
                    <a:pt x="13023" y="6559"/>
                  </a:lnTo>
                  <a:lnTo>
                    <a:pt x="13304" y="6309"/>
                  </a:lnTo>
                  <a:lnTo>
                    <a:pt x="13554" y="6028"/>
                  </a:lnTo>
                  <a:lnTo>
                    <a:pt x="13710" y="5716"/>
                  </a:lnTo>
                  <a:lnTo>
                    <a:pt x="13835" y="5341"/>
                  </a:lnTo>
                  <a:lnTo>
                    <a:pt x="13866" y="5154"/>
                  </a:lnTo>
                  <a:lnTo>
                    <a:pt x="13866" y="4966"/>
                  </a:lnTo>
                  <a:lnTo>
                    <a:pt x="13866" y="4779"/>
                  </a:lnTo>
                  <a:lnTo>
                    <a:pt x="13835" y="4591"/>
                  </a:lnTo>
                  <a:lnTo>
                    <a:pt x="13773" y="4404"/>
                  </a:lnTo>
                  <a:lnTo>
                    <a:pt x="13710" y="4217"/>
                  </a:lnTo>
                  <a:lnTo>
                    <a:pt x="13554" y="3904"/>
                  </a:lnTo>
                  <a:lnTo>
                    <a:pt x="13304" y="3623"/>
                  </a:lnTo>
                  <a:lnTo>
                    <a:pt x="13023" y="3373"/>
                  </a:lnTo>
                  <a:lnTo>
                    <a:pt x="12711" y="3217"/>
                  </a:lnTo>
                  <a:lnTo>
                    <a:pt x="12523" y="3155"/>
                  </a:lnTo>
                  <a:lnTo>
                    <a:pt x="12336" y="3092"/>
                  </a:lnTo>
                  <a:lnTo>
                    <a:pt x="12149" y="3061"/>
                  </a:lnTo>
                  <a:close/>
                  <a:moveTo>
                    <a:pt x="5216" y="9744"/>
                  </a:moveTo>
                  <a:lnTo>
                    <a:pt x="5028" y="9776"/>
                  </a:lnTo>
                  <a:lnTo>
                    <a:pt x="4841" y="9807"/>
                  </a:lnTo>
                  <a:lnTo>
                    <a:pt x="4654" y="9869"/>
                  </a:lnTo>
                  <a:lnTo>
                    <a:pt x="4341" y="10057"/>
                  </a:lnTo>
                  <a:lnTo>
                    <a:pt x="4060" y="10306"/>
                  </a:lnTo>
                  <a:lnTo>
                    <a:pt x="3842" y="10587"/>
                  </a:lnTo>
                  <a:lnTo>
                    <a:pt x="3654" y="10900"/>
                  </a:lnTo>
                  <a:lnTo>
                    <a:pt x="3592" y="11087"/>
                  </a:lnTo>
                  <a:lnTo>
                    <a:pt x="3561" y="11243"/>
                  </a:lnTo>
                  <a:lnTo>
                    <a:pt x="3529" y="11431"/>
                  </a:lnTo>
                  <a:lnTo>
                    <a:pt x="3498" y="11649"/>
                  </a:lnTo>
                  <a:lnTo>
                    <a:pt x="3529" y="11837"/>
                  </a:lnTo>
                  <a:lnTo>
                    <a:pt x="3561" y="12024"/>
                  </a:lnTo>
                  <a:lnTo>
                    <a:pt x="3592" y="12211"/>
                  </a:lnTo>
                  <a:lnTo>
                    <a:pt x="3654" y="12368"/>
                  </a:lnTo>
                  <a:lnTo>
                    <a:pt x="3842" y="12711"/>
                  </a:lnTo>
                  <a:lnTo>
                    <a:pt x="4060" y="12992"/>
                  </a:lnTo>
                  <a:lnTo>
                    <a:pt x="4341" y="13211"/>
                  </a:lnTo>
                  <a:lnTo>
                    <a:pt x="4685" y="13398"/>
                  </a:lnTo>
                  <a:lnTo>
                    <a:pt x="5028" y="13492"/>
                  </a:lnTo>
                  <a:lnTo>
                    <a:pt x="5216" y="13523"/>
                  </a:lnTo>
                  <a:lnTo>
                    <a:pt x="5403" y="13554"/>
                  </a:lnTo>
                  <a:lnTo>
                    <a:pt x="5622" y="13523"/>
                  </a:lnTo>
                  <a:lnTo>
                    <a:pt x="5809" y="13492"/>
                  </a:lnTo>
                  <a:lnTo>
                    <a:pt x="6153" y="13398"/>
                  </a:lnTo>
                  <a:lnTo>
                    <a:pt x="6465" y="13211"/>
                  </a:lnTo>
                  <a:lnTo>
                    <a:pt x="6746" y="12992"/>
                  </a:lnTo>
                  <a:lnTo>
                    <a:pt x="6996" y="12711"/>
                  </a:lnTo>
                  <a:lnTo>
                    <a:pt x="7152" y="12368"/>
                  </a:lnTo>
                  <a:lnTo>
                    <a:pt x="7277" y="12024"/>
                  </a:lnTo>
                  <a:lnTo>
                    <a:pt x="7308" y="11837"/>
                  </a:lnTo>
                  <a:lnTo>
                    <a:pt x="7308" y="11649"/>
                  </a:lnTo>
                  <a:lnTo>
                    <a:pt x="7308" y="11431"/>
                  </a:lnTo>
                  <a:lnTo>
                    <a:pt x="7277" y="11243"/>
                  </a:lnTo>
                  <a:lnTo>
                    <a:pt x="7246" y="11056"/>
                  </a:lnTo>
                  <a:lnTo>
                    <a:pt x="7152" y="10900"/>
                  </a:lnTo>
                  <a:lnTo>
                    <a:pt x="6996" y="10556"/>
                  </a:lnTo>
                  <a:lnTo>
                    <a:pt x="6746" y="10275"/>
                  </a:lnTo>
                  <a:lnTo>
                    <a:pt x="6465" y="10057"/>
                  </a:lnTo>
                  <a:lnTo>
                    <a:pt x="6153" y="9869"/>
                  </a:lnTo>
                  <a:lnTo>
                    <a:pt x="5965" y="9807"/>
                  </a:lnTo>
                  <a:lnTo>
                    <a:pt x="5809" y="9776"/>
                  </a:lnTo>
                  <a:lnTo>
                    <a:pt x="5622" y="9744"/>
                  </a:lnTo>
                  <a:close/>
                  <a:moveTo>
                    <a:pt x="15990" y="11649"/>
                  </a:moveTo>
                  <a:lnTo>
                    <a:pt x="15803" y="11680"/>
                  </a:lnTo>
                  <a:lnTo>
                    <a:pt x="15615" y="11712"/>
                  </a:lnTo>
                  <a:lnTo>
                    <a:pt x="15428" y="11774"/>
                  </a:lnTo>
                  <a:lnTo>
                    <a:pt x="15115" y="11962"/>
                  </a:lnTo>
                  <a:lnTo>
                    <a:pt x="14834" y="12180"/>
                  </a:lnTo>
                  <a:lnTo>
                    <a:pt x="14585" y="12492"/>
                  </a:lnTo>
                  <a:lnTo>
                    <a:pt x="14428" y="12805"/>
                  </a:lnTo>
                  <a:lnTo>
                    <a:pt x="14366" y="12992"/>
                  </a:lnTo>
                  <a:lnTo>
                    <a:pt x="14304" y="13148"/>
                  </a:lnTo>
                  <a:lnTo>
                    <a:pt x="14272" y="13336"/>
                  </a:lnTo>
                  <a:lnTo>
                    <a:pt x="14272" y="13554"/>
                  </a:lnTo>
                  <a:lnTo>
                    <a:pt x="14272" y="13742"/>
                  </a:lnTo>
                  <a:lnTo>
                    <a:pt x="14304" y="13929"/>
                  </a:lnTo>
                  <a:lnTo>
                    <a:pt x="14366" y="14116"/>
                  </a:lnTo>
                  <a:lnTo>
                    <a:pt x="14428" y="14273"/>
                  </a:lnTo>
                  <a:lnTo>
                    <a:pt x="14585" y="14616"/>
                  </a:lnTo>
                  <a:lnTo>
                    <a:pt x="14834" y="14897"/>
                  </a:lnTo>
                  <a:lnTo>
                    <a:pt x="15115" y="15116"/>
                  </a:lnTo>
                  <a:lnTo>
                    <a:pt x="15428" y="15303"/>
                  </a:lnTo>
                  <a:lnTo>
                    <a:pt x="15615" y="15366"/>
                  </a:lnTo>
                  <a:lnTo>
                    <a:pt x="15803" y="15428"/>
                  </a:lnTo>
                  <a:lnTo>
                    <a:pt x="15990" y="15459"/>
                  </a:lnTo>
                  <a:lnTo>
                    <a:pt x="16365" y="15459"/>
                  </a:lnTo>
                  <a:lnTo>
                    <a:pt x="16552" y="15428"/>
                  </a:lnTo>
                  <a:lnTo>
                    <a:pt x="16739" y="15366"/>
                  </a:lnTo>
                  <a:lnTo>
                    <a:pt x="16927" y="15303"/>
                  </a:lnTo>
                  <a:lnTo>
                    <a:pt x="17239" y="15116"/>
                  </a:lnTo>
                  <a:lnTo>
                    <a:pt x="17520" y="14897"/>
                  </a:lnTo>
                  <a:lnTo>
                    <a:pt x="17770" y="14616"/>
                  </a:lnTo>
                  <a:lnTo>
                    <a:pt x="17926" y="14273"/>
                  </a:lnTo>
                  <a:lnTo>
                    <a:pt x="17989" y="14116"/>
                  </a:lnTo>
                  <a:lnTo>
                    <a:pt x="18051" y="13929"/>
                  </a:lnTo>
                  <a:lnTo>
                    <a:pt x="18082" y="13742"/>
                  </a:lnTo>
                  <a:lnTo>
                    <a:pt x="18082" y="13554"/>
                  </a:lnTo>
                  <a:lnTo>
                    <a:pt x="18082" y="13336"/>
                  </a:lnTo>
                  <a:lnTo>
                    <a:pt x="18051" y="13148"/>
                  </a:lnTo>
                  <a:lnTo>
                    <a:pt x="17989" y="12961"/>
                  </a:lnTo>
                  <a:lnTo>
                    <a:pt x="17926" y="12805"/>
                  </a:lnTo>
                  <a:lnTo>
                    <a:pt x="17770" y="12461"/>
                  </a:lnTo>
                  <a:lnTo>
                    <a:pt x="17520" y="12180"/>
                  </a:lnTo>
                  <a:lnTo>
                    <a:pt x="17239" y="11962"/>
                  </a:lnTo>
                  <a:lnTo>
                    <a:pt x="16927" y="11774"/>
                  </a:lnTo>
                  <a:lnTo>
                    <a:pt x="16739" y="11712"/>
                  </a:lnTo>
                  <a:lnTo>
                    <a:pt x="16552" y="11680"/>
                  </a:lnTo>
                  <a:lnTo>
                    <a:pt x="16365" y="11649"/>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3901;p61">
              <a:extLst>
                <a:ext uri="{FF2B5EF4-FFF2-40B4-BE49-F238E27FC236}">
                  <a16:creationId xmlns:a16="http://schemas.microsoft.com/office/drawing/2014/main" id="{B988BC43-7253-45AF-1E69-2442870AE794}"/>
                </a:ext>
              </a:extLst>
            </p:cNvPr>
            <p:cNvSpPr/>
            <p:nvPr/>
          </p:nvSpPr>
          <p:spPr>
            <a:xfrm>
              <a:off x="1732450" y="4541525"/>
              <a:ext cx="95275" cy="95275"/>
            </a:xfrm>
            <a:custGeom>
              <a:avLst/>
              <a:gdLst/>
              <a:ahLst/>
              <a:cxnLst/>
              <a:rect l="l" t="t" r="r" b="b"/>
              <a:pathLst>
                <a:path w="3811" h="3811" fill="none" extrusionOk="0">
                  <a:moveTo>
                    <a:pt x="1905" y="0"/>
                  </a:moveTo>
                  <a:lnTo>
                    <a:pt x="1905" y="0"/>
                  </a:lnTo>
                  <a:lnTo>
                    <a:pt x="1905" y="0"/>
                  </a:lnTo>
                  <a:lnTo>
                    <a:pt x="1718" y="0"/>
                  </a:lnTo>
                  <a:lnTo>
                    <a:pt x="1531" y="31"/>
                  </a:lnTo>
                  <a:lnTo>
                    <a:pt x="1343" y="63"/>
                  </a:lnTo>
                  <a:lnTo>
                    <a:pt x="1156" y="125"/>
                  </a:lnTo>
                  <a:lnTo>
                    <a:pt x="843" y="313"/>
                  </a:lnTo>
                  <a:lnTo>
                    <a:pt x="562" y="531"/>
                  </a:lnTo>
                  <a:lnTo>
                    <a:pt x="313" y="843"/>
                  </a:lnTo>
                  <a:lnTo>
                    <a:pt x="156" y="1156"/>
                  </a:lnTo>
                  <a:lnTo>
                    <a:pt x="94" y="1343"/>
                  </a:lnTo>
                  <a:lnTo>
                    <a:pt x="32" y="1499"/>
                  </a:lnTo>
                  <a:lnTo>
                    <a:pt x="0" y="1687"/>
                  </a:lnTo>
                  <a:lnTo>
                    <a:pt x="0" y="1905"/>
                  </a:lnTo>
                  <a:lnTo>
                    <a:pt x="0" y="1905"/>
                  </a:lnTo>
                  <a:lnTo>
                    <a:pt x="0" y="2093"/>
                  </a:lnTo>
                  <a:lnTo>
                    <a:pt x="32" y="2280"/>
                  </a:lnTo>
                  <a:lnTo>
                    <a:pt x="94" y="2467"/>
                  </a:lnTo>
                  <a:lnTo>
                    <a:pt x="156" y="2624"/>
                  </a:lnTo>
                  <a:lnTo>
                    <a:pt x="313" y="2967"/>
                  </a:lnTo>
                  <a:lnTo>
                    <a:pt x="562" y="3248"/>
                  </a:lnTo>
                  <a:lnTo>
                    <a:pt x="843" y="3467"/>
                  </a:lnTo>
                  <a:lnTo>
                    <a:pt x="1156" y="3654"/>
                  </a:lnTo>
                  <a:lnTo>
                    <a:pt x="1343" y="3717"/>
                  </a:lnTo>
                  <a:lnTo>
                    <a:pt x="1531" y="3779"/>
                  </a:lnTo>
                  <a:lnTo>
                    <a:pt x="1718" y="3810"/>
                  </a:lnTo>
                  <a:lnTo>
                    <a:pt x="1905" y="3810"/>
                  </a:lnTo>
                  <a:lnTo>
                    <a:pt x="1905" y="3810"/>
                  </a:lnTo>
                  <a:lnTo>
                    <a:pt x="2093" y="3810"/>
                  </a:lnTo>
                  <a:lnTo>
                    <a:pt x="2280" y="3779"/>
                  </a:lnTo>
                  <a:lnTo>
                    <a:pt x="2467" y="3717"/>
                  </a:lnTo>
                  <a:lnTo>
                    <a:pt x="2655" y="3654"/>
                  </a:lnTo>
                  <a:lnTo>
                    <a:pt x="2967" y="3467"/>
                  </a:lnTo>
                  <a:lnTo>
                    <a:pt x="3248" y="3248"/>
                  </a:lnTo>
                  <a:lnTo>
                    <a:pt x="3498" y="2967"/>
                  </a:lnTo>
                  <a:lnTo>
                    <a:pt x="3654" y="2624"/>
                  </a:lnTo>
                  <a:lnTo>
                    <a:pt x="3717" y="2467"/>
                  </a:lnTo>
                  <a:lnTo>
                    <a:pt x="3779" y="2280"/>
                  </a:lnTo>
                  <a:lnTo>
                    <a:pt x="3810" y="2093"/>
                  </a:lnTo>
                  <a:lnTo>
                    <a:pt x="3810" y="1905"/>
                  </a:lnTo>
                  <a:lnTo>
                    <a:pt x="3810" y="1905"/>
                  </a:lnTo>
                  <a:lnTo>
                    <a:pt x="3810" y="1905"/>
                  </a:lnTo>
                  <a:lnTo>
                    <a:pt x="3810" y="1687"/>
                  </a:lnTo>
                  <a:lnTo>
                    <a:pt x="3779" y="1499"/>
                  </a:lnTo>
                  <a:lnTo>
                    <a:pt x="3717" y="1312"/>
                  </a:lnTo>
                  <a:lnTo>
                    <a:pt x="3654" y="1156"/>
                  </a:lnTo>
                  <a:lnTo>
                    <a:pt x="3498" y="812"/>
                  </a:lnTo>
                  <a:lnTo>
                    <a:pt x="3248" y="531"/>
                  </a:lnTo>
                  <a:lnTo>
                    <a:pt x="2967" y="313"/>
                  </a:lnTo>
                  <a:lnTo>
                    <a:pt x="2655" y="125"/>
                  </a:lnTo>
                  <a:lnTo>
                    <a:pt x="2467" y="63"/>
                  </a:lnTo>
                  <a:lnTo>
                    <a:pt x="2280" y="31"/>
                  </a:lnTo>
                  <a:lnTo>
                    <a:pt x="2093" y="0"/>
                  </a:lnTo>
                  <a:lnTo>
                    <a:pt x="1905"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3902;p61">
              <a:extLst>
                <a:ext uri="{FF2B5EF4-FFF2-40B4-BE49-F238E27FC236}">
                  <a16:creationId xmlns:a16="http://schemas.microsoft.com/office/drawing/2014/main" id="{C5BC8713-54FE-8CB2-C149-BD29BC620924}"/>
                </a:ext>
              </a:extLst>
            </p:cNvPr>
            <p:cNvSpPr/>
            <p:nvPr/>
          </p:nvSpPr>
          <p:spPr>
            <a:xfrm>
              <a:off x="1463100" y="4493900"/>
              <a:ext cx="95275" cy="95275"/>
            </a:xfrm>
            <a:custGeom>
              <a:avLst/>
              <a:gdLst/>
              <a:ahLst/>
              <a:cxnLst/>
              <a:rect l="l" t="t" r="r" b="b"/>
              <a:pathLst>
                <a:path w="3811" h="3811" fill="none" extrusionOk="0">
                  <a:moveTo>
                    <a:pt x="1905" y="0"/>
                  </a:moveTo>
                  <a:lnTo>
                    <a:pt x="1905" y="0"/>
                  </a:lnTo>
                  <a:lnTo>
                    <a:pt x="1905" y="0"/>
                  </a:lnTo>
                  <a:lnTo>
                    <a:pt x="1718" y="0"/>
                  </a:lnTo>
                  <a:lnTo>
                    <a:pt x="1530" y="32"/>
                  </a:lnTo>
                  <a:lnTo>
                    <a:pt x="1343" y="63"/>
                  </a:lnTo>
                  <a:lnTo>
                    <a:pt x="1156" y="125"/>
                  </a:lnTo>
                  <a:lnTo>
                    <a:pt x="843" y="313"/>
                  </a:lnTo>
                  <a:lnTo>
                    <a:pt x="562" y="562"/>
                  </a:lnTo>
                  <a:lnTo>
                    <a:pt x="344" y="843"/>
                  </a:lnTo>
                  <a:lnTo>
                    <a:pt x="156" y="1156"/>
                  </a:lnTo>
                  <a:lnTo>
                    <a:pt x="94" y="1343"/>
                  </a:lnTo>
                  <a:lnTo>
                    <a:pt x="63" y="1499"/>
                  </a:lnTo>
                  <a:lnTo>
                    <a:pt x="31" y="1687"/>
                  </a:lnTo>
                  <a:lnTo>
                    <a:pt x="0" y="1905"/>
                  </a:lnTo>
                  <a:lnTo>
                    <a:pt x="0" y="1905"/>
                  </a:lnTo>
                  <a:lnTo>
                    <a:pt x="31" y="2093"/>
                  </a:lnTo>
                  <a:lnTo>
                    <a:pt x="63" y="2280"/>
                  </a:lnTo>
                  <a:lnTo>
                    <a:pt x="94" y="2467"/>
                  </a:lnTo>
                  <a:lnTo>
                    <a:pt x="156" y="2624"/>
                  </a:lnTo>
                  <a:lnTo>
                    <a:pt x="344" y="2967"/>
                  </a:lnTo>
                  <a:lnTo>
                    <a:pt x="562" y="3248"/>
                  </a:lnTo>
                  <a:lnTo>
                    <a:pt x="843" y="3467"/>
                  </a:lnTo>
                  <a:lnTo>
                    <a:pt x="1187" y="3654"/>
                  </a:lnTo>
                  <a:lnTo>
                    <a:pt x="1530" y="3748"/>
                  </a:lnTo>
                  <a:lnTo>
                    <a:pt x="1718" y="3779"/>
                  </a:lnTo>
                  <a:lnTo>
                    <a:pt x="1905" y="3810"/>
                  </a:lnTo>
                  <a:lnTo>
                    <a:pt x="1905" y="3810"/>
                  </a:lnTo>
                  <a:lnTo>
                    <a:pt x="1905" y="3810"/>
                  </a:lnTo>
                  <a:lnTo>
                    <a:pt x="1905" y="3810"/>
                  </a:lnTo>
                  <a:lnTo>
                    <a:pt x="2124" y="3779"/>
                  </a:lnTo>
                  <a:lnTo>
                    <a:pt x="2311" y="3748"/>
                  </a:lnTo>
                  <a:lnTo>
                    <a:pt x="2655" y="3654"/>
                  </a:lnTo>
                  <a:lnTo>
                    <a:pt x="2967" y="3467"/>
                  </a:lnTo>
                  <a:lnTo>
                    <a:pt x="3248" y="3248"/>
                  </a:lnTo>
                  <a:lnTo>
                    <a:pt x="3498" y="2967"/>
                  </a:lnTo>
                  <a:lnTo>
                    <a:pt x="3654" y="2624"/>
                  </a:lnTo>
                  <a:lnTo>
                    <a:pt x="3779" y="2280"/>
                  </a:lnTo>
                  <a:lnTo>
                    <a:pt x="3810" y="2093"/>
                  </a:lnTo>
                  <a:lnTo>
                    <a:pt x="3810" y="1905"/>
                  </a:lnTo>
                  <a:lnTo>
                    <a:pt x="3810" y="1905"/>
                  </a:lnTo>
                  <a:lnTo>
                    <a:pt x="3810" y="1687"/>
                  </a:lnTo>
                  <a:lnTo>
                    <a:pt x="3779" y="1499"/>
                  </a:lnTo>
                  <a:lnTo>
                    <a:pt x="3748" y="1312"/>
                  </a:lnTo>
                  <a:lnTo>
                    <a:pt x="3654" y="1156"/>
                  </a:lnTo>
                  <a:lnTo>
                    <a:pt x="3498" y="812"/>
                  </a:lnTo>
                  <a:lnTo>
                    <a:pt x="3248" y="531"/>
                  </a:lnTo>
                  <a:lnTo>
                    <a:pt x="2967" y="313"/>
                  </a:lnTo>
                  <a:lnTo>
                    <a:pt x="2655" y="125"/>
                  </a:lnTo>
                  <a:lnTo>
                    <a:pt x="2467" y="63"/>
                  </a:lnTo>
                  <a:lnTo>
                    <a:pt x="2311" y="32"/>
                  </a:lnTo>
                  <a:lnTo>
                    <a:pt x="2124" y="0"/>
                  </a:lnTo>
                  <a:lnTo>
                    <a:pt x="1905"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3903;p61">
              <a:extLst>
                <a:ext uri="{FF2B5EF4-FFF2-40B4-BE49-F238E27FC236}">
                  <a16:creationId xmlns:a16="http://schemas.microsoft.com/office/drawing/2014/main" id="{2961B0BF-04E5-A579-C84F-678F04A7EDFE}"/>
                </a:ext>
              </a:extLst>
            </p:cNvPr>
            <p:cNvSpPr/>
            <p:nvPr/>
          </p:nvSpPr>
          <p:spPr>
            <a:xfrm>
              <a:off x="1627050" y="4326825"/>
              <a:ext cx="95275" cy="95275"/>
            </a:xfrm>
            <a:custGeom>
              <a:avLst/>
              <a:gdLst/>
              <a:ahLst/>
              <a:cxnLst/>
              <a:rect l="l" t="t" r="r" b="b"/>
              <a:pathLst>
                <a:path w="3811" h="3811" fill="none" extrusionOk="0">
                  <a:moveTo>
                    <a:pt x="1905" y="0"/>
                  </a:moveTo>
                  <a:lnTo>
                    <a:pt x="1905" y="0"/>
                  </a:lnTo>
                  <a:lnTo>
                    <a:pt x="1718" y="0"/>
                  </a:lnTo>
                  <a:lnTo>
                    <a:pt x="1531" y="31"/>
                  </a:lnTo>
                  <a:lnTo>
                    <a:pt x="1343" y="94"/>
                  </a:lnTo>
                  <a:lnTo>
                    <a:pt x="1156" y="156"/>
                  </a:lnTo>
                  <a:lnTo>
                    <a:pt x="843" y="344"/>
                  </a:lnTo>
                  <a:lnTo>
                    <a:pt x="562" y="562"/>
                  </a:lnTo>
                  <a:lnTo>
                    <a:pt x="313" y="843"/>
                  </a:lnTo>
                  <a:lnTo>
                    <a:pt x="156" y="1156"/>
                  </a:lnTo>
                  <a:lnTo>
                    <a:pt x="94" y="1343"/>
                  </a:lnTo>
                  <a:lnTo>
                    <a:pt x="32" y="1530"/>
                  </a:lnTo>
                  <a:lnTo>
                    <a:pt x="0" y="1718"/>
                  </a:lnTo>
                  <a:lnTo>
                    <a:pt x="0" y="1905"/>
                  </a:lnTo>
                  <a:lnTo>
                    <a:pt x="0" y="1905"/>
                  </a:lnTo>
                  <a:lnTo>
                    <a:pt x="0" y="2093"/>
                  </a:lnTo>
                  <a:lnTo>
                    <a:pt x="32" y="2280"/>
                  </a:lnTo>
                  <a:lnTo>
                    <a:pt x="94" y="2467"/>
                  </a:lnTo>
                  <a:lnTo>
                    <a:pt x="156" y="2655"/>
                  </a:lnTo>
                  <a:lnTo>
                    <a:pt x="313" y="2967"/>
                  </a:lnTo>
                  <a:lnTo>
                    <a:pt x="562" y="3248"/>
                  </a:lnTo>
                  <a:lnTo>
                    <a:pt x="843" y="3498"/>
                  </a:lnTo>
                  <a:lnTo>
                    <a:pt x="1156" y="3654"/>
                  </a:lnTo>
                  <a:lnTo>
                    <a:pt x="1531" y="3779"/>
                  </a:lnTo>
                  <a:lnTo>
                    <a:pt x="1718" y="3810"/>
                  </a:lnTo>
                  <a:lnTo>
                    <a:pt x="1905" y="3810"/>
                  </a:lnTo>
                  <a:lnTo>
                    <a:pt x="1905" y="3810"/>
                  </a:lnTo>
                  <a:lnTo>
                    <a:pt x="1905" y="3810"/>
                  </a:lnTo>
                  <a:lnTo>
                    <a:pt x="1905" y="3810"/>
                  </a:lnTo>
                  <a:lnTo>
                    <a:pt x="2093" y="3810"/>
                  </a:lnTo>
                  <a:lnTo>
                    <a:pt x="2280" y="3779"/>
                  </a:lnTo>
                  <a:lnTo>
                    <a:pt x="2655" y="3654"/>
                  </a:lnTo>
                  <a:lnTo>
                    <a:pt x="2967" y="3498"/>
                  </a:lnTo>
                  <a:lnTo>
                    <a:pt x="3248" y="3248"/>
                  </a:lnTo>
                  <a:lnTo>
                    <a:pt x="3498" y="2967"/>
                  </a:lnTo>
                  <a:lnTo>
                    <a:pt x="3654" y="2655"/>
                  </a:lnTo>
                  <a:lnTo>
                    <a:pt x="3779" y="2280"/>
                  </a:lnTo>
                  <a:lnTo>
                    <a:pt x="3810" y="2093"/>
                  </a:lnTo>
                  <a:lnTo>
                    <a:pt x="3810" y="1905"/>
                  </a:lnTo>
                  <a:lnTo>
                    <a:pt x="3810" y="1905"/>
                  </a:lnTo>
                  <a:lnTo>
                    <a:pt x="3810" y="1718"/>
                  </a:lnTo>
                  <a:lnTo>
                    <a:pt x="3779" y="1530"/>
                  </a:lnTo>
                  <a:lnTo>
                    <a:pt x="3717" y="1343"/>
                  </a:lnTo>
                  <a:lnTo>
                    <a:pt x="3654" y="1156"/>
                  </a:lnTo>
                  <a:lnTo>
                    <a:pt x="3498" y="843"/>
                  </a:lnTo>
                  <a:lnTo>
                    <a:pt x="3248" y="562"/>
                  </a:lnTo>
                  <a:lnTo>
                    <a:pt x="2967" y="312"/>
                  </a:lnTo>
                  <a:lnTo>
                    <a:pt x="2655" y="156"/>
                  </a:lnTo>
                  <a:lnTo>
                    <a:pt x="2467" y="94"/>
                  </a:lnTo>
                  <a:lnTo>
                    <a:pt x="2280" y="31"/>
                  </a:lnTo>
                  <a:lnTo>
                    <a:pt x="2093" y="0"/>
                  </a:lnTo>
                  <a:lnTo>
                    <a:pt x="1905" y="0"/>
                  </a:lnTo>
                  <a:lnTo>
                    <a:pt x="1905" y="0"/>
                  </a:lnTo>
                  <a:lnTo>
                    <a:pt x="1905" y="0"/>
                  </a:lnTo>
                  <a:lnTo>
                    <a:pt x="1905" y="0"/>
                  </a:lnTo>
                  <a:lnTo>
                    <a:pt x="1905"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3904;p61">
              <a:extLst>
                <a:ext uri="{FF2B5EF4-FFF2-40B4-BE49-F238E27FC236}">
                  <a16:creationId xmlns:a16="http://schemas.microsoft.com/office/drawing/2014/main" id="{85D557D1-9E5F-968A-3A23-432CD007A1FD}"/>
                </a:ext>
              </a:extLst>
            </p:cNvPr>
            <p:cNvSpPr/>
            <p:nvPr/>
          </p:nvSpPr>
          <p:spPr>
            <a:xfrm>
              <a:off x="1897950" y="4255775"/>
              <a:ext cx="95275" cy="95275"/>
            </a:xfrm>
            <a:custGeom>
              <a:avLst/>
              <a:gdLst/>
              <a:ahLst/>
              <a:cxnLst/>
              <a:rect l="l" t="t" r="r" b="b"/>
              <a:pathLst>
                <a:path w="3811" h="3811" fill="none" extrusionOk="0">
                  <a:moveTo>
                    <a:pt x="1906" y="0"/>
                  </a:moveTo>
                  <a:lnTo>
                    <a:pt x="1906" y="0"/>
                  </a:lnTo>
                  <a:lnTo>
                    <a:pt x="1719" y="0"/>
                  </a:lnTo>
                  <a:lnTo>
                    <a:pt x="1531" y="32"/>
                  </a:lnTo>
                  <a:lnTo>
                    <a:pt x="1344" y="94"/>
                  </a:lnTo>
                  <a:lnTo>
                    <a:pt x="1156" y="156"/>
                  </a:lnTo>
                  <a:lnTo>
                    <a:pt x="844" y="313"/>
                  </a:lnTo>
                  <a:lnTo>
                    <a:pt x="563" y="562"/>
                  </a:lnTo>
                  <a:lnTo>
                    <a:pt x="313" y="844"/>
                  </a:lnTo>
                  <a:lnTo>
                    <a:pt x="157" y="1156"/>
                  </a:lnTo>
                  <a:lnTo>
                    <a:pt x="95" y="1343"/>
                  </a:lnTo>
                  <a:lnTo>
                    <a:pt x="32" y="1531"/>
                  </a:lnTo>
                  <a:lnTo>
                    <a:pt x="1" y="1718"/>
                  </a:lnTo>
                  <a:lnTo>
                    <a:pt x="1" y="1905"/>
                  </a:lnTo>
                  <a:lnTo>
                    <a:pt x="1" y="1905"/>
                  </a:lnTo>
                  <a:lnTo>
                    <a:pt x="1" y="2093"/>
                  </a:lnTo>
                  <a:lnTo>
                    <a:pt x="32" y="2280"/>
                  </a:lnTo>
                  <a:lnTo>
                    <a:pt x="95" y="2467"/>
                  </a:lnTo>
                  <a:lnTo>
                    <a:pt x="157" y="2655"/>
                  </a:lnTo>
                  <a:lnTo>
                    <a:pt x="313" y="2967"/>
                  </a:lnTo>
                  <a:lnTo>
                    <a:pt x="563" y="3248"/>
                  </a:lnTo>
                  <a:lnTo>
                    <a:pt x="844" y="3498"/>
                  </a:lnTo>
                  <a:lnTo>
                    <a:pt x="1156" y="3654"/>
                  </a:lnTo>
                  <a:lnTo>
                    <a:pt x="1344" y="3717"/>
                  </a:lnTo>
                  <a:lnTo>
                    <a:pt x="1500" y="3779"/>
                  </a:lnTo>
                  <a:lnTo>
                    <a:pt x="1719" y="3810"/>
                  </a:lnTo>
                  <a:lnTo>
                    <a:pt x="1906" y="3810"/>
                  </a:lnTo>
                  <a:lnTo>
                    <a:pt x="1906" y="3810"/>
                  </a:lnTo>
                  <a:lnTo>
                    <a:pt x="1906" y="3810"/>
                  </a:lnTo>
                  <a:lnTo>
                    <a:pt x="1906" y="3810"/>
                  </a:lnTo>
                  <a:lnTo>
                    <a:pt x="2093" y="3810"/>
                  </a:lnTo>
                  <a:lnTo>
                    <a:pt x="2281" y="3779"/>
                  </a:lnTo>
                  <a:lnTo>
                    <a:pt x="2468" y="3717"/>
                  </a:lnTo>
                  <a:lnTo>
                    <a:pt x="2655" y="3654"/>
                  </a:lnTo>
                  <a:lnTo>
                    <a:pt x="2968" y="3498"/>
                  </a:lnTo>
                  <a:lnTo>
                    <a:pt x="3249" y="3248"/>
                  </a:lnTo>
                  <a:lnTo>
                    <a:pt x="3499" y="2967"/>
                  </a:lnTo>
                  <a:lnTo>
                    <a:pt x="3655" y="2655"/>
                  </a:lnTo>
                  <a:lnTo>
                    <a:pt x="3717" y="2467"/>
                  </a:lnTo>
                  <a:lnTo>
                    <a:pt x="3780" y="2280"/>
                  </a:lnTo>
                  <a:lnTo>
                    <a:pt x="3811" y="2093"/>
                  </a:lnTo>
                  <a:lnTo>
                    <a:pt x="3811" y="1905"/>
                  </a:lnTo>
                  <a:lnTo>
                    <a:pt x="3811" y="1905"/>
                  </a:lnTo>
                  <a:lnTo>
                    <a:pt x="3811" y="1905"/>
                  </a:lnTo>
                  <a:lnTo>
                    <a:pt x="3811" y="1718"/>
                  </a:lnTo>
                  <a:lnTo>
                    <a:pt x="3780" y="1531"/>
                  </a:lnTo>
                  <a:lnTo>
                    <a:pt x="3717" y="1343"/>
                  </a:lnTo>
                  <a:lnTo>
                    <a:pt x="3655" y="1156"/>
                  </a:lnTo>
                  <a:lnTo>
                    <a:pt x="3499" y="844"/>
                  </a:lnTo>
                  <a:lnTo>
                    <a:pt x="3249" y="562"/>
                  </a:lnTo>
                  <a:lnTo>
                    <a:pt x="2968" y="313"/>
                  </a:lnTo>
                  <a:lnTo>
                    <a:pt x="2655" y="156"/>
                  </a:lnTo>
                  <a:lnTo>
                    <a:pt x="2468" y="94"/>
                  </a:lnTo>
                  <a:lnTo>
                    <a:pt x="2281" y="32"/>
                  </a:lnTo>
                  <a:lnTo>
                    <a:pt x="2093" y="0"/>
                  </a:lnTo>
                  <a:lnTo>
                    <a:pt x="1906" y="0"/>
                  </a:lnTo>
                  <a:lnTo>
                    <a:pt x="1906" y="0"/>
                  </a:lnTo>
                  <a:lnTo>
                    <a:pt x="1906" y="0"/>
                  </a:lnTo>
                  <a:lnTo>
                    <a:pt x="1906" y="0"/>
                  </a:lnTo>
                  <a:lnTo>
                    <a:pt x="1906"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3905;p61">
              <a:extLst>
                <a:ext uri="{FF2B5EF4-FFF2-40B4-BE49-F238E27FC236}">
                  <a16:creationId xmlns:a16="http://schemas.microsoft.com/office/drawing/2014/main" id="{B3339B6A-42BC-CB28-A67C-7BC835CA3367}"/>
                </a:ext>
              </a:extLst>
            </p:cNvPr>
            <p:cNvSpPr/>
            <p:nvPr/>
          </p:nvSpPr>
          <p:spPr>
            <a:xfrm>
              <a:off x="1375650" y="4250300"/>
              <a:ext cx="96050" cy="95275"/>
            </a:xfrm>
            <a:custGeom>
              <a:avLst/>
              <a:gdLst/>
              <a:ahLst/>
              <a:cxnLst/>
              <a:rect l="l" t="t" r="r" b="b"/>
              <a:pathLst>
                <a:path w="3842" h="3811" fill="none" extrusionOk="0">
                  <a:moveTo>
                    <a:pt x="1937" y="1"/>
                  </a:moveTo>
                  <a:lnTo>
                    <a:pt x="1905" y="1"/>
                  </a:lnTo>
                  <a:lnTo>
                    <a:pt x="1905" y="1"/>
                  </a:lnTo>
                  <a:lnTo>
                    <a:pt x="1718" y="1"/>
                  </a:lnTo>
                  <a:lnTo>
                    <a:pt x="1531" y="32"/>
                  </a:lnTo>
                  <a:lnTo>
                    <a:pt x="1343" y="63"/>
                  </a:lnTo>
                  <a:lnTo>
                    <a:pt x="1187" y="126"/>
                  </a:lnTo>
                  <a:lnTo>
                    <a:pt x="844" y="313"/>
                  </a:lnTo>
                  <a:lnTo>
                    <a:pt x="563" y="563"/>
                  </a:lnTo>
                  <a:lnTo>
                    <a:pt x="344" y="844"/>
                  </a:lnTo>
                  <a:lnTo>
                    <a:pt x="157" y="1156"/>
                  </a:lnTo>
                  <a:lnTo>
                    <a:pt x="94" y="1344"/>
                  </a:lnTo>
                  <a:lnTo>
                    <a:pt x="63" y="1531"/>
                  </a:lnTo>
                  <a:lnTo>
                    <a:pt x="32" y="1718"/>
                  </a:lnTo>
                  <a:lnTo>
                    <a:pt x="0" y="1906"/>
                  </a:lnTo>
                  <a:lnTo>
                    <a:pt x="0" y="1906"/>
                  </a:lnTo>
                  <a:lnTo>
                    <a:pt x="32" y="2093"/>
                  </a:lnTo>
                  <a:lnTo>
                    <a:pt x="63" y="2280"/>
                  </a:lnTo>
                  <a:lnTo>
                    <a:pt x="94" y="2468"/>
                  </a:lnTo>
                  <a:lnTo>
                    <a:pt x="157" y="2655"/>
                  </a:lnTo>
                  <a:lnTo>
                    <a:pt x="344" y="2967"/>
                  </a:lnTo>
                  <a:lnTo>
                    <a:pt x="563" y="3249"/>
                  </a:lnTo>
                  <a:lnTo>
                    <a:pt x="844" y="3467"/>
                  </a:lnTo>
                  <a:lnTo>
                    <a:pt x="1187" y="3655"/>
                  </a:lnTo>
                  <a:lnTo>
                    <a:pt x="1343" y="3717"/>
                  </a:lnTo>
                  <a:lnTo>
                    <a:pt x="1531" y="3779"/>
                  </a:lnTo>
                  <a:lnTo>
                    <a:pt x="1718" y="3811"/>
                  </a:lnTo>
                  <a:lnTo>
                    <a:pt x="1937" y="3811"/>
                  </a:lnTo>
                  <a:lnTo>
                    <a:pt x="1937" y="3811"/>
                  </a:lnTo>
                  <a:lnTo>
                    <a:pt x="1937" y="3811"/>
                  </a:lnTo>
                  <a:lnTo>
                    <a:pt x="1937" y="3811"/>
                  </a:lnTo>
                  <a:lnTo>
                    <a:pt x="2124" y="3811"/>
                  </a:lnTo>
                  <a:lnTo>
                    <a:pt x="2311" y="3779"/>
                  </a:lnTo>
                  <a:lnTo>
                    <a:pt x="2499" y="3717"/>
                  </a:lnTo>
                  <a:lnTo>
                    <a:pt x="2686" y="3655"/>
                  </a:lnTo>
                  <a:lnTo>
                    <a:pt x="2998" y="3467"/>
                  </a:lnTo>
                  <a:lnTo>
                    <a:pt x="3279" y="3249"/>
                  </a:lnTo>
                  <a:lnTo>
                    <a:pt x="3498" y="2967"/>
                  </a:lnTo>
                  <a:lnTo>
                    <a:pt x="3685" y="2624"/>
                  </a:lnTo>
                  <a:lnTo>
                    <a:pt x="3748" y="2468"/>
                  </a:lnTo>
                  <a:lnTo>
                    <a:pt x="3810" y="2280"/>
                  </a:lnTo>
                  <a:lnTo>
                    <a:pt x="3810" y="2093"/>
                  </a:lnTo>
                  <a:lnTo>
                    <a:pt x="3842" y="1906"/>
                  </a:lnTo>
                  <a:lnTo>
                    <a:pt x="3842" y="1906"/>
                  </a:lnTo>
                  <a:lnTo>
                    <a:pt x="3810" y="1687"/>
                  </a:lnTo>
                  <a:lnTo>
                    <a:pt x="3779" y="1500"/>
                  </a:lnTo>
                  <a:lnTo>
                    <a:pt x="3685" y="1156"/>
                  </a:lnTo>
                  <a:lnTo>
                    <a:pt x="3498" y="844"/>
                  </a:lnTo>
                  <a:lnTo>
                    <a:pt x="3279" y="563"/>
                  </a:lnTo>
                  <a:lnTo>
                    <a:pt x="2998" y="313"/>
                  </a:lnTo>
                  <a:lnTo>
                    <a:pt x="2655" y="126"/>
                  </a:lnTo>
                  <a:lnTo>
                    <a:pt x="2311" y="32"/>
                  </a:lnTo>
                  <a:lnTo>
                    <a:pt x="2124" y="1"/>
                  </a:lnTo>
                  <a:lnTo>
                    <a:pt x="1937"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3906;p61">
              <a:extLst>
                <a:ext uri="{FF2B5EF4-FFF2-40B4-BE49-F238E27FC236}">
                  <a16:creationId xmlns:a16="http://schemas.microsoft.com/office/drawing/2014/main" id="{C12137B2-C19F-1E43-53A5-8679D3E86CF8}"/>
                </a:ext>
              </a:extLst>
            </p:cNvPr>
            <p:cNvSpPr/>
            <p:nvPr/>
          </p:nvSpPr>
          <p:spPr>
            <a:xfrm>
              <a:off x="5670475" y="1051625"/>
              <a:ext cx="867425" cy="630100"/>
            </a:xfrm>
            <a:custGeom>
              <a:avLst/>
              <a:gdLst/>
              <a:ahLst/>
              <a:cxnLst/>
              <a:rect l="l" t="t" r="r" b="b"/>
              <a:pathLst>
                <a:path w="34697" h="25204" extrusionOk="0">
                  <a:moveTo>
                    <a:pt x="17646" y="1"/>
                  </a:moveTo>
                  <a:lnTo>
                    <a:pt x="16771" y="32"/>
                  </a:lnTo>
                  <a:lnTo>
                    <a:pt x="15897" y="63"/>
                  </a:lnTo>
                  <a:lnTo>
                    <a:pt x="15054" y="157"/>
                  </a:lnTo>
                  <a:lnTo>
                    <a:pt x="14210" y="282"/>
                  </a:lnTo>
                  <a:lnTo>
                    <a:pt x="13398" y="407"/>
                  </a:lnTo>
                  <a:lnTo>
                    <a:pt x="12586" y="563"/>
                  </a:lnTo>
                  <a:lnTo>
                    <a:pt x="11774" y="782"/>
                  </a:lnTo>
                  <a:lnTo>
                    <a:pt x="10994" y="1000"/>
                  </a:lnTo>
                  <a:lnTo>
                    <a:pt x="10244" y="1250"/>
                  </a:lnTo>
                  <a:lnTo>
                    <a:pt x="9526" y="1531"/>
                  </a:lnTo>
                  <a:lnTo>
                    <a:pt x="8808" y="1843"/>
                  </a:lnTo>
                  <a:lnTo>
                    <a:pt x="8121" y="2156"/>
                  </a:lnTo>
                  <a:lnTo>
                    <a:pt x="7434" y="2499"/>
                  </a:lnTo>
                  <a:lnTo>
                    <a:pt x="6809" y="2874"/>
                  </a:lnTo>
                  <a:lnTo>
                    <a:pt x="6184" y="3280"/>
                  </a:lnTo>
                  <a:lnTo>
                    <a:pt x="5591" y="3686"/>
                  </a:lnTo>
                  <a:lnTo>
                    <a:pt x="5029" y="4123"/>
                  </a:lnTo>
                  <a:lnTo>
                    <a:pt x="4498" y="4592"/>
                  </a:lnTo>
                  <a:lnTo>
                    <a:pt x="3998" y="5060"/>
                  </a:lnTo>
                  <a:lnTo>
                    <a:pt x="3499" y="5560"/>
                  </a:lnTo>
                  <a:lnTo>
                    <a:pt x="3061" y="6059"/>
                  </a:lnTo>
                  <a:lnTo>
                    <a:pt x="2655" y="6590"/>
                  </a:lnTo>
                  <a:lnTo>
                    <a:pt x="2281" y="7152"/>
                  </a:lnTo>
                  <a:lnTo>
                    <a:pt x="1937" y="7683"/>
                  </a:lnTo>
                  <a:lnTo>
                    <a:pt x="1625" y="8277"/>
                  </a:lnTo>
                  <a:lnTo>
                    <a:pt x="1375" y="8870"/>
                  </a:lnTo>
                  <a:lnTo>
                    <a:pt x="1125" y="9463"/>
                  </a:lnTo>
                  <a:lnTo>
                    <a:pt x="938" y="10057"/>
                  </a:lnTo>
                  <a:lnTo>
                    <a:pt x="782" y="10681"/>
                  </a:lnTo>
                  <a:lnTo>
                    <a:pt x="688" y="11306"/>
                  </a:lnTo>
                  <a:lnTo>
                    <a:pt x="626" y="11962"/>
                  </a:lnTo>
                  <a:lnTo>
                    <a:pt x="594" y="12586"/>
                  </a:lnTo>
                  <a:lnTo>
                    <a:pt x="626" y="13336"/>
                  </a:lnTo>
                  <a:lnTo>
                    <a:pt x="719" y="14054"/>
                  </a:lnTo>
                  <a:lnTo>
                    <a:pt x="844" y="14772"/>
                  </a:lnTo>
                  <a:lnTo>
                    <a:pt x="1031" y="15460"/>
                  </a:lnTo>
                  <a:lnTo>
                    <a:pt x="1281" y="16147"/>
                  </a:lnTo>
                  <a:lnTo>
                    <a:pt x="1562" y="16834"/>
                  </a:lnTo>
                  <a:lnTo>
                    <a:pt x="1906" y="17458"/>
                  </a:lnTo>
                  <a:lnTo>
                    <a:pt x="2312" y="18083"/>
                  </a:lnTo>
                  <a:lnTo>
                    <a:pt x="1" y="23204"/>
                  </a:lnTo>
                  <a:lnTo>
                    <a:pt x="5872" y="21705"/>
                  </a:lnTo>
                  <a:lnTo>
                    <a:pt x="6465" y="22111"/>
                  </a:lnTo>
                  <a:lnTo>
                    <a:pt x="7090" y="22486"/>
                  </a:lnTo>
                  <a:lnTo>
                    <a:pt x="7715" y="22830"/>
                  </a:lnTo>
                  <a:lnTo>
                    <a:pt x="8370" y="23173"/>
                  </a:lnTo>
                  <a:lnTo>
                    <a:pt x="9057" y="23454"/>
                  </a:lnTo>
                  <a:lnTo>
                    <a:pt x="9745" y="23767"/>
                  </a:lnTo>
                  <a:lnTo>
                    <a:pt x="10463" y="24016"/>
                  </a:lnTo>
                  <a:lnTo>
                    <a:pt x="11212" y="24266"/>
                  </a:lnTo>
                  <a:lnTo>
                    <a:pt x="11962" y="24454"/>
                  </a:lnTo>
                  <a:lnTo>
                    <a:pt x="12711" y="24641"/>
                  </a:lnTo>
                  <a:lnTo>
                    <a:pt x="13523" y="24828"/>
                  </a:lnTo>
                  <a:lnTo>
                    <a:pt x="14304" y="24953"/>
                  </a:lnTo>
                  <a:lnTo>
                    <a:pt x="15116" y="25047"/>
                  </a:lnTo>
                  <a:lnTo>
                    <a:pt x="15959" y="25141"/>
                  </a:lnTo>
                  <a:lnTo>
                    <a:pt x="16802" y="25172"/>
                  </a:lnTo>
                  <a:lnTo>
                    <a:pt x="17646" y="25203"/>
                  </a:lnTo>
                  <a:lnTo>
                    <a:pt x="18520" y="25172"/>
                  </a:lnTo>
                  <a:lnTo>
                    <a:pt x="19394" y="25141"/>
                  </a:lnTo>
                  <a:lnTo>
                    <a:pt x="20238" y="25047"/>
                  </a:lnTo>
                  <a:lnTo>
                    <a:pt x="21081" y="24922"/>
                  </a:lnTo>
                  <a:lnTo>
                    <a:pt x="21893" y="24797"/>
                  </a:lnTo>
                  <a:lnTo>
                    <a:pt x="22705" y="24641"/>
                  </a:lnTo>
                  <a:lnTo>
                    <a:pt x="23517" y="24422"/>
                  </a:lnTo>
                  <a:lnTo>
                    <a:pt x="24266" y="24204"/>
                  </a:lnTo>
                  <a:lnTo>
                    <a:pt x="25047" y="23954"/>
                  </a:lnTo>
                  <a:lnTo>
                    <a:pt x="25765" y="23673"/>
                  </a:lnTo>
                  <a:lnTo>
                    <a:pt x="26484" y="23361"/>
                  </a:lnTo>
                  <a:lnTo>
                    <a:pt x="27171" y="23048"/>
                  </a:lnTo>
                  <a:lnTo>
                    <a:pt x="27826" y="22705"/>
                  </a:lnTo>
                  <a:lnTo>
                    <a:pt x="28482" y="22330"/>
                  </a:lnTo>
                  <a:lnTo>
                    <a:pt x="29107" y="21924"/>
                  </a:lnTo>
                  <a:lnTo>
                    <a:pt x="29700" y="21518"/>
                  </a:lnTo>
                  <a:lnTo>
                    <a:pt x="30262" y="21081"/>
                  </a:lnTo>
                  <a:lnTo>
                    <a:pt x="30793" y="20612"/>
                  </a:lnTo>
                  <a:lnTo>
                    <a:pt x="31293" y="20144"/>
                  </a:lnTo>
                  <a:lnTo>
                    <a:pt x="31761" y="19644"/>
                  </a:lnTo>
                  <a:lnTo>
                    <a:pt x="32230" y="19145"/>
                  </a:lnTo>
                  <a:lnTo>
                    <a:pt x="32636" y="18614"/>
                  </a:lnTo>
                  <a:lnTo>
                    <a:pt x="33011" y="18052"/>
                  </a:lnTo>
                  <a:lnTo>
                    <a:pt x="33354" y="17489"/>
                  </a:lnTo>
                  <a:lnTo>
                    <a:pt x="33635" y="16927"/>
                  </a:lnTo>
                  <a:lnTo>
                    <a:pt x="33916" y="16334"/>
                  </a:lnTo>
                  <a:lnTo>
                    <a:pt x="34135" y="15741"/>
                  </a:lnTo>
                  <a:lnTo>
                    <a:pt x="34322" y="15147"/>
                  </a:lnTo>
                  <a:lnTo>
                    <a:pt x="34478" y="14523"/>
                  </a:lnTo>
                  <a:lnTo>
                    <a:pt x="34603" y="13898"/>
                  </a:lnTo>
                  <a:lnTo>
                    <a:pt x="34666" y="13242"/>
                  </a:lnTo>
                  <a:lnTo>
                    <a:pt x="34697" y="12586"/>
                  </a:lnTo>
                  <a:lnTo>
                    <a:pt x="34666" y="11962"/>
                  </a:lnTo>
                  <a:lnTo>
                    <a:pt x="34603" y="11306"/>
                  </a:lnTo>
                  <a:lnTo>
                    <a:pt x="34478" y="10681"/>
                  </a:lnTo>
                  <a:lnTo>
                    <a:pt x="34322" y="10057"/>
                  </a:lnTo>
                  <a:lnTo>
                    <a:pt x="34135" y="9463"/>
                  </a:lnTo>
                  <a:lnTo>
                    <a:pt x="33916" y="8870"/>
                  </a:lnTo>
                  <a:lnTo>
                    <a:pt x="33635" y="8277"/>
                  </a:lnTo>
                  <a:lnTo>
                    <a:pt x="33354" y="7683"/>
                  </a:lnTo>
                  <a:lnTo>
                    <a:pt x="33011" y="7152"/>
                  </a:lnTo>
                  <a:lnTo>
                    <a:pt x="32636" y="6590"/>
                  </a:lnTo>
                  <a:lnTo>
                    <a:pt x="32230" y="6059"/>
                  </a:lnTo>
                  <a:lnTo>
                    <a:pt x="31761" y="5560"/>
                  </a:lnTo>
                  <a:lnTo>
                    <a:pt x="31293" y="5060"/>
                  </a:lnTo>
                  <a:lnTo>
                    <a:pt x="30793" y="4592"/>
                  </a:lnTo>
                  <a:lnTo>
                    <a:pt x="30262" y="4123"/>
                  </a:lnTo>
                  <a:lnTo>
                    <a:pt x="29700" y="3686"/>
                  </a:lnTo>
                  <a:lnTo>
                    <a:pt x="29107" y="3280"/>
                  </a:lnTo>
                  <a:lnTo>
                    <a:pt x="28482" y="2874"/>
                  </a:lnTo>
                  <a:lnTo>
                    <a:pt x="27826" y="2499"/>
                  </a:lnTo>
                  <a:lnTo>
                    <a:pt x="27171" y="2156"/>
                  </a:lnTo>
                  <a:lnTo>
                    <a:pt x="26484" y="1843"/>
                  </a:lnTo>
                  <a:lnTo>
                    <a:pt x="25765" y="1531"/>
                  </a:lnTo>
                  <a:lnTo>
                    <a:pt x="25047" y="1250"/>
                  </a:lnTo>
                  <a:lnTo>
                    <a:pt x="24266" y="1000"/>
                  </a:lnTo>
                  <a:lnTo>
                    <a:pt x="23517" y="782"/>
                  </a:lnTo>
                  <a:lnTo>
                    <a:pt x="22705" y="563"/>
                  </a:lnTo>
                  <a:lnTo>
                    <a:pt x="21893" y="407"/>
                  </a:lnTo>
                  <a:lnTo>
                    <a:pt x="21081" y="282"/>
                  </a:lnTo>
                  <a:lnTo>
                    <a:pt x="20238" y="157"/>
                  </a:lnTo>
                  <a:lnTo>
                    <a:pt x="19394" y="63"/>
                  </a:lnTo>
                  <a:lnTo>
                    <a:pt x="18520" y="32"/>
                  </a:lnTo>
                  <a:lnTo>
                    <a:pt x="1764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3907;p61">
              <a:extLst>
                <a:ext uri="{FF2B5EF4-FFF2-40B4-BE49-F238E27FC236}">
                  <a16:creationId xmlns:a16="http://schemas.microsoft.com/office/drawing/2014/main" id="{EEAF8581-D42F-CD71-EA84-F4F0317DDB5A}"/>
                </a:ext>
              </a:extLst>
            </p:cNvPr>
            <p:cNvSpPr/>
            <p:nvPr/>
          </p:nvSpPr>
          <p:spPr>
            <a:xfrm>
              <a:off x="6264625" y="1321775"/>
              <a:ext cx="89800" cy="89800"/>
            </a:xfrm>
            <a:custGeom>
              <a:avLst/>
              <a:gdLst/>
              <a:ahLst/>
              <a:cxnLst/>
              <a:rect l="l" t="t" r="r" b="b"/>
              <a:pathLst>
                <a:path w="3592" h="3592" extrusionOk="0">
                  <a:moveTo>
                    <a:pt x="1812" y="0"/>
                  </a:moveTo>
                  <a:lnTo>
                    <a:pt x="1437" y="32"/>
                  </a:lnTo>
                  <a:lnTo>
                    <a:pt x="1094" y="156"/>
                  </a:lnTo>
                  <a:lnTo>
                    <a:pt x="813" y="313"/>
                  </a:lnTo>
                  <a:lnTo>
                    <a:pt x="531" y="531"/>
                  </a:lnTo>
                  <a:lnTo>
                    <a:pt x="313" y="781"/>
                  </a:lnTo>
                  <a:lnTo>
                    <a:pt x="157" y="1093"/>
                  </a:lnTo>
                  <a:lnTo>
                    <a:pt x="63" y="1437"/>
                  </a:lnTo>
                  <a:lnTo>
                    <a:pt x="1" y="1780"/>
                  </a:lnTo>
                  <a:lnTo>
                    <a:pt x="63" y="2155"/>
                  </a:lnTo>
                  <a:lnTo>
                    <a:pt x="157" y="2499"/>
                  </a:lnTo>
                  <a:lnTo>
                    <a:pt x="313" y="2780"/>
                  </a:lnTo>
                  <a:lnTo>
                    <a:pt x="531" y="3061"/>
                  </a:lnTo>
                  <a:lnTo>
                    <a:pt x="813" y="3279"/>
                  </a:lnTo>
                  <a:lnTo>
                    <a:pt x="1094" y="3436"/>
                  </a:lnTo>
                  <a:lnTo>
                    <a:pt x="1437" y="3529"/>
                  </a:lnTo>
                  <a:lnTo>
                    <a:pt x="1812" y="3592"/>
                  </a:lnTo>
                  <a:lnTo>
                    <a:pt x="2155" y="3529"/>
                  </a:lnTo>
                  <a:lnTo>
                    <a:pt x="2499" y="3436"/>
                  </a:lnTo>
                  <a:lnTo>
                    <a:pt x="2811" y="3279"/>
                  </a:lnTo>
                  <a:lnTo>
                    <a:pt x="3061" y="3061"/>
                  </a:lnTo>
                  <a:lnTo>
                    <a:pt x="3280" y="2780"/>
                  </a:lnTo>
                  <a:lnTo>
                    <a:pt x="3436" y="2499"/>
                  </a:lnTo>
                  <a:lnTo>
                    <a:pt x="3561" y="2155"/>
                  </a:lnTo>
                  <a:lnTo>
                    <a:pt x="3592" y="1780"/>
                  </a:lnTo>
                  <a:lnTo>
                    <a:pt x="3561" y="1437"/>
                  </a:lnTo>
                  <a:lnTo>
                    <a:pt x="3436" y="1093"/>
                  </a:lnTo>
                  <a:lnTo>
                    <a:pt x="3280" y="781"/>
                  </a:lnTo>
                  <a:lnTo>
                    <a:pt x="3061" y="531"/>
                  </a:lnTo>
                  <a:lnTo>
                    <a:pt x="2811" y="313"/>
                  </a:lnTo>
                  <a:lnTo>
                    <a:pt x="2499" y="156"/>
                  </a:lnTo>
                  <a:lnTo>
                    <a:pt x="2155" y="32"/>
                  </a:lnTo>
                  <a:lnTo>
                    <a:pt x="181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3908;p61">
              <a:extLst>
                <a:ext uri="{FF2B5EF4-FFF2-40B4-BE49-F238E27FC236}">
                  <a16:creationId xmlns:a16="http://schemas.microsoft.com/office/drawing/2014/main" id="{60E0DA01-974A-5BFB-20EA-2F61662AF286}"/>
                </a:ext>
              </a:extLst>
            </p:cNvPr>
            <p:cNvSpPr/>
            <p:nvPr/>
          </p:nvSpPr>
          <p:spPr>
            <a:xfrm>
              <a:off x="6067875" y="1321775"/>
              <a:ext cx="89025" cy="89800"/>
            </a:xfrm>
            <a:custGeom>
              <a:avLst/>
              <a:gdLst/>
              <a:ahLst/>
              <a:cxnLst/>
              <a:rect l="l" t="t" r="r" b="b"/>
              <a:pathLst>
                <a:path w="3561" h="3592" extrusionOk="0">
                  <a:moveTo>
                    <a:pt x="1781" y="0"/>
                  </a:moveTo>
                  <a:lnTo>
                    <a:pt x="1406" y="32"/>
                  </a:lnTo>
                  <a:lnTo>
                    <a:pt x="1094" y="156"/>
                  </a:lnTo>
                  <a:lnTo>
                    <a:pt x="781" y="313"/>
                  </a:lnTo>
                  <a:lnTo>
                    <a:pt x="500" y="531"/>
                  </a:lnTo>
                  <a:lnTo>
                    <a:pt x="282" y="781"/>
                  </a:lnTo>
                  <a:lnTo>
                    <a:pt x="126" y="1093"/>
                  </a:lnTo>
                  <a:lnTo>
                    <a:pt x="32" y="1437"/>
                  </a:lnTo>
                  <a:lnTo>
                    <a:pt x="1" y="1780"/>
                  </a:lnTo>
                  <a:lnTo>
                    <a:pt x="32" y="2155"/>
                  </a:lnTo>
                  <a:lnTo>
                    <a:pt x="126" y="2499"/>
                  </a:lnTo>
                  <a:lnTo>
                    <a:pt x="282" y="2780"/>
                  </a:lnTo>
                  <a:lnTo>
                    <a:pt x="500" y="3061"/>
                  </a:lnTo>
                  <a:lnTo>
                    <a:pt x="781" y="3279"/>
                  </a:lnTo>
                  <a:lnTo>
                    <a:pt x="1094" y="3436"/>
                  </a:lnTo>
                  <a:lnTo>
                    <a:pt x="1406" y="3529"/>
                  </a:lnTo>
                  <a:lnTo>
                    <a:pt x="1781" y="3592"/>
                  </a:lnTo>
                  <a:lnTo>
                    <a:pt x="2124" y="3529"/>
                  </a:lnTo>
                  <a:lnTo>
                    <a:pt x="2468" y="3436"/>
                  </a:lnTo>
                  <a:lnTo>
                    <a:pt x="2780" y="3279"/>
                  </a:lnTo>
                  <a:lnTo>
                    <a:pt x="3030" y="3061"/>
                  </a:lnTo>
                  <a:lnTo>
                    <a:pt x="3249" y="2780"/>
                  </a:lnTo>
                  <a:lnTo>
                    <a:pt x="3405" y="2499"/>
                  </a:lnTo>
                  <a:lnTo>
                    <a:pt x="3530" y="2155"/>
                  </a:lnTo>
                  <a:lnTo>
                    <a:pt x="3561" y="1780"/>
                  </a:lnTo>
                  <a:lnTo>
                    <a:pt x="3530" y="1437"/>
                  </a:lnTo>
                  <a:lnTo>
                    <a:pt x="3405" y="1093"/>
                  </a:lnTo>
                  <a:lnTo>
                    <a:pt x="3249" y="781"/>
                  </a:lnTo>
                  <a:lnTo>
                    <a:pt x="3030" y="531"/>
                  </a:lnTo>
                  <a:lnTo>
                    <a:pt x="2780" y="313"/>
                  </a:lnTo>
                  <a:lnTo>
                    <a:pt x="2468" y="156"/>
                  </a:lnTo>
                  <a:lnTo>
                    <a:pt x="2124" y="32"/>
                  </a:lnTo>
                  <a:lnTo>
                    <a:pt x="178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3909;p61">
              <a:extLst>
                <a:ext uri="{FF2B5EF4-FFF2-40B4-BE49-F238E27FC236}">
                  <a16:creationId xmlns:a16="http://schemas.microsoft.com/office/drawing/2014/main" id="{7951C7F5-C7FA-E2DE-690E-4C704A8DB227}"/>
                </a:ext>
              </a:extLst>
            </p:cNvPr>
            <p:cNvSpPr/>
            <p:nvPr/>
          </p:nvSpPr>
          <p:spPr>
            <a:xfrm>
              <a:off x="5870350" y="1321775"/>
              <a:ext cx="89025" cy="89800"/>
            </a:xfrm>
            <a:custGeom>
              <a:avLst/>
              <a:gdLst/>
              <a:ahLst/>
              <a:cxnLst/>
              <a:rect l="l" t="t" r="r" b="b"/>
              <a:pathLst>
                <a:path w="3561" h="3592" extrusionOk="0">
                  <a:moveTo>
                    <a:pt x="1781" y="0"/>
                  </a:moveTo>
                  <a:lnTo>
                    <a:pt x="1406" y="32"/>
                  </a:lnTo>
                  <a:lnTo>
                    <a:pt x="1094" y="156"/>
                  </a:lnTo>
                  <a:lnTo>
                    <a:pt x="781" y="313"/>
                  </a:lnTo>
                  <a:lnTo>
                    <a:pt x="500" y="531"/>
                  </a:lnTo>
                  <a:lnTo>
                    <a:pt x="282" y="781"/>
                  </a:lnTo>
                  <a:lnTo>
                    <a:pt x="126" y="1093"/>
                  </a:lnTo>
                  <a:lnTo>
                    <a:pt x="32" y="1437"/>
                  </a:lnTo>
                  <a:lnTo>
                    <a:pt x="1" y="1780"/>
                  </a:lnTo>
                  <a:lnTo>
                    <a:pt x="32" y="2155"/>
                  </a:lnTo>
                  <a:lnTo>
                    <a:pt x="126" y="2499"/>
                  </a:lnTo>
                  <a:lnTo>
                    <a:pt x="282" y="2780"/>
                  </a:lnTo>
                  <a:lnTo>
                    <a:pt x="500" y="3061"/>
                  </a:lnTo>
                  <a:lnTo>
                    <a:pt x="781" y="3279"/>
                  </a:lnTo>
                  <a:lnTo>
                    <a:pt x="1094" y="3436"/>
                  </a:lnTo>
                  <a:lnTo>
                    <a:pt x="1406" y="3529"/>
                  </a:lnTo>
                  <a:lnTo>
                    <a:pt x="1781" y="3592"/>
                  </a:lnTo>
                  <a:lnTo>
                    <a:pt x="2124" y="3529"/>
                  </a:lnTo>
                  <a:lnTo>
                    <a:pt x="2468" y="3436"/>
                  </a:lnTo>
                  <a:lnTo>
                    <a:pt x="2780" y="3279"/>
                  </a:lnTo>
                  <a:lnTo>
                    <a:pt x="3030" y="3061"/>
                  </a:lnTo>
                  <a:lnTo>
                    <a:pt x="3249" y="2780"/>
                  </a:lnTo>
                  <a:lnTo>
                    <a:pt x="3405" y="2499"/>
                  </a:lnTo>
                  <a:lnTo>
                    <a:pt x="3530" y="2155"/>
                  </a:lnTo>
                  <a:lnTo>
                    <a:pt x="3561" y="1780"/>
                  </a:lnTo>
                  <a:lnTo>
                    <a:pt x="3530" y="1437"/>
                  </a:lnTo>
                  <a:lnTo>
                    <a:pt x="3405" y="1093"/>
                  </a:lnTo>
                  <a:lnTo>
                    <a:pt x="3249" y="781"/>
                  </a:lnTo>
                  <a:lnTo>
                    <a:pt x="3030" y="531"/>
                  </a:lnTo>
                  <a:lnTo>
                    <a:pt x="2780" y="313"/>
                  </a:lnTo>
                  <a:lnTo>
                    <a:pt x="2468" y="156"/>
                  </a:lnTo>
                  <a:lnTo>
                    <a:pt x="2124" y="32"/>
                  </a:lnTo>
                  <a:lnTo>
                    <a:pt x="178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7" name="Google Shape;3140;p61">
            <a:extLst>
              <a:ext uri="{FF2B5EF4-FFF2-40B4-BE49-F238E27FC236}">
                <a16:creationId xmlns:a16="http://schemas.microsoft.com/office/drawing/2014/main" id="{207F8FCB-D37D-6120-9A8F-6F186D2051F7}"/>
              </a:ext>
            </a:extLst>
          </p:cNvPr>
          <p:cNvSpPr txBox="1">
            <a:spLocks/>
          </p:cNvSpPr>
          <p:nvPr/>
        </p:nvSpPr>
        <p:spPr>
          <a:xfrm>
            <a:off x="2501582" y="1803065"/>
            <a:ext cx="3858900" cy="541687"/>
          </a:xfrm>
          <a:prstGeom prst="rect">
            <a:avLst/>
          </a:prstGeom>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US" sz="2400" b="1" dirty="0"/>
              <a:t>Thank You !</a:t>
            </a:r>
          </a:p>
          <a:p>
            <a:pPr algn="ctr"/>
            <a:r>
              <a:rPr lang="en-US" sz="1000" i="1" dirty="0"/>
              <a:t>Do you have any questions? </a:t>
            </a:r>
          </a:p>
          <a:p>
            <a:pPr algn="ctr"/>
            <a:endParaRPr lang="en-US" sz="2400" b="1" dirty="0"/>
          </a:p>
          <a:p>
            <a:pPr algn="ctr"/>
            <a:r>
              <a:rPr lang="en-US" sz="1100" b="1" dirty="0"/>
              <a:t>PRESENTATION BY: HAPPY SINGH</a:t>
            </a:r>
          </a:p>
        </p:txBody>
      </p:sp>
      <p:sp>
        <p:nvSpPr>
          <p:cNvPr id="758" name="Google Shape;3141;p61">
            <a:extLst>
              <a:ext uri="{FF2B5EF4-FFF2-40B4-BE49-F238E27FC236}">
                <a16:creationId xmlns:a16="http://schemas.microsoft.com/office/drawing/2014/main" id="{03486B38-111D-8BC8-F283-56E663D09A87}"/>
              </a:ext>
            </a:extLst>
          </p:cNvPr>
          <p:cNvSpPr txBox="1">
            <a:spLocks/>
          </p:cNvSpPr>
          <p:nvPr/>
        </p:nvSpPr>
        <p:spPr>
          <a:xfrm>
            <a:off x="720400" y="1480950"/>
            <a:ext cx="2633100" cy="10908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endParaRPr lang="en-US" sz="1200" dirty="0"/>
          </a:p>
        </p:txBody>
      </p:sp>
    </p:spTree>
    <p:extLst>
      <p:ext uri="{BB962C8B-B14F-4D97-AF65-F5344CB8AC3E}">
        <p14:creationId xmlns:p14="http://schemas.microsoft.com/office/powerpoint/2010/main" val="2044081303"/>
      </p:ext>
    </p:extLst>
  </p:cSld>
  <p:clrMapOvr>
    <a:masterClrMapping/>
  </p:clrMapOvr>
</p:sld>
</file>

<file path=ppt/theme/theme1.xml><?xml version="1.0" encoding="utf-8"?>
<a:theme xmlns:a="http://schemas.openxmlformats.org/drawingml/2006/main" name="Digital Marketing Proposal by Slidesgo">
  <a:themeElements>
    <a:clrScheme name="Simple Light">
      <a:dk1>
        <a:srgbClr val="000000"/>
      </a:dk1>
      <a:lt1>
        <a:srgbClr val="FFFFFF"/>
      </a:lt1>
      <a:dk2>
        <a:srgbClr val="EFEFEF"/>
      </a:dk2>
      <a:lt2>
        <a:srgbClr val="4D5061"/>
      </a:lt2>
      <a:accent1>
        <a:srgbClr val="EB834E"/>
      </a:accent1>
      <a:accent2>
        <a:srgbClr val="D88341"/>
      </a:accent2>
      <a:accent3>
        <a:srgbClr val="CA723A"/>
      </a:accent3>
      <a:accent4>
        <a:srgbClr val="AC6B39"/>
      </a:accent4>
      <a:accent5>
        <a:srgbClr val="4D5061"/>
      </a:accent5>
      <a:accent6>
        <a:srgbClr val="30323D"/>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332</TotalTime>
  <Words>1415</Words>
  <Application>Microsoft Office PowerPoint</Application>
  <PresentationFormat>On-screen Show (16:9)</PresentationFormat>
  <Paragraphs>84</Paragraphs>
  <Slides>15</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Montserrat Black</vt:lpstr>
      <vt:lpstr>Calibri</vt:lpstr>
      <vt:lpstr>Roboto</vt:lpstr>
      <vt:lpstr>Times New Roman</vt:lpstr>
      <vt:lpstr>Montserrat ExtraBold</vt:lpstr>
      <vt:lpstr>Roboto Black</vt:lpstr>
      <vt:lpstr>Montserrat SemiBold</vt:lpstr>
      <vt:lpstr>Arial</vt:lpstr>
      <vt:lpstr>Courier New</vt:lpstr>
      <vt:lpstr>Digital Marketing Proposal by Slidesgo</vt:lpstr>
      <vt:lpstr>MARKETING MANAGEMENT THEORIES</vt:lpstr>
      <vt:lpstr>THREE MARKETING MANAGEMENT THEORIES</vt:lpstr>
      <vt:lpstr>THE MARKETING MIX</vt:lpstr>
      <vt:lpstr>PowerPoint Presentation</vt:lpstr>
      <vt:lpstr>PowerPoint Presentation</vt:lpstr>
      <vt:lpstr>PowerPoint Presentation</vt:lpstr>
      <vt:lpstr>PowerPoint Presentation</vt:lpstr>
      <vt:lpstr>MARKET SEGMENTATION</vt:lpstr>
      <vt:lpstr>PowerPoint Presentation</vt:lpstr>
      <vt:lpstr>PowerPoint Presentation</vt:lpstr>
      <vt:lpstr>PowerPoint Presentation</vt:lpstr>
      <vt:lpstr>SWOT ANALYSIS</vt:lpstr>
      <vt:lpstr>Examples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 THEORIES</dc:title>
  <dc:creator>Bhavneet</dc:creator>
  <cp:lastModifiedBy>Parneet Kaur</cp:lastModifiedBy>
  <cp:revision>18</cp:revision>
  <dcterms:modified xsi:type="dcterms:W3CDTF">2023-03-20T03:56:12Z</dcterms:modified>
</cp:coreProperties>
</file>