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534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92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37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8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667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693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313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82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03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486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725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D52CF-5DD8-4B64-9EB3-E6EFD6A2363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B25E-6E53-4F42-82C9-DD3FD87CD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980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We Got to EMR:  Problems in Classical Physics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23</a:t>
            </a:r>
            <a:r>
              <a:rPr lang="en-GB" baseline="30000" dirty="0" smtClean="0"/>
              <a:t>rd</a:t>
            </a:r>
            <a:r>
              <a:rPr lang="en-GB" dirty="0" smtClean="0"/>
              <a:t> February,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399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Ultraviolet Catastrophe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Classical physics</a:t>
            </a:r>
          </a:p>
          <a:p>
            <a:pPr lvl="1"/>
            <a:r>
              <a:rPr lang="en-GB" dirty="0" smtClean="0"/>
              <a:t>Radiation is made by atoms vibrating</a:t>
            </a:r>
          </a:p>
          <a:p>
            <a:pPr lvl="1"/>
            <a:r>
              <a:rPr lang="en-GB" dirty="0" smtClean="0"/>
              <a:t>Heat a “black body”</a:t>
            </a:r>
          </a:p>
          <a:p>
            <a:pPr lvl="1"/>
            <a:r>
              <a:rPr lang="en-GB" dirty="0" smtClean="0"/>
              <a:t>More heat, more radiation</a:t>
            </a:r>
          </a:p>
          <a:p>
            <a:pPr lvl="1"/>
            <a:r>
              <a:rPr lang="en-GB" dirty="0" smtClean="0"/>
              <a:t>Black body at thermal equilibrium will emit radiation in all frequency ranges, emitting more energy as the frequency increases</a:t>
            </a:r>
          </a:p>
          <a:p>
            <a:r>
              <a:rPr lang="en-GB" dirty="0" smtClean="0"/>
              <a:t>Only one problem – experimentally it doesn’t!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887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Ultraviolet Drops Off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16832"/>
            <a:ext cx="6048375" cy="439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Freeform 6"/>
          <p:cNvSpPr/>
          <p:nvPr/>
        </p:nvSpPr>
        <p:spPr>
          <a:xfrm>
            <a:off x="4794191" y="2060848"/>
            <a:ext cx="1986944" cy="3174720"/>
          </a:xfrm>
          <a:custGeom>
            <a:avLst/>
            <a:gdLst>
              <a:gd name="connsiteX0" fmla="*/ 0 w 1986944"/>
              <a:gd name="connsiteY0" fmla="*/ 0 h 2894020"/>
              <a:gd name="connsiteX1" fmla="*/ 854579 w 1986944"/>
              <a:gd name="connsiteY1" fmla="*/ 2315910 h 2894020"/>
              <a:gd name="connsiteX2" fmla="*/ 854579 w 1986944"/>
              <a:gd name="connsiteY2" fmla="*/ 2315910 h 2894020"/>
              <a:gd name="connsiteX3" fmla="*/ 1897166 w 1986944"/>
              <a:gd name="connsiteY3" fmla="*/ 2845749 h 2894020"/>
              <a:gd name="connsiteX4" fmla="*/ 1862983 w 1986944"/>
              <a:gd name="connsiteY4" fmla="*/ 2837203 h 2894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6944" h="2894020">
                <a:moveTo>
                  <a:pt x="0" y="0"/>
                </a:moveTo>
                <a:lnTo>
                  <a:pt x="854579" y="2315910"/>
                </a:lnTo>
                <a:lnTo>
                  <a:pt x="854579" y="2315910"/>
                </a:lnTo>
                <a:lnTo>
                  <a:pt x="1897166" y="2845749"/>
                </a:lnTo>
                <a:cubicBezTo>
                  <a:pt x="2065233" y="2932631"/>
                  <a:pt x="1964108" y="2884917"/>
                  <a:pt x="1862983" y="283720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508104" y="3049894"/>
            <a:ext cx="169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Classical theory</a:t>
            </a:r>
          </a:p>
        </p:txBody>
      </p:sp>
    </p:spTree>
    <p:extLst>
      <p:ext uri="{BB962C8B-B14F-4D97-AF65-F5344CB8AC3E}">
        <p14:creationId xmlns:p14="http://schemas.microsoft.com/office/powerpoint/2010/main" val="1329584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Planck made the breakthrough</a:t>
            </a:r>
          </a:p>
          <a:p>
            <a:r>
              <a:rPr lang="en-GB" dirty="0" smtClean="0"/>
              <a:t>Energy comes in little packets, which he called quanta</a:t>
            </a:r>
          </a:p>
          <a:p>
            <a:r>
              <a:rPr lang="en-GB" dirty="0" err="1" smtClean="0"/>
              <a:t>E</a:t>
            </a:r>
            <a:r>
              <a:rPr lang="en-GB" baseline="-25000" dirty="0" err="1" smtClean="0"/>
              <a:t>quantum</a:t>
            </a:r>
            <a:r>
              <a:rPr lang="en-GB" dirty="0" smtClean="0"/>
              <a:t> = </a:t>
            </a:r>
            <a:r>
              <a:rPr lang="en-GB" dirty="0" err="1" smtClean="0"/>
              <a:t>hν</a:t>
            </a:r>
            <a:r>
              <a:rPr lang="en-GB" dirty="0" smtClean="0"/>
              <a:t> </a:t>
            </a:r>
          </a:p>
          <a:p>
            <a:pPr marL="457200" lvl="1" indent="0">
              <a:buNone/>
            </a:pPr>
            <a:r>
              <a:rPr lang="en-GB" dirty="0" smtClean="0"/>
              <a:t>where h = Plank’s constant and ν = c/λ</a:t>
            </a:r>
          </a:p>
        </p:txBody>
      </p:sp>
    </p:spTree>
    <p:extLst>
      <p:ext uri="{BB962C8B-B14F-4D97-AF65-F5344CB8AC3E}">
        <p14:creationId xmlns:p14="http://schemas.microsoft.com/office/powerpoint/2010/main" val="3124559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Photoelectric Effect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</a:t>
            </a:r>
            <a:r>
              <a:rPr lang="en-GB" dirty="0" smtClean="0"/>
              <a:t>ight shining on the surface of a zinc plate, electrons in the metal absorb the energy of the light and they can escape from the metal's surface</a:t>
            </a:r>
          </a:p>
          <a:p>
            <a:r>
              <a:rPr lang="en-GB" dirty="0" smtClean="0"/>
              <a:t>Generates a current (the photoelectric effect)</a:t>
            </a:r>
          </a:p>
          <a:p>
            <a:r>
              <a:rPr lang="en-GB" dirty="0" smtClean="0"/>
              <a:t>For dim light, ought to take a while to absorb enough energy to escape</a:t>
            </a:r>
          </a:p>
          <a:p>
            <a:r>
              <a:rPr lang="en-GB" dirty="0" smtClean="0"/>
              <a:t>But there is no delay in the start of the current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697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Double Slit Experiment - Interference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</a:t>
            </a:r>
            <a:r>
              <a:rPr lang="en-GB" dirty="0" smtClean="0"/>
              <a:t>ight passing through a double-slit produces an interference pattern consisting of bright bands and dark bands is seen on a screen. </a:t>
            </a:r>
          </a:p>
          <a:p>
            <a:pPr lvl="1"/>
            <a:r>
              <a:rPr lang="en-GB" dirty="0" smtClean="0"/>
              <a:t>Wave from one slit combines with the wave from the other slit</a:t>
            </a:r>
          </a:p>
          <a:p>
            <a:pPr lvl="1"/>
            <a:r>
              <a:rPr lang="en-GB" dirty="0" smtClean="0"/>
              <a:t>Two Wave crests waves add to give a bright band. </a:t>
            </a:r>
          </a:p>
          <a:p>
            <a:pPr lvl="1"/>
            <a:r>
              <a:rPr lang="en-GB" dirty="0" smtClean="0"/>
              <a:t>Wave crest meets wave trough from the other slit, the waves cancel to give a dark band</a:t>
            </a:r>
          </a:p>
          <a:p>
            <a:pPr lvl="1"/>
            <a:r>
              <a:rPr lang="en-GB" dirty="0" smtClean="0"/>
              <a:t>Proves light is a wave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166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But light “knocks” electrons off metals</a:t>
            </a:r>
          </a:p>
          <a:p>
            <a:r>
              <a:rPr lang="en-GB" dirty="0" smtClean="0"/>
              <a:t>Needs momentum – must be a particle</a:t>
            </a:r>
          </a:p>
          <a:p>
            <a:r>
              <a:rPr lang="en-GB" dirty="0" smtClean="0"/>
              <a:t>Again comes back to Planck</a:t>
            </a:r>
            <a:endParaRPr lang="en-GB" dirty="0"/>
          </a:p>
          <a:p>
            <a:r>
              <a:rPr lang="pt-BR" dirty="0" smtClean="0"/>
              <a:t>E = h</a:t>
            </a:r>
            <a:r>
              <a:rPr lang="el-GR" dirty="0" smtClean="0"/>
              <a:t>ν</a:t>
            </a:r>
            <a:r>
              <a:rPr lang="en-GB" dirty="0" smtClean="0"/>
              <a:t>, where h = Planck’s constant and </a:t>
            </a:r>
            <a:r>
              <a:rPr lang="el-GR" dirty="0" smtClean="0"/>
              <a:t>ν</a:t>
            </a:r>
            <a:r>
              <a:rPr lang="en-GB" dirty="0" smtClean="0"/>
              <a:t> = c/</a:t>
            </a:r>
            <a:r>
              <a:rPr lang="el-GR" dirty="0" smtClean="0"/>
              <a:t>λ</a:t>
            </a:r>
            <a:endParaRPr lang="en-GB" dirty="0" smtClean="0"/>
          </a:p>
          <a:p>
            <a:r>
              <a:rPr lang="en-GB" dirty="0" smtClean="0"/>
              <a:t>Wrapped up eventually by de Broglie in 1923:  wave-particle duality</a:t>
            </a:r>
          </a:p>
          <a:p>
            <a:pPr lvl="1"/>
            <a:r>
              <a:rPr lang="en-GB" dirty="0" smtClean="0"/>
              <a:t>Everything has a wavelength, everything is both a wave and a particle</a:t>
            </a:r>
          </a:p>
          <a:p>
            <a:pPr marL="457200" lvl="1" indent="0">
              <a:buNone/>
            </a:pPr>
            <a:r>
              <a:rPr lang="en-GB" dirty="0" smtClean="0"/>
              <a:t>Then relate momentum to wavelength by</a:t>
            </a:r>
          </a:p>
          <a:p>
            <a:pPr marL="457200" lvl="1" indent="0" algn="ctr">
              <a:buNone/>
            </a:pPr>
            <a:r>
              <a:rPr lang="en-GB" b="1" dirty="0" smtClean="0"/>
              <a:t>mv = </a:t>
            </a:r>
            <a:r>
              <a:rPr lang="pt-BR" b="1" dirty="0" smtClean="0"/>
              <a:t>h</a:t>
            </a:r>
            <a:r>
              <a:rPr lang="el-GR" b="1" dirty="0" smtClean="0"/>
              <a:t>ν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29735302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305</Words>
  <Application>Microsoft Office PowerPoint</Application>
  <PresentationFormat>On-screen Show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How We Got to EMR:  Problems in Classical Physics</vt:lpstr>
      <vt:lpstr>Ultraviolet Catastrophe</vt:lpstr>
      <vt:lpstr>Ultraviolet Drops Off</vt:lpstr>
      <vt:lpstr>Planck</vt:lpstr>
      <vt:lpstr>Photoelectric Effect</vt:lpstr>
      <vt:lpstr>Double Slit Experiment - Interference</vt:lpstr>
      <vt:lpstr>Interference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We Got to EMR:  Problems in Classical Physics</dc:title>
  <dc:creator>Rees, John</dc:creator>
  <cp:lastModifiedBy>Rees, John</cp:lastModifiedBy>
  <cp:revision>3</cp:revision>
  <dcterms:created xsi:type="dcterms:W3CDTF">2016-02-23T09:20:55Z</dcterms:created>
  <dcterms:modified xsi:type="dcterms:W3CDTF">2016-02-23T09:43:04Z</dcterms:modified>
</cp:coreProperties>
</file>