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5"/>
  </p:notesMasterIdLst>
  <p:handoutMasterIdLst>
    <p:handoutMasterId r:id="rId16"/>
  </p:handoutMasterIdLst>
  <p:sldIdLst>
    <p:sldId id="286" r:id="rId2"/>
    <p:sldId id="257" r:id="rId3"/>
    <p:sldId id="258" r:id="rId4"/>
    <p:sldId id="298" r:id="rId5"/>
    <p:sldId id="299" r:id="rId6"/>
    <p:sldId id="300" r:id="rId7"/>
    <p:sldId id="270" r:id="rId8"/>
    <p:sldId id="294" r:id="rId9"/>
    <p:sldId id="295" r:id="rId10"/>
    <p:sldId id="292" r:id="rId11"/>
    <p:sldId id="297" r:id="rId12"/>
    <p:sldId id="280" r:id="rId13"/>
    <p:sldId id="301" r:id="rId14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3891" autoAdjust="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3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974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404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83243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36323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6638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81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686800" cy="1143000"/>
          </a:xfrm>
        </p:spPr>
        <p:txBody>
          <a:bodyPr/>
          <a:lstStyle/>
          <a:p>
            <a:r>
              <a:rPr lang="en-GB" altLang="en-US" sz="3600" b="1" dirty="0"/>
              <a:t>Marketing Environmental </a:t>
            </a:r>
            <a:r>
              <a:rPr lang="en-GB" altLang="en-US" sz="3600" b="1" dirty="0" smtClean="0"/>
              <a:t>Audit</a:t>
            </a:r>
            <a:endParaRPr lang="en-GB" altLang="en-US" sz="3600" b="1" dirty="0"/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8229600" cy="197167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Title: ( Business Name 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Name of the Students and ID Number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25" y="3141663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Executive Summary</a:t>
            </a:r>
            <a:endParaRPr lang="en-GB" altLang="en-US" sz="36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Products and Services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839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Target Market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40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 Segment 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52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Micro and Macro Environment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SWOT Analysis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Strengths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Weaknesses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Opportunities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Threats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787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PESTLE Analysis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Political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Economical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Social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Technological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Legal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Environmental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628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Marketing Communication Mix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008856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 Business Strategy to Achieve Marketing Communication Mix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2529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/>
              <a:t>References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05/04/2019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62821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1080</TotalTime>
  <Words>88</Words>
  <Application>Microsoft Office PowerPoint</Application>
  <PresentationFormat>On-screen Show (4:3)</PresentationFormat>
  <Paragraphs>51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Wingdings</vt:lpstr>
      <vt:lpstr>20140311PresentationUWTSDTemplate</vt:lpstr>
      <vt:lpstr>Marketing Environmental Audit</vt:lpstr>
      <vt:lpstr>Executive Summary</vt:lpstr>
      <vt:lpstr>Business / Company Overview</vt:lpstr>
      <vt:lpstr>Products and Services</vt:lpstr>
      <vt:lpstr>Target Market</vt:lpstr>
      <vt:lpstr>Market Segment </vt:lpstr>
      <vt:lpstr>Micro and Macro Environment</vt:lpstr>
      <vt:lpstr>SWOT Analysis</vt:lpstr>
      <vt:lpstr>PESTLE Analysis</vt:lpstr>
      <vt:lpstr>Marketing Communication Mix</vt:lpstr>
      <vt:lpstr> Business Strategy to Achieve Marketing Communication Mix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Dale Clarke</cp:lastModifiedBy>
  <cp:revision>93</cp:revision>
  <cp:lastPrinted>2018-03-20T16:28:46Z</cp:lastPrinted>
  <dcterms:created xsi:type="dcterms:W3CDTF">2004-11-12T17:24:38Z</dcterms:created>
  <dcterms:modified xsi:type="dcterms:W3CDTF">2019-04-05T09:05:46Z</dcterms:modified>
</cp:coreProperties>
</file>