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668"/>
  </p:normalViewPr>
  <p:slideViewPr>
    <p:cSldViewPr snapToGrid="0">
      <p:cViewPr varScale="1">
        <p:scale>
          <a:sx n="90" d="100"/>
          <a:sy n="90" d="100"/>
        </p:scale>
        <p:origin x="23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AD814-F6DF-53D3-94F2-D72A7EBEC5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F8C323-04E8-0043-7839-20E2E2B29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BB6B5-D243-7F09-1430-021DF6BA0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C518E-EF16-ACE9-D72A-5924B041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CC3B3-53A4-CC78-E716-877FFDEB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104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95E99-B837-1C95-4729-0E29F60A5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B521-77B1-9B09-AADE-E75E0220B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50EB0-B320-4CDF-DA8A-2A6F2BF22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ECA47-5C53-F1FF-EFF7-1BB7B0970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DBF35-1A63-2910-06B2-28658C3F3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181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EA332-50BD-E4B4-1D80-A40BFE1D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6FBCF-8897-9CF1-261B-18A7D3268A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D5B99-0A23-B1B8-17D5-40A64A552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F0CFB-577C-EE24-9E7E-201854861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28DFE-B640-28B4-758D-A7EBE149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68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64641-F843-9FAB-A35D-8AD562EBD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194B-B0BF-AF3C-453B-B9BA9C957C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AA41C-2E28-2195-51B7-2AABBA6345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77C7A7-E471-FF2F-3DC1-6FFAEB10E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B95232-22E3-A8B1-A889-1D8DEA0A5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FD3C9-DC53-E2AC-DF80-0A984B2D2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340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4FB08-A31A-5FA5-C3BB-F3965D45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BAC7E-008E-1BED-81F2-11F8E4A07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C2C0D-009C-7857-858F-707DAAF015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15FB27-0213-9707-EB53-E847321AB7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EDB871-BED4-7D11-A9ED-16D82DA464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CBAC74-FD0A-D22B-E117-A7F64AF60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391132-39AA-C1DD-6F82-9DD752767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6D4481-80D6-0CF8-61A1-E1917C463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417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9A8F8-518F-B259-C390-971E54DFA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D0FDC3-103D-A6CA-2B61-B14F61559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82FFC3-EDBC-04E1-2656-1661A2E41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0079D2-B7B1-D53B-04A1-F6EB8E5B2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206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6C988B-3087-D56A-BE9C-3C5C886A0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F59C10-AEBE-FB03-A93D-D82D44CF3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203049-C3D7-BED8-3D66-DD168EBE8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984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4AB02-DB23-035C-C599-9EE0CDDE7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90AB6-BCBC-8CCD-65E5-A95EBFAD9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E0C3E2-8683-4ED0-C6FA-AE0A7BCC5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89BD38-7E3F-F581-7551-05D18917F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4D512-928A-5E59-4F30-EEA02019F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083691-62F8-1663-D5ED-015FAAE61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0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357D-4828-C0FB-E663-178376EA9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9E3AB3-4ACA-B171-3870-71E6ADB142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48EF6E-D2DF-EECE-477E-36978AEFD2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87D483-D6EE-5E8B-09A9-52C85D39F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F026D-06B7-6731-D1BA-894EE4F32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2D37B6-A9DA-6786-3939-8339CAAB9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67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29384-3776-B5EA-849A-C9BE77F16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465326-475D-B9D4-AAB1-3059DC7D52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CE480-89FC-1875-BD98-E1BEBC869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F8D5B-CE2B-A681-145A-C8658BD0A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65737-8509-010E-2E19-952B3851F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569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F84CC2-764D-BDD3-B860-5B8BD51D3A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C4C6BC-368C-9775-578B-30A9B8F1A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64C40-2F08-9653-618A-2E4FC6CB0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FB9CF7-F543-1171-5C97-F0AEA0EC1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17DAF-E3D8-E0E7-EEB1-E3BD492CF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148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50A2D5-4EE8-B62B-1E25-A86282D7A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DC5A6F-5A0B-9F2D-3C09-99A5323CF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3579A-CFB0-3D73-A851-0BF595D8E4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EC6DD-24C5-A140-992C-B964B2DC6801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A179D4-0379-C776-ABA7-146380F8FA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659EF-6E25-4353-90D2-BF036C93CC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A0282-27F3-7642-A744-B5A6ADA2C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378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C293B-8C8D-49FA-02F0-C5F4A7F1CD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effectLst/>
                <a:latin typeface="ArialMT"/>
              </a:rPr>
              <a:t>Caution</a:t>
            </a:r>
            <a:r>
              <a:rPr lang="en-GB" sz="1800" dirty="0">
                <a:effectLst/>
                <a:latin typeface="ArialMT"/>
              </a:rPr>
              <a:t> </a:t>
            </a:r>
            <a:r>
              <a:rPr lang="en-US" sz="3600" dirty="0"/>
              <a:t>sign</a:t>
            </a:r>
            <a:r>
              <a:rPr lang="en-US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05C54B-BBE9-6A1B-E65D-A6A953A0C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00199"/>
            <a:ext cx="9144000" cy="4872789"/>
          </a:xfrm>
        </p:spPr>
        <p:txBody>
          <a:bodyPr>
            <a:normAutofit/>
          </a:bodyPr>
          <a:lstStyle/>
          <a:p>
            <a:pPr algn="ctr" rtl="0"/>
            <a:r>
              <a:rPr lang="en-GB" sz="2400" dirty="0">
                <a:effectLst/>
                <a:latin typeface="-apple-system"/>
              </a:rPr>
              <a:t>Foreign Languages &amp; Cultural Awareness</a:t>
            </a:r>
            <a:br>
              <a:rPr lang="en-GB" sz="2400" dirty="0">
                <a:effectLst/>
                <a:latin typeface="-apple-system"/>
              </a:rPr>
            </a:br>
            <a:r>
              <a:rPr lang="en-GB" sz="2400" dirty="0">
                <a:effectLst/>
                <a:latin typeface="-apple-system"/>
              </a:rPr>
              <a:t>Spanish – </a:t>
            </a:r>
            <a:r>
              <a:rPr lang="en-GB" sz="2400" dirty="0" err="1">
                <a:effectLst/>
                <a:latin typeface="-apple-system"/>
              </a:rPr>
              <a:t>Español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b="1" dirty="0">
                <a:effectLst/>
                <a:latin typeface="-apple-system"/>
              </a:rPr>
              <a:t>BMIH5003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dirty="0">
                <a:effectLst/>
                <a:latin typeface="-apple-system"/>
              </a:rPr>
              <a:t>Rodrigo F. Aguilera</a:t>
            </a:r>
            <a:r>
              <a:rPr lang="en-GB" dirty="0">
                <a:effectLst/>
                <a:latin typeface="-apple-system"/>
              </a:rPr>
              <a:t> </a:t>
            </a:r>
            <a:br>
              <a:rPr lang="en-GB" dirty="0">
                <a:effectLst/>
                <a:latin typeface="-apple-system"/>
              </a:rPr>
            </a:b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Md </a:t>
            </a:r>
            <a:r>
              <a:rPr lang="en-GB" sz="2400" dirty="0" err="1">
                <a:effectLst/>
                <a:latin typeface="-apple-system"/>
              </a:rPr>
              <a:t>Arif</a:t>
            </a:r>
            <a:r>
              <a:rPr lang="en-GB" sz="2400" dirty="0">
                <a:effectLst/>
                <a:latin typeface="-apple-system"/>
              </a:rPr>
              <a:t> Uddin Khan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2107274@student.uwtsd.ac.uk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2107274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321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639B-F495-3969-59A0-AEFA0657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2299" y="407987"/>
            <a:ext cx="2525714" cy="1043229"/>
          </a:xfrm>
        </p:spPr>
        <p:txBody>
          <a:bodyPr/>
          <a:lstStyle/>
          <a:p>
            <a:r>
              <a:rPr lang="en-US" b="1" dirty="0">
                <a:highlight>
                  <a:srgbClr val="FFFF00"/>
                </a:highlight>
              </a:rPr>
              <a:t>CUIDADO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6458416-C3B3-DCFD-CF8A-CDB6348A6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6785"/>
          <a:stretch/>
        </p:blipFill>
        <p:spPr>
          <a:xfrm>
            <a:off x="8572501" y="3971925"/>
            <a:ext cx="2314574" cy="2304000"/>
          </a:xfr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03BDEFE-B126-77E2-641D-3E241D0EBBA2}"/>
              </a:ext>
            </a:extLst>
          </p:cNvPr>
          <p:cNvSpPr txBox="1">
            <a:spLocks/>
          </p:cNvSpPr>
          <p:nvPr/>
        </p:nvSpPr>
        <p:spPr>
          <a:xfrm>
            <a:off x="728664" y="1628534"/>
            <a:ext cx="7558086" cy="10432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b="1" dirty="0">
                <a:highlight>
                  <a:srgbClr val="FFFF00"/>
                </a:highlight>
              </a:rPr>
              <a:t>PROHIBIDO COMER AQUI</a:t>
            </a:r>
          </a:p>
        </p:txBody>
      </p:sp>
      <p:pic>
        <p:nvPicPr>
          <p:cNvPr id="11" name="Content Placeholder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9777107-4B74-D062-7A9E-7902EEFD97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847" t="4561" r="183" b="4561"/>
          <a:stretch/>
        </p:blipFill>
        <p:spPr>
          <a:xfrm>
            <a:off x="8286749" y="1106920"/>
            <a:ext cx="2439292" cy="2257426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9047737-76BA-7E9B-6DA4-85F00C17F963}"/>
              </a:ext>
            </a:extLst>
          </p:cNvPr>
          <p:cNvSpPr txBox="1">
            <a:spLocks/>
          </p:cNvSpPr>
          <p:nvPr/>
        </p:nvSpPr>
        <p:spPr>
          <a:xfrm>
            <a:off x="4041774" y="3143008"/>
            <a:ext cx="2525714" cy="10432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highlight>
                  <a:srgbClr val="FFFF00"/>
                </a:highlight>
              </a:rPr>
              <a:t>CAUTION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A652708-EDC3-13D1-23D8-5DA71070244A}"/>
              </a:ext>
            </a:extLst>
          </p:cNvPr>
          <p:cNvSpPr txBox="1">
            <a:spLocks/>
          </p:cNvSpPr>
          <p:nvPr/>
        </p:nvSpPr>
        <p:spPr>
          <a:xfrm>
            <a:off x="985838" y="4707851"/>
            <a:ext cx="7300911" cy="10432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b="1" dirty="0">
                <a:highlight>
                  <a:srgbClr val="FFFF00"/>
                </a:highlight>
              </a:rPr>
              <a:t>FORBIDDEN TO EAT HERE </a:t>
            </a:r>
          </a:p>
        </p:txBody>
      </p:sp>
    </p:spTree>
    <p:extLst>
      <p:ext uri="{BB962C8B-B14F-4D97-AF65-F5344CB8AC3E}">
        <p14:creationId xmlns:p14="http://schemas.microsoft.com/office/powerpoint/2010/main" val="616432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40</Words>
  <Application>Microsoft Macintosh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ArialMT</vt:lpstr>
      <vt:lpstr>Calibri</vt:lpstr>
      <vt:lpstr>Calibri Light</vt:lpstr>
      <vt:lpstr>Office Theme</vt:lpstr>
      <vt:lpstr>Caution sign </vt:lpstr>
      <vt:lpstr>CUIDADO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 </dc:title>
  <dc:creator>md khan</dc:creator>
  <cp:lastModifiedBy>md khan</cp:lastModifiedBy>
  <cp:revision>1</cp:revision>
  <dcterms:created xsi:type="dcterms:W3CDTF">2022-11-24T23:22:32Z</dcterms:created>
  <dcterms:modified xsi:type="dcterms:W3CDTF">2022-11-25T00:08:46Z</dcterms:modified>
</cp:coreProperties>
</file>