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69185" autoAdjust="0"/>
  </p:normalViewPr>
  <p:slideViewPr>
    <p:cSldViewPr>
      <p:cViewPr varScale="1">
        <p:scale>
          <a:sx n="58" d="100"/>
          <a:sy n="58" d="100"/>
        </p:scale>
        <p:origin x="186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15082-374F-4DC1-B50C-BF82B9C26651}" type="datetimeFigureOut">
              <a:rPr lang="en-GB" smtClean="0"/>
              <a:t>21/04/2026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9F10AE-1C4B-4AFF-B68F-135A442D3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12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Introduce personal training as more than coaching – it is a professional service and a business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 long‑term career survival, not short‑term income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integration of: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 Finance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Digital practice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Professional systems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Reinforce CIMSPA expectation that PTs demonstrate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professional capability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just technical skill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9F10AE-1C4B-4AFF-B68F-135A442D395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971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Reframe budgeting as a wellbeing strategy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predictable costs: 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Even when income fluctuates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forecasting: 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Pricing decisions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Session volume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Workload management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Highlight importance of financial buffers: 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Illness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Holidays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Cancellations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to burnout prevention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9F10AE-1C4B-4AFF-B68F-135A442D395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1436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why acquisition alone is not enough Define each KPI: Retention rate – service quality indicator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Client lifespan – long‑term value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Session utilisation – operational efficiency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Reinforce: High turnover usually indicates service or boundary issues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reflective, not punitive, use of data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9F10AE-1C4B-4AFF-B68F-135A442D395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493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Emphasise digital tools as infrastructure, not extras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role of each system: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CRM – client management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Programming software – continuity and progression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Booking systems – professionalism and efficiency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Payment gateways – cash flow and clarity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Website/email – first point of contact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 digital systems to reduced admin and better care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9F10AE-1C4B-4AFF-B68F-135A442D395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9888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Reiterate that systems do not replace coaching skill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Explain how: 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Financial awareness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Digital competence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Ethical judgement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Legal compliance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 create the conditions for </a:t>
            </a:r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effective coaching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Reinforce CIMSPA identity of the PT as an integrated professional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79F10AE-1C4B-4AFF-B68F-135A442D395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536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242</Words>
  <Application>Microsoft Office PowerPoint</Application>
  <PresentationFormat>Custom</PresentationFormat>
  <Paragraphs>45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Geraint Forster</cp:lastModifiedBy>
  <cp:revision>2</cp:revision>
  <dcterms:created xsi:type="dcterms:W3CDTF">2006-08-16T00:00:00Z</dcterms:created>
  <dcterms:modified xsi:type="dcterms:W3CDTF">2026-04-21T17:09:23Z</dcterms:modified>
</cp:coreProperties>
</file>