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7"/>
  </p:notesMasterIdLst>
  <p:sldIdLst>
    <p:sldId id="2561" r:id="rId5"/>
    <p:sldId id="289" r:id="rId6"/>
    <p:sldId id="2562" r:id="rId7"/>
    <p:sldId id="2563" r:id="rId8"/>
    <p:sldId id="2565" r:id="rId9"/>
    <p:sldId id="2587" r:id="rId10"/>
    <p:sldId id="2566" r:id="rId11"/>
    <p:sldId id="2567" r:id="rId12"/>
    <p:sldId id="2568" r:id="rId13"/>
    <p:sldId id="287" r:id="rId14"/>
    <p:sldId id="2569" r:id="rId15"/>
    <p:sldId id="2570" r:id="rId16"/>
    <p:sldId id="2571" r:id="rId17"/>
    <p:sldId id="2572" r:id="rId18"/>
    <p:sldId id="2579" r:id="rId19"/>
    <p:sldId id="2573" r:id="rId20"/>
    <p:sldId id="2574" r:id="rId21"/>
    <p:sldId id="2585" r:id="rId22"/>
    <p:sldId id="2588" r:id="rId23"/>
    <p:sldId id="2575" r:id="rId24"/>
    <p:sldId id="2586" r:id="rId25"/>
    <p:sldId id="2581" r:id="rId26"/>
    <p:sldId id="2576" r:id="rId27"/>
    <p:sldId id="2577" r:id="rId28"/>
    <p:sldId id="2580" r:id="rId29"/>
    <p:sldId id="2582" r:id="rId30"/>
    <p:sldId id="286" r:id="rId31"/>
    <p:sldId id="2584" r:id="rId32"/>
    <p:sldId id="2578" r:id="rId33"/>
    <p:sldId id="339" r:id="rId34"/>
    <p:sldId id="354" r:id="rId35"/>
    <p:sldId id="258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ybercrime, Artificial Intelligence, and Challenges for UK Policing" id="{A7BF64AA-5DDE-4B8D-B4D6-7C2A69592D2E}">
          <p14:sldIdLst>
            <p14:sldId id="2561"/>
            <p14:sldId id="289"/>
          </p14:sldIdLst>
        </p14:section>
        <p14:section name="Cybercrime Threat Landscape" id="{FB95A514-0CF8-4A58-A761-C3B72A75AE2B}">
          <p14:sldIdLst>
            <p14:sldId id="2562"/>
            <p14:sldId id="2563"/>
          </p14:sldIdLst>
        </p14:section>
        <p14:section name="Cybercrime Typology and Offender Methods" id="{DAD1DF88-6B55-45BE-8C37-A604E003DCE1}">
          <p14:sldIdLst>
            <p14:sldId id="2565"/>
            <p14:sldId id="2587"/>
            <p14:sldId id="2566"/>
          </p14:sldIdLst>
        </p14:section>
        <p14:section name="Cybercrime Attack Pathways and Offender Behaviour" id="{8AD3847D-0794-4278-B622-E8E433280D89}">
          <p14:sldIdLst>
            <p14:sldId id="2567"/>
            <p14:sldId id="2568"/>
            <p14:sldId id="287"/>
          </p14:sldIdLst>
        </p14:section>
        <p14:section name="Artificial Intelligence in Cybercrime" id="{73D9153E-DFDB-43BE-A8B1-BE6DFC0B5FFA}">
          <p14:sldIdLst>
            <p14:sldId id="2569"/>
            <p14:sldId id="2570"/>
          </p14:sldIdLst>
        </p14:section>
        <p14:section name="Dark Web Ecosystems and Criminal Economies" id="{991F731C-6176-4284-8456-0E6008540DD7}">
          <p14:sldIdLst>
            <p14:sldId id="2571"/>
            <p14:sldId id="2572"/>
            <p14:sldId id="2579"/>
          </p14:sldIdLst>
        </p14:section>
        <p14:section name="Case Studies and Real-world Impacts" id="{90851595-B4EC-44AB-9DD2-7BC912067D2D}">
          <p14:sldIdLst>
            <p14:sldId id="2573"/>
            <p14:sldId id="2574"/>
            <p14:sldId id="2585"/>
            <p14:sldId id="2588"/>
          </p14:sldIdLst>
        </p14:section>
        <p14:section name="Policing Challenges and Organisational Constraints" id="{7534F686-9EA5-4624-8BEC-DE9DD86B602C}">
          <p14:sldIdLst>
            <p14:sldId id="2575"/>
            <p14:sldId id="2586"/>
            <p14:sldId id="2581"/>
            <p14:sldId id="2576"/>
          </p14:sldIdLst>
        </p14:section>
        <p14:section name="Solutions, Innovation, and Future Directions" id="{D529D8D5-9DDE-4334-A090-00CE5E9570C3}">
          <p14:sldIdLst>
            <p14:sldId id="2577"/>
          </p14:sldIdLst>
        </p14:section>
        <p14:section name="UK Cybercrime Investigations and Policing Structures" id="{2AE91952-45BF-4227-AF06-DAFAB4DD6544}">
          <p14:sldIdLst>
            <p14:sldId id="2580"/>
            <p14:sldId id="2582"/>
            <p14:sldId id="286"/>
            <p14:sldId id="2584"/>
            <p14:sldId id="2578"/>
            <p14:sldId id="339"/>
            <p14:sldId id="354"/>
            <p14:sldId id="25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CE8C1E-780D-4E5D-A36E-8719E9BC33BD}" v="1070" dt="2026-03-10T17:22:00.301"/>
    <p1510:client id="{D4C3E9FB-00C9-7873-80F9-35DD970D914D}" v="22" dt="2026-03-10T08:27:37.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074" autoAdjust="0"/>
  </p:normalViewPr>
  <p:slideViewPr>
    <p:cSldViewPr snapToGrid="0">
      <p:cViewPr varScale="1">
        <p:scale>
          <a:sx n="56" d="100"/>
          <a:sy n="56" d="100"/>
        </p:scale>
        <p:origin x="1266"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EB2A1F22-7471-F2C2-43F0-BDDE02B39C73}"/>
    <pc:docChg chg="modSld">
      <pc:chgData name="Justin Evans" userId="S::j.d.evans@uwtsd.ac.uk::2ee3c1af-825e-450d-8b1e-d59252291e99" providerId="AD" clId="Web-{EB2A1F22-7471-F2C2-43F0-BDDE02B39C73}" dt="2026-03-09T09:45:01.060" v="0" actId="20577"/>
      <pc:docMkLst>
        <pc:docMk/>
      </pc:docMkLst>
      <pc:sldChg chg="modSp">
        <pc:chgData name="Justin Evans" userId="S::j.d.evans@uwtsd.ac.uk::2ee3c1af-825e-450d-8b1e-d59252291e99" providerId="AD" clId="Web-{EB2A1F22-7471-F2C2-43F0-BDDE02B39C73}" dt="2026-03-09T09:45:01.060" v="0" actId="20577"/>
        <pc:sldMkLst>
          <pc:docMk/>
          <pc:sldMk cId="1451586349" sldId="2561"/>
        </pc:sldMkLst>
        <pc:spChg chg="mod">
          <ac:chgData name="Justin Evans" userId="S::j.d.evans@uwtsd.ac.uk::2ee3c1af-825e-450d-8b1e-d59252291e99" providerId="AD" clId="Web-{EB2A1F22-7471-F2C2-43F0-BDDE02B39C73}" dt="2026-03-09T09:45:01.060" v="0" actId="20577"/>
          <ac:spMkLst>
            <pc:docMk/>
            <pc:sldMk cId="1451586349" sldId="2561"/>
            <ac:spMk id="4" creationId="{73F3808F-7E49-6C00-C0A7-2F2C971D3479}"/>
          </ac:spMkLst>
        </pc:spChg>
      </pc:sldChg>
    </pc:docChg>
  </pc:docChgLst>
  <pc:docChgLst>
    <pc:chgData clId="Web-{8D3B3BBE-FE99-4203-AA8D-BF92C34D5218}"/>
    <pc:docChg chg="addSld delSld modSld addSection">
      <pc:chgData name="" userId="" providerId="" clId="Web-{8D3B3BBE-FE99-4203-AA8D-BF92C34D5218}" dt="2026-03-05T10:33:06.701" v="24" actId="34807"/>
      <pc:docMkLst>
        <pc:docMk/>
      </pc:docMkLst>
      <pc:sldChg chg="modSp add mod modClrScheme addAnim chgLayout">
        <pc:chgData name="" userId="" providerId="" clId="Web-{8D3B3BBE-FE99-4203-AA8D-BF92C34D5218}" dt="2026-03-05T10:33:06.685" v="4" actId="34807"/>
        <pc:sldMkLst>
          <pc:docMk/>
          <pc:sldMk cId="1451586349" sldId="2561"/>
        </pc:sldMkLst>
        <pc:spChg chg="mod">
          <ac:chgData name="" userId="" providerId="" clId="Web-{8D3B3BBE-FE99-4203-AA8D-BF92C34D5218}" dt="2026-03-05T10:33:06.685" v="1" actId="34807"/>
          <ac:spMkLst>
            <pc:docMk/>
            <pc:sldMk cId="1451586349" sldId="2561"/>
            <ac:spMk id="2" creationId="{AC6C441A-4581-6845-F6C1-0BB42FAE4417}"/>
          </ac:spMkLst>
        </pc:spChg>
        <pc:spChg chg="mod">
          <ac:chgData name="" userId="" providerId="" clId="Web-{8D3B3BBE-FE99-4203-AA8D-BF92C34D5218}" dt="2026-03-05T10:33:06.685" v="1" actId="34807"/>
          <ac:spMkLst>
            <pc:docMk/>
            <pc:sldMk cId="1451586349" sldId="2561"/>
            <ac:spMk id="3" creationId="{62976D8E-C90D-3072-DA11-5DA1D7D16FFA}"/>
          </ac:spMkLst>
        </pc:spChg>
        <pc:spChg chg="mod">
          <ac:chgData name="" userId="" providerId="" clId="Web-{8D3B3BBE-FE99-4203-AA8D-BF92C34D5218}" dt="2026-03-05T10:33:06.685" v="1" actId="34807"/>
          <ac:spMkLst>
            <pc:docMk/>
            <pc:sldMk cId="1451586349" sldId="2561"/>
            <ac:spMk id="4" creationId="{73F3808F-7E49-6C00-C0A7-2F2C971D3479}"/>
          </ac:spMkLst>
        </pc:spChg>
        <pc:spChg chg="mod">
          <ac:chgData name="" userId="" providerId="" clId="Web-{8D3B3BBE-FE99-4203-AA8D-BF92C34D5218}" dt="2026-03-05T10:33:06.685" v="1" actId="34807"/>
          <ac:spMkLst>
            <pc:docMk/>
            <pc:sldMk cId="1451586349" sldId="2561"/>
            <ac:spMk id="6" creationId="{9A963073-AEA6-18B5-A491-C50ABB1DE9DD}"/>
          </ac:spMkLst>
        </pc:spChg>
        <pc:spChg chg="mod">
          <ac:chgData name="" userId="" providerId="" clId="Web-{8D3B3BBE-FE99-4203-AA8D-BF92C34D5218}" dt="2026-03-05T10:33:06.685" v="1" actId="34807"/>
          <ac:spMkLst>
            <pc:docMk/>
            <pc:sldMk cId="1451586349" sldId="2561"/>
            <ac:spMk id="7" creationId="{B4D14A4A-B52A-918E-A01C-FC03C6BFC0AD}"/>
          </ac:spMkLst>
        </pc:spChg>
      </pc:sldChg>
      <pc:sldChg chg="modSp add mod modTransition modClrScheme addAnim chgLayout">
        <pc:chgData name="" userId="" providerId="" clId="Web-{8D3B3BBE-FE99-4203-AA8D-BF92C34D5218}" dt="2026-03-05T10:33:06.685" v="5" actId="34807"/>
        <pc:sldMkLst>
          <pc:docMk/>
          <pc:sldMk cId="407119559" sldId="2562"/>
        </pc:sldMkLst>
        <pc:spChg chg="mod">
          <ac:chgData name="" userId="" providerId="" clId="Web-{8D3B3BBE-FE99-4203-AA8D-BF92C34D5218}" dt="2026-03-05T10:33:06.685" v="1" actId="34807"/>
          <ac:spMkLst>
            <pc:docMk/>
            <pc:sldMk cId="407119559" sldId="2562"/>
            <ac:spMk id="2" creationId="{95CE76AC-CF6B-0A02-C862-DFF4479A4B1A}"/>
          </ac:spMkLst>
        </pc:spChg>
        <pc:spChg chg="mod">
          <ac:chgData name="" userId="" providerId="" clId="Web-{8D3B3BBE-FE99-4203-AA8D-BF92C34D5218}" dt="2026-03-05T10:33:06.685" v="1" actId="34807"/>
          <ac:spMkLst>
            <pc:docMk/>
            <pc:sldMk cId="407119559" sldId="2562"/>
            <ac:spMk id="4" creationId="{DBF657FB-54A8-1EF9-7DAF-C4F20524C554}"/>
          </ac:spMkLst>
        </pc:spChg>
        <pc:spChg chg="mod">
          <ac:chgData name="" userId="" providerId="" clId="Web-{8D3B3BBE-FE99-4203-AA8D-BF92C34D5218}" dt="2026-03-05T10:33:06.685" v="1" actId="34807"/>
          <ac:spMkLst>
            <pc:docMk/>
            <pc:sldMk cId="407119559" sldId="2562"/>
            <ac:spMk id="6" creationId="{B2D59ED8-3A35-41DF-B38D-5A3ABD844774}"/>
          </ac:spMkLst>
        </pc:spChg>
        <pc:spChg chg="mod">
          <ac:chgData name="" userId="" providerId="" clId="Web-{8D3B3BBE-FE99-4203-AA8D-BF92C34D5218}" dt="2026-03-05T10:33:06.685" v="1" actId="34807"/>
          <ac:spMkLst>
            <pc:docMk/>
            <pc:sldMk cId="407119559" sldId="2562"/>
            <ac:spMk id="7" creationId="{FCDFAB34-4B33-2B62-5158-1A62FE02D5E3}"/>
          </ac:spMkLst>
        </pc:spChg>
      </pc:sldChg>
      <pc:sldChg chg="modSp add mod modTransition modClrScheme addAnim chgLayout">
        <pc:chgData name="" userId="" providerId="" clId="Web-{8D3B3BBE-FE99-4203-AA8D-BF92C34D5218}" dt="2026-03-05T10:33:06.685" v="6" actId="34807"/>
        <pc:sldMkLst>
          <pc:docMk/>
          <pc:sldMk cId="2451979193" sldId="2563"/>
        </pc:sldMkLst>
        <pc:spChg chg="mod">
          <ac:chgData name="" userId="" providerId="" clId="Web-{8D3B3BBE-FE99-4203-AA8D-BF92C34D5218}" dt="2026-03-05T10:33:06.685" v="1" actId="34807"/>
          <ac:spMkLst>
            <pc:docMk/>
            <pc:sldMk cId="2451979193" sldId="2563"/>
            <ac:spMk id="2" creationId="{BC980E62-5112-9A5F-FAAD-E02974EABF4C}"/>
          </ac:spMkLst>
        </pc:spChg>
        <pc:spChg chg="mod">
          <ac:chgData name="" userId="" providerId="" clId="Web-{8D3B3BBE-FE99-4203-AA8D-BF92C34D5218}" dt="2026-03-05T10:33:06.685" v="1" actId="34807"/>
          <ac:spMkLst>
            <pc:docMk/>
            <pc:sldMk cId="2451979193" sldId="2563"/>
            <ac:spMk id="3" creationId="{699D7DB9-8D09-D8A0-F0E5-2E72683520CB}"/>
          </ac:spMkLst>
        </pc:spChg>
        <pc:spChg chg="mod">
          <ac:chgData name="" userId="" providerId="" clId="Web-{8D3B3BBE-FE99-4203-AA8D-BF92C34D5218}" dt="2026-03-05T10:33:06.685" v="1" actId="34807"/>
          <ac:spMkLst>
            <pc:docMk/>
            <pc:sldMk cId="2451979193" sldId="2563"/>
            <ac:spMk id="4" creationId="{8896D7C3-69C2-54E4-C85A-79B99128F857}"/>
          </ac:spMkLst>
        </pc:spChg>
        <pc:spChg chg="mod">
          <ac:chgData name="" userId="" providerId="" clId="Web-{8D3B3BBE-FE99-4203-AA8D-BF92C34D5218}" dt="2026-03-05T10:33:06.685" v="1" actId="34807"/>
          <ac:spMkLst>
            <pc:docMk/>
            <pc:sldMk cId="2451979193" sldId="2563"/>
            <ac:spMk id="5" creationId="{BC649B4A-5A8D-11E7-501C-61C16F5B2705}"/>
          </ac:spMkLst>
        </pc:spChg>
        <pc:spChg chg="mod">
          <ac:chgData name="" userId="" providerId="" clId="Web-{8D3B3BBE-FE99-4203-AA8D-BF92C34D5218}" dt="2026-03-05T10:33:06.685" v="1" actId="34807"/>
          <ac:spMkLst>
            <pc:docMk/>
            <pc:sldMk cId="2451979193" sldId="2563"/>
            <ac:spMk id="7" creationId="{53F58737-C976-E805-D55D-327745A35AA9}"/>
          </ac:spMkLst>
        </pc:spChg>
        <pc:picChg chg="mod ord">
          <ac:chgData name="" userId="" providerId="" clId="Web-{8D3B3BBE-FE99-4203-AA8D-BF92C34D5218}" dt="2026-03-05T10:33:06.685" v="1" actId="34807"/>
          <ac:picMkLst>
            <pc:docMk/>
            <pc:sldMk cId="2451979193" sldId="2563"/>
            <ac:picMk id="8" creationId="{847D868C-0808-4AC4-A101-ACB8D9733590}"/>
          </ac:picMkLst>
        </pc:picChg>
      </pc:sldChg>
      <pc:sldChg chg="modSp add mod modTransition modClrScheme addAnim chgLayout">
        <pc:chgData name="" userId="" providerId="" clId="Web-{8D3B3BBE-FE99-4203-AA8D-BF92C34D5218}" dt="2026-03-05T10:33:06.685" v="8" actId="34807"/>
        <pc:sldMkLst>
          <pc:docMk/>
          <pc:sldMk cId="1483799989" sldId="2565"/>
        </pc:sldMkLst>
        <pc:spChg chg="mod">
          <ac:chgData name="" userId="" providerId="" clId="Web-{8D3B3BBE-FE99-4203-AA8D-BF92C34D5218}" dt="2026-03-05T10:33:06.685" v="1" actId="34807"/>
          <ac:spMkLst>
            <pc:docMk/>
            <pc:sldMk cId="1483799989" sldId="2565"/>
            <ac:spMk id="2" creationId="{996C74E5-1A43-BD56-BBDC-41466C90FE20}"/>
          </ac:spMkLst>
        </pc:spChg>
        <pc:spChg chg="mod">
          <ac:chgData name="" userId="" providerId="" clId="Web-{8D3B3BBE-FE99-4203-AA8D-BF92C34D5218}" dt="2026-03-05T10:33:06.685" v="1" actId="34807"/>
          <ac:spMkLst>
            <pc:docMk/>
            <pc:sldMk cId="1483799989" sldId="2565"/>
            <ac:spMk id="4" creationId="{CBB564EB-F3AF-2788-DED8-1E6D849008D1}"/>
          </ac:spMkLst>
        </pc:spChg>
        <pc:spChg chg="mod">
          <ac:chgData name="" userId="" providerId="" clId="Web-{8D3B3BBE-FE99-4203-AA8D-BF92C34D5218}" dt="2026-03-05T10:33:06.685" v="1" actId="34807"/>
          <ac:spMkLst>
            <pc:docMk/>
            <pc:sldMk cId="1483799989" sldId="2565"/>
            <ac:spMk id="6" creationId="{60E742D4-BC9E-AFC2-742D-A631F8CE4D7D}"/>
          </ac:spMkLst>
        </pc:spChg>
        <pc:spChg chg="mod">
          <ac:chgData name="" userId="" providerId="" clId="Web-{8D3B3BBE-FE99-4203-AA8D-BF92C34D5218}" dt="2026-03-05T10:33:06.685" v="1" actId="34807"/>
          <ac:spMkLst>
            <pc:docMk/>
            <pc:sldMk cId="1483799989" sldId="2565"/>
            <ac:spMk id="7" creationId="{DCC9E600-7550-FD5C-1283-E45FAA3DCFF3}"/>
          </ac:spMkLst>
        </pc:spChg>
      </pc:sldChg>
      <pc:sldChg chg="modSp add mod modTransition modClrScheme addAnim chgLayout">
        <pc:chgData name="" userId="" providerId="" clId="Web-{8D3B3BBE-FE99-4203-AA8D-BF92C34D5218}" dt="2026-03-05T10:33:06.685" v="9" actId="34807"/>
        <pc:sldMkLst>
          <pc:docMk/>
          <pc:sldMk cId="3969963847" sldId="2566"/>
        </pc:sldMkLst>
        <pc:spChg chg="mod">
          <ac:chgData name="" userId="" providerId="" clId="Web-{8D3B3BBE-FE99-4203-AA8D-BF92C34D5218}" dt="2026-03-05T10:33:06.685" v="1" actId="34807"/>
          <ac:spMkLst>
            <pc:docMk/>
            <pc:sldMk cId="3969963847" sldId="2566"/>
            <ac:spMk id="2" creationId="{26F0D5E3-9BF7-80C5-1F9F-47859AF717F5}"/>
          </ac:spMkLst>
        </pc:spChg>
        <pc:spChg chg="mod">
          <ac:chgData name="" userId="" providerId="" clId="Web-{8D3B3BBE-FE99-4203-AA8D-BF92C34D5218}" dt="2026-03-05T10:33:06.685" v="1" actId="34807"/>
          <ac:spMkLst>
            <pc:docMk/>
            <pc:sldMk cId="3969963847" sldId="2566"/>
            <ac:spMk id="3" creationId="{C117CB87-00B2-725F-F2D2-6BFF79BB8249}"/>
          </ac:spMkLst>
        </pc:spChg>
        <pc:spChg chg="mod">
          <ac:chgData name="" userId="" providerId="" clId="Web-{8D3B3BBE-FE99-4203-AA8D-BF92C34D5218}" dt="2026-03-05T10:33:06.685" v="1" actId="34807"/>
          <ac:spMkLst>
            <pc:docMk/>
            <pc:sldMk cId="3969963847" sldId="2566"/>
            <ac:spMk id="4" creationId="{372449DC-C845-84AC-329F-5F53B618A8A7}"/>
          </ac:spMkLst>
        </pc:spChg>
        <pc:spChg chg="mod">
          <ac:chgData name="" userId="" providerId="" clId="Web-{8D3B3BBE-FE99-4203-AA8D-BF92C34D5218}" dt="2026-03-05T10:33:06.685" v="1" actId="34807"/>
          <ac:spMkLst>
            <pc:docMk/>
            <pc:sldMk cId="3969963847" sldId="2566"/>
            <ac:spMk id="5" creationId="{CB31F94A-CBE6-8F2C-BF91-A7CD44CF0136}"/>
          </ac:spMkLst>
        </pc:spChg>
        <pc:spChg chg="mod">
          <ac:chgData name="" userId="" providerId="" clId="Web-{8D3B3BBE-FE99-4203-AA8D-BF92C34D5218}" dt="2026-03-05T10:33:06.685" v="1" actId="34807"/>
          <ac:spMkLst>
            <pc:docMk/>
            <pc:sldMk cId="3969963847" sldId="2566"/>
            <ac:spMk id="7" creationId="{D9F66CCD-DD3C-C213-7A74-9F22E41DBD88}"/>
          </ac:spMkLst>
        </pc:spChg>
        <pc:picChg chg="mod">
          <ac:chgData name="" userId="" providerId="" clId="Web-{8D3B3BBE-FE99-4203-AA8D-BF92C34D5218}" dt="2026-03-05T10:33:06.685" v="1" actId="34807"/>
          <ac:picMkLst>
            <pc:docMk/>
            <pc:sldMk cId="3969963847" sldId="2566"/>
            <ac:picMk id="8" creationId="{45487622-F71B-4B12-A94D-7ACAB5D6B359}"/>
          </ac:picMkLst>
        </pc:picChg>
      </pc:sldChg>
      <pc:sldChg chg="modSp add mod modTransition modClrScheme addAnim chgLayout">
        <pc:chgData name="" userId="" providerId="" clId="Web-{8D3B3BBE-FE99-4203-AA8D-BF92C34D5218}" dt="2026-03-05T10:33:06.685" v="10" actId="34807"/>
        <pc:sldMkLst>
          <pc:docMk/>
          <pc:sldMk cId="2966308871" sldId="2567"/>
        </pc:sldMkLst>
        <pc:spChg chg="mod">
          <ac:chgData name="" userId="" providerId="" clId="Web-{8D3B3BBE-FE99-4203-AA8D-BF92C34D5218}" dt="2026-03-05T10:33:06.685" v="1" actId="34807"/>
          <ac:spMkLst>
            <pc:docMk/>
            <pc:sldMk cId="2966308871" sldId="2567"/>
            <ac:spMk id="2" creationId="{B3807021-C021-91B4-A9E6-4525B5279B62}"/>
          </ac:spMkLst>
        </pc:spChg>
        <pc:spChg chg="mod">
          <ac:chgData name="" userId="" providerId="" clId="Web-{8D3B3BBE-FE99-4203-AA8D-BF92C34D5218}" dt="2026-03-05T10:33:06.685" v="1" actId="34807"/>
          <ac:spMkLst>
            <pc:docMk/>
            <pc:sldMk cId="2966308871" sldId="2567"/>
            <ac:spMk id="4" creationId="{BAE4466B-3B80-789A-BB73-7A8CC658D463}"/>
          </ac:spMkLst>
        </pc:spChg>
        <pc:spChg chg="mod">
          <ac:chgData name="" userId="" providerId="" clId="Web-{8D3B3BBE-FE99-4203-AA8D-BF92C34D5218}" dt="2026-03-05T10:33:06.685" v="1" actId="34807"/>
          <ac:spMkLst>
            <pc:docMk/>
            <pc:sldMk cId="2966308871" sldId="2567"/>
            <ac:spMk id="6" creationId="{45352668-91E6-2178-DE00-6624BB2F379F}"/>
          </ac:spMkLst>
        </pc:spChg>
        <pc:spChg chg="mod">
          <ac:chgData name="" userId="" providerId="" clId="Web-{8D3B3BBE-FE99-4203-AA8D-BF92C34D5218}" dt="2026-03-05T10:33:06.685" v="1" actId="34807"/>
          <ac:spMkLst>
            <pc:docMk/>
            <pc:sldMk cId="2966308871" sldId="2567"/>
            <ac:spMk id="7" creationId="{6DA5DDD7-D4BA-8767-77B7-6C130001B37A}"/>
          </ac:spMkLst>
        </pc:spChg>
      </pc:sldChg>
      <pc:sldChg chg="modSp add mod modTransition modClrScheme addAnim chgLayout">
        <pc:chgData name="" userId="" providerId="" clId="Web-{8D3B3BBE-FE99-4203-AA8D-BF92C34D5218}" dt="2026-03-05T10:33:06.685" v="11" actId="34807"/>
        <pc:sldMkLst>
          <pc:docMk/>
          <pc:sldMk cId="2410720167" sldId="2568"/>
        </pc:sldMkLst>
        <pc:spChg chg="mod">
          <ac:chgData name="" userId="" providerId="" clId="Web-{8D3B3BBE-FE99-4203-AA8D-BF92C34D5218}" dt="2026-03-05T10:33:06.685" v="1" actId="34807"/>
          <ac:spMkLst>
            <pc:docMk/>
            <pc:sldMk cId="2410720167" sldId="2568"/>
            <ac:spMk id="2" creationId="{2F0873AE-F839-0DF5-920E-5426580DA2EB}"/>
          </ac:spMkLst>
        </pc:spChg>
        <pc:spChg chg="mod">
          <ac:chgData name="" userId="" providerId="" clId="Web-{8D3B3BBE-FE99-4203-AA8D-BF92C34D5218}" dt="2026-03-05T10:33:06.685" v="1" actId="34807"/>
          <ac:spMkLst>
            <pc:docMk/>
            <pc:sldMk cId="2410720167" sldId="2568"/>
            <ac:spMk id="3" creationId="{B4E5C04F-91AC-72E2-7B1F-FD2920E8FF9B}"/>
          </ac:spMkLst>
        </pc:spChg>
        <pc:spChg chg="mod">
          <ac:chgData name="" userId="" providerId="" clId="Web-{8D3B3BBE-FE99-4203-AA8D-BF92C34D5218}" dt="2026-03-05T10:33:06.685" v="1" actId="34807"/>
          <ac:spMkLst>
            <pc:docMk/>
            <pc:sldMk cId="2410720167" sldId="2568"/>
            <ac:spMk id="4" creationId="{3537E968-DF4E-A71A-EB52-ABF3FC41A51F}"/>
          </ac:spMkLst>
        </pc:spChg>
        <pc:spChg chg="mod">
          <ac:chgData name="" userId="" providerId="" clId="Web-{8D3B3BBE-FE99-4203-AA8D-BF92C34D5218}" dt="2026-03-05T10:33:06.685" v="1" actId="34807"/>
          <ac:spMkLst>
            <pc:docMk/>
            <pc:sldMk cId="2410720167" sldId="2568"/>
            <ac:spMk id="5" creationId="{9CA9C2EA-205E-059B-2FA0-19EDB2221AB1}"/>
          </ac:spMkLst>
        </pc:spChg>
        <pc:spChg chg="mod">
          <ac:chgData name="" userId="" providerId="" clId="Web-{8D3B3BBE-FE99-4203-AA8D-BF92C34D5218}" dt="2026-03-05T10:33:06.685" v="1" actId="34807"/>
          <ac:spMkLst>
            <pc:docMk/>
            <pc:sldMk cId="2410720167" sldId="2568"/>
            <ac:spMk id="7" creationId="{04B8D488-DF2A-3F7A-24D5-FB1D366E87FD}"/>
          </ac:spMkLst>
        </pc:spChg>
        <pc:picChg chg="mod">
          <ac:chgData name="" userId="" providerId="" clId="Web-{8D3B3BBE-FE99-4203-AA8D-BF92C34D5218}" dt="2026-03-05T10:33:06.685" v="1" actId="34807"/>
          <ac:picMkLst>
            <pc:docMk/>
            <pc:sldMk cId="2410720167" sldId="2568"/>
            <ac:picMk id="8" creationId="{86ECAEB4-0B86-4647-B8CA-5B1E7E39D6AB}"/>
          </ac:picMkLst>
        </pc:picChg>
      </pc:sldChg>
      <pc:sldChg chg="modSp add mod modTransition modClrScheme addAnim chgLayout">
        <pc:chgData name="" userId="" providerId="" clId="Web-{8D3B3BBE-FE99-4203-AA8D-BF92C34D5218}" dt="2026-03-05T10:33:06.685" v="12" actId="34807"/>
        <pc:sldMkLst>
          <pc:docMk/>
          <pc:sldMk cId="3552757720" sldId="2569"/>
        </pc:sldMkLst>
        <pc:spChg chg="mod">
          <ac:chgData name="" userId="" providerId="" clId="Web-{8D3B3BBE-FE99-4203-AA8D-BF92C34D5218}" dt="2026-03-05T10:33:06.685" v="1" actId="34807"/>
          <ac:spMkLst>
            <pc:docMk/>
            <pc:sldMk cId="3552757720" sldId="2569"/>
            <ac:spMk id="2" creationId="{73068F88-5657-8BB5-80FD-0E3FE4620E6B}"/>
          </ac:spMkLst>
        </pc:spChg>
        <pc:spChg chg="mod">
          <ac:chgData name="" userId="" providerId="" clId="Web-{8D3B3BBE-FE99-4203-AA8D-BF92C34D5218}" dt="2026-03-05T10:33:06.685" v="1" actId="34807"/>
          <ac:spMkLst>
            <pc:docMk/>
            <pc:sldMk cId="3552757720" sldId="2569"/>
            <ac:spMk id="4" creationId="{7C67A8CD-8509-0E1A-9744-F59E490B1FB5}"/>
          </ac:spMkLst>
        </pc:spChg>
        <pc:spChg chg="mod">
          <ac:chgData name="" userId="" providerId="" clId="Web-{8D3B3BBE-FE99-4203-AA8D-BF92C34D5218}" dt="2026-03-05T10:33:06.685" v="1" actId="34807"/>
          <ac:spMkLst>
            <pc:docMk/>
            <pc:sldMk cId="3552757720" sldId="2569"/>
            <ac:spMk id="6" creationId="{BEBC8FD1-30FE-CEEB-20FC-DAD0823384C3}"/>
          </ac:spMkLst>
        </pc:spChg>
        <pc:spChg chg="mod">
          <ac:chgData name="" userId="" providerId="" clId="Web-{8D3B3BBE-FE99-4203-AA8D-BF92C34D5218}" dt="2026-03-05T10:33:06.685" v="1" actId="34807"/>
          <ac:spMkLst>
            <pc:docMk/>
            <pc:sldMk cId="3552757720" sldId="2569"/>
            <ac:spMk id="7" creationId="{3A61E8EA-64B4-5EC0-487B-60A0E00E71CF}"/>
          </ac:spMkLst>
        </pc:spChg>
      </pc:sldChg>
      <pc:sldChg chg="modSp add mod modTransition modClrScheme addAnim chgLayout">
        <pc:chgData name="" userId="" providerId="" clId="Web-{8D3B3BBE-FE99-4203-AA8D-BF92C34D5218}" dt="2026-03-05T10:33:06.685" v="13" actId="34807"/>
        <pc:sldMkLst>
          <pc:docMk/>
          <pc:sldMk cId="4059293530" sldId="2570"/>
        </pc:sldMkLst>
        <pc:spChg chg="mod">
          <ac:chgData name="" userId="" providerId="" clId="Web-{8D3B3BBE-FE99-4203-AA8D-BF92C34D5218}" dt="2026-03-05T10:33:06.685" v="1" actId="34807"/>
          <ac:spMkLst>
            <pc:docMk/>
            <pc:sldMk cId="4059293530" sldId="2570"/>
            <ac:spMk id="2" creationId="{1DA07AD1-7BFB-DCB5-CC21-2DA39EB159EF}"/>
          </ac:spMkLst>
        </pc:spChg>
        <pc:spChg chg="mod">
          <ac:chgData name="" userId="" providerId="" clId="Web-{8D3B3BBE-FE99-4203-AA8D-BF92C34D5218}" dt="2026-03-05T10:33:06.685" v="1" actId="34807"/>
          <ac:spMkLst>
            <pc:docMk/>
            <pc:sldMk cId="4059293530" sldId="2570"/>
            <ac:spMk id="3" creationId="{309167D0-D47D-E5A1-CB63-AB3E3767A90F}"/>
          </ac:spMkLst>
        </pc:spChg>
        <pc:spChg chg="mod">
          <ac:chgData name="" userId="" providerId="" clId="Web-{8D3B3BBE-FE99-4203-AA8D-BF92C34D5218}" dt="2026-03-05T10:33:06.685" v="1" actId="34807"/>
          <ac:spMkLst>
            <pc:docMk/>
            <pc:sldMk cId="4059293530" sldId="2570"/>
            <ac:spMk id="4" creationId="{CAA599B3-BC98-9346-53D3-E5AA47A45D36}"/>
          </ac:spMkLst>
        </pc:spChg>
        <pc:spChg chg="mod">
          <ac:chgData name="" userId="" providerId="" clId="Web-{8D3B3BBE-FE99-4203-AA8D-BF92C34D5218}" dt="2026-03-05T10:33:06.685" v="1" actId="34807"/>
          <ac:spMkLst>
            <pc:docMk/>
            <pc:sldMk cId="4059293530" sldId="2570"/>
            <ac:spMk id="5" creationId="{2A8536EB-6F6A-243D-0790-BB3947DB622A}"/>
          </ac:spMkLst>
        </pc:spChg>
        <pc:spChg chg="mod">
          <ac:chgData name="" userId="" providerId="" clId="Web-{8D3B3BBE-FE99-4203-AA8D-BF92C34D5218}" dt="2026-03-05T10:33:06.685" v="1" actId="34807"/>
          <ac:spMkLst>
            <pc:docMk/>
            <pc:sldMk cId="4059293530" sldId="2570"/>
            <ac:spMk id="7" creationId="{7A5C4E18-2F88-A9DF-69F4-41FACC64DCB8}"/>
          </ac:spMkLst>
        </pc:spChg>
        <pc:picChg chg="mod ord">
          <ac:chgData name="" userId="" providerId="" clId="Web-{8D3B3BBE-FE99-4203-AA8D-BF92C34D5218}" dt="2026-03-05T10:33:06.685" v="1" actId="34807"/>
          <ac:picMkLst>
            <pc:docMk/>
            <pc:sldMk cId="4059293530" sldId="2570"/>
            <ac:picMk id="8" creationId="{C5FD483B-CC91-4716-800B-14F3E48EE1CF}"/>
          </ac:picMkLst>
        </pc:picChg>
      </pc:sldChg>
      <pc:sldChg chg="modSp add mod modTransition modClrScheme addAnim chgLayout">
        <pc:chgData name="" userId="" providerId="" clId="Web-{8D3B3BBE-FE99-4203-AA8D-BF92C34D5218}" dt="2026-03-05T10:33:06.685" v="14" actId="34807"/>
        <pc:sldMkLst>
          <pc:docMk/>
          <pc:sldMk cId="907164200" sldId="2571"/>
        </pc:sldMkLst>
        <pc:spChg chg="mod">
          <ac:chgData name="" userId="" providerId="" clId="Web-{8D3B3BBE-FE99-4203-AA8D-BF92C34D5218}" dt="2026-03-05T10:33:06.685" v="1" actId="34807"/>
          <ac:spMkLst>
            <pc:docMk/>
            <pc:sldMk cId="907164200" sldId="2571"/>
            <ac:spMk id="2" creationId="{C9E1D04E-89DB-9BE1-C287-D4E213FCC59A}"/>
          </ac:spMkLst>
        </pc:spChg>
        <pc:spChg chg="mod">
          <ac:chgData name="" userId="" providerId="" clId="Web-{8D3B3BBE-FE99-4203-AA8D-BF92C34D5218}" dt="2026-03-05T10:33:06.685" v="1" actId="34807"/>
          <ac:spMkLst>
            <pc:docMk/>
            <pc:sldMk cId="907164200" sldId="2571"/>
            <ac:spMk id="4" creationId="{D44B5A5F-B5C8-B2E5-8B22-71AE386280A3}"/>
          </ac:spMkLst>
        </pc:spChg>
        <pc:spChg chg="mod">
          <ac:chgData name="" userId="" providerId="" clId="Web-{8D3B3BBE-FE99-4203-AA8D-BF92C34D5218}" dt="2026-03-05T10:33:06.685" v="1" actId="34807"/>
          <ac:spMkLst>
            <pc:docMk/>
            <pc:sldMk cId="907164200" sldId="2571"/>
            <ac:spMk id="6" creationId="{E58BF6CA-8C96-E73B-7CAD-CB54319BF0DE}"/>
          </ac:spMkLst>
        </pc:spChg>
        <pc:spChg chg="mod">
          <ac:chgData name="" userId="" providerId="" clId="Web-{8D3B3BBE-FE99-4203-AA8D-BF92C34D5218}" dt="2026-03-05T10:33:06.685" v="1" actId="34807"/>
          <ac:spMkLst>
            <pc:docMk/>
            <pc:sldMk cId="907164200" sldId="2571"/>
            <ac:spMk id="7" creationId="{775E4BF3-19A7-71C3-47EA-D36CE43E4A51}"/>
          </ac:spMkLst>
        </pc:spChg>
      </pc:sldChg>
      <pc:sldChg chg="modSp add mod modTransition modClrScheme addAnim chgLayout">
        <pc:chgData name="" userId="" providerId="" clId="Web-{8D3B3BBE-FE99-4203-AA8D-BF92C34D5218}" dt="2026-03-05T10:33:06.685" v="15" actId="34807"/>
        <pc:sldMkLst>
          <pc:docMk/>
          <pc:sldMk cId="3001021673" sldId="2572"/>
        </pc:sldMkLst>
        <pc:spChg chg="mod">
          <ac:chgData name="" userId="" providerId="" clId="Web-{8D3B3BBE-FE99-4203-AA8D-BF92C34D5218}" dt="2026-03-05T10:33:06.685" v="1" actId="34807"/>
          <ac:spMkLst>
            <pc:docMk/>
            <pc:sldMk cId="3001021673" sldId="2572"/>
            <ac:spMk id="2" creationId="{C6890AED-CF52-5906-D3CA-12ADC90C32A9}"/>
          </ac:spMkLst>
        </pc:spChg>
        <pc:spChg chg="mod">
          <ac:chgData name="" userId="" providerId="" clId="Web-{8D3B3BBE-FE99-4203-AA8D-BF92C34D5218}" dt="2026-03-05T10:33:06.685" v="1" actId="34807"/>
          <ac:spMkLst>
            <pc:docMk/>
            <pc:sldMk cId="3001021673" sldId="2572"/>
            <ac:spMk id="3" creationId="{FCCD9621-79B4-ED13-98AE-791576B322AE}"/>
          </ac:spMkLst>
        </pc:spChg>
        <pc:spChg chg="mod">
          <ac:chgData name="" userId="" providerId="" clId="Web-{8D3B3BBE-FE99-4203-AA8D-BF92C34D5218}" dt="2026-03-05T10:33:06.685" v="1" actId="34807"/>
          <ac:spMkLst>
            <pc:docMk/>
            <pc:sldMk cId="3001021673" sldId="2572"/>
            <ac:spMk id="4" creationId="{612B3B21-EBCC-846B-5090-35BF97224FD6}"/>
          </ac:spMkLst>
        </pc:spChg>
        <pc:spChg chg="mod">
          <ac:chgData name="" userId="" providerId="" clId="Web-{8D3B3BBE-FE99-4203-AA8D-BF92C34D5218}" dt="2026-03-05T10:33:06.685" v="1" actId="34807"/>
          <ac:spMkLst>
            <pc:docMk/>
            <pc:sldMk cId="3001021673" sldId="2572"/>
            <ac:spMk id="5" creationId="{9F12E684-791E-9BCF-EC9B-7950F69FCA7F}"/>
          </ac:spMkLst>
        </pc:spChg>
        <pc:spChg chg="mod">
          <ac:chgData name="" userId="" providerId="" clId="Web-{8D3B3BBE-FE99-4203-AA8D-BF92C34D5218}" dt="2026-03-05T10:33:06.685" v="1" actId="34807"/>
          <ac:spMkLst>
            <pc:docMk/>
            <pc:sldMk cId="3001021673" sldId="2572"/>
            <ac:spMk id="7" creationId="{A9BF5447-C78A-CAB9-4437-5072A2798029}"/>
          </ac:spMkLst>
        </pc:spChg>
        <pc:picChg chg="mod">
          <ac:chgData name="" userId="" providerId="" clId="Web-{8D3B3BBE-FE99-4203-AA8D-BF92C34D5218}" dt="2026-03-05T10:33:06.685" v="1" actId="34807"/>
          <ac:picMkLst>
            <pc:docMk/>
            <pc:sldMk cId="3001021673" sldId="2572"/>
            <ac:picMk id="8" creationId="{9CB19D03-9151-47F4-901E-369ABDAC0531}"/>
          </ac:picMkLst>
        </pc:picChg>
      </pc:sldChg>
      <pc:sldChg chg="modSp add mod modTransition modClrScheme addAnim chgLayout">
        <pc:chgData name="" userId="" providerId="" clId="Web-{8D3B3BBE-FE99-4203-AA8D-BF92C34D5218}" dt="2026-03-05T10:33:06.685" v="16" actId="34807"/>
        <pc:sldMkLst>
          <pc:docMk/>
          <pc:sldMk cId="3638861727" sldId="2573"/>
        </pc:sldMkLst>
        <pc:spChg chg="mod">
          <ac:chgData name="" userId="" providerId="" clId="Web-{8D3B3BBE-FE99-4203-AA8D-BF92C34D5218}" dt="2026-03-05T10:33:06.685" v="1" actId="34807"/>
          <ac:spMkLst>
            <pc:docMk/>
            <pc:sldMk cId="3638861727" sldId="2573"/>
            <ac:spMk id="2" creationId="{1D9EC83C-6302-14AE-1875-F749CC1E8976}"/>
          </ac:spMkLst>
        </pc:spChg>
        <pc:spChg chg="mod">
          <ac:chgData name="" userId="" providerId="" clId="Web-{8D3B3BBE-FE99-4203-AA8D-BF92C34D5218}" dt="2026-03-05T10:33:06.685" v="1" actId="34807"/>
          <ac:spMkLst>
            <pc:docMk/>
            <pc:sldMk cId="3638861727" sldId="2573"/>
            <ac:spMk id="4" creationId="{69380A3D-8C6A-28F1-31F3-87ED33DD8EB7}"/>
          </ac:spMkLst>
        </pc:spChg>
        <pc:spChg chg="mod">
          <ac:chgData name="" userId="" providerId="" clId="Web-{8D3B3BBE-FE99-4203-AA8D-BF92C34D5218}" dt="2026-03-05T10:33:06.685" v="1" actId="34807"/>
          <ac:spMkLst>
            <pc:docMk/>
            <pc:sldMk cId="3638861727" sldId="2573"/>
            <ac:spMk id="6" creationId="{3DD5716A-3696-50A0-9B00-7E8E6CD1442E}"/>
          </ac:spMkLst>
        </pc:spChg>
        <pc:spChg chg="mod">
          <ac:chgData name="" userId="" providerId="" clId="Web-{8D3B3BBE-FE99-4203-AA8D-BF92C34D5218}" dt="2026-03-05T10:33:06.685" v="1" actId="34807"/>
          <ac:spMkLst>
            <pc:docMk/>
            <pc:sldMk cId="3638861727" sldId="2573"/>
            <ac:spMk id="7" creationId="{60E5413D-AB1C-2DA6-B390-C6D129279927}"/>
          </ac:spMkLst>
        </pc:spChg>
      </pc:sldChg>
      <pc:sldChg chg="modSp add mod modTransition modClrScheme addAnim chgLayout">
        <pc:chgData name="" userId="" providerId="" clId="Web-{8D3B3BBE-FE99-4203-AA8D-BF92C34D5218}" dt="2026-03-05T10:33:06.685" v="17" actId="34807"/>
        <pc:sldMkLst>
          <pc:docMk/>
          <pc:sldMk cId="2362608723" sldId="2574"/>
        </pc:sldMkLst>
        <pc:spChg chg="mod">
          <ac:chgData name="" userId="" providerId="" clId="Web-{8D3B3BBE-FE99-4203-AA8D-BF92C34D5218}" dt="2026-03-05T10:33:06.685" v="1" actId="34807"/>
          <ac:spMkLst>
            <pc:docMk/>
            <pc:sldMk cId="2362608723" sldId="2574"/>
            <ac:spMk id="2" creationId="{78125683-2211-116A-F338-7913ED3DFF69}"/>
          </ac:spMkLst>
        </pc:spChg>
        <pc:spChg chg="mod">
          <ac:chgData name="" userId="" providerId="" clId="Web-{8D3B3BBE-FE99-4203-AA8D-BF92C34D5218}" dt="2026-03-05T10:33:06.685" v="1" actId="34807"/>
          <ac:spMkLst>
            <pc:docMk/>
            <pc:sldMk cId="2362608723" sldId="2574"/>
            <ac:spMk id="3" creationId="{4EF6B8F8-1D59-76AD-ED94-C39AAFD13C60}"/>
          </ac:spMkLst>
        </pc:spChg>
        <pc:spChg chg="mod">
          <ac:chgData name="" userId="" providerId="" clId="Web-{8D3B3BBE-FE99-4203-AA8D-BF92C34D5218}" dt="2026-03-05T10:33:06.685" v="1" actId="34807"/>
          <ac:spMkLst>
            <pc:docMk/>
            <pc:sldMk cId="2362608723" sldId="2574"/>
            <ac:spMk id="4" creationId="{B989282E-A45D-6466-1A44-DB532A4D571A}"/>
          </ac:spMkLst>
        </pc:spChg>
        <pc:spChg chg="mod">
          <ac:chgData name="" userId="" providerId="" clId="Web-{8D3B3BBE-FE99-4203-AA8D-BF92C34D5218}" dt="2026-03-05T10:33:06.685" v="1" actId="34807"/>
          <ac:spMkLst>
            <pc:docMk/>
            <pc:sldMk cId="2362608723" sldId="2574"/>
            <ac:spMk id="5" creationId="{33A36D5B-6F1E-58DF-2572-F737FC2F6EB9}"/>
          </ac:spMkLst>
        </pc:spChg>
        <pc:spChg chg="mod">
          <ac:chgData name="" userId="" providerId="" clId="Web-{8D3B3BBE-FE99-4203-AA8D-BF92C34D5218}" dt="2026-03-05T10:33:06.685" v="1" actId="34807"/>
          <ac:spMkLst>
            <pc:docMk/>
            <pc:sldMk cId="2362608723" sldId="2574"/>
            <ac:spMk id="7" creationId="{A787306E-2CF2-2F9F-23E8-4744CA214BA7}"/>
          </ac:spMkLst>
        </pc:spChg>
        <pc:picChg chg="mod ord">
          <ac:chgData name="" userId="" providerId="" clId="Web-{8D3B3BBE-FE99-4203-AA8D-BF92C34D5218}" dt="2026-03-05T10:33:06.685" v="1" actId="34807"/>
          <ac:picMkLst>
            <pc:docMk/>
            <pc:sldMk cId="2362608723" sldId="2574"/>
            <ac:picMk id="8" creationId="{26D26D6B-2A31-464E-94BB-5D310146282D}"/>
          </ac:picMkLst>
        </pc:picChg>
      </pc:sldChg>
      <pc:sldChg chg="modSp add mod modTransition modClrScheme addAnim chgLayout">
        <pc:chgData name="" userId="" providerId="" clId="Web-{8D3B3BBE-FE99-4203-AA8D-BF92C34D5218}" dt="2026-03-05T10:33:06.685" v="18" actId="34807"/>
        <pc:sldMkLst>
          <pc:docMk/>
          <pc:sldMk cId="3518214922" sldId="2575"/>
        </pc:sldMkLst>
        <pc:spChg chg="mod">
          <ac:chgData name="" userId="" providerId="" clId="Web-{8D3B3BBE-FE99-4203-AA8D-BF92C34D5218}" dt="2026-03-05T10:33:06.685" v="1" actId="34807"/>
          <ac:spMkLst>
            <pc:docMk/>
            <pc:sldMk cId="3518214922" sldId="2575"/>
            <ac:spMk id="2" creationId="{83B640B2-08EF-8E10-2760-FBB8587E828F}"/>
          </ac:spMkLst>
        </pc:spChg>
        <pc:spChg chg="mod">
          <ac:chgData name="" userId="" providerId="" clId="Web-{8D3B3BBE-FE99-4203-AA8D-BF92C34D5218}" dt="2026-03-05T10:33:06.685" v="1" actId="34807"/>
          <ac:spMkLst>
            <pc:docMk/>
            <pc:sldMk cId="3518214922" sldId="2575"/>
            <ac:spMk id="4" creationId="{315775B4-AE2A-482A-6225-21B5CBD860C2}"/>
          </ac:spMkLst>
        </pc:spChg>
        <pc:spChg chg="mod">
          <ac:chgData name="" userId="" providerId="" clId="Web-{8D3B3BBE-FE99-4203-AA8D-BF92C34D5218}" dt="2026-03-05T10:33:06.685" v="1" actId="34807"/>
          <ac:spMkLst>
            <pc:docMk/>
            <pc:sldMk cId="3518214922" sldId="2575"/>
            <ac:spMk id="6" creationId="{E6563404-A441-24D9-18EC-E3DF0FE1C61C}"/>
          </ac:spMkLst>
        </pc:spChg>
        <pc:spChg chg="mod">
          <ac:chgData name="" userId="" providerId="" clId="Web-{8D3B3BBE-FE99-4203-AA8D-BF92C34D5218}" dt="2026-03-05T10:33:06.685" v="1" actId="34807"/>
          <ac:spMkLst>
            <pc:docMk/>
            <pc:sldMk cId="3518214922" sldId="2575"/>
            <ac:spMk id="7" creationId="{7FC6D771-3C5E-FEF0-9324-1B0DDD65627D}"/>
          </ac:spMkLst>
        </pc:spChg>
      </pc:sldChg>
      <pc:sldChg chg="modSp add mod modTransition modClrScheme addAnim chgLayout">
        <pc:chgData name="" userId="" providerId="" clId="Web-{8D3B3BBE-FE99-4203-AA8D-BF92C34D5218}" dt="2026-03-05T10:33:06.685" v="19" actId="34807"/>
        <pc:sldMkLst>
          <pc:docMk/>
          <pc:sldMk cId="243040422" sldId="2576"/>
        </pc:sldMkLst>
        <pc:spChg chg="mod">
          <ac:chgData name="" userId="" providerId="" clId="Web-{8D3B3BBE-FE99-4203-AA8D-BF92C34D5218}" dt="2026-03-05T10:33:06.685" v="1" actId="34807"/>
          <ac:spMkLst>
            <pc:docMk/>
            <pc:sldMk cId="243040422" sldId="2576"/>
            <ac:spMk id="2" creationId="{817C0465-68A9-3E97-EDF3-B197C937CA22}"/>
          </ac:spMkLst>
        </pc:spChg>
        <pc:spChg chg="mod">
          <ac:chgData name="" userId="" providerId="" clId="Web-{8D3B3BBE-FE99-4203-AA8D-BF92C34D5218}" dt="2026-03-05T10:33:06.685" v="1" actId="34807"/>
          <ac:spMkLst>
            <pc:docMk/>
            <pc:sldMk cId="243040422" sldId="2576"/>
            <ac:spMk id="3" creationId="{579CC02B-19C0-BB4E-4404-943AAA531EE6}"/>
          </ac:spMkLst>
        </pc:spChg>
        <pc:spChg chg="mod">
          <ac:chgData name="" userId="" providerId="" clId="Web-{8D3B3BBE-FE99-4203-AA8D-BF92C34D5218}" dt="2026-03-05T10:33:06.685" v="1" actId="34807"/>
          <ac:spMkLst>
            <pc:docMk/>
            <pc:sldMk cId="243040422" sldId="2576"/>
            <ac:spMk id="4" creationId="{4C13EB4C-E130-2842-193A-4F509BE5F9B5}"/>
          </ac:spMkLst>
        </pc:spChg>
        <pc:spChg chg="mod">
          <ac:chgData name="" userId="" providerId="" clId="Web-{8D3B3BBE-FE99-4203-AA8D-BF92C34D5218}" dt="2026-03-05T10:33:06.685" v="1" actId="34807"/>
          <ac:spMkLst>
            <pc:docMk/>
            <pc:sldMk cId="243040422" sldId="2576"/>
            <ac:spMk id="5" creationId="{C1853296-A71E-296B-F1BD-8BEA9D23EF39}"/>
          </ac:spMkLst>
        </pc:spChg>
        <pc:spChg chg="mod">
          <ac:chgData name="" userId="" providerId="" clId="Web-{8D3B3BBE-FE99-4203-AA8D-BF92C34D5218}" dt="2026-03-05T10:33:06.685" v="1" actId="34807"/>
          <ac:spMkLst>
            <pc:docMk/>
            <pc:sldMk cId="243040422" sldId="2576"/>
            <ac:spMk id="7" creationId="{12621B98-F696-97BA-6DAE-2A31B23B1CDD}"/>
          </ac:spMkLst>
        </pc:spChg>
        <pc:picChg chg="mod ord">
          <ac:chgData name="" userId="" providerId="" clId="Web-{8D3B3BBE-FE99-4203-AA8D-BF92C34D5218}" dt="2026-03-05T10:33:06.685" v="1" actId="34807"/>
          <ac:picMkLst>
            <pc:docMk/>
            <pc:sldMk cId="243040422" sldId="2576"/>
            <ac:picMk id="8" creationId="{AF522D40-68BD-41D6-B930-5CBA4649696E}"/>
          </ac:picMkLst>
        </pc:picChg>
      </pc:sldChg>
      <pc:sldChg chg="modSp add mod modTransition modClrScheme addAnim chgLayout">
        <pc:chgData name="" userId="" providerId="" clId="Web-{8D3B3BBE-FE99-4203-AA8D-BF92C34D5218}" dt="2026-03-05T10:33:06.685" v="20" actId="34807"/>
        <pc:sldMkLst>
          <pc:docMk/>
          <pc:sldMk cId="208684455" sldId="2577"/>
        </pc:sldMkLst>
        <pc:spChg chg="mod">
          <ac:chgData name="" userId="" providerId="" clId="Web-{8D3B3BBE-FE99-4203-AA8D-BF92C34D5218}" dt="2026-03-05T10:33:06.685" v="1" actId="34807"/>
          <ac:spMkLst>
            <pc:docMk/>
            <pc:sldMk cId="208684455" sldId="2577"/>
            <ac:spMk id="2" creationId="{001FF924-F10D-06D4-C88A-92EE1718F1D2}"/>
          </ac:spMkLst>
        </pc:spChg>
        <pc:spChg chg="mod">
          <ac:chgData name="" userId="" providerId="" clId="Web-{8D3B3BBE-FE99-4203-AA8D-BF92C34D5218}" dt="2026-03-05T10:33:06.685" v="1" actId="34807"/>
          <ac:spMkLst>
            <pc:docMk/>
            <pc:sldMk cId="208684455" sldId="2577"/>
            <ac:spMk id="4" creationId="{3FE64D4C-F933-D6C0-181C-223D529507DB}"/>
          </ac:spMkLst>
        </pc:spChg>
        <pc:spChg chg="mod">
          <ac:chgData name="" userId="" providerId="" clId="Web-{8D3B3BBE-FE99-4203-AA8D-BF92C34D5218}" dt="2026-03-05T10:33:06.685" v="1" actId="34807"/>
          <ac:spMkLst>
            <pc:docMk/>
            <pc:sldMk cId="208684455" sldId="2577"/>
            <ac:spMk id="6" creationId="{811AA3A5-9279-9A7A-899C-5BB7055E2782}"/>
          </ac:spMkLst>
        </pc:spChg>
        <pc:spChg chg="mod">
          <ac:chgData name="" userId="" providerId="" clId="Web-{8D3B3BBE-FE99-4203-AA8D-BF92C34D5218}" dt="2026-03-05T10:33:06.685" v="1" actId="34807"/>
          <ac:spMkLst>
            <pc:docMk/>
            <pc:sldMk cId="208684455" sldId="2577"/>
            <ac:spMk id="7" creationId="{3019E8C3-221B-1DF3-9DD2-1D122EA7E01C}"/>
          </ac:spMkLst>
        </pc:spChg>
      </pc:sldChg>
      <pc:sldChg chg="modSp add mod modTransition modClrScheme addAnim chgLayout">
        <pc:chgData name="" userId="" providerId="" clId="Web-{8D3B3BBE-FE99-4203-AA8D-BF92C34D5218}" dt="2026-03-05T10:33:06.685" v="21" actId="34807"/>
        <pc:sldMkLst>
          <pc:docMk/>
          <pc:sldMk cId="2497758509" sldId="2578"/>
        </pc:sldMkLst>
        <pc:spChg chg="mod">
          <ac:chgData name="" userId="" providerId="" clId="Web-{8D3B3BBE-FE99-4203-AA8D-BF92C34D5218}" dt="2026-03-05T10:33:06.685" v="1" actId="34807"/>
          <ac:spMkLst>
            <pc:docMk/>
            <pc:sldMk cId="2497758509" sldId="2578"/>
            <ac:spMk id="2" creationId="{D978935B-8DDC-7A94-6C17-740802C8DBB7}"/>
          </ac:spMkLst>
        </pc:spChg>
        <pc:spChg chg="mod">
          <ac:chgData name="" userId="" providerId="" clId="Web-{8D3B3BBE-FE99-4203-AA8D-BF92C34D5218}" dt="2026-03-05T10:33:06.685" v="1" actId="34807"/>
          <ac:spMkLst>
            <pc:docMk/>
            <pc:sldMk cId="2497758509" sldId="2578"/>
            <ac:spMk id="3" creationId="{6C3A72F6-5721-197C-6C05-3168ECE37BEE}"/>
          </ac:spMkLst>
        </pc:spChg>
        <pc:spChg chg="mod">
          <ac:chgData name="" userId="" providerId="" clId="Web-{8D3B3BBE-FE99-4203-AA8D-BF92C34D5218}" dt="2026-03-05T10:33:06.685" v="1" actId="34807"/>
          <ac:spMkLst>
            <pc:docMk/>
            <pc:sldMk cId="2497758509" sldId="2578"/>
            <ac:spMk id="4" creationId="{8319587B-7F59-4C6F-DE00-684A97FE5C86}"/>
          </ac:spMkLst>
        </pc:spChg>
        <pc:spChg chg="mod">
          <ac:chgData name="" userId="" providerId="" clId="Web-{8D3B3BBE-FE99-4203-AA8D-BF92C34D5218}" dt="2026-03-05T10:33:06.685" v="1" actId="34807"/>
          <ac:spMkLst>
            <pc:docMk/>
            <pc:sldMk cId="2497758509" sldId="2578"/>
            <ac:spMk id="5" creationId="{B8B774B0-69C7-08FF-0430-04FCDF3A4924}"/>
          </ac:spMkLst>
        </pc:spChg>
        <pc:spChg chg="mod">
          <ac:chgData name="" userId="" providerId="" clId="Web-{8D3B3BBE-FE99-4203-AA8D-BF92C34D5218}" dt="2026-03-05T10:33:06.685" v="1" actId="34807"/>
          <ac:spMkLst>
            <pc:docMk/>
            <pc:sldMk cId="2497758509" sldId="2578"/>
            <ac:spMk id="7" creationId="{F554C800-1BDB-A524-01A9-151E54764685}"/>
          </ac:spMkLst>
        </pc:spChg>
        <pc:picChg chg="mod ord">
          <ac:chgData name="" userId="" providerId="" clId="Web-{8D3B3BBE-FE99-4203-AA8D-BF92C34D5218}" dt="2026-03-05T10:33:06.685" v="1" actId="34807"/>
          <ac:picMkLst>
            <pc:docMk/>
            <pc:sldMk cId="2497758509" sldId="2578"/>
            <ac:picMk id="8" creationId="{F629F35B-901A-49F8-8F70-7843E18B4537}"/>
          </ac:picMkLst>
        </pc:picChg>
      </pc:sldChg>
      <pc:sldChg chg="modSp add mod modTransition modClrScheme addAnim chgLayout">
        <pc:chgData name="" userId="" providerId="" clId="Web-{8D3B3BBE-FE99-4203-AA8D-BF92C34D5218}" dt="2026-03-05T10:33:06.685" v="22" actId="34807"/>
        <pc:sldMkLst>
          <pc:docMk/>
          <pc:sldMk cId="628176251" sldId="2579"/>
        </pc:sldMkLst>
        <pc:spChg chg="mod">
          <ac:chgData name="" userId="" providerId="" clId="Web-{8D3B3BBE-FE99-4203-AA8D-BF92C34D5218}" dt="2026-03-05T10:33:06.685" v="1" actId="34807"/>
          <ac:spMkLst>
            <pc:docMk/>
            <pc:sldMk cId="628176251" sldId="2579"/>
            <ac:spMk id="2" creationId="{0E9DCB7B-98E1-34CB-E0A6-9360529DE757}"/>
          </ac:spMkLst>
        </pc:spChg>
        <pc:spChg chg="mod">
          <ac:chgData name="" userId="" providerId="" clId="Web-{8D3B3BBE-FE99-4203-AA8D-BF92C34D5218}" dt="2026-03-05T10:33:06.685" v="1" actId="34807"/>
          <ac:spMkLst>
            <pc:docMk/>
            <pc:sldMk cId="628176251" sldId="2579"/>
            <ac:spMk id="3" creationId="{747C3500-4DAA-E2BC-30B8-B87EFA7AA2A5}"/>
          </ac:spMkLst>
        </pc:spChg>
        <pc:spChg chg="mod">
          <ac:chgData name="" userId="" providerId="" clId="Web-{8D3B3BBE-FE99-4203-AA8D-BF92C34D5218}" dt="2026-03-05T10:33:06.685" v="1" actId="34807"/>
          <ac:spMkLst>
            <pc:docMk/>
            <pc:sldMk cId="628176251" sldId="2579"/>
            <ac:spMk id="4" creationId="{0B386A98-B885-6476-41B6-C247FCE40E9F}"/>
          </ac:spMkLst>
        </pc:spChg>
        <pc:spChg chg="mod">
          <ac:chgData name="" userId="" providerId="" clId="Web-{8D3B3BBE-FE99-4203-AA8D-BF92C34D5218}" dt="2026-03-05T10:33:06.685" v="1" actId="34807"/>
          <ac:spMkLst>
            <pc:docMk/>
            <pc:sldMk cId="628176251" sldId="2579"/>
            <ac:spMk id="5" creationId="{CD41DA24-E3FC-1443-07DB-9E7537F84218}"/>
          </ac:spMkLst>
        </pc:spChg>
        <pc:spChg chg="mod">
          <ac:chgData name="" userId="" providerId="" clId="Web-{8D3B3BBE-FE99-4203-AA8D-BF92C34D5218}" dt="2026-03-05T10:33:06.685" v="1" actId="34807"/>
          <ac:spMkLst>
            <pc:docMk/>
            <pc:sldMk cId="628176251" sldId="2579"/>
            <ac:spMk id="7" creationId="{26178A7F-F502-9FDC-3BD2-43B016A318E5}"/>
          </ac:spMkLst>
        </pc:spChg>
        <pc:picChg chg="mod ord">
          <ac:chgData name="" userId="" providerId="" clId="Web-{8D3B3BBE-FE99-4203-AA8D-BF92C34D5218}" dt="2026-03-05T10:33:06.685" v="1" actId="34807"/>
          <ac:picMkLst>
            <pc:docMk/>
            <pc:sldMk cId="628176251" sldId="2579"/>
            <ac:picMk id="8" creationId="{D10CD40A-2584-4A1A-9020-0A3F149F34B3}"/>
          </ac:picMkLst>
        </pc:picChg>
      </pc:sldChg>
      <pc:sldChg chg="modSp add mod modTransition modClrScheme addAnim chgLayout">
        <pc:chgData name="" userId="" providerId="" clId="Web-{8D3B3BBE-FE99-4203-AA8D-BF92C34D5218}" dt="2026-03-05T10:33:06.701" v="23" actId="34807"/>
        <pc:sldMkLst>
          <pc:docMk/>
          <pc:sldMk cId="91673449" sldId="2580"/>
        </pc:sldMkLst>
        <pc:spChg chg="mod">
          <ac:chgData name="" userId="" providerId="" clId="Web-{8D3B3BBE-FE99-4203-AA8D-BF92C34D5218}" dt="2026-03-05T10:33:06.685" v="1" actId="34807"/>
          <ac:spMkLst>
            <pc:docMk/>
            <pc:sldMk cId="91673449" sldId="2580"/>
            <ac:spMk id="2" creationId="{697019CF-D2EA-0F53-73FA-E7C800DBCAB5}"/>
          </ac:spMkLst>
        </pc:spChg>
        <pc:spChg chg="mod">
          <ac:chgData name="" userId="" providerId="" clId="Web-{8D3B3BBE-FE99-4203-AA8D-BF92C34D5218}" dt="2026-03-05T10:33:06.685" v="1" actId="34807"/>
          <ac:spMkLst>
            <pc:docMk/>
            <pc:sldMk cId="91673449" sldId="2580"/>
            <ac:spMk id="4" creationId="{64A8E2C6-7431-9D67-EAD4-9EC9865DC94F}"/>
          </ac:spMkLst>
        </pc:spChg>
        <pc:spChg chg="mod">
          <ac:chgData name="" userId="" providerId="" clId="Web-{8D3B3BBE-FE99-4203-AA8D-BF92C34D5218}" dt="2026-03-05T10:33:06.685" v="1" actId="34807"/>
          <ac:spMkLst>
            <pc:docMk/>
            <pc:sldMk cId="91673449" sldId="2580"/>
            <ac:spMk id="6" creationId="{0A4E80DF-C2DC-5642-7FF6-170FA8746F33}"/>
          </ac:spMkLst>
        </pc:spChg>
        <pc:spChg chg="mod">
          <ac:chgData name="" userId="" providerId="" clId="Web-{8D3B3BBE-FE99-4203-AA8D-BF92C34D5218}" dt="2026-03-05T10:33:06.685" v="1" actId="34807"/>
          <ac:spMkLst>
            <pc:docMk/>
            <pc:sldMk cId="91673449" sldId="2580"/>
            <ac:spMk id="7" creationId="{F03A664E-AFE2-BA35-4618-7A9E5E846C5B}"/>
          </ac:spMkLst>
        </pc:spChg>
      </pc:sldChg>
      <pc:sldChg chg="modSp add mod modTransition modClrScheme addAnim chgLayout">
        <pc:chgData name="" userId="" providerId="" clId="Web-{8D3B3BBE-FE99-4203-AA8D-BF92C34D5218}" dt="2026-03-05T10:33:06.701" v="24" actId="34807"/>
        <pc:sldMkLst>
          <pc:docMk/>
          <pc:sldMk cId="982166068" sldId="2581"/>
        </pc:sldMkLst>
        <pc:spChg chg="mod">
          <ac:chgData name="" userId="" providerId="" clId="Web-{8D3B3BBE-FE99-4203-AA8D-BF92C34D5218}" dt="2026-03-05T10:33:06.685" v="1" actId="34807"/>
          <ac:spMkLst>
            <pc:docMk/>
            <pc:sldMk cId="982166068" sldId="2581"/>
            <ac:spMk id="2" creationId="{01039D3B-9673-3CF7-1E76-B5781B5CF2C7}"/>
          </ac:spMkLst>
        </pc:spChg>
        <pc:spChg chg="mod">
          <ac:chgData name="" userId="" providerId="" clId="Web-{8D3B3BBE-FE99-4203-AA8D-BF92C34D5218}" dt="2026-03-05T10:33:06.685" v="1" actId="34807"/>
          <ac:spMkLst>
            <pc:docMk/>
            <pc:sldMk cId="982166068" sldId="2581"/>
            <ac:spMk id="3" creationId="{2772D755-001B-E72D-CBDB-C786C2F1A96C}"/>
          </ac:spMkLst>
        </pc:spChg>
        <pc:spChg chg="mod">
          <ac:chgData name="" userId="" providerId="" clId="Web-{8D3B3BBE-FE99-4203-AA8D-BF92C34D5218}" dt="2026-03-05T10:33:06.685" v="1" actId="34807"/>
          <ac:spMkLst>
            <pc:docMk/>
            <pc:sldMk cId="982166068" sldId="2581"/>
            <ac:spMk id="4" creationId="{C4CB281F-0D16-EDB8-3991-81AED0331094}"/>
          </ac:spMkLst>
        </pc:spChg>
        <pc:spChg chg="mod">
          <ac:chgData name="" userId="" providerId="" clId="Web-{8D3B3BBE-FE99-4203-AA8D-BF92C34D5218}" dt="2026-03-05T10:33:06.685" v="1" actId="34807"/>
          <ac:spMkLst>
            <pc:docMk/>
            <pc:sldMk cId="982166068" sldId="2581"/>
            <ac:spMk id="5" creationId="{B7E858E8-BA02-0A89-E4C2-276D5A3A8630}"/>
          </ac:spMkLst>
        </pc:spChg>
        <pc:spChg chg="mod">
          <ac:chgData name="" userId="" providerId="" clId="Web-{8D3B3BBE-FE99-4203-AA8D-BF92C34D5218}" dt="2026-03-05T10:33:06.685" v="1" actId="34807"/>
          <ac:spMkLst>
            <pc:docMk/>
            <pc:sldMk cId="982166068" sldId="2581"/>
            <ac:spMk id="7" creationId="{31F826C8-E1BE-79B2-1B03-DF8D16D7C75E}"/>
          </ac:spMkLst>
        </pc:spChg>
        <pc:picChg chg="mod ord">
          <ac:chgData name="" userId="" providerId="" clId="Web-{8D3B3BBE-FE99-4203-AA8D-BF92C34D5218}" dt="2026-03-05T10:33:06.685" v="1" actId="34807"/>
          <ac:picMkLst>
            <pc:docMk/>
            <pc:sldMk cId="982166068" sldId="2581"/>
            <ac:picMk id="8" creationId="{9A8AF2E5-2A20-40B2-A2FB-E43A776D2CB6}"/>
          </ac:picMkLst>
        </pc:picChg>
      </pc:sldChg>
    </pc:docChg>
  </pc:docChgLst>
  <pc:docChgLst>
    <pc:chgData name="Justin Evans" userId="S::j.d.evans@uwtsd.ac.uk::2ee3c1af-825e-450d-8b1e-d59252291e99" providerId="AD" clId="Web-{DBBE55E7-1354-C927-EA0B-1DF8E0E58087}"/>
    <pc:docChg chg="modSld modMainMaster">
      <pc:chgData name="Justin Evans" userId="S::j.d.evans@uwtsd.ac.uk::2ee3c1af-825e-450d-8b1e-d59252291e99" providerId="AD" clId="Web-{DBBE55E7-1354-C927-EA0B-1DF8E0E58087}" dt="2026-03-05T13:37:22.887" v="78"/>
      <pc:docMkLst>
        <pc:docMk/>
      </pc:docMkLst>
      <pc:sldChg chg="mod setBg modNotes">
        <pc:chgData name="Justin Evans" userId="S::j.d.evans@uwtsd.ac.uk::2ee3c1af-825e-450d-8b1e-d59252291e99" providerId="AD" clId="Web-{DBBE55E7-1354-C927-EA0B-1DF8E0E58087}" dt="2026-03-05T13:33:32.456" v="40"/>
        <pc:sldMkLst>
          <pc:docMk/>
          <pc:sldMk cId="1451586349" sldId="2561"/>
        </pc:sldMkLst>
      </pc:sldChg>
      <pc:sldChg chg="mod setBg">
        <pc:chgData name="Justin Evans" userId="S::j.d.evans@uwtsd.ac.uk::2ee3c1af-825e-450d-8b1e-d59252291e99" providerId="AD" clId="Web-{DBBE55E7-1354-C927-EA0B-1DF8E0E58087}" dt="2026-03-05T13:27:37.997" v="32"/>
        <pc:sldMkLst>
          <pc:docMk/>
          <pc:sldMk cId="407119559" sldId="2562"/>
        </pc:sldMkLst>
      </pc:sldChg>
      <pc:sldChg chg="mod modNotes">
        <pc:chgData name="Justin Evans" userId="S::j.d.evans@uwtsd.ac.uk::2ee3c1af-825e-450d-8b1e-d59252291e99" providerId="AD" clId="Web-{DBBE55E7-1354-C927-EA0B-1DF8E0E58087}" dt="2026-03-05T13:37:22.887" v="78"/>
        <pc:sldMkLst>
          <pc:docMk/>
          <pc:sldMk cId="2451979193" sldId="2563"/>
        </pc:sldMkLst>
      </pc:sldChg>
      <pc:sldChg chg="mod setBg">
        <pc:chgData name="Justin Evans" userId="S::j.d.evans@uwtsd.ac.uk::2ee3c1af-825e-450d-8b1e-d59252291e99" providerId="AD" clId="Web-{DBBE55E7-1354-C927-EA0B-1DF8E0E58087}" dt="2026-03-05T13:27:55.779" v="33"/>
        <pc:sldMkLst>
          <pc:docMk/>
          <pc:sldMk cId="1483799989" sldId="2565"/>
        </pc:sldMkLst>
      </pc:sldChg>
      <pc:sldChg chg="mod">
        <pc:chgData name="Justin Evans" userId="S::j.d.evans@uwtsd.ac.uk::2ee3c1af-825e-450d-8b1e-d59252291e99" providerId="AD" clId="Web-{DBBE55E7-1354-C927-EA0B-1DF8E0E58087}" dt="2026-03-05T13:26:09.323" v="21"/>
        <pc:sldMkLst>
          <pc:docMk/>
          <pc:sldMk cId="3969963847" sldId="2566"/>
        </pc:sldMkLst>
      </pc:sldChg>
      <pc:sldChg chg="mod setBg">
        <pc:chgData name="Justin Evans" userId="S::j.d.evans@uwtsd.ac.uk::2ee3c1af-825e-450d-8b1e-d59252291e99" providerId="AD" clId="Web-{DBBE55E7-1354-C927-EA0B-1DF8E0E58087}" dt="2026-03-05T13:28:04.326" v="34"/>
        <pc:sldMkLst>
          <pc:docMk/>
          <pc:sldMk cId="2966308871" sldId="2567"/>
        </pc:sldMkLst>
      </pc:sldChg>
      <pc:sldChg chg="mod">
        <pc:chgData name="Justin Evans" userId="S::j.d.evans@uwtsd.ac.uk::2ee3c1af-825e-450d-8b1e-d59252291e99" providerId="AD" clId="Web-{DBBE55E7-1354-C927-EA0B-1DF8E0E58087}" dt="2026-03-05T13:26:09.323" v="21"/>
        <pc:sldMkLst>
          <pc:docMk/>
          <pc:sldMk cId="2410720167" sldId="2568"/>
        </pc:sldMkLst>
      </pc:sldChg>
      <pc:sldChg chg="mod setBg">
        <pc:chgData name="Justin Evans" userId="S::j.d.evans@uwtsd.ac.uk::2ee3c1af-825e-450d-8b1e-d59252291e99" providerId="AD" clId="Web-{DBBE55E7-1354-C927-EA0B-1DF8E0E58087}" dt="2026-03-05T13:28:14.326" v="35"/>
        <pc:sldMkLst>
          <pc:docMk/>
          <pc:sldMk cId="3552757720" sldId="2569"/>
        </pc:sldMkLst>
      </pc:sldChg>
      <pc:sldChg chg="modSp mod">
        <pc:chgData name="Justin Evans" userId="S::j.d.evans@uwtsd.ac.uk::2ee3c1af-825e-450d-8b1e-d59252291e99" providerId="AD" clId="Web-{DBBE55E7-1354-C927-EA0B-1DF8E0E58087}" dt="2026-03-05T13:26:09.323" v="21"/>
        <pc:sldMkLst>
          <pc:docMk/>
          <pc:sldMk cId="4059293530" sldId="2570"/>
        </pc:sldMkLst>
        <pc:spChg chg="mod">
          <ac:chgData name="Justin Evans" userId="S::j.d.evans@uwtsd.ac.uk::2ee3c1af-825e-450d-8b1e-d59252291e99" providerId="AD" clId="Web-{DBBE55E7-1354-C927-EA0B-1DF8E0E58087}" dt="2026-03-05T13:24:21.087" v="2" actId="20577"/>
          <ac:spMkLst>
            <pc:docMk/>
            <pc:sldMk cId="4059293530" sldId="2570"/>
            <ac:spMk id="7" creationId="{7A5C4E18-2F88-A9DF-69F4-41FACC64DCB8}"/>
          </ac:spMkLst>
        </pc:spChg>
      </pc:sldChg>
      <pc:sldChg chg="mod setBg">
        <pc:chgData name="Justin Evans" userId="S::j.d.evans@uwtsd.ac.uk::2ee3c1af-825e-450d-8b1e-d59252291e99" providerId="AD" clId="Web-{DBBE55E7-1354-C927-EA0B-1DF8E0E58087}" dt="2026-03-05T13:28:23.295" v="36"/>
        <pc:sldMkLst>
          <pc:docMk/>
          <pc:sldMk cId="907164200" sldId="2571"/>
        </pc:sldMkLst>
      </pc:sldChg>
      <pc:sldChg chg="mod">
        <pc:chgData name="Justin Evans" userId="S::j.d.evans@uwtsd.ac.uk::2ee3c1af-825e-450d-8b1e-d59252291e99" providerId="AD" clId="Web-{DBBE55E7-1354-C927-EA0B-1DF8E0E58087}" dt="2026-03-05T13:26:09.323" v="21"/>
        <pc:sldMkLst>
          <pc:docMk/>
          <pc:sldMk cId="3001021673" sldId="2572"/>
        </pc:sldMkLst>
      </pc:sldChg>
      <pc:sldChg chg="mod setBg">
        <pc:chgData name="Justin Evans" userId="S::j.d.evans@uwtsd.ac.uk::2ee3c1af-825e-450d-8b1e-d59252291e99" providerId="AD" clId="Web-{DBBE55E7-1354-C927-EA0B-1DF8E0E58087}" dt="2026-03-05T13:28:32.702" v="37"/>
        <pc:sldMkLst>
          <pc:docMk/>
          <pc:sldMk cId="3638861727" sldId="2573"/>
        </pc:sldMkLst>
      </pc:sldChg>
      <pc:sldChg chg="mod">
        <pc:chgData name="Justin Evans" userId="S::j.d.evans@uwtsd.ac.uk::2ee3c1af-825e-450d-8b1e-d59252291e99" providerId="AD" clId="Web-{DBBE55E7-1354-C927-EA0B-1DF8E0E58087}" dt="2026-03-05T13:26:09.323" v="21"/>
        <pc:sldMkLst>
          <pc:docMk/>
          <pc:sldMk cId="2362608723" sldId="2574"/>
        </pc:sldMkLst>
      </pc:sldChg>
      <pc:sldChg chg="mod setBg">
        <pc:chgData name="Justin Evans" userId="S::j.d.evans@uwtsd.ac.uk::2ee3c1af-825e-450d-8b1e-d59252291e99" providerId="AD" clId="Web-{DBBE55E7-1354-C927-EA0B-1DF8E0E58087}" dt="2026-03-05T13:28:37.202" v="38"/>
        <pc:sldMkLst>
          <pc:docMk/>
          <pc:sldMk cId="3518214922" sldId="2575"/>
        </pc:sldMkLst>
      </pc:sldChg>
      <pc:sldChg chg="mod">
        <pc:chgData name="Justin Evans" userId="S::j.d.evans@uwtsd.ac.uk::2ee3c1af-825e-450d-8b1e-d59252291e99" providerId="AD" clId="Web-{DBBE55E7-1354-C927-EA0B-1DF8E0E58087}" dt="2026-03-05T13:26:09.323" v="21"/>
        <pc:sldMkLst>
          <pc:docMk/>
          <pc:sldMk cId="243040422" sldId="2576"/>
        </pc:sldMkLst>
      </pc:sldChg>
      <pc:sldChg chg="mod setBg">
        <pc:chgData name="Justin Evans" userId="S::j.d.evans@uwtsd.ac.uk::2ee3c1af-825e-450d-8b1e-d59252291e99" providerId="AD" clId="Web-{DBBE55E7-1354-C927-EA0B-1DF8E0E58087}" dt="2026-03-05T13:28:45.686" v="39"/>
        <pc:sldMkLst>
          <pc:docMk/>
          <pc:sldMk cId="208684455" sldId="2577"/>
        </pc:sldMkLst>
      </pc:sldChg>
      <pc:sldChg chg="mod">
        <pc:chgData name="Justin Evans" userId="S::j.d.evans@uwtsd.ac.uk::2ee3c1af-825e-450d-8b1e-d59252291e99" providerId="AD" clId="Web-{DBBE55E7-1354-C927-EA0B-1DF8E0E58087}" dt="2026-03-05T13:26:09.323" v="21"/>
        <pc:sldMkLst>
          <pc:docMk/>
          <pc:sldMk cId="2497758509" sldId="2578"/>
        </pc:sldMkLst>
      </pc:sldChg>
      <pc:sldChg chg="mod">
        <pc:chgData name="Justin Evans" userId="S::j.d.evans@uwtsd.ac.uk::2ee3c1af-825e-450d-8b1e-d59252291e99" providerId="AD" clId="Web-{DBBE55E7-1354-C927-EA0B-1DF8E0E58087}" dt="2026-03-05T13:26:09.323" v="21"/>
        <pc:sldMkLst>
          <pc:docMk/>
          <pc:sldMk cId="628176251" sldId="2579"/>
        </pc:sldMkLst>
      </pc:sldChg>
      <pc:sldChg chg="addSp delSp modSp mod setBg">
        <pc:chgData name="Justin Evans" userId="S::j.d.evans@uwtsd.ac.uk::2ee3c1af-825e-450d-8b1e-d59252291e99" providerId="AD" clId="Web-{DBBE55E7-1354-C927-EA0B-1DF8E0E58087}" dt="2026-03-05T13:27:04.558" v="30" actId="20577"/>
        <pc:sldMkLst>
          <pc:docMk/>
          <pc:sldMk cId="91673449" sldId="2580"/>
        </pc:sldMkLst>
        <pc:spChg chg="mod">
          <ac:chgData name="Justin Evans" userId="S::j.d.evans@uwtsd.ac.uk::2ee3c1af-825e-450d-8b1e-d59252291e99" providerId="AD" clId="Web-{DBBE55E7-1354-C927-EA0B-1DF8E0E58087}" dt="2026-03-05T13:27:04.558" v="30" actId="20577"/>
          <ac:spMkLst>
            <pc:docMk/>
            <pc:sldMk cId="91673449" sldId="2580"/>
            <ac:spMk id="4" creationId="{64A8E2C6-7431-9D67-EAD4-9EC9865DC94F}"/>
          </ac:spMkLst>
        </pc:spChg>
      </pc:sldChg>
      <pc:sldChg chg="modSp mod">
        <pc:chgData name="Justin Evans" userId="S::j.d.evans@uwtsd.ac.uk::2ee3c1af-825e-450d-8b1e-d59252291e99" providerId="AD" clId="Web-{DBBE55E7-1354-C927-EA0B-1DF8E0E58087}" dt="2026-03-05T13:26:09.323" v="21"/>
        <pc:sldMkLst>
          <pc:docMk/>
          <pc:sldMk cId="982166068" sldId="2581"/>
        </pc:sldMkLst>
        <pc:spChg chg="mod">
          <ac:chgData name="Justin Evans" userId="S::j.d.evans@uwtsd.ac.uk::2ee3c1af-825e-450d-8b1e-d59252291e99" providerId="AD" clId="Web-{DBBE55E7-1354-C927-EA0B-1DF8E0E58087}" dt="2026-03-05T13:25:25.916" v="17" actId="20577"/>
          <ac:spMkLst>
            <pc:docMk/>
            <pc:sldMk cId="982166068" sldId="2581"/>
            <ac:spMk id="7" creationId="{31F826C8-E1BE-79B2-1B03-DF8D16D7C75E}"/>
          </ac:spMkLst>
        </pc:spChg>
      </pc:sldChg>
      <pc:sldMasterChg chg="mod setBg modSldLayout">
        <pc:chgData name="Justin Evans" userId="S::j.d.evans@uwtsd.ac.uk::2ee3c1af-825e-450d-8b1e-d59252291e99" providerId="AD" clId="Web-{DBBE55E7-1354-C927-EA0B-1DF8E0E58087}" dt="2026-03-05T13:26:09.323" v="21"/>
        <pc:sldMasterMkLst>
          <pc:docMk/>
          <pc:sldMasterMk cId="1128058881" sldId="2147483660"/>
        </pc:sldMasterMkLst>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523183260" sldId="2147483661"/>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588336925" sldId="2147483662"/>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857245328" sldId="2147483663"/>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468762347" sldId="2147483664"/>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351154290" sldId="2147483665"/>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598754165" sldId="2147483666"/>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068588333" sldId="2147483667"/>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886478402" sldId="2147483668"/>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885775762" sldId="2147483669"/>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535058513" sldId="2147483670"/>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386700084" sldId="2147483671"/>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647211878" sldId="2147483672"/>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382012978" sldId="2147483673"/>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39727193" sldId="2147483674"/>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455993702" sldId="2147483675"/>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998998865" sldId="2147483676"/>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4226366763" sldId="2147483677"/>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763854315" sldId="2147483678"/>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685648083" sldId="2147483679"/>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4162025328" sldId="2147483680"/>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998371534" sldId="2147483681"/>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512389557" sldId="2147483682"/>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45166794" sldId="2147483683"/>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4023581041" sldId="2147483684"/>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301802957" sldId="2147483685"/>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370101300" sldId="2147483686"/>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707688101" sldId="2147483687"/>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567982699" sldId="2147483688"/>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314134635" sldId="2147483689"/>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812284037" sldId="2147483690"/>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4203354570" sldId="2147483691"/>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047449107" sldId="2147483692"/>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4248424766" sldId="2147483693"/>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272060053" sldId="2147483694"/>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622224224" sldId="2147483695"/>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653603463" sldId="2147483696"/>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4109073045" sldId="2147483697"/>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898676661" sldId="2147483698"/>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218963893" sldId="2147483699"/>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746579203" sldId="2147483700"/>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2498767045" sldId="2147483701"/>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1147948243" sldId="2147483702"/>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193759223" sldId="2147483703"/>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150880996" sldId="2147483704"/>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2934270668" sldId="2147483705"/>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458823852" sldId="2147483706"/>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320901390" sldId="2147483707"/>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1668178486" sldId="2147483708"/>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060510842" sldId="2147483709"/>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243412685" sldId="2147483710"/>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4080596447" sldId="2147483711"/>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258182936" sldId="2147483712"/>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2632448480" sldId="2147483713"/>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129874002" sldId="2147483714"/>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554643478" sldId="2147483715"/>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9156910" sldId="2147483716"/>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1078590935" sldId="2147483717"/>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3357183360" sldId="2147483718"/>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863354968" sldId="2147483719"/>
          </pc:sldLayoutMkLst>
        </pc:sldLayoutChg>
        <pc:sldLayoutChg chg="mod">
          <pc:chgData name="Justin Evans" userId="S::j.d.evans@uwtsd.ac.uk::2ee3c1af-825e-450d-8b1e-d59252291e99" providerId="AD" clId="Web-{DBBE55E7-1354-C927-EA0B-1DF8E0E58087}" dt="2026-03-05T13:26:09.323" v="21"/>
          <pc:sldLayoutMkLst>
            <pc:docMk/>
            <pc:sldMasterMk cId="1128058881" sldId="2147483660"/>
            <pc:sldLayoutMk cId="658475511" sldId="2147483720"/>
          </pc:sldLayoutMkLst>
        </pc:sldLayoutChg>
        <pc:sldLayoutChg chg="mod setFolMasterObjs">
          <pc:chgData name="Justin Evans" userId="S::j.d.evans@uwtsd.ac.uk::2ee3c1af-825e-450d-8b1e-d59252291e99" providerId="AD" clId="Web-{DBBE55E7-1354-C927-EA0B-1DF8E0E58087}" dt="2026-03-05T13:26:09.323" v="21"/>
          <pc:sldLayoutMkLst>
            <pc:docMk/>
            <pc:sldMasterMk cId="1128058881" sldId="2147483660"/>
            <pc:sldLayoutMk cId="3876496275" sldId="2147483721"/>
          </pc:sldLayoutMkLst>
        </pc:sldLayoutChg>
      </pc:sldMasterChg>
    </pc:docChg>
  </pc:docChgLst>
  <pc:docChgLst>
    <pc:chgData name="Justin Evans" userId="S::j.d.evans@uwtsd.ac.uk::2ee3c1af-825e-450d-8b1e-d59252291e99" providerId="AD" clId="Web-{D4C3E9FB-00C9-7873-80F9-35DD970D914D}"/>
    <pc:docChg chg="addSld delSld modSld sldOrd modSection">
      <pc:chgData name="Justin Evans" userId="S::j.d.evans@uwtsd.ac.uk::2ee3c1af-825e-450d-8b1e-d59252291e99" providerId="AD" clId="Web-{D4C3E9FB-00C9-7873-80F9-35DD970D914D}" dt="2026-03-10T08:28:22.351" v="38"/>
      <pc:docMkLst>
        <pc:docMk/>
      </pc:docMkLst>
      <pc:sldChg chg="add del ord modNotes">
        <pc:chgData name="Justin Evans" userId="S::j.d.evans@uwtsd.ac.uk::2ee3c1af-825e-450d-8b1e-d59252291e99" providerId="AD" clId="Web-{D4C3E9FB-00C9-7873-80F9-35DD970D914D}" dt="2026-03-10T08:27:37.817" v="29"/>
        <pc:sldMkLst>
          <pc:docMk/>
          <pc:sldMk cId="0" sldId="257"/>
        </pc:sldMkLst>
      </pc:sldChg>
      <pc:sldChg chg="modNotes">
        <pc:chgData name="Justin Evans" userId="S::j.d.evans@uwtsd.ac.uk::2ee3c1af-825e-450d-8b1e-d59252291e99" providerId="AD" clId="Web-{D4C3E9FB-00C9-7873-80F9-35DD970D914D}" dt="2026-03-10T08:28:22.351" v="38"/>
        <pc:sldMkLst>
          <pc:docMk/>
          <pc:sldMk cId="3969963847" sldId="2566"/>
        </pc:sldMkLst>
      </pc:sldChg>
      <pc:sldChg chg="addSp delSp modSp add ord replId modNotes">
        <pc:chgData name="Justin Evans" userId="S::j.d.evans@uwtsd.ac.uk::2ee3c1af-825e-450d-8b1e-d59252291e99" providerId="AD" clId="Web-{D4C3E9FB-00C9-7873-80F9-35DD970D914D}" dt="2026-03-10T08:27:36.129" v="28"/>
        <pc:sldMkLst>
          <pc:docMk/>
          <pc:sldMk cId="498997785" sldId="2587"/>
        </pc:sldMkLst>
        <pc:spChg chg="mod">
          <ac:chgData name="Justin Evans" userId="S::j.d.evans@uwtsd.ac.uk::2ee3c1af-825e-450d-8b1e-d59252291e99" providerId="AD" clId="Web-{D4C3E9FB-00C9-7873-80F9-35DD970D914D}" dt="2026-03-10T08:26:58.391" v="26" actId="20577"/>
          <ac:spMkLst>
            <pc:docMk/>
            <pc:sldMk cId="498997785" sldId="2587"/>
            <ac:spMk id="7" creationId="{A9873DCF-5F43-B574-2280-8691DE7BFAF6}"/>
          </ac:spMkLst>
        </pc:spChg>
        <pc:spChg chg="add del mod">
          <ac:chgData name="Justin Evans" userId="S::j.d.evans@uwtsd.ac.uk::2ee3c1af-825e-450d-8b1e-d59252291e99" providerId="AD" clId="Web-{D4C3E9FB-00C9-7873-80F9-35DD970D914D}" dt="2026-03-10T08:26:51.312" v="21"/>
          <ac:spMkLst>
            <pc:docMk/>
            <pc:sldMk cId="498997785" sldId="2587"/>
            <ac:spMk id="10" creationId="{095EA823-C6EE-6985-6A5B-D1801C8B5B0A}"/>
          </ac:spMkLst>
        </pc:spChg>
        <pc:picChg chg="del">
          <ac:chgData name="Justin Evans" userId="S::j.d.evans@uwtsd.ac.uk::2ee3c1af-825e-450d-8b1e-d59252291e99" providerId="AD" clId="Web-{D4C3E9FB-00C9-7873-80F9-35DD970D914D}" dt="2026-03-10T08:26:35.123" v="20"/>
          <ac:picMkLst>
            <pc:docMk/>
            <pc:sldMk cId="498997785" sldId="2587"/>
            <ac:picMk id="8" creationId="{F69BC1FF-B954-7B99-3E2D-1A8889B45CF8}"/>
          </ac:picMkLst>
        </pc:picChg>
        <pc:picChg chg="add mod ord">
          <ac:chgData name="Justin Evans" userId="S::j.d.evans@uwtsd.ac.uk::2ee3c1af-825e-450d-8b1e-d59252291e99" providerId="AD" clId="Web-{D4C3E9FB-00C9-7873-80F9-35DD970D914D}" dt="2026-03-10T08:26:51.312" v="21"/>
          <ac:picMkLst>
            <pc:docMk/>
            <pc:sldMk cId="498997785" sldId="2587"/>
            <ac:picMk id="11" creationId="{0AD8FC75-A068-FD39-80F4-3A89DFB0C507}"/>
          </ac:picMkLst>
        </pc:picChg>
      </pc:sldChg>
      <pc:sldChg chg="add del">
        <pc:chgData name="Justin Evans" userId="S::j.d.evans@uwtsd.ac.uk::2ee3c1af-825e-450d-8b1e-d59252291e99" providerId="AD" clId="Web-{D4C3E9FB-00C9-7873-80F9-35DD970D914D}" dt="2026-03-10T08:20:35.315" v="4"/>
        <pc:sldMkLst>
          <pc:docMk/>
          <pc:sldMk cId="1547803156" sldId="2588"/>
        </pc:sldMkLst>
      </pc:sldChg>
    </pc:docChg>
  </pc:docChgLst>
  <pc:docChgLst>
    <pc:chgData name="Justin Evans" userId="S::j.d.evans@uwtsd.ac.uk::2ee3c1af-825e-450d-8b1e-d59252291e99" providerId="AD" clId="Web-{F75C8ECB-9B05-CB0F-BE85-785A2B307924}"/>
    <pc:docChg chg="addSld delSld modSld sldOrd modSection">
      <pc:chgData name="Justin Evans" userId="S::j.d.evans@uwtsd.ac.uk::2ee3c1af-825e-450d-8b1e-d59252291e99" providerId="AD" clId="Web-{F75C8ECB-9B05-CB0F-BE85-785A2B307924}" dt="2026-03-09T16:17:42.675" v="160" actId="20577"/>
      <pc:docMkLst>
        <pc:docMk/>
      </pc:docMkLst>
      <pc:sldChg chg="modNotes">
        <pc:chgData name="Justin Evans" userId="S::j.d.evans@uwtsd.ac.uk::2ee3c1af-825e-450d-8b1e-d59252291e99" providerId="AD" clId="Web-{F75C8ECB-9B05-CB0F-BE85-785A2B307924}" dt="2026-03-09T12:07:11.272" v="4"/>
        <pc:sldMkLst>
          <pc:docMk/>
          <pc:sldMk cId="2451979193" sldId="2563"/>
        </pc:sldMkLst>
      </pc:sldChg>
      <pc:sldChg chg="ord">
        <pc:chgData name="Justin Evans" userId="S::j.d.evans@uwtsd.ac.uk::2ee3c1af-825e-450d-8b1e-d59252291e99" providerId="AD" clId="Web-{F75C8ECB-9B05-CB0F-BE85-785A2B307924}" dt="2026-03-09T12:13:00.127" v="8"/>
        <pc:sldMkLst>
          <pc:docMk/>
          <pc:sldMk cId="243040422" sldId="2576"/>
        </pc:sldMkLst>
      </pc:sldChg>
      <pc:sldChg chg="ord">
        <pc:chgData name="Justin Evans" userId="S::j.d.evans@uwtsd.ac.uk::2ee3c1af-825e-450d-8b1e-d59252291e99" providerId="AD" clId="Web-{F75C8ECB-9B05-CB0F-BE85-785A2B307924}" dt="2026-03-09T12:13:20.223" v="9"/>
        <pc:sldMkLst>
          <pc:docMk/>
          <pc:sldMk cId="628176251" sldId="2579"/>
        </pc:sldMkLst>
      </pc:sldChg>
      <pc:sldChg chg="ord">
        <pc:chgData name="Justin Evans" userId="S::j.d.evans@uwtsd.ac.uk::2ee3c1af-825e-450d-8b1e-d59252291e99" providerId="AD" clId="Web-{F75C8ECB-9B05-CB0F-BE85-785A2B307924}" dt="2026-03-09T12:13:39.850" v="10"/>
        <pc:sldMkLst>
          <pc:docMk/>
          <pc:sldMk cId="982166068" sldId="2581"/>
        </pc:sldMkLst>
      </pc:sldChg>
      <pc:sldChg chg="modSp new">
        <pc:chgData name="Justin Evans" userId="S::j.d.evans@uwtsd.ac.uk::2ee3c1af-825e-450d-8b1e-d59252291e99" providerId="AD" clId="Web-{F75C8ECB-9B05-CB0F-BE85-785A2B307924}" dt="2026-03-09T16:17:42.675" v="160" actId="20577"/>
        <pc:sldMkLst>
          <pc:docMk/>
          <pc:sldMk cId="2246451348" sldId="2586"/>
        </pc:sldMkLst>
        <pc:spChg chg="mod">
          <ac:chgData name="Justin Evans" userId="S::j.d.evans@uwtsd.ac.uk::2ee3c1af-825e-450d-8b1e-d59252291e99" providerId="AD" clId="Web-{F75C8ECB-9B05-CB0F-BE85-785A2B307924}" dt="2026-03-09T16:17:42.675" v="160" actId="20577"/>
          <ac:spMkLst>
            <pc:docMk/>
            <pc:sldMk cId="2246451348" sldId="2586"/>
            <ac:spMk id="2" creationId="{0960C9BA-252D-1D49-5244-DDDBCF84F3DD}"/>
          </ac:spMkLst>
        </pc:spChg>
        <pc:spChg chg="mod">
          <ac:chgData name="Justin Evans" userId="S::j.d.evans@uwtsd.ac.uk::2ee3c1af-825e-450d-8b1e-d59252291e99" providerId="AD" clId="Web-{F75C8ECB-9B05-CB0F-BE85-785A2B307924}" dt="2026-03-09T16:17:38.519" v="151" actId="20577"/>
          <ac:spMkLst>
            <pc:docMk/>
            <pc:sldMk cId="2246451348" sldId="2586"/>
            <ac:spMk id="7" creationId="{8955EE90-38A6-11E8-E1A5-476382D7A777}"/>
          </ac:spMkLst>
        </pc:spChg>
      </pc:sldChg>
    </pc:docChg>
  </pc:docChgLst>
  <pc:docChgLst>
    <pc:chgData name="Justin Evans" userId="2ee3c1af-825e-450d-8b1e-d59252291e99" providerId="ADAL" clId="{3AA4783D-B629-4C18-8A49-DE15C3FB0EA2}"/>
    <pc:docChg chg="custSel addSld modSld sldOrd modSection">
      <pc:chgData name="Justin Evans" userId="2ee3c1af-825e-450d-8b1e-d59252291e99" providerId="ADAL" clId="{3AA4783D-B629-4C18-8A49-DE15C3FB0EA2}" dt="2026-03-10T18:51:31.692" v="1567"/>
      <pc:docMkLst>
        <pc:docMk/>
      </pc:docMkLst>
      <pc:sldChg chg="addSp modSp mod">
        <pc:chgData name="Justin Evans" userId="2ee3c1af-825e-450d-8b1e-d59252291e99" providerId="ADAL" clId="{3AA4783D-B629-4C18-8A49-DE15C3FB0EA2}" dt="2026-03-09T11:26:45.199" v="1107" actId="1076"/>
        <pc:sldMkLst>
          <pc:docMk/>
          <pc:sldMk cId="1113533986" sldId="286"/>
        </pc:sldMkLst>
        <pc:picChg chg="add mod">
          <ac:chgData name="Justin Evans" userId="2ee3c1af-825e-450d-8b1e-d59252291e99" providerId="ADAL" clId="{3AA4783D-B629-4C18-8A49-DE15C3FB0EA2}" dt="2026-03-09T11:26:45.199" v="1107" actId="1076"/>
          <ac:picMkLst>
            <pc:docMk/>
            <pc:sldMk cId="1113533986" sldId="286"/>
            <ac:picMk id="4" creationId="{63225FC9-50D9-6852-60BC-8E9833C7CDB8}"/>
          </ac:picMkLst>
        </pc:picChg>
      </pc:sldChg>
      <pc:sldChg chg="delSp add setBg delDesignElem">
        <pc:chgData name="Justin Evans" userId="2ee3c1af-825e-450d-8b1e-d59252291e99" providerId="ADAL" clId="{3AA4783D-B629-4C18-8A49-DE15C3FB0EA2}" dt="2026-03-10T17:22:00.301" v="1446"/>
        <pc:sldMkLst>
          <pc:docMk/>
          <pc:sldMk cId="697832648" sldId="287"/>
        </pc:sldMkLst>
        <pc:grpChg chg="del">
          <ac:chgData name="Justin Evans" userId="2ee3c1af-825e-450d-8b1e-d59252291e99" providerId="ADAL" clId="{3AA4783D-B629-4C18-8A49-DE15C3FB0EA2}" dt="2026-03-10T17:22:00.301" v="1446"/>
          <ac:grpSpMkLst>
            <pc:docMk/>
            <pc:sldMk cId="697832648" sldId="287"/>
            <ac:grpSpMk id="11" creationId="{9AF08BBE-71A7-AEFC-F970-93C6BF79B380}"/>
          </ac:grpSpMkLst>
        </pc:grpChg>
      </pc:sldChg>
      <pc:sldChg chg="modSp mod">
        <pc:chgData name="Justin Evans" userId="2ee3c1af-825e-450d-8b1e-d59252291e99" providerId="ADAL" clId="{3AA4783D-B629-4C18-8A49-DE15C3FB0EA2}" dt="2026-03-09T11:28:06.345" v="1108" actId="2711"/>
        <pc:sldMkLst>
          <pc:docMk/>
          <pc:sldMk cId="2573574874" sldId="289"/>
        </pc:sldMkLst>
        <pc:spChg chg="mod">
          <ac:chgData name="Justin Evans" userId="2ee3c1af-825e-450d-8b1e-d59252291e99" providerId="ADAL" clId="{3AA4783D-B629-4C18-8A49-DE15C3FB0EA2}" dt="2026-03-09T11:28:06.345" v="1108" actId="2711"/>
          <ac:spMkLst>
            <pc:docMk/>
            <pc:sldMk cId="2573574874" sldId="289"/>
            <ac:spMk id="136" creationId="{00000000-0000-0000-0000-000000000000}"/>
          </ac:spMkLst>
        </pc:spChg>
      </pc:sldChg>
      <pc:sldChg chg="addSp modSp mod modShow">
        <pc:chgData name="Justin Evans" userId="2ee3c1af-825e-450d-8b1e-d59252291e99" providerId="ADAL" clId="{3AA4783D-B629-4C18-8A49-DE15C3FB0EA2}" dt="2026-03-10T18:27:38.874" v="1528" actId="729"/>
        <pc:sldMkLst>
          <pc:docMk/>
          <pc:sldMk cId="593149915" sldId="339"/>
        </pc:sldMkLst>
        <pc:spChg chg="mod">
          <ac:chgData name="Justin Evans" userId="2ee3c1af-825e-450d-8b1e-d59252291e99" providerId="ADAL" clId="{3AA4783D-B629-4C18-8A49-DE15C3FB0EA2}" dt="2026-03-09T11:25:41.016" v="1096" actId="20577"/>
          <ac:spMkLst>
            <pc:docMk/>
            <pc:sldMk cId="593149915" sldId="339"/>
            <ac:spMk id="2" creationId="{34CB76BB-5ADA-3168-AD0C-0FEADBF54233}"/>
          </ac:spMkLst>
        </pc:spChg>
        <pc:spChg chg="mod">
          <ac:chgData name="Justin Evans" userId="2ee3c1af-825e-450d-8b1e-d59252291e99" providerId="ADAL" clId="{3AA4783D-B629-4C18-8A49-DE15C3FB0EA2}" dt="2026-03-09T11:25:46.363" v="1097" actId="20577"/>
          <ac:spMkLst>
            <pc:docMk/>
            <pc:sldMk cId="593149915" sldId="339"/>
            <ac:spMk id="3" creationId="{352C2AA0-3EE5-6D93-0E49-3D237A857762}"/>
          </ac:spMkLst>
        </pc:spChg>
        <pc:picChg chg="add mod">
          <ac:chgData name="Justin Evans" userId="2ee3c1af-825e-450d-8b1e-d59252291e99" providerId="ADAL" clId="{3AA4783D-B629-4C18-8A49-DE15C3FB0EA2}" dt="2026-03-09T11:26:33.691" v="1103" actId="1076"/>
          <ac:picMkLst>
            <pc:docMk/>
            <pc:sldMk cId="593149915" sldId="339"/>
            <ac:picMk id="4" creationId="{CD08FAAE-FF74-5CBF-FC3D-38D5BF8E76B8}"/>
          </ac:picMkLst>
        </pc:picChg>
        <pc:picChg chg="mod">
          <ac:chgData name="Justin Evans" userId="2ee3c1af-825e-450d-8b1e-d59252291e99" providerId="ADAL" clId="{3AA4783D-B629-4C18-8A49-DE15C3FB0EA2}" dt="2026-03-09T11:23:51.989" v="1064" actId="1076"/>
          <ac:picMkLst>
            <pc:docMk/>
            <pc:sldMk cId="593149915" sldId="339"/>
            <ac:picMk id="5" creationId="{E0D4913C-45E0-0DF8-0C1E-493289D9ADC8}"/>
          </ac:picMkLst>
        </pc:picChg>
      </pc:sldChg>
      <pc:sldChg chg="addSp modSp mod">
        <pc:chgData name="Justin Evans" userId="2ee3c1af-825e-450d-8b1e-d59252291e99" providerId="ADAL" clId="{3AA4783D-B629-4C18-8A49-DE15C3FB0EA2}" dt="2026-03-09T11:26:27.510" v="1101" actId="1076"/>
        <pc:sldMkLst>
          <pc:docMk/>
          <pc:sldMk cId="508638988" sldId="354"/>
        </pc:sldMkLst>
        <pc:picChg chg="add mod">
          <ac:chgData name="Justin Evans" userId="2ee3c1af-825e-450d-8b1e-d59252291e99" providerId="ADAL" clId="{3AA4783D-B629-4C18-8A49-DE15C3FB0EA2}" dt="2026-03-09T11:26:27.510" v="1101" actId="1076"/>
          <ac:picMkLst>
            <pc:docMk/>
            <pc:sldMk cId="508638988" sldId="354"/>
            <ac:picMk id="3" creationId="{A33F4327-5921-7BFF-B1A1-7CD9829D36A8}"/>
          </ac:picMkLst>
        </pc:picChg>
        <pc:picChg chg="mod">
          <ac:chgData name="Justin Evans" userId="2ee3c1af-825e-450d-8b1e-d59252291e99" providerId="ADAL" clId="{3AA4783D-B629-4C18-8A49-DE15C3FB0EA2}" dt="2026-03-09T11:26:09.783" v="1099" actId="1076"/>
          <ac:picMkLst>
            <pc:docMk/>
            <pc:sldMk cId="508638988" sldId="354"/>
            <ac:picMk id="4" creationId="{2272798D-7567-FFBD-9F7F-B685081B4657}"/>
          </ac:picMkLst>
        </pc:picChg>
        <pc:picChg chg="mod">
          <ac:chgData name="Justin Evans" userId="2ee3c1af-825e-450d-8b1e-d59252291e99" providerId="ADAL" clId="{3AA4783D-B629-4C18-8A49-DE15C3FB0EA2}" dt="2026-03-09T11:26:07.216" v="1098" actId="1076"/>
          <ac:picMkLst>
            <pc:docMk/>
            <pc:sldMk cId="508638988" sldId="354"/>
            <ac:picMk id="5" creationId="{1EB908E9-BD3B-BAF5-A6A3-7B6DCC0073A3}"/>
          </ac:picMkLst>
        </pc:picChg>
      </pc:sldChg>
      <pc:sldChg chg="modNotesTx">
        <pc:chgData name="Justin Evans" userId="2ee3c1af-825e-450d-8b1e-d59252291e99" providerId="ADAL" clId="{3AA4783D-B629-4C18-8A49-DE15C3FB0EA2}" dt="2026-03-09T11:30:03.795" v="1312" actId="20577"/>
        <pc:sldMkLst>
          <pc:docMk/>
          <pc:sldMk cId="1451586349" sldId="2561"/>
        </pc:sldMkLst>
      </pc:sldChg>
      <pc:sldChg chg="modAnim modNotesTx">
        <pc:chgData name="Justin Evans" userId="2ee3c1af-825e-450d-8b1e-d59252291e99" providerId="ADAL" clId="{3AA4783D-B629-4C18-8A49-DE15C3FB0EA2}" dt="2026-03-10T17:16:42.585" v="1356" actId="5793"/>
        <pc:sldMkLst>
          <pc:docMk/>
          <pc:sldMk cId="2451979193" sldId="2563"/>
        </pc:sldMkLst>
      </pc:sldChg>
      <pc:sldChg chg="modAnim modNotesTx">
        <pc:chgData name="Justin Evans" userId="2ee3c1af-825e-450d-8b1e-d59252291e99" providerId="ADAL" clId="{3AA4783D-B629-4C18-8A49-DE15C3FB0EA2}" dt="2026-03-09T10:28:05.713" v="168" actId="20577"/>
        <pc:sldMkLst>
          <pc:docMk/>
          <pc:sldMk cId="3969963847" sldId="2566"/>
        </pc:sldMkLst>
      </pc:sldChg>
      <pc:sldChg chg="modAnim modNotesTx">
        <pc:chgData name="Justin Evans" userId="2ee3c1af-825e-450d-8b1e-d59252291e99" providerId="ADAL" clId="{3AA4783D-B629-4C18-8A49-DE15C3FB0EA2}" dt="2026-03-10T17:17:01.026" v="1363" actId="20577"/>
        <pc:sldMkLst>
          <pc:docMk/>
          <pc:sldMk cId="2410720167" sldId="2568"/>
        </pc:sldMkLst>
      </pc:sldChg>
      <pc:sldChg chg="modAnim modNotesTx">
        <pc:chgData name="Justin Evans" userId="2ee3c1af-825e-450d-8b1e-d59252291e99" providerId="ADAL" clId="{3AA4783D-B629-4C18-8A49-DE15C3FB0EA2}" dt="2026-03-10T17:19:30.790" v="1444" actId="313"/>
        <pc:sldMkLst>
          <pc:docMk/>
          <pc:sldMk cId="4059293530" sldId="2570"/>
        </pc:sldMkLst>
      </pc:sldChg>
      <pc:sldChg chg="modSp modAnim modNotesTx">
        <pc:chgData name="Justin Evans" userId="2ee3c1af-825e-450d-8b1e-d59252291e99" providerId="ADAL" clId="{3AA4783D-B629-4C18-8A49-DE15C3FB0EA2}" dt="2026-03-09T10:40:39.314" v="429"/>
        <pc:sldMkLst>
          <pc:docMk/>
          <pc:sldMk cId="3001021673" sldId="2572"/>
        </pc:sldMkLst>
        <pc:spChg chg="mod">
          <ac:chgData name="Justin Evans" userId="2ee3c1af-825e-450d-8b1e-d59252291e99" providerId="ADAL" clId="{3AA4783D-B629-4C18-8A49-DE15C3FB0EA2}" dt="2026-03-09T10:38:11.438" v="279" actId="20577"/>
          <ac:spMkLst>
            <pc:docMk/>
            <pc:sldMk cId="3001021673" sldId="2572"/>
            <ac:spMk id="7" creationId="{A9BF5447-C78A-CAB9-4437-5072A2798029}"/>
          </ac:spMkLst>
        </pc:spChg>
      </pc:sldChg>
      <pc:sldChg chg="modAnim modNotesTx">
        <pc:chgData name="Justin Evans" userId="2ee3c1af-825e-450d-8b1e-d59252291e99" providerId="ADAL" clId="{3AA4783D-B629-4C18-8A49-DE15C3FB0EA2}" dt="2026-03-10T17:24:13.691" v="1517" actId="20577"/>
        <pc:sldMkLst>
          <pc:docMk/>
          <pc:sldMk cId="2362608723" sldId="2574"/>
        </pc:sldMkLst>
      </pc:sldChg>
      <pc:sldChg chg="modSp modAnim modNotesTx">
        <pc:chgData name="Justin Evans" userId="2ee3c1af-825e-450d-8b1e-d59252291e99" providerId="ADAL" clId="{3AA4783D-B629-4C18-8A49-DE15C3FB0EA2}" dt="2026-03-09T11:04:14.214" v="1027" actId="20577"/>
        <pc:sldMkLst>
          <pc:docMk/>
          <pc:sldMk cId="243040422" sldId="2576"/>
        </pc:sldMkLst>
        <pc:spChg chg="mod">
          <ac:chgData name="Justin Evans" userId="2ee3c1af-825e-450d-8b1e-d59252291e99" providerId="ADAL" clId="{3AA4783D-B629-4C18-8A49-DE15C3FB0EA2}" dt="2026-03-09T11:03:20.349" v="1018" actId="20577"/>
          <ac:spMkLst>
            <pc:docMk/>
            <pc:sldMk cId="243040422" sldId="2576"/>
            <ac:spMk id="7" creationId="{12621B98-F696-97BA-6DAE-2A31B23B1CDD}"/>
          </ac:spMkLst>
        </pc:spChg>
      </pc:sldChg>
      <pc:sldChg chg="ord modAnim modNotesTx">
        <pc:chgData name="Justin Evans" userId="2ee3c1af-825e-450d-8b1e-d59252291e99" providerId="ADAL" clId="{3AA4783D-B629-4C18-8A49-DE15C3FB0EA2}" dt="2026-03-10T18:51:08.985" v="1564"/>
        <pc:sldMkLst>
          <pc:docMk/>
          <pc:sldMk cId="2497758509" sldId="2578"/>
        </pc:sldMkLst>
      </pc:sldChg>
      <pc:sldChg chg="modAnim modNotesTx">
        <pc:chgData name="Justin Evans" userId="2ee3c1af-825e-450d-8b1e-d59252291e99" providerId="ADAL" clId="{3AA4783D-B629-4C18-8A49-DE15C3FB0EA2}" dt="2026-03-09T11:22:36.602" v="1058" actId="20577"/>
        <pc:sldMkLst>
          <pc:docMk/>
          <pc:sldMk cId="628176251" sldId="2579"/>
        </pc:sldMkLst>
      </pc:sldChg>
      <pc:sldChg chg="mod modShow">
        <pc:chgData name="Justin Evans" userId="2ee3c1af-825e-450d-8b1e-d59252291e99" providerId="ADAL" clId="{3AA4783D-B629-4C18-8A49-DE15C3FB0EA2}" dt="2026-03-10T18:27:03.096" v="1527" actId="729"/>
        <pc:sldMkLst>
          <pc:docMk/>
          <pc:sldMk cId="91673449" sldId="2580"/>
        </pc:sldMkLst>
      </pc:sldChg>
      <pc:sldChg chg="mod modShow modNotesTx">
        <pc:chgData name="Justin Evans" userId="2ee3c1af-825e-450d-8b1e-d59252291e99" providerId="ADAL" clId="{3AA4783D-B629-4C18-8A49-DE15C3FB0EA2}" dt="2026-03-10T18:50:48.677" v="1562" actId="729"/>
        <pc:sldMkLst>
          <pc:docMk/>
          <pc:sldMk cId="982166068" sldId="2581"/>
        </pc:sldMkLst>
      </pc:sldChg>
      <pc:sldChg chg="mod modShow">
        <pc:chgData name="Justin Evans" userId="2ee3c1af-825e-450d-8b1e-d59252291e99" providerId="ADAL" clId="{3AA4783D-B629-4C18-8A49-DE15C3FB0EA2}" dt="2026-03-10T18:51:22.770" v="1565" actId="729"/>
        <pc:sldMkLst>
          <pc:docMk/>
          <pc:sldMk cId="1217858277" sldId="2582"/>
        </pc:sldMkLst>
      </pc:sldChg>
      <pc:sldChg chg="addSp modSp mod ord">
        <pc:chgData name="Justin Evans" userId="2ee3c1af-825e-450d-8b1e-d59252291e99" providerId="ADAL" clId="{3AA4783D-B629-4C18-8A49-DE15C3FB0EA2}" dt="2026-03-10T18:51:31.692" v="1567"/>
        <pc:sldMkLst>
          <pc:docMk/>
          <pc:sldMk cId="1176984994" sldId="2584"/>
        </pc:sldMkLst>
        <pc:spChg chg="mod">
          <ac:chgData name="Justin Evans" userId="2ee3c1af-825e-450d-8b1e-d59252291e99" providerId="ADAL" clId="{3AA4783D-B629-4C18-8A49-DE15C3FB0EA2}" dt="2026-03-09T11:23:36.053" v="1063" actId="1076"/>
          <ac:spMkLst>
            <pc:docMk/>
            <pc:sldMk cId="1176984994" sldId="2584"/>
            <ac:spMk id="3" creationId="{2E047A3E-3522-9B22-AA1C-96917834AC79}"/>
          </ac:spMkLst>
        </pc:spChg>
        <pc:picChg chg="add mod">
          <ac:chgData name="Justin Evans" userId="2ee3c1af-825e-450d-8b1e-d59252291e99" providerId="ADAL" clId="{3AA4783D-B629-4C18-8A49-DE15C3FB0EA2}" dt="2026-03-09T11:26:39.265" v="1105" actId="1076"/>
          <ac:picMkLst>
            <pc:docMk/>
            <pc:sldMk cId="1176984994" sldId="2584"/>
            <ac:picMk id="4" creationId="{C796573D-D28C-7539-099A-3E5B65456D3C}"/>
          </ac:picMkLst>
        </pc:picChg>
      </pc:sldChg>
      <pc:sldChg chg="addSp delSp modSp add mod modAnim modNotesTx">
        <pc:chgData name="Justin Evans" userId="2ee3c1af-825e-450d-8b1e-d59252291e99" providerId="ADAL" clId="{3AA4783D-B629-4C18-8A49-DE15C3FB0EA2}" dt="2026-03-09T11:02:36.999" v="1012"/>
        <pc:sldMkLst>
          <pc:docMk/>
          <pc:sldMk cId="733259440" sldId="2585"/>
        </pc:sldMkLst>
        <pc:spChg chg="mod">
          <ac:chgData name="Justin Evans" userId="2ee3c1af-825e-450d-8b1e-d59252291e99" providerId="ADAL" clId="{3AA4783D-B629-4C18-8A49-DE15C3FB0EA2}" dt="2026-03-09T11:02:18.894" v="1009" actId="6549"/>
          <ac:spMkLst>
            <pc:docMk/>
            <pc:sldMk cId="733259440" sldId="2585"/>
            <ac:spMk id="7" creationId="{28841CD6-9FED-1346-15C5-99C305208FE1}"/>
          </ac:spMkLst>
        </pc:spChg>
        <pc:picChg chg="add mod">
          <ac:chgData name="Justin Evans" userId="2ee3c1af-825e-450d-8b1e-d59252291e99" providerId="ADAL" clId="{3AA4783D-B629-4C18-8A49-DE15C3FB0EA2}" dt="2026-03-09T10:52:16.811" v="526"/>
          <ac:picMkLst>
            <pc:docMk/>
            <pc:sldMk cId="733259440" sldId="2585"/>
            <ac:picMk id="1028" creationId="{1E1A5A78-86F8-9B92-B054-A245B2372BAE}"/>
          </ac:picMkLst>
        </pc:picChg>
      </pc:sldChg>
      <pc:sldChg chg="modSp mod ord">
        <pc:chgData name="Justin Evans" userId="2ee3c1af-825e-450d-8b1e-d59252291e99" providerId="ADAL" clId="{3AA4783D-B629-4C18-8A49-DE15C3FB0EA2}" dt="2026-03-10T18:29:58.303" v="1561"/>
        <pc:sldMkLst>
          <pc:docMk/>
          <pc:sldMk cId="2246451348" sldId="2586"/>
        </pc:sldMkLst>
        <pc:spChg chg="mod">
          <ac:chgData name="Justin Evans" userId="2ee3c1af-825e-450d-8b1e-d59252291e99" providerId="ADAL" clId="{3AA4783D-B629-4C18-8A49-DE15C3FB0EA2}" dt="2026-03-10T18:27:59.377" v="1556" actId="20577"/>
          <ac:spMkLst>
            <pc:docMk/>
            <pc:sldMk cId="2246451348" sldId="2586"/>
            <ac:spMk id="2" creationId="{0960C9BA-252D-1D49-5244-DDDBCF84F3DD}"/>
          </ac:spMkLst>
        </pc:spChg>
        <pc:spChg chg="mod">
          <ac:chgData name="Justin Evans" userId="2ee3c1af-825e-450d-8b1e-d59252291e99" providerId="ADAL" clId="{3AA4783D-B629-4C18-8A49-DE15C3FB0EA2}" dt="2026-03-10T18:28:02.447" v="1557" actId="20577"/>
          <ac:spMkLst>
            <pc:docMk/>
            <pc:sldMk cId="2246451348" sldId="2586"/>
            <ac:spMk id="7" creationId="{8955EE90-38A6-11E8-E1A5-476382D7A777}"/>
          </ac:spMkLst>
        </pc:spChg>
      </pc:sldChg>
      <pc:sldChg chg="modSp new mod">
        <pc:chgData name="Justin Evans" userId="2ee3c1af-825e-450d-8b1e-d59252291e99" providerId="ADAL" clId="{3AA4783D-B629-4C18-8A49-DE15C3FB0EA2}" dt="2026-03-10T17:29:03.209" v="1526" actId="20577"/>
        <pc:sldMkLst>
          <pc:docMk/>
          <pc:sldMk cId="326084956" sldId="2588"/>
        </pc:sldMkLst>
        <pc:spChg chg="mod">
          <ac:chgData name="Justin Evans" userId="2ee3c1af-825e-450d-8b1e-d59252291e99" providerId="ADAL" clId="{3AA4783D-B629-4C18-8A49-DE15C3FB0EA2}" dt="2026-03-10T17:29:03.209" v="1526" actId="20577"/>
          <ac:spMkLst>
            <pc:docMk/>
            <pc:sldMk cId="326084956" sldId="2588"/>
            <ac:spMk id="2" creationId="{45DA04AA-9EA8-7802-5E08-57D5534A8E41}"/>
          </ac:spMkLst>
        </pc:spChg>
      </pc:sldChg>
    </pc:docChg>
  </pc:docChgLst>
  <pc:docChgLst>
    <pc:chgData name="Justin Evans" userId="S::j.d.evans@uwtsd.ac.uk::2ee3c1af-825e-450d-8b1e-d59252291e99" providerId="AD" clId="Web-{8119B0FB-6BE4-2684-2229-D44E532604CA}"/>
    <pc:docChg chg="addSld delSld modSld sldOrd modSection">
      <pc:chgData name="Justin Evans" userId="S::j.d.evans@uwtsd.ac.uk::2ee3c1af-825e-450d-8b1e-d59252291e99" providerId="AD" clId="Web-{8119B0FB-6BE4-2684-2229-D44E532604CA}" dt="2026-03-09T10:20:01.431" v="305"/>
      <pc:docMkLst>
        <pc:docMk/>
      </pc:docMkLst>
      <pc:sldChg chg="modSp add">
        <pc:chgData name="Justin Evans" userId="S::j.d.evans@uwtsd.ac.uk::2ee3c1af-825e-450d-8b1e-d59252291e99" providerId="AD" clId="Web-{8119B0FB-6BE4-2684-2229-D44E532604CA}" dt="2026-03-09T10:08:50.546" v="255" actId="20577"/>
        <pc:sldMkLst>
          <pc:docMk/>
          <pc:sldMk cId="1113533986" sldId="286"/>
        </pc:sldMkLst>
        <pc:spChg chg="mod">
          <ac:chgData name="Justin Evans" userId="S::j.d.evans@uwtsd.ac.uk::2ee3c1af-825e-450d-8b1e-d59252291e99" providerId="AD" clId="Web-{8119B0FB-6BE4-2684-2229-D44E532604CA}" dt="2026-03-09T10:08:50.546" v="255" actId="20577"/>
          <ac:spMkLst>
            <pc:docMk/>
            <pc:sldMk cId="1113533986" sldId="286"/>
            <ac:spMk id="3" creationId="{5EA06A9C-BEA3-C207-1774-3F58182BB47F}"/>
          </ac:spMkLst>
        </pc:spChg>
      </pc:sldChg>
      <pc:sldChg chg="addSp modSp add">
        <pc:chgData name="Justin Evans" userId="S::j.d.evans@uwtsd.ac.uk::2ee3c1af-825e-450d-8b1e-d59252291e99" providerId="AD" clId="Web-{8119B0FB-6BE4-2684-2229-D44E532604CA}" dt="2026-03-09T10:19:50.321" v="304" actId="20577"/>
        <pc:sldMkLst>
          <pc:docMk/>
          <pc:sldMk cId="2573574874" sldId="289"/>
        </pc:sldMkLst>
        <pc:spChg chg="mod">
          <ac:chgData name="Justin Evans" userId="S::j.d.evans@uwtsd.ac.uk::2ee3c1af-825e-450d-8b1e-d59252291e99" providerId="AD" clId="Web-{8119B0FB-6BE4-2684-2229-D44E532604CA}" dt="2026-03-09T10:19:50.321" v="304" actId="20577"/>
          <ac:spMkLst>
            <pc:docMk/>
            <pc:sldMk cId="2573574874" sldId="289"/>
            <ac:spMk id="135" creationId="{00000000-0000-0000-0000-000000000000}"/>
          </ac:spMkLst>
        </pc:spChg>
        <pc:picChg chg="add mod">
          <ac:chgData name="Justin Evans" userId="S::j.d.evans@uwtsd.ac.uk::2ee3c1af-825e-450d-8b1e-d59252291e99" providerId="AD" clId="Web-{8119B0FB-6BE4-2684-2229-D44E532604CA}" dt="2026-03-09T10:19:37.867" v="301" actId="1076"/>
          <ac:picMkLst>
            <pc:docMk/>
            <pc:sldMk cId="2573574874" sldId="289"/>
            <ac:picMk id="3" creationId="{97B7A012-844B-E43E-B3D3-DECBC06C4841}"/>
          </ac:picMkLst>
        </pc:picChg>
      </pc:sldChg>
      <pc:sldChg chg="modSp add">
        <pc:chgData name="Justin Evans" userId="S::j.d.evans@uwtsd.ac.uk::2ee3c1af-825e-450d-8b1e-d59252291e99" providerId="AD" clId="Web-{8119B0FB-6BE4-2684-2229-D44E532604CA}" dt="2026-03-09T10:18:04.269" v="299" actId="20577"/>
        <pc:sldMkLst>
          <pc:docMk/>
          <pc:sldMk cId="593149915" sldId="339"/>
        </pc:sldMkLst>
        <pc:spChg chg="mod">
          <ac:chgData name="Justin Evans" userId="S::j.d.evans@uwtsd.ac.uk::2ee3c1af-825e-450d-8b1e-d59252291e99" providerId="AD" clId="Web-{8119B0FB-6BE4-2684-2229-D44E532604CA}" dt="2026-03-09T10:18:04.269" v="299" actId="20577"/>
          <ac:spMkLst>
            <pc:docMk/>
            <pc:sldMk cId="593149915" sldId="339"/>
            <ac:spMk id="3" creationId="{352C2AA0-3EE5-6D93-0E49-3D237A857762}"/>
          </ac:spMkLst>
        </pc:spChg>
      </pc:sldChg>
      <pc:sldChg chg="add">
        <pc:chgData name="Justin Evans" userId="S::j.d.evans@uwtsd.ac.uk::2ee3c1af-825e-450d-8b1e-d59252291e99" providerId="AD" clId="Web-{8119B0FB-6BE4-2684-2229-D44E532604CA}" dt="2026-03-09T10:07:23.341" v="246"/>
        <pc:sldMkLst>
          <pc:docMk/>
          <pc:sldMk cId="508638988" sldId="354"/>
        </pc:sldMkLst>
      </pc:sldChg>
      <pc:sldChg chg="addSp modSp modNotes">
        <pc:chgData name="Justin Evans" userId="S::j.d.evans@uwtsd.ac.uk::2ee3c1af-825e-450d-8b1e-d59252291e99" providerId="AD" clId="Web-{8119B0FB-6BE4-2684-2229-D44E532604CA}" dt="2026-03-09T09:58:58.654" v="237"/>
        <pc:sldMkLst>
          <pc:docMk/>
          <pc:sldMk cId="1451586349" sldId="2561"/>
        </pc:sldMkLst>
        <pc:picChg chg="add mod">
          <ac:chgData name="Justin Evans" userId="S::j.d.evans@uwtsd.ac.uk::2ee3c1af-825e-450d-8b1e-d59252291e99" providerId="AD" clId="Web-{8119B0FB-6BE4-2684-2229-D44E532604CA}" dt="2026-03-09T09:46:40.594" v="2" actId="14100"/>
          <ac:picMkLst>
            <pc:docMk/>
            <pc:sldMk cId="1451586349" sldId="2561"/>
            <ac:picMk id="5" creationId="{A994420E-F75E-B8F8-65B8-92DD6C01A154}"/>
          </ac:picMkLst>
        </pc:picChg>
      </pc:sldChg>
      <pc:sldChg chg="addSp modSp">
        <pc:chgData name="Justin Evans" userId="S::j.d.evans@uwtsd.ac.uk::2ee3c1af-825e-450d-8b1e-d59252291e99" providerId="AD" clId="Web-{8119B0FB-6BE4-2684-2229-D44E532604CA}" dt="2026-03-09T09:46:50.251" v="9"/>
        <pc:sldMkLst>
          <pc:docMk/>
          <pc:sldMk cId="407119559" sldId="2562"/>
        </pc:sldMkLst>
        <pc:spChg chg="mod">
          <ac:chgData name="Justin Evans" userId="S::j.d.evans@uwtsd.ac.uk::2ee3c1af-825e-450d-8b1e-d59252291e99" providerId="AD" clId="Web-{8119B0FB-6BE4-2684-2229-D44E532604CA}" dt="2026-03-09T09:46:48.516" v="8" actId="20577"/>
          <ac:spMkLst>
            <pc:docMk/>
            <pc:sldMk cId="407119559" sldId="2562"/>
            <ac:spMk id="4" creationId="{DBF657FB-54A8-1EF9-7DAF-C4F20524C554}"/>
          </ac:spMkLst>
        </pc:spChg>
        <pc:picChg chg="add">
          <ac:chgData name="Justin Evans" userId="S::j.d.evans@uwtsd.ac.uk::2ee3c1af-825e-450d-8b1e-d59252291e99" providerId="AD" clId="Web-{8119B0FB-6BE4-2684-2229-D44E532604CA}" dt="2026-03-09T09:46:50.251" v="9"/>
          <ac:picMkLst>
            <pc:docMk/>
            <pc:sldMk cId="407119559" sldId="2562"/>
            <ac:picMk id="5" creationId="{B826BC2C-C22E-2513-2ECA-CFBF5444E908}"/>
          </ac:picMkLst>
        </pc:picChg>
      </pc:sldChg>
      <pc:sldChg chg="addSp modSp">
        <pc:chgData name="Justin Evans" userId="S::j.d.evans@uwtsd.ac.uk::2ee3c1af-825e-450d-8b1e-d59252291e99" providerId="AD" clId="Web-{8119B0FB-6BE4-2684-2229-D44E532604CA}" dt="2026-03-09T09:59:42.326" v="238" actId="14100"/>
        <pc:sldMkLst>
          <pc:docMk/>
          <pc:sldMk cId="2451979193" sldId="2563"/>
        </pc:sldMkLst>
        <pc:spChg chg="mod">
          <ac:chgData name="Justin Evans" userId="S::j.d.evans@uwtsd.ac.uk::2ee3c1af-825e-450d-8b1e-d59252291e99" providerId="AD" clId="Web-{8119B0FB-6BE4-2684-2229-D44E532604CA}" dt="2026-03-09T09:47:04.486" v="15" actId="20577"/>
          <ac:spMkLst>
            <pc:docMk/>
            <pc:sldMk cId="2451979193" sldId="2563"/>
            <ac:spMk id="3" creationId="{699D7DB9-8D09-D8A0-F0E5-2E72683520CB}"/>
          </ac:spMkLst>
        </pc:spChg>
        <pc:picChg chg="add mod">
          <ac:chgData name="Justin Evans" userId="S::j.d.evans@uwtsd.ac.uk::2ee3c1af-825e-450d-8b1e-d59252291e99" providerId="AD" clId="Web-{8119B0FB-6BE4-2684-2229-D44E532604CA}" dt="2026-03-09T09:59:42.326" v="238" actId="14100"/>
          <ac:picMkLst>
            <pc:docMk/>
            <pc:sldMk cId="2451979193" sldId="2563"/>
            <ac:picMk id="9" creationId="{96AEB583-FA0E-CFAD-3F0A-06E30A6C23D1}"/>
          </ac:picMkLst>
        </pc:picChg>
      </pc:sldChg>
      <pc:sldChg chg="addSp modSp">
        <pc:chgData name="Justin Evans" userId="S::j.d.evans@uwtsd.ac.uk::2ee3c1af-825e-450d-8b1e-d59252291e99" providerId="AD" clId="Web-{8119B0FB-6BE4-2684-2229-D44E532604CA}" dt="2026-03-09T09:47:51.066" v="27"/>
        <pc:sldMkLst>
          <pc:docMk/>
          <pc:sldMk cId="1483799989" sldId="2565"/>
        </pc:sldMkLst>
        <pc:spChg chg="mod">
          <ac:chgData name="Justin Evans" userId="S::j.d.evans@uwtsd.ac.uk::2ee3c1af-825e-450d-8b1e-d59252291e99" providerId="AD" clId="Web-{8119B0FB-6BE4-2684-2229-D44E532604CA}" dt="2026-03-09T09:47:50.472" v="26" actId="20577"/>
          <ac:spMkLst>
            <pc:docMk/>
            <pc:sldMk cId="1483799989" sldId="2565"/>
            <ac:spMk id="4" creationId="{CBB564EB-F3AF-2788-DED8-1E6D849008D1}"/>
          </ac:spMkLst>
        </pc:spChg>
        <pc:picChg chg="add">
          <ac:chgData name="Justin Evans" userId="S::j.d.evans@uwtsd.ac.uk::2ee3c1af-825e-450d-8b1e-d59252291e99" providerId="AD" clId="Web-{8119B0FB-6BE4-2684-2229-D44E532604CA}" dt="2026-03-09T09:47:51.066" v="27"/>
          <ac:picMkLst>
            <pc:docMk/>
            <pc:sldMk cId="1483799989" sldId="2565"/>
            <ac:picMk id="5" creationId="{7C869AAB-CDE9-F40A-F73B-15A1BE1E970E}"/>
          </ac:picMkLst>
        </pc:picChg>
      </pc:sldChg>
      <pc:sldChg chg="addSp modSp">
        <pc:chgData name="Justin Evans" userId="S::j.d.evans@uwtsd.ac.uk::2ee3c1af-825e-450d-8b1e-d59252291e99" providerId="AD" clId="Web-{8119B0FB-6BE4-2684-2229-D44E532604CA}" dt="2026-03-09T09:48:02.660" v="32"/>
        <pc:sldMkLst>
          <pc:docMk/>
          <pc:sldMk cId="3969963847" sldId="2566"/>
        </pc:sldMkLst>
        <pc:spChg chg="mod">
          <ac:chgData name="Justin Evans" userId="S::j.d.evans@uwtsd.ac.uk::2ee3c1af-825e-450d-8b1e-d59252291e99" providerId="AD" clId="Web-{8119B0FB-6BE4-2684-2229-D44E532604CA}" dt="2026-03-09T09:48:00.816" v="31" actId="20577"/>
          <ac:spMkLst>
            <pc:docMk/>
            <pc:sldMk cId="3969963847" sldId="2566"/>
            <ac:spMk id="3" creationId="{C117CB87-00B2-725F-F2D2-6BFF79BB8249}"/>
          </ac:spMkLst>
        </pc:spChg>
        <pc:picChg chg="add">
          <ac:chgData name="Justin Evans" userId="S::j.d.evans@uwtsd.ac.uk::2ee3c1af-825e-450d-8b1e-d59252291e99" providerId="AD" clId="Web-{8119B0FB-6BE4-2684-2229-D44E532604CA}" dt="2026-03-09T09:48:02.660" v="32"/>
          <ac:picMkLst>
            <pc:docMk/>
            <pc:sldMk cId="3969963847" sldId="2566"/>
            <ac:picMk id="9" creationId="{82DF9008-D993-B32B-2396-B616A99222C3}"/>
          </ac:picMkLst>
        </pc:picChg>
      </pc:sldChg>
      <pc:sldChg chg="addSp modSp">
        <pc:chgData name="Justin Evans" userId="S::j.d.evans@uwtsd.ac.uk::2ee3c1af-825e-450d-8b1e-d59252291e99" providerId="AD" clId="Web-{8119B0FB-6BE4-2684-2229-D44E532604CA}" dt="2026-03-09T09:48:14.332" v="34"/>
        <pc:sldMkLst>
          <pc:docMk/>
          <pc:sldMk cId="2966308871" sldId="2567"/>
        </pc:sldMkLst>
        <pc:spChg chg="mod">
          <ac:chgData name="Justin Evans" userId="S::j.d.evans@uwtsd.ac.uk::2ee3c1af-825e-450d-8b1e-d59252291e99" providerId="AD" clId="Web-{8119B0FB-6BE4-2684-2229-D44E532604CA}" dt="2026-03-09T09:48:12.582" v="33" actId="20577"/>
          <ac:spMkLst>
            <pc:docMk/>
            <pc:sldMk cId="2966308871" sldId="2567"/>
            <ac:spMk id="4" creationId="{BAE4466B-3B80-789A-BB73-7A8CC658D463}"/>
          </ac:spMkLst>
        </pc:spChg>
        <pc:picChg chg="add">
          <ac:chgData name="Justin Evans" userId="S::j.d.evans@uwtsd.ac.uk::2ee3c1af-825e-450d-8b1e-d59252291e99" providerId="AD" clId="Web-{8119B0FB-6BE4-2684-2229-D44E532604CA}" dt="2026-03-09T09:48:14.332" v="34"/>
          <ac:picMkLst>
            <pc:docMk/>
            <pc:sldMk cId="2966308871" sldId="2567"/>
            <ac:picMk id="5" creationId="{8724B636-BF98-EEB6-7B15-578F3BDF3F21}"/>
          </ac:picMkLst>
        </pc:picChg>
      </pc:sldChg>
      <pc:sldChg chg="addSp modSp">
        <pc:chgData name="Justin Evans" userId="S::j.d.evans@uwtsd.ac.uk::2ee3c1af-825e-450d-8b1e-d59252291e99" providerId="AD" clId="Web-{8119B0FB-6BE4-2684-2229-D44E532604CA}" dt="2026-03-09T09:48:23.333" v="37"/>
        <pc:sldMkLst>
          <pc:docMk/>
          <pc:sldMk cId="2410720167" sldId="2568"/>
        </pc:sldMkLst>
        <pc:spChg chg="mod">
          <ac:chgData name="Justin Evans" userId="S::j.d.evans@uwtsd.ac.uk::2ee3c1af-825e-450d-8b1e-d59252291e99" providerId="AD" clId="Web-{8119B0FB-6BE4-2684-2229-D44E532604CA}" dt="2026-03-09T09:48:23.161" v="36" actId="20577"/>
          <ac:spMkLst>
            <pc:docMk/>
            <pc:sldMk cId="2410720167" sldId="2568"/>
            <ac:spMk id="3" creationId="{B4E5C04F-91AC-72E2-7B1F-FD2920E8FF9B}"/>
          </ac:spMkLst>
        </pc:spChg>
        <pc:picChg chg="add">
          <ac:chgData name="Justin Evans" userId="S::j.d.evans@uwtsd.ac.uk::2ee3c1af-825e-450d-8b1e-d59252291e99" providerId="AD" clId="Web-{8119B0FB-6BE4-2684-2229-D44E532604CA}" dt="2026-03-09T09:48:23.333" v="37"/>
          <ac:picMkLst>
            <pc:docMk/>
            <pc:sldMk cId="2410720167" sldId="2568"/>
            <ac:picMk id="9" creationId="{7946B2FA-A4DE-3D54-4277-D83BEB5744F6}"/>
          </ac:picMkLst>
        </pc:picChg>
      </pc:sldChg>
      <pc:sldChg chg="addSp modSp">
        <pc:chgData name="Justin Evans" userId="S::j.d.evans@uwtsd.ac.uk::2ee3c1af-825e-450d-8b1e-d59252291e99" providerId="AD" clId="Web-{8119B0FB-6BE4-2684-2229-D44E532604CA}" dt="2026-03-09T09:48:35.317" v="40"/>
        <pc:sldMkLst>
          <pc:docMk/>
          <pc:sldMk cId="3552757720" sldId="2569"/>
        </pc:sldMkLst>
        <pc:spChg chg="mod">
          <ac:chgData name="Justin Evans" userId="S::j.d.evans@uwtsd.ac.uk::2ee3c1af-825e-450d-8b1e-d59252291e99" providerId="AD" clId="Web-{8119B0FB-6BE4-2684-2229-D44E532604CA}" dt="2026-03-09T09:48:32.364" v="39" actId="20577"/>
          <ac:spMkLst>
            <pc:docMk/>
            <pc:sldMk cId="3552757720" sldId="2569"/>
            <ac:spMk id="4" creationId="{7C67A8CD-8509-0E1A-9744-F59E490B1FB5}"/>
          </ac:spMkLst>
        </pc:spChg>
        <pc:picChg chg="add">
          <ac:chgData name="Justin Evans" userId="S::j.d.evans@uwtsd.ac.uk::2ee3c1af-825e-450d-8b1e-d59252291e99" providerId="AD" clId="Web-{8119B0FB-6BE4-2684-2229-D44E532604CA}" dt="2026-03-09T09:48:35.317" v="40"/>
          <ac:picMkLst>
            <pc:docMk/>
            <pc:sldMk cId="3552757720" sldId="2569"/>
            <ac:picMk id="5" creationId="{84D0B952-D371-26F2-B3CF-A9C5315D6E2F}"/>
          </ac:picMkLst>
        </pc:picChg>
      </pc:sldChg>
      <pc:sldChg chg="addSp modSp">
        <pc:chgData name="Justin Evans" userId="S::j.d.evans@uwtsd.ac.uk::2ee3c1af-825e-450d-8b1e-d59252291e99" providerId="AD" clId="Web-{8119B0FB-6BE4-2684-2229-D44E532604CA}" dt="2026-03-09T09:48:46.880" v="45"/>
        <pc:sldMkLst>
          <pc:docMk/>
          <pc:sldMk cId="4059293530" sldId="2570"/>
        </pc:sldMkLst>
        <pc:spChg chg="mod">
          <ac:chgData name="Justin Evans" userId="S::j.d.evans@uwtsd.ac.uk::2ee3c1af-825e-450d-8b1e-d59252291e99" providerId="AD" clId="Web-{8119B0FB-6BE4-2684-2229-D44E532604CA}" dt="2026-03-09T09:48:46.427" v="44" actId="20577"/>
          <ac:spMkLst>
            <pc:docMk/>
            <pc:sldMk cId="4059293530" sldId="2570"/>
            <ac:spMk id="3" creationId="{309167D0-D47D-E5A1-CB63-AB3E3767A90F}"/>
          </ac:spMkLst>
        </pc:spChg>
        <pc:picChg chg="add">
          <ac:chgData name="Justin Evans" userId="S::j.d.evans@uwtsd.ac.uk::2ee3c1af-825e-450d-8b1e-d59252291e99" providerId="AD" clId="Web-{8119B0FB-6BE4-2684-2229-D44E532604CA}" dt="2026-03-09T09:48:46.880" v="45"/>
          <ac:picMkLst>
            <pc:docMk/>
            <pc:sldMk cId="4059293530" sldId="2570"/>
            <ac:picMk id="9" creationId="{9DFF06F0-37F0-2EC7-0B8F-1D9CCC03A69E}"/>
          </ac:picMkLst>
        </pc:picChg>
      </pc:sldChg>
      <pc:sldChg chg="addSp modSp">
        <pc:chgData name="Justin Evans" userId="S::j.d.evans@uwtsd.ac.uk::2ee3c1af-825e-450d-8b1e-d59252291e99" providerId="AD" clId="Web-{8119B0FB-6BE4-2684-2229-D44E532604CA}" dt="2026-03-09T09:48:56.209" v="49"/>
        <pc:sldMkLst>
          <pc:docMk/>
          <pc:sldMk cId="907164200" sldId="2571"/>
        </pc:sldMkLst>
        <pc:spChg chg="mod">
          <ac:chgData name="Justin Evans" userId="S::j.d.evans@uwtsd.ac.uk::2ee3c1af-825e-450d-8b1e-d59252291e99" providerId="AD" clId="Web-{8119B0FB-6BE4-2684-2229-D44E532604CA}" dt="2026-03-09T09:48:54.584" v="48" actId="20577"/>
          <ac:spMkLst>
            <pc:docMk/>
            <pc:sldMk cId="907164200" sldId="2571"/>
            <ac:spMk id="4" creationId="{D44B5A5F-B5C8-B2E5-8B22-71AE386280A3}"/>
          </ac:spMkLst>
        </pc:spChg>
        <pc:picChg chg="add">
          <ac:chgData name="Justin Evans" userId="S::j.d.evans@uwtsd.ac.uk::2ee3c1af-825e-450d-8b1e-d59252291e99" providerId="AD" clId="Web-{8119B0FB-6BE4-2684-2229-D44E532604CA}" dt="2026-03-09T09:48:56.209" v="49"/>
          <ac:picMkLst>
            <pc:docMk/>
            <pc:sldMk cId="907164200" sldId="2571"/>
            <ac:picMk id="5" creationId="{E65D396A-F0AC-0D71-E1E8-9E9D862950AF}"/>
          </ac:picMkLst>
        </pc:picChg>
      </pc:sldChg>
      <pc:sldChg chg="addSp modSp">
        <pc:chgData name="Justin Evans" userId="S::j.d.evans@uwtsd.ac.uk::2ee3c1af-825e-450d-8b1e-d59252291e99" providerId="AD" clId="Web-{8119B0FB-6BE4-2684-2229-D44E532604CA}" dt="2026-03-09T09:49:06.334" v="54"/>
        <pc:sldMkLst>
          <pc:docMk/>
          <pc:sldMk cId="3001021673" sldId="2572"/>
        </pc:sldMkLst>
        <pc:spChg chg="mod">
          <ac:chgData name="Justin Evans" userId="S::j.d.evans@uwtsd.ac.uk::2ee3c1af-825e-450d-8b1e-d59252291e99" providerId="AD" clId="Web-{8119B0FB-6BE4-2684-2229-D44E532604CA}" dt="2026-03-09T09:49:04.553" v="53" actId="20577"/>
          <ac:spMkLst>
            <pc:docMk/>
            <pc:sldMk cId="3001021673" sldId="2572"/>
            <ac:spMk id="3" creationId="{FCCD9621-79B4-ED13-98AE-791576B322AE}"/>
          </ac:spMkLst>
        </pc:spChg>
        <pc:picChg chg="add">
          <ac:chgData name="Justin Evans" userId="S::j.d.evans@uwtsd.ac.uk::2ee3c1af-825e-450d-8b1e-d59252291e99" providerId="AD" clId="Web-{8119B0FB-6BE4-2684-2229-D44E532604CA}" dt="2026-03-09T09:49:06.334" v="54"/>
          <ac:picMkLst>
            <pc:docMk/>
            <pc:sldMk cId="3001021673" sldId="2572"/>
            <ac:picMk id="9" creationId="{C174DEC1-7737-078F-02EE-70BAF3E182C3}"/>
          </ac:picMkLst>
        </pc:picChg>
      </pc:sldChg>
      <pc:sldChg chg="addSp modSp">
        <pc:chgData name="Justin Evans" userId="S::j.d.evans@uwtsd.ac.uk::2ee3c1af-825e-450d-8b1e-d59252291e99" providerId="AD" clId="Web-{8119B0FB-6BE4-2684-2229-D44E532604CA}" dt="2026-03-09T09:49:13.803" v="56"/>
        <pc:sldMkLst>
          <pc:docMk/>
          <pc:sldMk cId="3638861727" sldId="2573"/>
        </pc:sldMkLst>
        <pc:spChg chg="mod">
          <ac:chgData name="Justin Evans" userId="S::j.d.evans@uwtsd.ac.uk::2ee3c1af-825e-450d-8b1e-d59252291e99" providerId="AD" clId="Web-{8119B0FB-6BE4-2684-2229-D44E532604CA}" dt="2026-03-09T09:49:13.662" v="55" actId="20577"/>
          <ac:spMkLst>
            <pc:docMk/>
            <pc:sldMk cId="3638861727" sldId="2573"/>
            <ac:spMk id="4" creationId="{69380A3D-8C6A-28F1-31F3-87ED33DD8EB7}"/>
          </ac:spMkLst>
        </pc:spChg>
        <pc:picChg chg="add">
          <ac:chgData name="Justin Evans" userId="S::j.d.evans@uwtsd.ac.uk::2ee3c1af-825e-450d-8b1e-d59252291e99" providerId="AD" clId="Web-{8119B0FB-6BE4-2684-2229-D44E532604CA}" dt="2026-03-09T09:49:13.803" v="56"/>
          <ac:picMkLst>
            <pc:docMk/>
            <pc:sldMk cId="3638861727" sldId="2573"/>
            <ac:picMk id="5" creationId="{B53BB296-34EB-BDF4-A683-D49D3B5CB7EC}"/>
          </ac:picMkLst>
        </pc:picChg>
      </pc:sldChg>
      <pc:sldChg chg="addSp modSp">
        <pc:chgData name="Justin Evans" userId="S::j.d.evans@uwtsd.ac.uk::2ee3c1af-825e-450d-8b1e-d59252291e99" providerId="AD" clId="Web-{8119B0FB-6BE4-2684-2229-D44E532604CA}" dt="2026-03-09T09:49:21.444" v="59"/>
        <pc:sldMkLst>
          <pc:docMk/>
          <pc:sldMk cId="2362608723" sldId="2574"/>
        </pc:sldMkLst>
        <pc:spChg chg="mod">
          <ac:chgData name="Justin Evans" userId="S::j.d.evans@uwtsd.ac.uk::2ee3c1af-825e-450d-8b1e-d59252291e99" providerId="AD" clId="Web-{8119B0FB-6BE4-2684-2229-D44E532604CA}" dt="2026-03-09T09:49:19.928" v="58" actId="20577"/>
          <ac:spMkLst>
            <pc:docMk/>
            <pc:sldMk cId="2362608723" sldId="2574"/>
            <ac:spMk id="3" creationId="{4EF6B8F8-1D59-76AD-ED94-C39AAFD13C60}"/>
          </ac:spMkLst>
        </pc:spChg>
        <pc:picChg chg="add">
          <ac:chgData name="Justin Evans" userId="S::j.d.evans@uwtsd.ac.uk::2ee3c1af-825e-450d-8b1e-d59252291e99" providerId="AD" clId="Web-{8119B0FB-6BE4-2684-2229-D44E532604CA}" dt="2026-03-09T09:49:21.444" v="59"/>
          <ac:picMkLst>
            <pc:docMk/>
            <pc:sldMk cId="2362608723" sldId="2574"/>
            <ac:picMk id="9" creationId="{AC6DAD0D-E678-184B-B1F1-EE308BAEBF10}"/>
          </ac:picMkLst>
        </pc:picChg>
      </pc:sldChg>
      <pc:sldChg chg="addSp modSp">
        <pc:chgData name="Justin Evans" userId="S::j.d.evans@uwtsd.ac.uk::2ee3c1af-825e-450d-8b1e-d59252291e99" providerId="AD" clId="Web-{8119B0FB-6BE4-2684-2229-D44E532604CA}" dt="2026-03-09T09:49:28.616" v="62"/>
        <pc:sldMkLst>
          <pc:docMk/>
          <pc:sldMk cId="3518214922" sldId="2575"/>
        </pc:sldMkLst>
        <pc:spChg chg="mod">
          <ac:chgData name="Justin Evans" userId="S::j.d.evans@uwtsd.ac.uk::2ee3c1af-825e-450d-8b1e-d59252291e99" providerId="AD" clId="Web-{8119B0FB-6BE4-2684-2229-D44E532604CA}" dt="2026-03-09T09:49:27.131" v="61" actId="20577"/>
          <ac:spMkLst>
            <pc:docMk/>
            <pc:sldMk cId="3518214922" sldId="2575"/>
            <ac:spMk id="4" creationId="{315775B4-AE2A-482A-6225-21B5CBD860C2}"/>
          </ac:spMkLst>
        </pc:spChg>
        <pc:picChg chg="add">
          <ac:chgData name="Justin Evans" userId="S::j.d.evans@uwtsd.ac.uk::2ee3c1af-825e-450d-8b1e-d59252291e99" providerId="AD" clId="Web-{8119B0FB-6BE4-2684-2229-D44E532604CA}" dt="2026-03-09T09:49:28.616" v="62"/>
          <ac:picMkLst>
            <pc:docMk/>
            <pc:sldMk cId="3518214922" sldId="2575"/>
            <ac:picMk id="5" creationId="{DEF6C1E0-0010-EDA4-DC04-DA3BD2D46E44}"/>
          </ac:picMkLst>
        </pc:picChg>
      </pc:sldChg>
      <pc:sldChg chg="addSp modSp">
        <pc:chgData name="Justin Evans" userId="S::j.d.evans@uwtsd.ac.uk::2ee3c1af-825e-450d-8b1e-d59252291e99" providerId="AD" clId="Web-{8119B0FB-6BE4-2684-2229-D44E532604CA}" dt="2026-03-09T10:00:05.826" v="239" actId="14100"/>
        <pc:sldMkLst>
          <pc:docMk/>
          <pc:sldMk cId="243040422" sldId="2576"/>
        </pc:sldMkLst>
        <pc:spChg chg="mod">
          <ac:chgData name="Justin Evans" userId="S::j.d.evans@uwtsd.ac.uk::2ee3c1af-825e-450d-8b1e-d59252291e99" providerId="AD" clId="Web-{8119B0FB-6BE4-2684-2229-D44E532604CA}" dt="2026-03-09T09:49:35.678" v="66" actId="20577"/>
          <ac:spMkLst>
            <pc:docMk/>
            <pc:sldMk cId="243040422" sldId="2576"/>
            <ac:spMk id="3" creationId="{579CC02B-19C0-BB4E-4404-943AAA531EE6}"/>
          </ac:spMkLst>
        </pc:spChg>
        <pc:picChg chg="add mod">
          <ac:chgData name="Justin Evans" userId="S::j.d.evans@uwtsd.ac.uk::2ee3c1af-825e-450d-8b1e-d59252291e99" providerId="AD" clId="Web-{8119B0FB-6BE4-2684-2229-D44E532604CA}" dt="2026-03-09T10:00:05.826" v="239" actId="14100"/>
          <ac:picMkLst>
            <pc:docMk/>
            <pc:sldMk cId="243040422" sldId="2576"/>
            <ac:picMk id="9" creationId="{A9B8AA71-7932-1AD3-F8EB-730FFCA74D10}"/>
          </ac:picMkLst>
        </pc:picChg>
      </pc:sldChg>
      <pc:sldChg chg="addSp modSp">
        <pc:chgData name="Justin Evans" userId="S::j.d.evans@uwtsd.ac.uk::2ee3c1af-825e-450d-8b1e-d59252291e99" providerId="AD" clId="Web-{8119B0FB-6BE4-2684-2229-D44E532604CA}" dt="2026-03-09T09:49:46.147" v="73"/>
        <pc:sldMkLst>
          <pc:docMk/>
          <pc:sldMk cId="208684455" sldId="2577"/>
        </pc:sldMkLst>
        <pc:spChg chg="mod">
          <ac:chgData name="Justin Evans" userId="S::j.d.evans@uwtsd.ac.uk::2ee3c1af-825e-450d-8b1e-d59252291e99" providerId="AD" clId="Web-{8119B0FB-6BE4-2684-2229-D44E532604CA}" dt="2026-03-09T09:49:45.866" v="72" actId="20577"/>
          <ac:spMkLst>
            <pc:docMk/>
            <pc:sldMk cId="208684455" sldId="2577"/>
            <ac:spMk id="4" creationId="{3FE64D4C-F933-D6C0-181C-223D529507DB}"/>
          </ac:spMkLst>
        </pc:spChg>
        <pc:picChg chg="add">
          <ac:chgData name="Justin Evans" userId="S::j.d.evans@uwtsd.ac.uk::2ee3c1af-825e-450d-8b1e-d59252291e99" providerId="AD" clId="Web-{8119B0FB-6BE4-2684-2229-D44E532604CA}" dt="2026-03-09T09:49:46.147" v="73"/>
          <ac:picMkLst>
            <pc:docMk/>
            <pc:sldMk cId="208684455" sldId="2577"/>
            <ac:picMk id="5" creationId="{E0EB12A6-7DDC-D627-AD86-A8D140AFC396}"/>
          </ac:picMkLst>
        </pc:picChg>
      </pc:sldChg>
      <pc:sldChg chg="addSp modSp">
        <pc:chgData name="Justin Evans" userId="S::j.d.evans@uwtsd.ac.uk::2ee3c1af-825e-450d-8b1e-d59252291e99" providerId="AD" clId="Web-{8119B0FB-6BE4-2684-2229-D44E532604CA}" dt="2026-03-09T09:49:57.710" v="80"/>
        <pc:sldMkLst>
          <pc:docMk/>
          <pc:sldMk cId="2497758509" sldId="2578"/>
        </pc:sldMkLst>
        <pc:spChg chg="mod">
          <ac:chgData name="Justin Evans" userId="S::j.d.evans@uwtsd.ac.uk::2ee3c1af-825e-450d-8b1e-d59252291e99" providerId="AD" clId="Web-{8119B0FB-6BE4-2684-2229-D44E532604CA}" dt="2026-03-09T09:49:56.960" v="79" actId="20577"/>
          <ac:spMkLst>
            <pc:docMk/>
            <pc:sldMk cId="2497758509" sldId="2578"/>
            <ac:spMk id="3" creationId="{6C3A72F6-5721-197C-6C05-3168ECE37BEE}"/>
          </ac:spMkLst>
        </pc:spChg>
        <pc:picChg chg="add">
          <ac:chgData name="Justin Evans" userId="S::j.d.evans@uwtsd.ac.uk::2ee3c1af-825e-450d-8b1e-d59252291e99" providerId="AD" clId="Web-{8119B0FB-6BE4-2684-2229-D44E532604CA}" dt="2026-03-09T09:49:57.710" v="80"/>
          <ac:picMkLst>
            <pc:docMk/>
            <pc:sldMk cId="2497758509" sldId="2578"/>
            <ac:picMk id="9" creationId="{EF3D2799-5C04-8E1A-41F3-1CC3F058ABBA}"/>
          </ac:picMkLst>
        </pc:picChg>
      </pc:sldChg>
      <pc:sldChg chg="addSp modSp">
        <pc:chgData name="Justin Evans" userId="S::j.d.evans@uwtsd.ac.uk::2ee3c1af-825e-450d-8b1e-d59252291e99" providerId="AD" clId="Web-{8119B0FB-6BE4-2684-2229-D44E532604CA}" dt="2026-03-09T10:00:20.530" v="240" actId="14100"/>
        <pc:sldMkLst>
          <pc:docMk/>
          <pc:sldMk cId="628176251" sldId="2579"/>
        </pc:sldMkLst>
        <pc:spChg chg="mod">
          <ac:chgData name="Justin Evans" userId="S::j.d.evans@uwtsd.ac.uk::2ee3c1af-825e-450d-8b1e-d59252291e99" providerId="AD" clId="Web-{8119B0FB-6BE4-2684-2229-D44E532604CA}" dt="2026-03-09T09:50:04.726" v="81" actId="20577"/>
          <ac:spMkLst>
            <pc:docMk/>
            <pc:sldMk cId="628176251" sldId="2579"/>
            <ac:spMk id="3" creationId="{747C3500-4DAA-E2BC-30B8-B87EFA7AA2A5}"/>
          </ac:spMkLst>
        </pc:spChg>
        <pc:picChg chg="add mod">
          <ac:chgData name="Justin Evans" userId="S::j.d.evans@uwtsd.ac.uk::2ee3c1af-825e-450d-8b1e-d59252291e99" providerId="AD" clId="Web-{8119B0FB-6BE4-2684-2229-D44E532604CA}" dt="2026-03-09T10:00:20.530" v="240" actId="14100"/>
          <ac:picMkLst>
            <pc:docMk/>
            <pc:sldMk cId="628176251" sldId="2579"/>
            <ac:picMk id="9" creationId="{8050D8B5-2C01-3A16-11ED-290E3FE6FF62}"/>
          </ac:picMkLst>
        </pc:picChg>
      </pc:sldChg>
      <pc:sldChg chg="addSp modSp">
        <pc:chgData name="Justin Evans" userId="S::j.d.evans@uwtsd.ac.uk::2ee3c1af-825e-450d-8b1e-d59252291e99" providerId="AD" clId="Web-{8119B0FB-6BE4-2684-2229-D44E532604CA}" dt="2026-03-09T09:50:18.039" v="85"/>
        <pc:sldMkLst>
          <pc:docMk/>
          <pc:sldMk cId="91673449" sldId="2580"/>
        </pc:sldMkLst>
        <pc:spChg chg="mod">
          <ac:chgData name="Justin Evans" userId="S::j.d.evans@uwtsd.ac.uk::2ee3c1af-825e-450d-8b1e-d59252291e99" providerId="AD" clId="Web-{8119B0FB-6BE4-2684-2229-D44E532604CA}" dt="2026-03-09T09:50:17.336" v="84" actId="20577"/>
          <ac:spMkLst>
            <pc:docMk/>
            <pc:sldMk cId="91673449" sldId="2580"/>
            <ac:spMk id="4" creationId="{64A8E2C6-7431-9D67-EAD4-9EC9865DC94F}"/>
          </ac:spMkLst>
        </pc:spChg>
        <pc:picChg chg="add">
          <ac:chgData name="Justin Evans" userId="S::j.d.evans@uwtsd.ac.uk::2ee3c1af-825e-450d-8b1e-d59252291e99" providerId="AD" clId="Web-{8119B0FB-6BE4-2684-2229-D44E532604CA}" dt="2026-03-09T09:50:18.039" v="85"/>
          <ac:picMkLst>
            <pc:docMk/>
            <pc:sldMk cId="91673449" sldId="2580"/>
            <ac:picMk id="5" creationId="{9FDB9032-B3A9-C455-7065-E7E4F6997E98}"/>
          </ac:picMkLst>
        </pc:picChg>
      </pc:sldChg>
      <pc:sldChg chg="addSp modSp">
        <pc:chgData name="Justin Evans" userId="S::j.d.evans@uwtsd.ac.uk::2ee3c1af-825e-450d-8b1e-d59252291e99" providerId="AD" clId="Web-{8119B0FB-6BE4-2684-2229-D44E532604CA}" dt="2026-03-09T09:57:23.716" v="136" actId="20577"/>
        <pc:sldMkLst>
          <pc:docMk/>
          <pc:sldMk cId="982166068" sldId="2581"/>
        </pc:sldMkLst>
        <pc:spChg chg="mod">
          <ac:chgData name="Justin Evans" userId="S::j.d.evans@uwtsd.ac.uk::2ee3c1af-825e-450d-8b1e-d59252291e99" providerId="AD" clId="Web-{8119B0FB-6BE4-2684-2229-D44E532604CA}" dt="2026-03-09T09:50:41.555" v="86" actId="20577"/>
          <ac:spMkLst>
            <pc:docMk/>
            <pc:sldMk cId="982166068" sldId="2581"/>
            <ac:spMk id="3" creationId="{2772D755-001B-E72D-CBDB-C786C2F1A96C}"/>
          </ac:spMkLst>
        </pc:spChg>
        <pc:spChg chg="mod">
          <ac:chgData name="Justin Evans" userId="S::j.d.evans@uwtsd.ac.uk::2ee3c1af-825e-450d-8b1e-d59252291e99" providerId="AD" clId="Web-{8119B0FB-6BE4-2684-2229-D44E532604CA}" dt="2026-03-09T09:57:23.716" v="136" actId="20577"/>
          <ac:spMkLst>
            <pc:docMk/>
            <pc:sldMk cId="982166068" sldId="2581"/>
            <ac:spMk id="7" creationId="{31F826C8-E1BE-79B2-1B03-DF8D16D7C75E}"/>
          </ac:spMkLst>
        </pc:spChg>
        <pc:picChg chg="add mod">
          <ac:chgData name="Justin Evans" userId="S::j.d.evans@uwtsd.ac.uk::2ee3c1af-825e-450d-8b1e-d59252291e99" providerId="AD" clId="Web-{8119B0FB-6BE4-2684-2229-D44E532604CA}" dt="2026-03-09T09:50:49.805" v="89" actId="14100"/>
          <ac:picMkLst>
            <pc:docMk/>
            <pc:sldMk cId="982166068" sldId="2581"/>
            <ac:picMk id="9" creationId="{20DD25E7-5AD8-5A6E-A48C-20CE36FF8174}"/>
          </ac:picMkLst>
        </pc:picChg>
      </pc:sldChg>
      <pc:sldChg chg="modSp add ord replId">
        <pc:chgData name="Justin Evans" userId="S::j.d.evans@uwtsd.ac.uk::2ee3c1af-825e-450d-8b1e-d59252291e99" providerId="AD" clId="Web-{8119B0FB-6BE4-2684-2229-D44E532604CA}" dt="2026-03-09T09:53:56.855" v="98" actId="20577"/>
        <pc:sldMkLst>
          <pc:docMk/>
          <pc:sldMk cId="1217858277" sldId="2582"/>
        </pc:sldMkLst>
        <pc:spChg chg="mod">
          <ac:chgData name="Justin Evans" userId="S::j.d.evans@uwtsd.ac.uk::2ee3c1af-825e-450d-8b1e-d59252291e99" providerId="AD" clId="Web-{8119B0FB-6BE4-2684-2229-D44E532604CA}" dt="2026-03-09T09:53:56.855" v="98" actId="20577"/>
          <ac:spMkLst>
            <pc:docMk/>
            <pc:sldMk cId="1217858277" sldId="2582"/>
            <ac:spMk id="2" creationId="{4E48BA15-F967-BCA0-1FFB-6BBA6618524B}"/>
          </ac:spMkLst>
        </pc:spChg>
      </pc:sldChg>
      <pc:sldChg chg="addSp delSp modSp add ord replId modNotes">
        <pc:chgData name="Justin Evans" userId="S::j.d.evans@uwtsd.ac.uk::2ee3c1af-825e-450d-8b1e-d59252291e99" providerId="AD" clId="Web-{8119B0FB-6BE4-2684-2229-D44E532604CA}" dt="2026-03-09T09:57:30.060" v="137" actId="20577"/>
        <pc:sldMkLst>
          <pc:docMk/>
          <pc:sldMk cId="2712972768" sldId="2583"/>
        </pc:sldMkLst>
        <pc:spChg chg="mod">
          <ac:chgData name="Justin Evans" userId="S::j.d.evans@uwtsd.ac.uk::2ee3c1af-825e-450d-8b1e-d59252291e99" providerId="AD" clId="Web-{8119B0FB-6BE4-2684-2229-D44E532604CA}" dt="2026-03-09T09:55:57.856" v="122" actId="20577"/>
          <ac:spMkLst>
            <pc:docMk/>
            <pc:sldMk cId="2712972768" sldId="2583"/>
            <ac:spMk id="2" creationId="{325ADFC0-FFFA-1965-F92E-0EF52847657E}"/>
          </ac:spMkLst>
        </pc:spChg>
        <pc:spChg chg="mod">
          <ac:chgData name="Justin Evans" userId="S::j.d.evans@uwtsd.ac.uk::2ee3c1af-825e-450d-8b1e-d59252291e99" providerId="AD" clId="Web-{8119B0FB-6BE4-2684-2229-D44E532604CA}" dt="2026-03-09T09:57:30.060" v="137" actId="20577"/>
          <ac:spMkLst>
            <pc:docMk/>
            <pc:sldMk cId="2712972768" sldId="2583"/>
            <ac:spMk id="7" creationId="{2AA2A973-B1B6-3A07-3BAB-0CAE0725151D}"/>
          </ac:spMkLst>
        </pc:spChg>
        <pc:picChg chg="add mod ord">
          <ac:chgData name="Justin Evans" userId="S::j.d.evans@uwtsd.ac.uk::2ee3c1af-825e-450d-8b1e-d59252291e99" providerId="AD" clId="Web-{8119B0FB-6BE4-2684-2229-D44E532604CA}" dt="2026-03-09T09:54:59.324" v="104"/>
          <ac:picMkLst>
            <pc:docMk/>
            <pc:sldMk cId="2712972768" sldId="2583"/>
            <ac:picMk id="14" creationId="{5EC7A5C9-CBA6-C164-24C2-CC005CEDA322}"/>
          </ac:picMkLst>
        </pc:picChg>
      </pc:sldChg>
      <pc:sldChg chg="modSp add replId">
        <pc:chgData name="Justin Evans" userId="S::j.d.evans@uwtsd.ac.uk::2ee3c1af-825e-450d-8b1e-d59252291e99" providerId="AD" clId="Web-{8119B0FB-6BE4-2684-2229-D44E532604CA}" dt="2026-03-09T10:09:36.624" v="266" actId="1076"/>
        <pc:sldMkLst>
          <pc:docMk/>
          <pc:sldMk cId="1176984994" sldId="2584"/>
        </pc:sldMkLst>
        <pc:spChg chg="mod">
          <ac:chgData name="Justin Evans" userId="S::j.d.evans@uwtsd.ac.uk::2ee3c1af-825e-450d-8b1e-d59252291e99" providerId="AD" clId="Web-{8119B0FB-6BE4-2684-2229-D44E532604CA}" dt="2026-03-09T10:09:36.624" v="266" actId="1076"/>
          <ac:spMkLst>
            <pc:docMk/>
            <pc:sldMk cId="1176984994" sldId="2584"/>
            <ac:spMk id="3" creationId="{2E047A3E-3522-9B22-AA1C-96917834AC79}"/>
          </ac:spMkLst>
        </pc:spChg>
        <pc:picChg chg="mod">
          <ac:chgData name="Justin Evans" userId="S::j.d.evans@uwtsd.ac.uk::2ee3c1af-825e-450d-8b1e-d59252291e99" providerId="AD" clId="Web-{8119B0FB-6BE4-2684-2229-D44E532604CA}" dt="2026-03-09T10:08:11.904" v="248" actId="1076"/>
          <ac:picMkLst>
            <pc:docMk/>
            <pc:sldMk cId="1176984994" sldId="2584"/>
            <ac:picMk id="7" creationId="{1BA7D9D7-42A7-C481-291A-0762D216D9BD}"/>
          </ac:picMkLst>
        </pc:picChg>
        <pc:picChg chg="mod">
          <ac:chgData name="Justin Evans" userId="S::j.d.evans@uwtsd.ac.uk::2ee3c1af-825e-450d-8b1e-d59252291e99" providerId="AD" clId="Web-{8119B0FB-6BE4-2684-2229-D44E532604CA}" dt="2026-03-09T10:08:18.092" v="249" actId="1076"/>
          <ac:picMkLst>
            <pc:docMk/>
            <pc:sldMk cId="1176984994" sldId="2584"/>
            <ac:picMk id="9" creationId="{F0B934AD-BB10-DFF2-2D2E-03549A63D5BA}"/>
          </ac:picMkLst>
        </pc:picChg>
      </pc:sldChg>
      <pc:sldMasterChg chg="addSldLayout">
        <pc:chgData name="Justin Evans" userId="S::j.d.evans@uwtsd.ac.uk::2ee3c1af-825e-450d-8b1e-d59252291e99" providerId="AD" clId="Web-{8119B0FB-6BE4-2684-2229-D44E532604CA}" dt="2026-03-09T10:02:29.847" v="242"/>
        <pc:sldMasterMkLst>
          <pc:docMk/>
          <pc:sldMasterMk cId="1128058881" sldId="2147483660"/>
        </pc:sldMasterMkLst>
        <pc:sldLayoutChg chg="add">
          <pc:chgData name="Justin Evans" userId="S::j.d.evans@uwtsd.ac.uk::2ee3c1af-825e-450d-8b1e-d59252291e99" providerId="AD" clId="Web-{8119B0FB-6BE4-2684-2229-D44E532604CA}" dt="2026-03-09T10:02:29.847" v="242"/>
          <pc:sldLayoutMkLst>
            <pc:docMk/>
            <pc:sldMasterMk cId="1128058881" sldId="2147483660"/>
            <pc:sldLayoutMk cId="3442869845" sldId="2147483722"/>
          </pc:sldLayoutMkLst>
        </pc:sldLayoutChg>
      </pc:sldMasterChg>
    </pc:docChg>
  </pc:docChgLst>
  <pc:docChgLst>
    <pc:chgData name="Justin Evans" userId="S::j.d.evans@uwtsd.ac.uk::2ee3c1af-825e-450d-8b1e-d59252291e99" providerId="AD" clId="Web-{BC8D3D27-84C7-538F-B385-A5934ADB6822}"/>
    <pc:docChg chg="modSld">
      <pc:chgData name="Justin Evans" userId="S::j.d.evans@uwtsd.ac.uk::2ee3c1af-825e-450d-8b1e-d59252291e99" providerId="AD" clId="Web-{BC8D3D27-84C7-538F-B385-A5934ADB6822}" dt="2026-03-11T09:07:27.561" v="4"/>
      <pc:docMkLst>
        <pc:docMk/>
      </pc:docMkLst>
      <pc:sldChg chg="modNotes">
        <pc:chgData name="Justin Evans" userId="S::j.d.evans@uwtsd.ac.uk::2ee3c1af-825e-450d-8b1e-d59252291e99" providerId="AD" clId="Web-{BC8D3D27-84C7-538F-B385-A5934ADB6822}" dt="2026-03-11T09:07:11.624" v="0"/>
        <pc:sldMkLst>
          <pc:docMk/>
          <pc:sldMk cId="2573574874" sldId="289"/>
        </pc:sldMkLst>
      </pc:sldChg>
      <pc:sldChg chg="modNotes">
        <pc:chgData name="Justin Evans" userId="S::j.d.evans@uwtsd.ac.uk::2ee3c1af-825e-450d-8b1e-d59252291e99" providerId="AD" clId="Web-{BC8D3D27-84C7-538F-B385-A5934ADB6822}" dt="2026-03-11T09:07:16.858" v="1"/>
        <pc:sldMkLst>
          <pc:docMk/>
          <pc:sldMk cId="2451979193" sldId="2563"/>
        </pc:sldMkLst>
      </pc:sldChg>
      <pc:sldChg chg="modNotes">
        <pc:chgData name="Justin Evans" userId="S::j.d.evans@uwtsd.ac.uk::2ee3c1af-825e-450d-8b1e-d59252291e99" providerId="AD" clId="Web-{BC8D3D27-84C7-538F-B385-A5934ADB6822}" dt="2026-03-11T09:07:23.280" v="3"/>
        <pc:sldMkLst>
          <pc:docMk/>
          <pc:sldMk cId="3969963847" sldId="2566"/>
        </pc:sldMkLst>
      </pc:sldChg>
      <pc:sldChg chg="modNotes">
        <pc:chgData name="Justin Evans" userId="S::j.d.evans@uwtsd.ac.uk::2ee3c1af-825e-450d-8b1e-d59252291e99" providerId="AD" clId="Web-{BC8D3D27-84C7-538F-B385-A5934ADB6822}" dt="2026-03-11T09:07:27.561" v="4"/>
        <pc:sldMkLst>
          <pc:docMk/>
          <pc:sldMk cId="2410720167" sldId="2568"/>
        </pc:sldMkLst>
      </pc:sldChg>
      <pc:sldChg chg="modNotes">
        <pc:chgData name="Justin Evans" userId="S::j.d.evans@uwtsd.ac.uk::2ee3c1af-825e-450d-8b1e-d59252291e99" providerId="AD" clId="Web-{BC8D3D27-84C7-538F-B385-A5934ADB6822}" dt="2026-03-11T09:07:20.889" v="2"/>
        <pc:sldMkLst>
          <pc:docMk/>
          <pc:sldMk cId="498997785" sldId="25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431D7E-B51D-440B-B38A-E5A3F6A7E09F}" type="datetimeFigureOut">
              <a:t>3/11/2026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930DB4-2AB3-41A6-9232-CF213F26508D}" type="slidenum">
              <a:t>‹#›</a:t>
            </a:fld>
            <a:endParaRPr lang="en-US"/>
          </a:p>
        </p:txBody>
      </p:sp>
    </p:spTree>
    <p:extLst>
      <p:ext uri="{BB962C8B-B14F-4D97-AF65-F5344CB8AC3E}">
        <p14:creationId xmlns:p14="http://schemas.microsoft.com/office/powerpoint/2010/main" val="1043172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Overview of Cybercrime - </a:t>
            </a:r>
          </a:p>
          <a:p>
            <a:endParaRPr lang="en-US" dirty="0"/>
          </a:p>
          <a:p>
            <a:r>
              <a:rPr lang="en-US" dirty="0"/>
              <a:t>How it is perpetrated?</a:t>
            </a:r>
          </a:p>
          <a:p>
            <a:r>
              <a:rPr lang="en-US" dirty="0"/>
              <a:t>The scale of the challenge?</a:t>
            </a:r>
          </a:p>
          <a:p>
            <a:r>
              <a:rPr lang="en-US" dirty="0"/>
              <a:t>The issues / challenges for Policing and security services.</a:t>
            </a:r>
            <a:endParaRPr lang="en-US" dirty="0">
              <a:ea typeface="Calibri"/>
              <a:cs typeface="Calibri"/>
            </a:endParaRPr>
          </a:p>
          <a:p>
            <a:r>
              <a:rPr lang="en-US" dirty="0"/>
              <a:t>The future? What does it hold?</a:t>
            </a:r>
          </a:p>
          <a:p>
            <a:endParaRPr lang="en-US" dirty="0"/>
          </a:p>
          <a:p>
            <a:r>
              <a:rPr lang="en-US" dirty="0"/>
              <a:t>Will focus on financially motivated crime – given the proliferation in recent times.</a:t>
            </a:r>
          </a:p>
          <a:p>
            <a:r>
              <a:rPr lang="en-US" dirty="0"/>
              <a:t>Wont cover cyber hate, bullying – invite you to consider this a spart of your independent research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90FF1C8-672C-4F20-96C3-ED916548E995}" type="slidenum">
              <a:t>1</a:t>
            </a:fld>
            <a:endParaRPr lang="en-US"/>
          </a:p>
        </p:txBody>
      </p:sp>
    </p:spTree>
    <p:extLst>
      <p:ext uri="{BB962C8B-B14F-4D97-AF65-F5344CB8AC3E}">
        <p14:creationId xmlns:p14="http://schemas.microsoft.com/office/powerpoint/2010/main" val="635466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lang="en-GB" dirty="0">
              <a:ea typeface="Calibri"/>
              <a:cs typeface="Calibri"/>
            </a:endParaRPr>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Cybercrime Overview and Strategic Importance, Scale and Reporting Challenges</a:t>
            </a:r>
          </a:p>
        </p:txBody>
      </p:sp>
      <p:sp>
        <p:nvSpPr>
          <p:cNvPr id="4" name="Slide Number Placeholder 3"/>
          <p:cNvSpPr>
            <a:spLocks noGrp="1"/>
          </p:cNvSpPr>
          <p:nvPr>
            <p:ph type="sldNum" sz="quarter" idx="5"/>
          </p:nvPr>
        </p:nvSpPr>
        <p:spPr/>
        <p:txBody>
          <a:bodyPr/>
          <a:lstStyle/>
          <a:p>
            <a:fld id="{290FF1C8-672C-4F20-96C3-ED916548E995}" type="slidenum">
              <a:t>3</a:t>
            </a:fld>
            <a:endParaRPr lang="en-US"/>
          </a:p>
        </p:txBody>
      </p:sp>
    </p:spTree>
    <p:extLst>
      <p:ext uri="{BB962C8B-B14F-4D97-AF65-F5344CB8AC3E}">
        <p14:creationId xmlns:p14="http://schemas.microsoft.com/office/powerpoint/2010/main" val="1867217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90FF1C8-672C-4F20-96C3-ED916548E995}" type="slidenum">
              <a:t>4</a:t>
            </a:fld>
            <a:endParaRPr lang="en-US"/>
          </a:p>
        </p:txBody>
      </p:sp>
    </p:spTree>
    <p:extLst>
      <p:ext uri="{BB962C8B-B14F-4D97-AF65-F5344CB8AC3E}">
        <p14:creationId xmlns:p14="http://schemas.microsoft.com/office/powerpoint/2010/main" val="24035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Cyber-enabled and Cyber-dependent Crime Types</a:t>
            </a:r>
          </a:p>
        </p:txBody>
      </p:sp>
      <p:sp>
        <p:nvSpPr>
          <p:cNvPr id="4" name="Slide Number Placeholder 3"/>
          <p:cNvSpPr>
            <a:spLocks noGrp="1"/>
          </p:cNvSpPr>
          <p:nvPr>
            <p:ph type="sldNum" sz="quarter" idx="5"/>
          </p:nvPr>
        </p:nvSpPr>
        <p:spPr/>
        <p:txBody>
          <a:bodyPr/>
          <a:lstStyle/>
          <a:p>
            <a:fld id="{290FF1C8-672C-4F20-96C3-ED916548E995}" type="slidenum">
              <a:t>5</a:t>
            </a:fld>
            <a:endParaRPr lang="en-US"/>
          </a:p>
        </p:txBody>
      </p:sp>
    </p:spTree>
    <p:extLst>
      <p:ext uri="{BB962C8B-B14F-4D97-AF65-F5344CB8AC3E}">
        <p14:creationId xmlns:p14="http://schemas.microsoft.com/office/powerpoint/2010/main" val="25081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82DCA-2539-FF9A-0D26-6B83C7E61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D6BB95-D847-0FB2-5C5E-A53A7C21C1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6678EE-A2D7-E403-16DA-66F09065505F}"/>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7DD9F550-223E-0E89-EB0C-722D2201C6B9}"/>
              </a:ext>
            </a:extLst>
          </p:cNvPr>
          <p:cNvSpPr>
            <a:spLocks noGrp="1"/>
          </p:cNvSpPr>
          <p:nvPr>
            <p:ph type="sldNum" sz="quarter" idx="5"/>
          </p:nvPr>
        </p:nvSpPr>
        <p:spPr/>
        <p:txBody>
          <a:bodyPr/>
          <a:lstStyle/>
          <a:p>
            <a:fld id="{290FF1C8-672C-4F20-96C3-ED916548E995}" type="slidenum">
              <a:t>6</a:t>
            </a:fld>
            <a:endParaRPr lang="en-US"/>
          </a:p>
        </p:txBody>
      </p:sp>
    </p:spTree>
    <p:extLst>
      <p:ext uri="{BB962C8B-B14F-4D97-AF65-F5344CB8AC3E}">
        <p14:creationId xmlns:p14="http://schemas.microsoft.com/office/powerpoint/2010/main" val="1077117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90FF1C8-672C-4F20-96C3-ED916548E995}" type="slidenum">
              <a:t>7</a:t>
            </a:fld>
            <a:endParaRPr lang="en-US"/>
          </a:p>
        </p:txBody>
      </p:sp>
    </p:spTree>
    <p:extLst>
      <p:ext uri="{BB962C8B-B14F-4D97-AF65-F5344CB8AC3E}">
        <p14:creationId xmlns:p14="http://schemas.microsoft.com/office/powerpoint/2010/main" val="3971758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Cybercrime Lifecycle</a:t>
            </a:r>
          </a:p>
        </p:txBody>
      </p:sp>
      <p:sp>
        <p:nvSpPr>
          <p:cNvPr id="4" name="Slide Number Placeholder 3"/>
          <p:cNvSpPr>
            <a:spLocks noGrp="1"/>
          </p:cNvSpPr>
          <p:nvPr>
            <p:ph type="sldNum" sz="quarter" idx="5"/>
          </p:nvPr>
        </p:nvSpPr>
        <p:spPr/>
        <p:txBody>
          <a:bodyPr/>
          <a:lstStyle/>
          <a:p>
            <a:fld id="{290FF1C8-672C-4F20-96C3-ED916548E995}" type="slidenum">
              <a:t>8</a:t>
            </a:fld>
            <a:endParaRPr lang="en-US"/>
          </a:p>
        </p:txBody>
      </p:sp>
    </p:spTree>
    <p:extLst>
      <p:ext uri="{BB962C8B-B14F-4D97-AF65-F5344CB8AC3E}">
        <p14:creationId xmlns:p14="http://schemas.microsoft.com/office/powerpoint/2010/main" val="3741938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0FF1C8-672C-4F20-96C3-ED916548E995}" type="slidenum">
              <a:t>9</a:t>
            </a:fld>
            <a:endParaRPr lang="en-US"/>
          </a:p>
        </p:txBody>
      </p:sp>
    </p:spTree>
    <p:extLst>
      <p:ext uri="{BB962C8B-B14F-4D97-AF65-F5344CB8AC3E}">
        <p14:creationId xmlns:p14="http://schemas.microsoft.com/office/powerpoint/2010/main" val="3716594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GB" b="1">
                <a:solidFill>
                  <a:srgbClr val="374151"/>
                </a:solidFill>
              </a:rPr>
              <a:t>Hacking:</a:t>
            </a:r>
            <a:endParaRPr lang="en-US">
              <a:solidFill>
                <a:srgbClr val="444444"/>
              </a:solidFill>
            </a:endParaRPr>
          </a:p>
          <a:p>
            <a:pPr lvl="1" indent="0"/>
            <a:r>
              <a:rPr lang="en-GB">
                <a:solidFill>
                  <a:srgbClr val="374151"/>
                </a:solidFill>
              </a:rPr>
              <a:t>Unauthorized access to computer systems, networks, or devices to gain information, disrupt operations, or carry out malicious activities.</a:t>
            </a:r>
            <a:endParaRPr lang="en-US">
              <a:solidFill>
                <a:srgbClr val="444444"/>
              </a:solidFill>
            </a:endParaRPr>
          </a:p>
          <a:p>
            <a:pPr marL="0" indent="0"/>
            <a:r>
              <a:rPr lang="en-GB" b="1">
                <a:solidFill>
                  <a:srgbClr val="374151"/>
                </a:solidFill>
              </a:rPr>
              <a:t>Malware Attacks:</a:t>
            </a:r>
            <a:endParaRPr lang="en-US">
              <a:solidFill>
                <a:srgbClr val="444444"/>
              </a:solidFill>
            </a:endParaRPr>
          </a:p>
          <a:p>
            <a:pPr lvl="1" indent="0"/>
            <a:r>
              <a:rPr lang="en-GB">
                <a:solidFill>
                  <a:srgbClr val="374151"/>
                </a:solidFill>
              </a:rPr>
              <a:t>Deployment of malicious software, such as viruses, worms, trojans, or ransomware, to compromise computer systems, steal data, or disrupt operations.</a:t>
            </a:r>
            <a:endParaRPr lang="en-US">
              <a:solidFill>
                <a:srgbClr val="444444"/>
              </a:solidFill>
            </a:endParaRPr>
          </a:p>
          <a:p>
            <a:pPr marL="0" indent="0"/>
            <a:r>
              <a:rPr lang="en-GB" b="1" dirty="0">
                <a:solidFill>
                  <a:srgbClr val="374151"/>
                </a:solidFill>
              </a:rPr>
              <a:t>Denial of Service (DoS) and Distributed Denial of Service (DDoS) Attacks:</a:t>
            </a:r>
            <a:endParaRPr lang="en-US" dirty="0">
              <a:solidFill>
                <a:srgbClr val="444444"/>
              </a:solidFill>
            </a:endParaRPr>
          </a:p>
          <a:p>
            <a:pPr lvl="1" indent="0"/>
            <a:r>
              <a:rPr lang="en-GB" dirty="0">
                <a:solidFill>
                  <a:srgbClr val="374151"/>
                </a:solidFill>
              </a:rPr>
              <a:t>Overloading a system, network, or website with traffic to make it unavailable to users.</a:t>
            </a:r>
            <a:endParaRPr lang="en-US" dirty="0">
              <a:solidFill>
                <a:srgbClr val="444444"/>
              </a:solidFill>
            </a:endParaRPr>
          </a:p>
          <a:p>
            <a:pPr marL="0" indent="0"/>
            <a:r>
              <a:rPr lang="en-GB" b="1" dirty="0">
                <a:solidFill>
                  <a:srgbClr val="374151"/>
                </a:solidFill>
              </a:rPr>
              <a:t>Phishing:</a:t>
            </a:r>
            <a:endParaRPr lang="en-US" dirty="0">
              <a:solidFill>
                <a:srgbClr val="444444"/>
              </a:solidFill>
            </a:endParaRPr>
          </a:p>
          <a:p>
            <a:pPr lvl="1" indent="0"/>
            <a:r>
              <a:rPr lang="en-GB" dirty="0">
                <a:solidFill>
                  <a:srgbClr val="374151"/>
                </a:solidFill>
              </a:rPr>
              <a:t>Deceptive attempts to trick individuals into providing sensitive information, such as usernames, passwords, or financial details.</a:t>
            </a:r>
            <a:endParaRPr lang="en-US" dirty="0">
              <a:solidFill>
                <a:srgbClr val="444444"/>
              </a:solidFill>
            </a:endParaRPr>
          </a:p>
          <a:p>
            <a:pPr marL="0" indent="0"/>
            <a:r>
              <a:rPr lang="en-GB" b="1" dirty="0">
                <a:solidFill>
                  <a:srgbClr val="374151"/>
                </a:solidFill>
              </a:rPr>
              <a:t>Online Fraud:</a:t>
            </a:r>
            <a:endParaRPr lang="en-US" dirty="0">
              <a:solidFill>
                <a:srgbClr val="444444"/>
              </a:solidFill>
            </a:endParaRPr>
          </a:p>
          <a:p>
            <a:pPr lvl="1" indent="0"/>
            <a:r>
              <a:rPr lang="en-GB" dirty="0">
                <a:solidFill>
                  <a:srgbClr val="374151"/>
                </a:solidFill>
              </a:rPr>
              <a:t>Using the internet to carry out fraudulent activities, including identity theft, credit card fraud, and online scams.</a:t>
            </a:r>
            <a:endParaRPr lang="en-US" dirty="0">
              <a:solidFill>
                <a:srgbClr val="444444"/>
              </a:solidFill>
            </a:endParaRPr>
          </a:p>
          <a:p>
            <a:pPr marL="0" indent="0"/>
            <a:r>
              <a:rPr lang="en-GB" b="1" dirty="0">
                <a:solidFill>
                  <a:srgbClr val="374151"/>
                </a:solidFill>
              </a:rPr>
              <a:t>Ransomware Attacks:</a:t>
            </a:r>
            <a:endParaRPr lang="en-US" dirty="0">
              <a:solidFill>
                <a:srgbClr val="444444"/>
              </a:solidFill>
            </a:endParaRPr>
          </a:p>
          <a:p>
            <a:pPr lvl="1" indent="0"/>
            <a:r>
              <a:rPr lang="en-GB" dirty="0">
                <a:solidFill>
                  <a:srgbClr val="374151"/>
                </a:solidFill>
              </a:rPr>
              <a:t>Encrypting files or systems and demanding payment (usually in cryptocurrency) for their release.</a:t>
            </a:r>
            <a:endParaRPr lang="en-US" dirty="0">
              <a:solidFill>
                <a:srgbClr val="444444"/>
              </a:solidFill>
            </a:endParaRPr>
          </a:p>
          <a:p>
            <a:pPr marL="0" indent="0"/>
            <a:r>
              <a:rPr lang="en-GB" b="1" dirty="0">
                <a:solidFill>
                  <a:srgbClr val="374151"/>
                </a:solidFill>
              </a:rPr>
              <a:t>Cyber Espionage:</a:t>
            </a:r>
            <a:endParaRPr lang="en-US" dirty="0">
              <a:solidFill>
                <a:srgbClr val="444444"/>
              </a:solidFill>
            </a:endParaRPr>
          </a:p>
          <a:p>
            <a:pPr lvl="1" indent="0"/>
            <a:r>
              <a:rPr lang="en-GB" dirty="0">
                <a:solidFill>
                  <a:srgbClr val="374151"/>
                </a:solidFill>
              </a:rPr>
              <a:t>Covert activities to gain unauthorized access to sensitive information for political, economic, or military purposes.</a:t>
            </a:r>
            <a:endParaRPr lang="en-US" dirty="0">
              <a:solidFill>
                <a:srgbClr val="444444"/>
              </a:solidFill>
            </a:endParaRPr>
          </a:p>
          <a:p>
            <a:pPr marL="0" indent="0"/>
            <a:r>
              <a:rPr lang="en-GB" b="1" dirty="0">
                <a:solidFill>
                  <a:srgbClr val="374151"/>
                </a:solidFill>
              </a:rPr>
              <a:t>Data Breaches:</a:t>
            </a:r>
            <a:endParaRPr lang="en-US" dirty="0">
              <a:solidFill>
                <a:srgbClr val="444444"/>
              </a:solidFill>
            </a:endParaRPr>
          </a:p>
          <a:p>
            <a:pPr lvl="1" indent="0"/>
            <a:r>
              <a:rPr lang="en-GB" dirty="0">
                <a:solidFill>
                  <a:srgbClr val="374151"/>
                </a:solidFill>
              </a:rPr>
              <a:t>Unauthorized access and disclosure of sensitive information, often resulting in the exposure of personal or corporate data.</a:t>
            </a:r>
            <a:endParaRPr lang="en-US" dirty="0">
              <a:solidFill>
                <a:srgbClr val="444444"/>
              </a:solidFill>
            </a:endParaRPr>
          </a:p>
          <a:p>
            <a:pPr marL="0" indent="0"/>
            <a:r>
              <a:rPr lang="en-GB" b="1" dirty="0">
                <a:solidFill>
                  <a:srgbClr val="374151"/>
                </a:solidFill>
              </a:rPr>
              <a:t>Cryptojacking:</a:t>
            </a:r>
            <a:endParaRPr lang="en-US" dirty="0">
              <a:solidFill>
                <a:srgbClr val="444444"/>
              </a:solidFill>
            </a:endParaRPr>
          </a:p>
          <a:p>
            <a:pPr lvl="1" indent="0"/>
            <a:r>
              <a:rPr lang="en-GB" dirty="0">
                <a:solidFill>
                  <a:srgbClr val="374151"/>
                </a:solidFill>
              </a:rPr>
              <a:t>Illegitimate use of someone else's computer or device to mine cryptocurrency without their knowledge or consent.</a:t>
            </a:r>
            <a:endParaRPr lang="en-US" dirty="0">
              <a:solidFill>
                <a:srgbClr val="444444"/>
              </a:solidFill>
            </a:endParaRPr>
          </a:p>
          <a:p>
            <a:pPr marL="0" indent="0"/>
            <a:r>
              <a:rPr lang="en-GB" b="1" dirty="0">
                <a:solidFill>
                  <a:srgbClr val="374151"/>
                </a:solidFill>
              </a:rPr>
              <a:t>Insider Threats:</a:t>
            </a:r>
            <a:endParaRPr lang="en-US" dirty="0">
              <a:solidFill>
                <a:srgbClr val="444444"/>
              </a:solidFill>
            </a:endParaRPr>
          </a:p>
          <a:p>
            <a:pPr lvl="1" indent="0"/>
            <a:r>
              <a:rPr lang="en-GB" dirty="0">
                <a:solidFill>
                  <a:srgbClr val="374151"/>
                </a:solidFill>
              </a:rPr>
              <a:t>Malicious activities carried out by individuals within an organization who have authorized access to systems and data.</a:t>
            </a:r>
            <a:endParaRPr lang="en-US" dirty="0">
              <a:solidFill>
                <a:srgbClr val="444444"/>
              </a:solidFill>
            </a:endParaRPr>
          </a:p>
          <a:p>
            <a:pPr marL="0" indent="0"/>
            <a:r>
              <a:rPr lang="en-GB" b="1" dirty="0">
                <a:solidFill>
                  <a:srgbClr val="374151"/>
                </a:solidFill>
              </a:rPr>
              <a:t>IoT (Internet of Things) Exploitation:</a:t>
            </a:r>
            <a:endParaRPr lang="en-US" dirty="0">
              <a:solidFill>
                <a:srgbClr val="444444"/>
              </a:solidFill>
            </a:endParaRPr>
          </a:p>
          <a:p>
            <a:pPr lvl="1" indent="0"/>
            <a:r>
              <a:rPr lang="en-GB" dirty="0">
                <a:solidFill>
                  <a:srgbClr val="374151"/>
                </a:solidFill>
              </a:rPr>
              <a:t>Exploiting vulnerabilities in connected devices, such as smart appliances or industrial IoT systems, to gain unauthorized access or control.</a:t>
            </a:r>
            <a:endParaRPr lang="en-US" dirty="0">
              <a:solidFill>
                <a:srgbClr val="444444"/>
              </a:solidFill>
            </a:endParaRPr>
          </a:p>
          <a:p>
            <a:pPr marL="0" indent="0"/>
            <a:r>
              <a:rPr lang="en-GB" b="1" dirty="0">
                <a:solidFill>
                  <a:srgbClr val="374151"/>
                </a:solidFill>
              </a:rPr>
              <a:t>Cyber Stalking:</a:t>
            </a:r>
            <a:endParaRPr lang="en-US" dirty="0">
              <a:solidFill>
                <a:srgbClr val="444444"/>
              </a:solidFill>
            </a:endParaRPr>
          </a:p>
          <a:p>
            <a:pPr lvl="1" indent="0"/>
            <a:r>
              <a:rPr lang="en-GB" dirty="0">
                <a:solidFill>
                  <a:srgbClr val="374151"/>
                </a:solidFill>
              </a:rPr>
              <a:t>Engaging in persistent online harassment or stalking </a:t>
            </a:r>
            <a:r>
              <a:rPr lang="en-GB" dirty="0" err="1">
                <a:solidFill>
                  <a:srgbClr val="374151"/>
                </a:solidFill>
              </a:rPr>
              <a:t>behavior</a:t>
            </a:r>
            <a:r>
              <a:rPr lang="en-GB" dirty="0">
                <a:solidFill>
                  <a:srgbClr val="374151"/>
                </a:solidFill>
              </a:rPr>
              <a:t> using various digital channels.</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10</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62410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AI-enabled Offending and Its Impacts</a:t>
            </a:r>
          </a:p>
        </p:txBody>
      </p:sp>
      <p:sp>
        <p:nvSpPr>
          <p:cNvPr id="4" name="Slide Number Placeholder 3"/>
          <p:cNvSpPr>
            <a:spLocks noGrp="1"/>
          </p:cNvSpPr>
          <p:nvPr>
            <p:ph type="sldNum" sz="quarter" idx="5"/>
          </p:nvPr>
        </p:nvSpPr>
        <p:spPr/>
        <p:txBody>
          <a:bodyPr/>
          <a:lstStyle/>
          <a:p>
            <a:fld id="{290FF1C8-672C-4F20-96C3-ED916548E995}" type="slidenum">
              <a:t>11</a:t>
            </a:fld>
            <a:endParaRPr lang="en-US"/>
          </a:p>
        </p:txBody>
      </p:sp>
    </p:spTree>
    <p:extLst>
      <p:ext uri="{BB962C8B-B14F-4D97-AF65-F5344CB8AC3E}">
        <p14:creationId xmlns:p14="http://schemas.microsoft.com/office/powerpoint/2010/main" val="40202668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1. Artificial intelligence is transforming the cybercrime environment by enabling more sophisticated, scalable, and </a:t>
            </a:r>
            <a:r>
              <a:rPr lang="en-US" dirty="0" err="1"/>
              <a:t>personalised</a:t>
            </a:r>
            <a:r>
              <a:rPr lang="en-US" dirty="0"/>
              <a:t> attack methods. AI-driven phishing campaigns can tailor messages to individual victims using scraped personal data, significantly increasing success rates. Automated scam systems can run thousands of concurrent operations with minimal human oversight, while deepfake technology enables convincing impersonation of executives, employees, or family members. </a:t>
            </a:r>
          </a:p>
          <a:p>
            <a:endParaRPr lang="en-US" dirty="0"/>
          </a:p>
          <a:p>
            <a:r>
              <a:rPr lang="en-US" dirty="0"/>
              <a:t>2. Notably, deepfake voice and video fraud have already resulted in major financial losses, including a high-profile case in Hong Kong where a multinational firm transferred approximately $25 million after being deceived by a manipulated video conference call. This demonstrates how AI erodes trust in digital communication channels, complicating verification processes used by </a:t>
            </a:r>
            <a:r>
              <a:rPr lang="en-US" dirty="0" err="1"/>
              <a:t>organisations</a:t>
            </a:r>
            <a:r>
              <a:rPr lang="en-US" dirty="0"/>
              <a:t>. </a:t>
            </a:r>
          </a:p>
          <a:p>
            <a:endParaRPr lang="en-US" dirty="0"/>
          </a:p>
          <a:p>
            <a:r>
              <a:rPr lang="en-US" dirty="0"/>
              <a:t>3. For policing, AI-enabled cybercrime presents new investigative challenges: determining authenticity of evidence, attributing attacks, and preventing public distrust in digital systems. </a:t>
            </a:r>
          </a:p>
          <a:p>
            <a:endParaRPr lang="en-US" dirty="0"/>
          </a:p>
          <a:p>
            <a:r>
              <a:rPr lang="en-US" dirty="0"/>
              <a:t>4. It also raises ethical considerations regarding AI in policing, such as predictive analytics, risk profiling, and automation in decision-making. understand these dynamics as they shape strategic planning, training requirements, and partnerships with national intelligence agencies. </a:t>
            </a:r>
          </a:p>
          <a:p>
            <a:endParaRPr lang="en-US" dirty="0"/>
          </a:p>
          <a:p>
            <a:r>
              <a:rPr lang="en-US" dirty="0"/>
              <a:t>AI’s dual-use nature—beneficial for detection but dangerous when </a:t>
            </a:r>
            <a:r>
              <a:rPr lang="en-US" dirty="0" err="1"/>
              <a:t>weaponised</a:t>
            </a:r>
            <a:r>
              <a:rPr lang="en-US" dirty="0"/>
              <a:t>—necessitates a nuanced approach to policy development balancing innovation with safeguards. Ultimately, AI-enhanced cybercrime elevates both scale and complexity, requiring coordinated prevention strategies and updated investigative methodologies across policing tiers.</a:t>
            </a:r>
          </a:p>
          <a:p>
            <a:endParaRPr lang="en-US" dirty="0"/>
          </a:p>
          <a:p>
            <a:r>
              <a:rPr lang="en-US" dirty="0"/>
              <a:t>Matthew – how are investigators able to determine ‘fake images / footage?’</a:t>
            </a:r>
          </a:p>
        </p:txBody>
      </p:sp>
      <p:sp>
        <p:nvSpPr>
          <p:cNvPr id="4" name="Slide Number Placeholder 3"/>
          <p:cNvSpPr>
            <a:spLocks noGrp="1"/>
          </p:cNvSpPr>
          <p:nvPr>
            <p:ph type="sldNum" sz="quarter" idx="5"/>
          </p:nvPr>
        </p:nvSpPr>
        <p:spPr/>
        <p:txBody>
          <a:bodyPr/>
          <a:lstStyle/>
          <a:p>
            <a:fld id="{290FF1C8-672C-4F20-96C3-ED916548E995}" type="slidenum">
              <a:t>12</a:t>
            </a:fld>
            <a:endParaRPr lang="en-US"/>
          </a:p>
        </p:txBody>
      </p:sp>
    </p:spTree>
    <p:extLst>
      <p:ext uri="{BB962C8B-B14F-4D97-AF65-F5344CB8AC3E}">
        <p14:creationId xmlns:p14="http://schemas.microsoft.com/office/powerpoint/2010/main" val="3983778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Dark Web Market Structures</a:t>
            </a:r>
          </a:p>
        </p:txBody>
      </p:sp>
      <p:sp>
        <p:nvSpPr>
          <p:cNvPr id="4" name="Slide Number Placeholder 3"/>
          <p:cNvSpPr>
            <a:spLocks noGrp="1"/>
          </p:cNvSpPr>
          <p:nvPr>
            <p:ph type="sldNum" sz="quarter" idx="5"/>
          </p:nvPr>
        </p:nvSpPr>
        <p:spPr/>
        <p:txBody>
          <a:bodyPr/>
          <a:lstStyle/>
          <a:p>
            <a:fld id="{290FF1C8-672C-4F20-96C3-ED916548E995}" type="slidenum">
              <a:t>13</a:t>
            </a:fld>
            <a:endParaRPr lang="en-US"/>
          </a:p>
        </p:txBody>
      </p:sp>
    </p:spTree>
    <p:extLst>
      <p:ext uri="{BB962C8B-B14F-4D97-AF65-F5344CB8AC3E}">
        <p14:creationId xmlns:p14="http://schemas.microsoft.com/office/powerpoint/2010/main" val="3969650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1. Dark web ecosystems facilitate highly </a:t>
            </a:r>
            <a:r>
              <a:rPr lang="en-US" dirty="0" err="1"/>
              <a:t>organised</a:t>
            </a:r>
            <a:r>
              <a:rPr lang="en-US" dirty="0"/>
              <a:t> cybercriminal economies, functioning as interconnected marketplaces where offenders buy, sell, and exchange tools, access, and illicit data. </a:t>
            </a:r>
          </a:p>
          <a:p>
            <a:endParaRPr lang="en-US" dirty="0"/>
          </a:p>
          <a:p>
            <a:r>
              <a:rPr lang="en-US" dirty="0"/>
              <a:t>2. Key participants include malware developers, who create ransomware variants and malicious software; initial access brokers, who sell compromised credentials or footholds into corporate networks; ransomware affiliates, who deploy attacks using developer-provided kits; and money laundering services that convert illicit crypto assets into usable funds. This system mirrors legitimate supply chains, with </a:t>
            </a:r>
            <a:r>
              <a:rPr lang="en-US" dirty="0" err="1"/>
              <a:t>specialisation</a:t>
            </a:r>
            <a:r>
              <a:rPr lang="en-US" dirty="0"/>
              <a:t> and division of </a:t>
            </a:r>
            <a:r>
              <a:rPr lang="en-US" dirty="0" err="1"/>
              <a:t>labour</a:t>
            </a:r>
            <a:r>
              <a:rPr lang="en-US" dirty="0"/>
              <a:t> that increases efficiency and reduces individual technical skill requirements. </a:t>
            </a:r>
          </a:p>
          <a:p>
            <a:endParaRPr lang="en-US" dirty="0"/>
          </a:p>
          <a:p>
            <a:r>
              <a:rPr lang="en-US" dirty="0"/>
              <a:t>3. Cybercrime-as-a-Service models further </a:t>
            </a:r>
            <a:r>
              <a:rPr lang="en-US" dirty="0" err="1"/>
              <a:t>democratise</a:t>
            </a:r>
            <a:r>
              <a:rPr lang="en-US" dirty="0"/>
              <a:t> access,  - it used to be the case that the cybercriminal needed technical expertise – no longer the case, enabling novice offenders to purchase phishing kits, malware bundles, or automated attack tools with minimal expertise. </a:t>
            </a:r>
          </a:p>
          <a:p>
            <a:endParaRPr lang="en-US" dirty="0"/>
          </a:p>
          <a:p>
            <a:r>
              <a:rPr lang="en-US" dirty="0"/>
              <a:t>4. This really underlines why cybercrime disruption often requires targeting infrastructure rather than individuals. For example, operations that dismantle dark web marketplaces or server infrastructure can have significant impact, limiting offender capabilities globally. Additionally, </a:t>
            </a:r>
            <a:r>
              <a:rPr lang="en-US" dirty="0" err="1"/>
              <a:t>recognising</a:t>
            </a:r>
            <a:r>
              <a:rPr lang="en-US" dirty="0"/>
              <a:t> the economic interdependencies within cybercrime networks helps shape strategic disruption approaches, including cryptocurrency tracing, intelligence development, and coordinated international operations. </a:t>
            </a:r>
          </a:p>
          <a:p>
            <a:endParaRPr lang="en-US" dirty="0"/>
          </a:p>
          <a:p>
            <a:r>
              <a:rPr lang="en-US" dirty="0"/>
              <a:t>The clarity provided by this ecosystem model enables officers to appreciate the industrial scale of cybercrime and reinforces the necessity of collaborative, intelligence-led policing that links local reporting with national and international investigative activity.</a:t>
            </a:r>
          </a:p>
        </p:txBody>
      </p:sp>
      <p:sp>
        <p:nvSpPr>
          <p:cNvPr id="4" name="Slide Number Placeholder 3"/>
          <p:cNvSpPr>
            <a:spLocks noGrp="1"/>
          </p:cNvSpPr>
          <p:nvPr>
            <p:ph type="sldNum" sz="quarter" idx="5"/>
          </p:nvPr>
        </p:nvSpPr>
        <p:spPr/>
        <p:txBody>
          <a:bodyPr/>
          <a:lstStyle/>
          <a:p>
            <a:fld id="{290FF1C8-672C-4F20-96C3-ED916548E995}" type="slidenum">
              <a:t>14</a:t>
            </a:fld>
            <a:endParaRPr lang="en-US"/>
          </a:p>
        </p:txBody>
      </p:sp>
    </p:spTree>
    <p:extLst>
      <p:ext uri="{BB962C8B-B14F-4D97-AF65-F5344CB8AC3E}">
        <p14:creationId xmlns:p14="http://schemas.microsoft.com/office/powerpoint/2010/main" val="192838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Ransomware crime scripts provide a detailed breakdown of offender actions across a full attack lifecycle, enabling operational officers to identify realistic intervention opportunities. </a:t>
            </a:r>
          </a:p>
          <a:p>
            <a:pPr marL="228600" indent="-228600">
              <a:buAutoNum type="arabicPeriod"/>
            </a:pPr>
            <a:r>
              <a:rPr lang="en-US"/>
              <a:t>Stage 1 involves target identification, where offenders identify vulnerable </a:t>
            </a:r>
            <a:r>
              <a:rPr lang="en-US" err="1"/>
              <a:t>organisations</a:t>
            </a:r>
            <a:r>
              <a:rPr lang="en-US"/>
              <a:t> such as hospitals, local authorities, SMEs, education institutions, and critical infrastructure. They use tools such as Shodan and automated vulnerability scanners to locate unpatched systems or exposed remote access interfaces. Intervention at this stage may involve vulnerability disclosure </a:t>
            </a:r>
            <a:r>
              <a:rPr lang="en-US" err="1"/>
              <a:t>programmes</a:t>
            </a:r>
            <a:r>
              <a:rPr lang="en-US"/>
              <a:t> and proactive resilience engagement. </a:t>
            </a:r>
          </a:p>
          <a:p>
            <a:pPr marL="228600" indent="-228600">
              <a:buAutoNum type="arabicPeriod"/>
            </a:pPr>
            <a:r>
              <a:rPr lang="en-US"/>
              <a:t>Stage 2 focuses on initial access through phishing emails, credential theft, RDP exploitation, or software vulnerabilities. Notably, the Colonial Pipeline attack began with a compromised VPN password, illustrating the impact of weak authentication practices. </a:t>
            </a:r>
          </a:p>
          <a:p>
            <a:pPr marL="228600" indent="-228600">
              <a:buAutoNum type="arabicPeriod"/>
            </a:pPr>
            <a:r>
              <a:rPr lang="en-US"/>
              <a:t>Stage 3 includes persistence and lateral movement, where attackers escalate privileges, disable </a:t>
            </a:r>
            <a:r>
              <a:rPr lang="en-US" err="1"/>
              <a:t>defences</a:t>
            </a:r>
            <a:r>
              <a:rPr lang="en-US"/>
              <a:t>, and map networks—sometimes remaining undetected for weeks.</a:t>
            </a:r>
          </a:p>
          <a:p>
            <a:pPr marL="228600" indent="-228600">
              <a:buAutoNum type="arabicPeriod"/>
            </a:pPr>
            <a:r>
              <a:rPr lang="en-US"/>
              <a:t>Stage 4 involves data exfiltration, where stolen data is prepared for double extortion and may be sold via dark web leak sites. Stage 5 </a:t>
            </a:r>
            <a:r>
              <a:rPr lang="en-US" err="1"/>
              <a:t>centres</a:t>
            </a:r>
            <a:r>
              <a:rPr lang="en-US"/>
              <a:t> on encryption and ransom demand, with attackers using sophisticated ransomware strains to cripple operations; the NHS WannaCry attack demonstrates the scale of possible disruption. Stage 6 covers </a:t>
            </a:r>
            <a:r>
              <a:rPr lang="en-US" err="1"/>
              <a:t>monetisation</a:t>
            </a:r>
            <a:r>
              <a:rPr lang="en-US"/>
              <a:t> via ransom payments, data sales, or selling network access. </a:t>
            </a:r>
          </a:p>
          <a:p>
            <a:pPr marL="228600" indent="-228600">
              <a:buAutoNum type="arabicPeriod"/>
            </a:pPr>
            <a:endParaRPr lang="en-US"/>
          </a:p>
          <a:p>
            <a:pPr marL="228600" indent="-228600">
              <a:buAutoNum type="arabicPeriod"/>
            </a:pPr>
            <a:r>
              <a:rPr lang="en-US"/>
              <a:t>This structured understanding helps officers identify where policing can disrupt attacks through prevention, intelligence development, infrastructure takedown, or financial investigation. It also supports teaching discussions about realistic operational priorities during major incidents.</a:t>
            </a:r>
          </a:p>
        </p:txBody>
      </p:sp>
      <p:sp>
        <p:nvSpPr>
          <p:cNvPr id="4" name="Slide Number Placeholder 3"/>
          <p:cNvSpPr>
            <a:spLocks noGrp="1"/>
          </p:cNvSpPr>
          <p:nvPr>
            <p:ph type="sldNum" sz="quarter" idx="5"/>
          </p:nvPr>
        </p:nvSpPr>
        <p:spPr/>
        <p:txBody>
          <a:bodyPr/>
          <a:lstStyle/>
          <a:p>
            <a:fld id="{290FF1C8-672C-4F20-96C3-ED916548E995}" type="slidenum">
              <a:t>15</a:t>
            </a:fld>
            <a:endParaRPr lang="en-US"/>
          </a:p>
        </p:txBody>
      </p:sp>
    </p:spTree>
    <p:extLst>
      <p:ext uri="{BB962C8B-B14F-4D97-AF65-F5344CB8AC3E}">
        <p14:creationId xmlns:p14="http://schemas.microsoft.com/office/powerpoint/2010/main" val="1379889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Major UK and International Incidents</a:t>
            </a:r>
          </a:p>
        </p:txBody>
      </p:sp>
      <p:sp>
        <p:nvSpPr>
          <p:cNvPr id="4" name="Slide Number Placeholder 3"/>
          <p:cNvSpPr>
            <a:spLocks noGrp="1"/>
          </p:cNvSpPr>
          <p:nvPr>
            <p:ph type="sldNum" sz="quarter" idx="5"/>
          </p:nvPr>
        </p:nvSpPr>
        <p:spPr/>
        <p:txBody>
          <a:bodyPr/>
          <a:lstStyle/>
          <a:p>
            <a:fld id="{290FF1C8-672C-4F20-96C3-ED916548E995}" type="slidenum">
              <a:t>16</a:t>
            </a:fld>
            <a:endParaRPr lang="en-US"/>
          </a:p>
        </p:txBody>
      </p:sp>
    </p:spTree>
    <p:extLst>
      <p:ext uri="{BB962C8B-B14F-4D97-AF65-F5344CB8AC3E}">
        <p14:creationId xmlns:p14="http://schemas.microsoft.com/office/powerpoint/2010/main" val="34353016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High-profile cyber incidents provide valuable lessons for policing by illustrating offender methods, vulnerabilities, and the real-world consequences of technological failures. Some early and more modern examples </a:t>
            </a:r>
            <a:r>
              <a:rPr lang="en-US" dirty="0" err="1"/>
              <a:t>examples</a:t>
            </a:r>
            <a:endParaRPr lang="en-US" dirty="0"/>
          </a:p>
          <a:p>
            <a:endParaRPr lang="en-US" dirty="0"/>
          </a:p>
          <a:p>
            <a:r>
              <a:rPr lang="en-US" dirty="0"/>
              <a:t>1. The </a:t>
            </a:r>
            <a:r>
              <a:rPr lang="en-US" dirty="0" err="1"/>
              <a:t>LockBit</a:t>
            </a:r>
            <a:r>
              <a:rPr lang="en-US" dirty="0"/>
              <a:t> ransomware group, for example, operated one of the world’s most prolific ransomware-as-a-service enterprises until its disruption through NCA-led Operation Cronos in 2024. Their business model involved developers, affiliates, and structured revenue sharing, demonstrating the complex </a:t>
            </a:r>
            <a:r>
              <a:rPr lang="en-US" dirty="0" err="1"/>
              <a:t>organisational</a:t>
            </a:r>
            <a:r>
              <a:rPr lang="en-US" dirty="0"/>
              <a:t> nature of modern cybercrime. </a:t>
            </a:r>
          </a:p>
          <a:p>
            <a:endParaRPr lang="en-US" dirty="0"/>
          </a:p>
          <a:p>
            <a:r>
              <a:rPr lang="en-US" dirty="0"/>
              <a:t>2. Similarly, the 2017 NHS WannaCry attack led to the cancellation of approximately 19,000 appointments, highlighting the severe operational impact of unpatched systems on critical national infrastructure. T</a:t>
            </a:r>
            <a:r>
              <a:rPr lang="en-US" sz="1200" b="0" i="0" u="none" strike="noStrike" kern="1200" dirty="0">
                <a:solidFill>
                  <a:schemeClr val="tx1"/>
                </a:solidFill>
                <a:effectLst/>
                <a:latin typeface="+mn-lt"/>
                <a:ea typeface="+mn-ea"/>
                <a:cs typeface="+mn-cs"/>
              </a:rPr>
              <a:t>he attackers? Believed to be North Korea’s Lazarus Group. Law enforcement struggled because attribution was tough and the attack was global. It exploited a Windows vulnerability called </a:t>
            </a:r>
            <a:r>
              <a:rPr lang="en-US" sz="1200" b="0" i="0" u="none" strike="noStrike" kern="1200" dirty="0" err="1">
                <a:solidFill>
                  <a:schemeClr val="tx1"/>
                </a:solidFill>
                <a:effectLst/>
                <a:latin typeface="+mn-lt"/>
                <a:ea typeface="+mn-ea"/>
                <a:cs typeface="+mn-cs"/>
              </a:rPr>
              <a:t>EternalBlue</a:t>
            </a:r>
            <a:r>
              <a:rPr lang="en-US" sz="1200" b="0" i="0" u="none" strike="noStrike" kern="1200" dirty="0">
                <a:solidFill>
                  <a:schemeClr val="tx1"/>
                </a:solidFill>
                <a:effectLst/>
                <a:latin typeface="+mn-lt"/>
                <a:ea typeface="+mn-ea"/>
                <a:cs typeface="+mn-cs"/>
              </a:rPr>
              <a:t>. Why was it so effective? Well, many </a:t>
            </a:r>
            <a:r>
              <a:rPr lang="en-GB" sz="1200" b="0" i="0" u="none" strike="noStrike" kern="1200" dirty="0">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hadn’t patched their systems, and the worm-like nature meant it jumped from one machine to another rapidly. The big lesson: patch management and international cooperation are critical.</a:t>
            </a:r>
            <a:endParaRPr lang="en-US" dirty="0"/>
          </a:p>
          <a:p>
            <a:endParaRPr lang="en-US" dirty="0"/>
          </a:p>
          <a:p>
            <a:r>
              <a:rPr lang="en-US" dirty="0"/>
              <a:t>3. One of the first cases of its type - The TalkTalk data breach affected over 157,000 customers and resulted in significant reputational harm, reinforcing the importance of cybersecurity governance and regulatory compliance. </a:t>
            </a:r>
            <a:r>
              <a:rPr lang="en-GB" dirty="0"/>
              <a:t>In October 2015, the British telecommunications provider TalkTalk suffered a "significant and sustained" cyberattack. While the company initially feared that data for all 4 million customers had been stolen, the final audit revealed a more targeted (but still severe) breach. </a:t>
            </a:r>
            <a:r>
              <a:rPr lang="en-GB" b="1" dirty="0"/>
              <a:t>Regulatory Fine </a:t>
            </a:r>
            <a:r>
              <a:rPr lang="en-GB" dirty="0"/>
              <a:t>The ICO issued a record </a:t>
            </a:r>
            <a:r>
              <a:rPr lang="en-GB" b="1" dirty="0"/>
              <a:t>£400,000</a:t>
            </a:r>
            <a:r>
              <a:rPr lang="en-GB" dirty="0"/>
              <a:t> fine (the maximum at the time was £500,000) for negligence. </a:t>
            </a:r>
            <a:r>
              <a:rPr lang="en-GB" b="1" dirty="0"/>
              <a:t>Financial </a:t>
            </a:r>
            <a:r>
              <a:rPr lang="en-GB" b="1" dirty="0" err="1"/>
              <a:t>Cost</a:t>
            </a:r>
            <a:r>
              <a:rPr lang="en-GB" dirty="0" err="1"/>
              <a:t>TalkTalk</a:t>
            </a:r>
            <a:r>
              <a:rPr lang="en-GB" dirty="0"/>
              <a:t> estimated the total cost of the breach at roughly </a:t>
            </a:r>
            <a:r>
              <a:rPr lang="en-GB" b="1" dirty="0"/>
              <a:t>£77 million</a:t>
            </a:r>
            <a:r>
              <a:rPr lang="en-GB" dirty="0"/>
              <a:t> (including remediation and loss of business). </a:t>
            </a:r>
            <a:r>
              <a:rPr lang="en-GB" b="1" dirty="0"/>
              <a:t>Customer Loss </a:t>
            </a:r>
            <a:r>
              <a:rPr lang="en-GB" dirty="0"/>
              <a:t>The company lost approximately </a:t>
            </a:r>
            <a:r>
              <a:rPr lang="en-GB" b="1" dirty="0"/>
              <a:t>101,000 subscribers</a:t>
            </a:r>
            <a:r>
              <a:rPr lang="en-GB" dirty="0"/>
              <a:t> in the immediate aftermath. </a:t>
            </a:r>
            <a:r>
              <a:rPr lang="en-GB" b="1" dirty="0"/>
              <a:t>Legal </a:t>
            </a:r>
            <a:r>
              <a:rPr lang="en-GB" dirty="0"/>
              <a:t>Several individuals (including minors at the time) were later arrested and convicted for their roles in the hack and subsequent ransom demands</a:t>
            </a:r>
            <a:endParaRPr lang="en-US" dirty="0"/>
          </a:p>
          <a:p>
            <a:endParaRPr lang="en-US" dirty="0"/>
          </a:p>
          <a:p>
            <a:r>
              <a:rPr lang="en-US" dirty="0"/>
              <a:t>4. Internationally, the Colonial Pipeline ransomware attack disrupted fuel supply chains across the eastern United States, demonstrating that cyber incidents can produce national-level consequences. </a:t>
            </a:r>
            <a:r>
              <a:rPr lang="en-GB" dirty="0"/>
              <a:t>High-profile breaches like </a:t>
            </a:r>
            <a:r>
              <a:rPr lang="en-GB" b="1" dirty="0"/>
              <a:t>TalkTalk (2015)</a:t>
            </a:r>
            <a:r>
              <a:rPr lang="en-GB" dirty="0"/>
              <a:t> and </a:t>
            </a:r>
            <a:r>
              <a:rPr lang="en-GB" b="1" dirty="0"/>
              <a:t>Colonial Pipeline (2021)</a:t>
            </a:r>
            <a:r>
              <a:rPr lang="en-GB" dirty="0"/>
              <a:t> illustrate that catastrophic failures often stem from basic security oversights rather than sophisticated "zero-day" exploits. While TalkTalk suffered a </a:t>
            </a:r>
            <a:r>
              <a:rPr lang="en-GB" b="1" dirty="0"/>
              <a:t>£77 million</a:t>
            </a:r>
            <a:r>
              <a:rPr lang="en-GB" dirty="0"/>
              <a:t> loss due to unpatched </a:t>
            </a:r>
            <a:r>
              <a:rPr lang="en-GB" b="1" dirty="0"/>
              <a:t>SQL injection</a:t>
            </a:r>
            <a:r>
              <a:rPr lang="en-GB" dirty="0"/>
              <a:t> vulnerabilities in legacy Tiscali systems, Colonial Pipeline was forced to shut down 45% of the US East Coast’s fuel supply because a single </a:t>
            </a:r>
            <a:r>
              <a:rPr lang="en-GB" b="1" dirty="0"/>
              <a:t>VPN account</a:t>
            </a:r>
            <a:r>
              <a:rPr lang="en-GB" dirty="0"/>
              <a:t> lacked </a:t>
            </a:r>
            <a:r>
              <a:rPr lang="en-GB" b="1" dirty="0"/>
              <a:t>Multi-Factor Authentication (MFA)</a:t>
            </a:r>
            <a:r>
              <a:rPr lang="en-GB" dirty="0"/>
              <a:t>. These cases prove that "cyber hygiene"—the consistent patching of software and securing of credentials—is not merely an IT checkbox but a fundamental requirement for protecting critical infrastructure and maintaining consumer trust in an increasingly interconnected global economy </a:t>
            </a:r>
          </a:p>
          <a:p>
            <a:endParaRPr lang="en-GB" dirty="0"/>
          </a:p>
          <a:p>
            <a:r>
              <a:rPr lang="en-US" dirty="0"/>
              <a:t>The Genesis Market takedown further shows how coordinated international operations can dismantle major criminal infrastructure responsible for selling stolen identities at scale.</a:t>
            </a:r>
            <a:endParaRPr lang="en-GB" sz="1200" b="1" i="0" kern="1200" dirty="0">
              <a:solidFill>
                <a:schemeClr val="tx1"/>
              </a:solidFill>
              <a:effectLst/>
              <a:latin typeface="+mn-lt"/>
              <a:ea typeface="+mn-ea"/>
              <a:cs typeface="+mn-cs"/>
            </a:endParaRPr>
          </a:p>
          <a:p>
            <a:pPr rtl="0"/>
            <a:r>
              <a:rPr lang="en-GB" sz="1200" b="0" kern="1200" dirty="0">
                <a:solidFill>
                  <a:schemeClr val="tx1"/>
                </a:solidFill>
                <a:effectLst/>
                <a:latin typeface="+mn-lt"/>
                <a:ea typeface="+mn-ea"/>
                <a:cs typeface="+mn-cs"/>
              </a:rPr>
              <a:t>In April 2023, an international law enforcement coalition led by the FBI and the Dutch National Police executed </a:t>
            </a:r>
            <a:r>
              <a:rPr lang="en-GB" sz="1200" b="1" kern="1200" dirty="0">
                <a:solidFill>
                  <a:schemeClr val="tx1"/>
                </a:solidFill>
                <a:effectLst/>
                <a:latin typeface="+mn-lt"/>
                <a:ea typeface="+mn-ea"/>
                <a:cs typeface="+mn-cs"/>
              </a:rPr>
              <a:t>Operation Cookie Monster</a:t>
            </a:r>
            <a:r>
              <a:rPr lang="en-GB" sz="1200" b="0" kern="1200" dirty="0">
                <a:solidFill>
                  <a:schemeClr val="tx1"/>
                </a:solidFill>
                <a:effectLst/>
                <a:latin typeface="+mn-lt"/>
                <a:ea typeface="+mn-ea"/>
                <a:cs typeface="+mn-cs"/>
              </a:rPr>
              <a:t>, a landmark takedown of </a:t>
            </a:r>
            <a:r>
              <a:rPr lang="en-GB" sz="1200" b="1" kern="1200" dirty="0">
                <a:solidFill>
                  <a:schemeClr val="tx1"/>
                </a:solidFill>
                <a:effectLst/>
                <a:latin typeface="+mn-lt"/>
                <a:ea typeface="+mn-ea"/>
                <a:cs typeface="+mn-cs"/>
              </a:rPr>
              <a:t>Genesis Market</a:t>
            </a:r>
            <a:r>
              <a:rPr lang="en-GB" sz="1200" b="0" kern="1200" dirty="0">
                <a:solidFill>
                  <a:schemeClr val="tx1"/>
                </a:solidFill>
                <a:effectLst/>
                <a:latin typeface="+mn-lt"/>
                <a:ea typeface="+mn-ea"/>
                <a:cs typeface="+mn-cs"/>
              </a:rPr>
              <a:t>, one of the world's most sophisticated illicit marketplaces. Unlike traditional forums, Genesis specialized in selling "bots"—comprehensive digital identities that included stolen credentials, session cookies, and unique </a:t>
            </a:r>
            <a:r>
              <a:rPr lang="en-GB" sz="1200" b="1" kern="1200" dirty="0">
                <a:solidFill>
                  <a:schemeClr val="tx1"/>
                </a:solidFill>
                <a:effectLst/>
                <a:latin typeface="+mn-lt"/>
                <a:ea typeface="+mn-ea"/>
                <a:cs typeface="+mn-cs"/>
              </a:rPr>
              <a:t>browser fingerprints</a:t>
            </a:r>
            <a:r>
              <a:rPr lang="en-GB" sz="1200" b="0" kern="1200" dirty="0">
                <a:solidFill>
                  <a:schemeClr val="tx1"/>
                </a:solidFill>
                <a:effectLst/>
                <a:latin typeface="+mn-lt"/>
                <a:ea typeface="+mn-ea"/>
                <a:cs typeface="+mn-cs"/>
              </a:rPr>
              <a:t> harvested from over two million victims. By providing these "identity packages," the platform allowed criminals to bypass </a:t>
            </a:r>
            <a:r>
              <a:rPr lang="en-GB" sz="1200" b="1" kern="1200" dirty="0">
                <a:solidFill>
                  <a:schemeClr val="tx1"/>
                </a:solidFill>
                <a:effectLst/>
                <a:latin typeface="+mn-lt"/>
                <a:ea typeface="+mn-ea"/>
                <a:cs typeface="+mn-cs"/>
              </a:rPr>
              <a:t>Multi-Factor Authentication (MFA)</a:t>
            </a:r>
            <a:r>
              <a:rPr lang="en-GB" sz="1200" b="0" kern="1200" dirty="0">
                <a:solidFill>
                  <a:schemeClr val="tx1"/>
                </a:solidFill>
                <a:effectLst/>
                <a:latin typeface="+mn-lt"/>
                <a:ea typeface="+mn-ea"/>
                <a:cs typeface="+mn-cs"/>
              </a:rPr>
              <a:t> by mimicking a victim’s exact device environment in real-time. The operation resulted in roughly </a:t>
            </a:r>
            <a:r>
              <a:rPr lang="en-GB" sz="1200" b="1" kern="1200" dirty="0">
                <a:solidFill>
                  <a:schemeClr val="tx1"/>
                </a:solidFill>
                <a:effectLst/>
                <a:latin typeface="+mn-lt"/>
                <a:ea typeface="+mn-ea"/>
                <a:cs typeface="+mn-cs"/>
              </a:rPr>
              <a:t>120 arrests</a:t>
            </a:r>
            <a:r>
              <a:rPr lang="en-GB" sz="1200" b="0" kern="1200" dirty="0">
                <a:solidFill>
                  <a:schemeClr val="tx1"/>
                </a:solidFill>
                <a:effectLst/>
                <a:latin typeface="+mn-lt"/>
                <a:ea typeface="+mn-ea"/>
                <a:cs typeface="+mn-cs"/>
              </a:rPr>
              <a:t> and the seizure of 11 domains, dismantling a primary engine for account takeover and fraud that had </a:t>
            </a:r>
            <a:r>
              <a:rPr lang="en-GB" sz="1200" b="0" kern="1200" dirty="0" err="1">
                <a:solidFill>
                  <a:schemeClr val="tx1"/>
                </a:solidFill>
                <a:effectLst/>
                <a:latin typeface="+mn-lt"/>
                <a:ea typeface="+mn-ea"/>
                <a:cs typeface="+mn-cs"/>
              </a:rPr>
              <a:t>fueled</a:t>
            </a:r>
            <a:r>
              <a:rPr lang="en-GB" sz="1200" b="0" kern="1200" dirty="0">
                <a:solidFill>
                  <a:schemeClr val="tx1"/>
                </a:solidFill>
                <a:effectLst/>
                <a:latin typeface="+mn-lt"/>
                <a:ea typeface="+mn-ea"/>
                <a:cs typeface="+mn-cs"/>
              </a:rPr>
              <a:t> the global cybercrime ecosystem for over five years</a:t>
            </a:r>
          </a:p>
          <a:p>
            <a:r>
              <a:rPr lang="en-US" dirty="0"/>
              <a:t> </a:t>
            </a:r>
          </a:p>
          <a:p>
            <a:endParaRPr lang="en-US" dirty="0"/>
          </a:p>
          <a:p>
            <a:r>
              <a:rPr lang="en-US" dirty="0"/>
              <a:t>These case studies collectively illustrate the magnitude of harm caused by cyber incidents, encompassing financial losses, public safety risks, service disruption, and erosion of public trust. Senior officers can use these examples to reflect on operational priorities, multi-agency coordination needs, and the importance of proactive prevention strategies.</a:t>
            </a:r>
          </a:p>
        </p:txBody>
      </p:sp>
      <p:sp>
        <p:nvSpPr>
          <p:cNvPr id="4" name="Slide Number Placeholder 3"/>
          <p:cNvSpPr>
            <a:spLocks noGrp="1"/>
          </p:cNvSpPr>
          <p:nvPr>
            <p:ph type="sldNum" sz="quarter" idx="5"/>
          </p:nvPr>
        </p:nvSpPr>
        <p:spPr/>
        <p:txBody>
          <a:bodyPr/>
          <a:lstStyle/>
          <a:p>
            <a:fld id="{290FF1C8-672C-4F20-96C3-ED916548E995}" type="slidenum">
              <a:t>17</a:t>
            </a:fld>
            <a:endParaRPr lang="en-US"/>
          </a:p>
        </p:txBody>
      </p:sp>
    </p:spTree>
    <p:extLst>
      <p:ext uri="{BB962C8B-B14F-4D97-AF65-F5344CB8AC3E}">
        <p14:creationId xmlns:p14="http://schemas.microsoft.com/office/powerpoint/2010/main" val="761692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79247-AD36-767E-3774-A037690D04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B4C0B3-CEA2-DF92-7EC8-DB53F2D7C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6CCE88-4DD7-3693-086C-D5D23AC6E4CD}"/>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1. London Councils cyber attack</a:t>
            </a:r>
          </a:p>
          <a:p>
            <a:r>
              <a:rPr lang="en-GB" dirty="0"/>
              <a:t>In early 2025, a sophisticated ransomware strain—linked to the </a:t>
            </a:r>
            <a:r>
              <a:rPr lang="en-GB" b="1" dirty="0" err="1"/>
              <a:t>LockBit</a:t>
            </a:r>
            <a:r>
              <a:rPr lang="en-GB" b="1" dirty="0"/>
              <a:t> 4.0</a:t>
            </a:r>
            <a:r>
              <a:rPr lang="en-GB" dirty="0"/>
              <a:t> successor group—exploited a vulnerability in a shared </a:t>
            </a:r>
            <a:r>
              <a:rPr lang="en-GB" b="1" dirty="0"/>
              <a:t>Virtual Desktop Infrastructure (VDI)</a:t>
            </a:r>
            <a:r>
              <a:rPr lang="en-GB" dirty="0"/>
              <a:t> used by a consortium of three London borough councils. Because these authorities shared back-end servers to save costs, the infection spread laterally across all three jurisdictions within hours.</a:t>
            </a:r>
          </a:p>
          <a:p>
            <a:r>
              <a:rPr lang="en-GB" b="1" dirty="0"/>
              <a:t>The Disruption: Public Services Paralysed</a:t>
            </a:r>
          </a:p>
          <a:p>
            <a:r>
              <a:rPr lang="en-GB" b="1" dirty="0"/>
              <a:t>Housing &amp; Benefits:</a:t>
            </a:r>
            <a:r>
              <a:rPr lang="en-GB" dirty="0"/>
              <a:t> The attack encrypted the databases responsible for </a:t>
            </a:r>
            <a:r>
              <a:rPr lang="en-GB" b="1" dirty="0"/>
              <a:t>Housing Benefit</a:t>
            </a:r>
            <a:r>
              <a:rPr lang="en-GB" dirty="0"/>
              <a:t> payments and social housing allocations. Thousands of vulnerable residents faced delayed payments, leading to a surge in emergency "crisis loans" from the councils.</a:t>
            </a:r>
          </a:p>
          <a:p>
            <a:r>
              <a:rPr lang="en-GB" b="1" dirty="0"/>
              <a:t>Council Tax &amp; Planning:</a:t>
            </a:r>
            <a:r>
              <a:rPr lang="en-GB" dirty="0"/>
              <a:t> Residents were unable to pay council tax or access planning portals for over </a:t>
            </a:r>
            <a:r>
              <a:rPr lang="en-GB" b="1" dirty="0"/>
              <a:t>six weeks</a:t>
            </a:r>
            <a:r>
              <a:rPr lang="en-GB" dirty="0"/>
              <a:t>, creating a significant revenue black hole for the local authorities.</a:t>
            </a:r>
          </a:p>
          <a:p>
            <a:r>
              <a:rPr lang="en-GB" b="1" dirty="0"/>
              <a:t>Social Care:</a:t>
            </a:r>
            <a:r>
              <a:rPr lang="en-GB" dirty="0"/>
              <a:t> Critical records for child protection and adult social care were inaccessible, forcing social workers to rely on manual "shadow files" and paper-based emergency protocols.</a:t>
            </a:r>
          </a:p>
          <a:p>
            <a:r>
              <a:rPr lang="en-GB" b="1" dirty="0"/>
              <a:t>The Impact: A Multi-Week Outage</a:t>
            </a:r>
          </a:p>
          <a:p>
            <a:r>
              <a:rPr lang="en-GB" dirty="0"/>
              <a:t>Unlike private sector breaches, the "customer base" (citizens) had no alternative service provider. The recovery was hindered by the discovery that the </a:t>
            </a:r>
            <a:r>
              <a:rPr lang="en-GB" b="1" dirty="0"/>
              <a:t>offsite backups</a:t>
            </a:r>
            <a:r>
              <a:rPr lang="en-GB" dirty="0"/>
              <a:t> had also been compromised during the initial "dwell time" of the attackers (estimated at 14 days before encryption)</a:t>
            </a:r>
          </a:p>
          <a:p>
            <a:endParaRPr lang="en-GB" sz="1200" kern="1200" dirty="0">
              <a:solidFill>
                <a:schemeClr val="tx1"/>
              </a:solidFill>
              <a:effectLst/>
              <a:latin typeface="+mn-lt"/>
              <a:ea typeface="+mn-ea"/>
              <a:cs typeface="+mn-cs"/>
            </a:endParaRPr>
          </a:p>
          <a:p>
            <a:r>
              <a:rPr lang="en-GB" dirty="0"/>
              <a:t>2. The breach did not start at M&amp;S headquarters but at </a:t>
            </a:r>
            <a:r>
              <a:rPr lang="en-GB" b="1" dirty="0"/>
              <a:t>Tata Consultancy Services (TCS)</a:t>
            </a:r>
            <a:r>
              <a:rPr lang="en-GB" dirty="0"/>
              <a:t>, the company’s outsourced IT helpdesk provider.</a:t>
            </a:r>
          </a:p>
          <a:p>
            <a:r>
              <a:rPr lang="en-GB" b="1" dirty="0"/>
              <a:t>The Method:</a:t>
            </a:r>
            <a:r>
              <a:rPr lang="en-GB" dirty="0"/>
              <a:t> Attackers used </a:t>
            </a:r>
            <a:r>
              <a:rPr lang="en-GB" b="1" dirty="0"/>
              <a:t>"vishing" (voice phishing)</a:t>
            </a:r>
            <a:r>
              <a:rPr lang="en-GB" dirty="0"/>
              <a:t> to impersonate M&amp;S employees. They convinced helpdesk staff to reset credentials for high-privilege accounts, successfully bypassing Multi-Factor Authentication (MFA) through human manipulation.</a:t>
            </a:r>
          </a:p>
          <a:p>
            <a:r>
              <a:rPr lang="en-GB" b="1" dirty="0"/>
              <a:t>The "Living off the Land" Tactic:</a:t>
            </a:r>
            <a:r>
              <a:rPr lang="en-GB" dirty="0"/>
              <a:t> Once inside, the hackers used legitimate administrative tools (like PowerShell) to move undetected, eventually encrypting over </a:t>
            </a:r>
            <a:r>
              <a:rPr lang="en-GB" b="1" dirty="0"/>
              <a:t>600 systems</a:t>
            </a:r>
            <a:r>
              <a:rPr lang="en-GB" dirty="0"/>
              <a:t>, including critical </a:t>
            </a:r>
            <a:r>
              <a:rPr lang="en-GB" b="1" dirty="0"/>
              <a:t>VMware </a:t>
            </a:r>
            <a:r>
              <a:rPr lang="en-GB" b="1" dirty="0" err="1"/>
              <a:t>ESXi</a:t>
            </a:r>
            <a:r>
              <a:rPr lang="en-GB" dirty="0"/>
              <a:t> servers.</a:t>
            </a:r>
          </a:p>
          <a:p>
            <a:r>
              <a:rPr lang="en-GB" b="1" dirty="0"/>
              <a:t>The Impact: 46 Days of Disruption</a:t>
            </a:r>
          </a:p>
          <a:p>
            <a:r>
              <a:rPr lang="en-GB" b="1" dirty="0"/>
              <a:t>Financial Loss:</a:t>
            </a:r>
            <a:r>
              <a:rPr lang="en-GB" dirty="0"/>
              <a:t> The attack resulted in an estimated </a:t>
            </a:r>
            <a:r>
              <a:rPr lang="en-GB" b="1" dirty="0"/>
              <a:t>£300 million</a:t>
            </a:r>
            <a:r>
              <a:rPr lang="en-GB" dirty="0"/>
              <a:t> hit to annual profits, with a </a:t>
            </a:r>
            <a:r>
              <a:rPr lang="en-GB" b="1" dirty="0"/>
              <a:t>55% drop</a:t>
            </a:r>
            <a:r>
              <a:rPr lang="en-GB" dirty="0"/>
              <a:t> in underlying pre-tax profits for the first half of the year.</a:t>
            </a:r>
          </a:p>
          <a:p>
            <a:r>
              <a:rPr lang="en-GB" b="1" dirty="0"/>
              <a:t>Operational Paralysis:</a:t>
            </a:r>
            <a:r>
              <a:rPr lang="en-GB" dirty="0"/>
              <a:t> M&amp;S was forced to suspend its website and "Click &amp; Collect" services for </a:t>
            </a:r>
            <a:r>
              <a:rPr lang="en-GB" b="1" dirty="0"/>
              <a:t>six weeks</a:t>
            </a:r>
            <a:r>
              <a:rPr lang="en-GB" dirty="0"/>
              <a:t>. In-store staff had to revert to "pen and paper" to track fresh food and manually check fridge temperatures.</a:t>
            </a:r>
          </a:p>
          <a:p>
            <a:r>
              <a:rPr lang="en-GB" b="1" dirty="0"/>
              <a:t>Data Theft:</a:t>
            </a:r>
            <a:r>
              <a:rPr lang="en-GB" dirty="0"/>
              <a:t> Personal data (names, DOBs, and order histories) for a significant portion of the customer base was exfiltrated in a </a:t>
            </a:r>
            <a:r>
              <a:rPr lang="en-GB" b="1" dirty="0"/>
              <a:t>double-extortion</a:t>
            </a:r>
            <a:r>
              <a:rPr lang="en-GB" dirty="0"/>
              <a:t> attempt. M&amp;S famously refused to pay the ransom.</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 In late August 2025, JLR detected a massive intrusion that forced the proactive shutdown of its global IT and manufacturing systems. The attack coincided with the UK's "New Plate Day" (September 1st), maximizing the disruption to vehicle registrations and deliveries.</a:t>
            </a:r>
          </a:p>
          <a:p>
            <a:r>
              <a:rPr lang="en-GB" sz="1200" b="1" kern="1200" dirty="0">
                <a:solidFill>
                  <a:schemeClr val="tx1"/>
                </a:solidFill>
                <a:effectLst/>
                <a:latin typeface="+mn-lt"/>
                <a:ea typeface="+mn-ea"/>
                <a:cs typeface="+mn-cs"/>
              </a:rPr>
              <a:t> The Cost: £1.9 Billion Economic Impact</a:t>
            </a:r>
          </a:p>
          <a:p>
            <a:r>
              <a:rPr lang="en-GB" sz="1200" b="1" kern="1200" dirty="0">
                <a:solidFill>
                  <a:schemeClr val="tx1"/>
                </a:solidFill>
                <a:effectLst/>
                <a:latin typeface="+mn-lt"/>
                <a:ea typeface="+mn-ea"/>
                <a:cs typeface="+mn-cs"/>
              </a:rPr>
              <a:t>Direct Loss:</a:t>
            </a:r>
            <a:r>
              <a:rPr lang="en-GB" sz="1200" kern="1200" dirty="0">
                <a:solidFill>
                  <a:schemeClr val="tx1"/>
                </a:solidFill>
                <a:effectLst/>
                <a:latin typeface="+mn-lt"/>
                <a:ea typeface="+mn-ea"/>
                <a:cs typeface="+mn-cs"/>
              </a:rPr>
              <a:t> JLR lost approximately </a:t>
            </a:r>
            <a:r>
              <a:rPr lang="en-GB" sz="1200" b="1" kern="1200" dirty="0">
                <a:solidFill>
                  <a:schemeClr val="tx1"/>
                </a:solidFill>
                <a:effectLst/>
                <a:latin typeface="+mn-lt"/>
                <a:ea typeface="+mn-ea"/>
                <a:cs typeface="+mn-cs"/>
              </a:rPr>
              <a:t>£50m–£100m per week</a:t>
            </a:r>
            <a:r>
              <a:rPr lang="en-GB" sz="1200" kern="1200" dirty="0">
                <a:solidFill>
                  <a:schemeClr val="tx1"/>
                </a:solidFill>
                <a:effectLst/>
                <a:latin typeface="+mn-lt"/>
                <a:ea typeface="+mn-ea"/>
                <a:cs typeface="+mn-cs"/>
              </a:rPr>
              <a:t> during the five-week total production halt at its Solihull, Wolverhampton, and Halewood plants.</a:t>
            </a:r>
          </a:p>
          <a:p>
            <a:r>
              <a:rPr lang="en-GB" sz="1200" b="1" kern="1200" dirty="0">
                <a:solidFill>
                  <a:schemeClr val="tx1"/>
                </a:solidFill>
                <a:effectLst/>
                <a:latin typeface="+mn-lt"/>
                <a:ea typeface="+mn-ea"/>
                <a:cs typeface="+mn-cs"/>
              </a:rPr>
              <a:t>National GDP:</a:t>
            </a:r>
            <a:r>
              <a:rPr lang="en-GB" sz="1200" kern="1200" dirty="0">
                <a:solidFill>
                  <a:schemeClr val="tx1"/>
                </a:solidFill>
                <a:effectLst/>
                <a:latin typeface="+mn-lt"/>
                <a:ea typeface="+mn-ea"/>
                <a:cs typeface="+mn-cs"/>
              </a:rPr>
              <a:t> The </a:t>
            </a:r>
            <a:r>
              <a:rPr lang="en-GB" sz="1200" b="1" kern="1200" dirty="0">
                <a:solidFill>
                  <a:schemeClr val="tx1"/>
                </a:solidFill>
                <a:effectLst/>
                <a:latin typeface="+mn-lt"/>
                <a:ea typeface="+mn-ea"/>
                <a:cs typeface="+mn-cs"/>
              </a:rPr>
              <a:t>Bank of England</a:t>
            </a:r>
            <a:r>
              <a:rPr lang="en-GB" sz="1200" kern="1200" dirty="0">
                <a:solidFill>
                  <a:schemeClr val="tx1"/>
                </a:solidFill>
                <a:effectLst/>
                <a:latin typeface="+mn-lt"/>
                <a:ea typeface="+mn-ea"/>
                <a:cs typeface="+mn-cs"/>
              </a:rPr>
              <a:t> officially cited the attack as a contributing factor to slower-than-expected UK GDP growth in Q3 2025.</a:t>
            </a:r>
          </a:p>
          <a:p>
            <a:r>
              <a:rPr lang="en-GB" sz="1200" b="1" kern="1200" dirty="0">
                <a:solidFill>
                  <a:schemeClr val="tx1"/>
                </a:solidFill>
                <a:effectLst/>
                <a:latin typeface="+mn-lt"/>
                <a:ea typeface="+mn-ea"/>
                <a:cs typeface="+mn-cs"/>
              </a:rPr>
              <a:t>Supply Chain:</a:t>
            </a:r>
            <a:r>
              <a:rPr lang="en-GB" sz="1200" kern="1200" dirty="0">
                <a:solidFill>
                  <a:schemeClr val="tx1"/>
                </a:solidFill>
                <a:effectLst/>
                <a:latin typeface="+mn-lt"/>
                <a:ea typeface="+mn-ea"/>
                <a:cs typeface="+mn-cs"/>
              </a:rPr>
              <a:t> Over </a:t>
            </a:r>
            <a:r>
              <a:rPr lang="en-GB" sz="1200" b="1" kern="1200" dirty="0">
                <a:solidFill>
                  <a:schemeClr val="tx1"/>
                </a:solidFill>
                <a:effectLst/>
                <a:latin typeface="+mn-lt"/>
                <a:ea typeface="+mn-ea"/>
                <a:cs typeface="+mn-cs"/>
              </a:rPr>
              <a:t>5,000 businesses</a:t>
            </a:r>
            <a:r>
              <a:rPr lang="en-GB" sz="1200" kern="1200" dirty="0">
                <a:solidFill>
                  <a:schemeClr val="tx1"/>
                </a:solidFill>
                <a:effectLst/>
                <a:latin typeface="+mn-lt"/>
                <a:ea typeface="+mn-ea"/>
                <a:cs typeface="+mn-cs"/>
              </a:rPr>
              <a:t> were affected. Because of "just-in-time" manufacturing, suppliers were forced to lay off thousands of workers when JLR’s orders vanished overnight.</a:t>
            </a:r>
          </a:p>
          <a:p>
            <a:r>
              <a:rPr lang="en-GB" sz="1200" b="1" kern="1200" dirty="0">
                <a:solidFill>
                  <a:schemeClr val="tx1"/>
                </a:solidFill>
                <a:effectLst/>
                <a:latin typeface="+mn-lt"/>
                <a:ea typeface="+mn-ea"/>
                <a:cs typeface="+mn-cs"/>
              </a:rPr>
              <a:t> The Perpetrators: "Scattered Lapsus$ Hunters"</a:t>
            </a:r>
          </a:p>
          <a:p>
            <a:r>
              <a:rPr lang="en-GB" sz="1200" kern="1200" dirty="0">
                <a:solidFill>
                  <a:schemeClr val="tx1"/>
                </a:solidFill>
                <a:effectLst/>
                <a:latin typeface="+mn-lt"/>
                <a:ea typeface="+mn-ea"/>
                <a:cs typeface="+mn-cs"/>
              </a:rPr>
              <a:t>The attack was claimed by a collective calling itself </a:t>
            </a:r>
            <a:r>
              <a:rPr lang="en-GB" sz="1200" b="1" kern="1200" dirty="0">
                <a:solidFill>
                  <a:schemeClr val="tx1"/>
                </a:solidFill>
                <a:effectLst/>
                <a:latin typeface="+mn-lt"/>
                <a:ea typeface="+mn-ea"/>
                <a:cs typeface="+mn-cs"/>
              </a:rPr>
              <a:t>Scattered Lapsus$ Hunters</a:t>
            </a:r>
            <a:r>
              <a:rPr lang="en-GB" sz="1200" kern="1200" dirty="0">
                <a:solidFill>
                  <a:schemeClr val="tx1"/>
                </a:solidFill>
                <a:effectLst/>
                <a:latin typeface="+mn-lt"/>
                <a:ea typeface="+mn-ea"/>
                <a:cs typeface="+mn-cs"/>
              </a:rPr>
              <a:t>, a sophisticated merger of three notorious groups: </a:t>
            </a:r>
            <a:r>
              <a:rPr lang="en-GB" sz="1200" b="1" kern="1200" dirty="0">
                <a:solidFill>
                  <a:schemeClr val="tx1"/>
                </a:solidFill>
                <a:effectLst/>
                <a:latin typeface="+mn-lt"/>
                <a:ea typeface="+mn-ea"/>
                <a:cs typeface="+mn-cs"/>
              </a:rPr>
              <a:t>Scattered Spider</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Lapsus$</a:t>
            </a:r>
            <a:r>
              <a:rPr lang="en-GB" sz="1200"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ShinyHunters</a:t>
            </a:r>
            <a:r>
              <a:rPr lang="en-GB" sz="120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Method of Entry:</a:t>
            </a:r>
            <a:r>
              <a:rPr lang="en-GB" sz="1200" kern="1200" dirty="0">
                <a:solidFill>
                  <a:schemeClr val="tx1"/>
                </a:solidFill>
                <a:effectLst/>
                <a:latin typeface="+mn-lt"/>
                <a:ea typeface="+mn-ea"/>
                <a:cs typeface="+mn-cs"/>
              </a:rPr>
              <a:t> The breach likely began with </a:t>
            </a:r>
            <a:r>
              <a:rPr lang="en-GB" sz="1200" b="1" kern="1200" dirty="0">
                <a:solidFill>
                  <a:schemeClr val="tx1"/>
                </a:solidFill>
                <a:effectLst/>
                <a:latin typeface="+mn-lt"/>
                <a:ea typeface="+mn-ea"/>
                <a:cs typeface="+mn-cs"/>
              </a:rPr>
              <a:t>"vishing" (voice phishing)</a:t>
            </a:r>
            <a:r>
              <a:rPr lang="en-GB" sz="1200" kern="1200" dirty="0">
                <a:solidFill>
                  <a:schemeClr val="tx1"/>
                </a:solidFill>
                <a:effectLst/>
                <a:latin typeface="+mn-lt"/>
                <a:ea typeface="+mn-ea"/>
                <a:cs typeface="+mn-cs"/>
              </a:rPr>
              <a:t> to trick help-desk staff or via stolen </a:t>
            </a:r>
            <a:r>
              <a:rPr lang="en-GB" sz="1200" b="1" kern="1200" dirty="0">
                <a:solidFill>
                  <a:schemeClr val="tx1"/>
                </a:solidFill>
                <a:effectLst/>
                <a:latin typeface="+mn-lt"/>
                <a:ea typeface="+mn-ea"/>
                <a:cs typeface="+mn-cs"/>
              </a:rPr>
              <a:t>Jira credentials</a:t>
            </a:r>
            <a:r>
              <a:rPr lang="en-GB" sz="1200" kern="1200" dirty="0">
                <a:solidFill>
                  <a:schemeClr val="tx1"/>
                </a:solidFill>
                <a:effectLst/>
                <a:latin typeface="+mn-lt"/>
                <a:ea typeface="+mn-ea"/>
                <a:cs typeface="+mn-cs"/>
              </a:rPr>
              <a:t> harvested by "</a:t>
            </a:r>
            <a:r>
              <a:rPr lang="en-GB" sz="1200" kern="1200" dirty="0" err="1">
                <a:solidFill>
                  <a:schemeClr val="tx1"/>
                </a:solidFill>
                <a:effectLst/>
                <a:latin typeface="+mn-lt"/>
                <a:ea typeface="+mn-ea"/>
                <a:cs typeface="+mn-cs"/>
              </a:rPr>
              <a:t>HellCat</a:t>
            </a:r>
            <a:r>
              <a:rPr lang="en-GB" sz="1200" kern="1200" dirty="0">
                <a:solidFill>
                  <a:schemeClr val="tx1"/>
                </a:solidFill>
                <a:effectLst/>
                <a:latin typeface="+mn-lt"/>
                <a:ea typeface="+mn-ea"/>
                <a:cs typeface="+mn-cs"/>
              </a:rPr>
              <a:t>" infostealer malware earlier that year.</a:t>
            </a:r>
          </a:p>
          <a:p>
            <a:r>
              <a:rPr lang="en-GB" sz="1200" b="1" kern="1200" dirty="0">
                <a:solidFill>
                  <a:schemeClr val="tx1"/>
                </a:solidFill>
                <a:effectLst/>
                <a:latin typeface="+mn-lt"/>
                <a:ea typeface="+mn-ea"/>
                <a:cs typeface="+mn-cs"/>
              </a:rPr>
              <a:t>Technical Impact:</a:t>
            </a:r>
            <a:r>
              <a:rPr lang="en-GB" sz="1200" kern="1200" dirty="0">
                <a:solidFill>
                  <a:schemeClr val="tx1"/>
                </a:solidFill>
                <a:effectLst/>
                <a:latin typeface="+mn-lt"/>
                <a:ea typeface="+mn-ea"/>
                <a:cs typeface="+mn-cs"/>
              </a:rPr>
              <a:t> The attackers moved laterally from IT systems into </a:t>
            </a:r>
            <a:r>
              <a:rPr lang="en-GB" sz="1200" b="1" kern="1200" dirty="0">
                <a:solidFill>
                  <a:schemeClr val="tx1"/>
                </a:solidFill>
                <a:effectLst/>
                <a:latin typeface="+mn-lt"/>
                <a:ea typeface="+mn-ea"/>
                <a:cs typeface="+mn-cs"/>
              </a:rPr>
              <a:t>Operational Technology (OT)</a:t>
            </a:r>
            <a:r>
              <a:rPr lang="en-GB" sz="1200" kern="1200" dirty="0">
                <a:solidFill>
                  <a:schemeClr val="tx1"/>
                </a:solidFill>
                <a:effectLst/>
                <a:latin typeface="+mn-lt"/>
                <a:ea typeface="+mn-ea"/>
                <a:cs typeface="+mn-cs"/>
              </a:rPr>
              <a:t>, threatening the physical robotics on the assembly lines and forcing a total system isolation</a:t>
            </a:r>
          </a:p>
          <a:p>
            <a:endParaRPr lang="en-US" dirty="0"/>
          </a:p>
        </p:txBody>
      </p:sp>
      <p:sp>
        <p:nvSpPr>
          <p:cNvPr id="4" name="Slide Number Placeholder 3">
            <a:extLst>
              <a:ext uri="{FF2B5EF4-FFF2-40B4-BE49-F238E27FC236}">
                <a16:creationId xmlns:a16="http://schemas.microsoft.com/office/drawing/2014/main" id="{0984A783-FD66-0BB0-32FC-B72549F2A34C}"/>
              </a:ext>
            </a:extLst>
          </p:cNvPr>
          <p:cNvSpPr>
            <a:spLocks noGrp="1"/>
          </p:cNvSpPr>
          <p:nvPr>
            <p:ph type="sldNum" sz="quarter" idx="5"/>
          </p:nvPr>
        </p:nvSpPr>
        <p:spPr/>
        <p:txBody>
          <a:bodyPr/>
          <a:lstStyle/>
          <a:p>
            <a:fld id="{290FF1C8-672C-4F20-96C3-ED916548E995}" type="slidenum">
              <a:t>18</a:t>
            </a:fld>
            <a:endParaRPr lang="en-US"/>
          </a:p>
        </p:txBody>
      </p:sp>
    </p:spTree>
    <p:extLst>
      <p:ext uri="{BB962C8B-B14F-4D97-AF65-F5344CB8AC3E}">
        <p14:creationId xmlns:p14="http://schemas.microsoft.com/office/powerpoint/2010/main" val="10896118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Operational and Organisational Barriers</a:t>
            </a:r>
          </a:p>
        </p:txBody>
      </p:sp>
      <p:sp>
        <p:nvSpPr>
          <p:cNvPr id="4" name="Slide Number Placeholder 3"/>
          <p:cNvSpPr>
            <a:spLocks noGrp="1"/>
          </p:cNvSpPr>
          <p:nvPr>
            <p:ph type="sldNum" sz="quarter" idx="5"/>
          </p:nvPr>
        </p:nvSpPr>
        <p:spPr/>
        <p:txBody>
          <a:bodyPr/>
          <a:lstStyle/>
          <a:p>
            <a:fld id="{290FF1C8-672C-4F20-96C3-ED916548E995}" type="slidenum">
              <a:t>20</a:t>
            </a:fld>
            <a:endParaRPr lang="en-US"/>
          </a:p>
        </p:txBody>
      </p:sp>
    </p:spTree>
    <p:extLst>
      <p:ext uri="{BB962C8B-B14F-4D97-AF65-F5344CB8AC3E}">
        <p14:creationId xmlns:p14="http://schemas.microsoft.com/office/powerpoint/2010/main" val="9906955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Cybercrime investigations in the UK operate within a multi-tiered policing ecosystem involving the National Crime Agency, Regional </a:t>
            </a:r>
            <a:r>
              <a:rPr lang="en-US" dirty="0" err="1"/>
              <a:t>Organised</a:t>
            </a:r>
            <a:r>
              <a:rPr lang="en-US" dirty="0"/>
              <a:t> Crime Units, local police forces, and the National Cyber Security Centre. The NCA, through its National Cyber Crime Unit, leads high-end investigations targeting serious </a:t>
            </a:r>
            <a:r>
              <a:rPr lang="en-US" dirty="0" err="1"/>
              <a:t>organised</a:t>
            </a:r>
            <a:r>
              <a:rPr lang="en-US" dirty="0"/>
              <a:t> cybercrime, ransomware groups, and international networks. </a:t>
            </a:r>
          </a:p>
          <a:p>
            <a:endParaRPr lang="en-US" dirty="0"/>
          </a:p>
          <a:p>
            <a:r>
              <a:rPr lang="en-US" dirty="0"/>
              <a:t>ROCUs conduct regional investigations and provide specialist capabilities including digital forensics and intelligence support. Local forces handle cyber-enabled fraud, safeguarding responsibilities, and community resilience activity, with many now operating dedicated digital investigation teams. The NCSC plays a central role in providing threat intelligence, incident response guidance, and national cyber resilience </a:t>
            </a:r>
            <a:r>
              <a:rPr lang="en-US" dirty="0" err="1"/>
              <a:t>programmes</a:t>
            </a:r>
            <a:r>
              <a:rPr lang="en-US" dirty="0"/>
              <a:t>. Investigations typically progress through five stages: victim reporting (via Action Fraud or local police), intelligence development (including analysis of IP data, cryptocurrency flows, malware signatures, and digital artefacts), international cooperation (often requiring assistance from Europol, Interpol, or foreign agencies through mutual legal assistance treaties), infrastructure disruption (targeting criminal servers or marketplaces rather than individuals), and financial investigation, which often yields the greatest disruption impact. </a:t>
            </a:r>
          </a:p>
          <a:p>
            <a:endParaRPr lang="en-US" dirty="0"/>
          </a:p>
          <a:p>
            <a:r>
              <a:rPr lang="en-US" dirty="0"/>
              <a:t>Key challenges such as attribution, jurisdiction, evidential integrity, and overwhelming crime volume require senior officers to critically assess resourcing priorities and consider whether prevention and disruption may yield greater public benefit than traditional investigative models. Understanding this structure is essential for senior practitioners responsible for operational tasking, risk management, and inter-agency coordination.</a:t>
            </a:r>
          </a:p>
        </p:txBody>
      </p:sp>
      <p:sp>
        <p:nvSpPr>
          <p:cNvPr id="4" name="Slide Number Placeholder 3"/>
          <p:cNvSpPr>
            <a:spLocks noGrp="1"/>
          </p:cNvSpPr>
          <p:nvPr>
            <p:ph type="sldNum" sz="quarter" idx="5"/>
          </p:nvPr>
        </p:nvSpPr>
        <p:spPr/>
        <p:txBody>
          <a:bodyPr/>
          <a:lstStyle/>
          <a:p>
            <a:fld id="{290FF1C8-672C-4F20-96C3-ED916548E995}" type="slidenum">
              <a:t>22</a:t>
            </a:fld>
            <a:endParaRPr lang="en-US"/>
          </a:p>
        </p:txBody>
      </p:sp>
    </p:spTree>
    <p:extLst>
      <p:ext uri="{BB962C8B-B14F-4D97-AF65-F5344CB8AC3E}">
        <p14:creationId xmlns:p14="http://schemas.microsoft.com/office/powerpoint/2010/main" val="3713480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UK policing faces significant operational and </a:t>
            </a:r>
            <a:r>
              <a:rPr lang="en-US" dirty="0" err="1"/>
              <a:t>organisational</a:t>
            </a:r>
            <a:r>
              <a:rPr lang="en-US" dirty="0"/>
              <a:t> challenges in addressing cybercrime effectively. </a:t>
            </a:r>
          </a:p>
          <a:p>
            <a:endParaRPr lang="en-US" dirty="0"/>
          </a:p>
          <a:p>
            <a:pPr marL="228600" indent="-228600">
              <a:buAutoNum type="arabicPeriod"/>
            </a:pPr>
            <a:r>
              <a:rPr lang="en-US" dirty="0"/>
              <a:t>International jurisdiction poses one of the greatest barriers: offenders often operate from countries without extradition agreements, significantly limiting enforcement options. Attribution is also difficult, with criminals masking identities using VPNs, Tor networks, proxy servers, and </a:t>
            </a:r>
            <a:r>
              <a:rPr lang="en-US" dirty="0" err="1"/>
              <a:t>anonymised</a:t>
            </a:r>
            <a:r>
              <a:rPr lang="en-US" dirty="0"/>
              <a:t> communication channels. </a:t>
            </a:r>
          </a:p>
          <a:p>
            <a:pPr marL="228600" indent="-228600">
              <a:buAutoNum type="arabicPeriod"/>
            </a:pPr>
            <a:r>
              <a:rPr lang="en-US" dirty="0"/>
              <a:t>Evidence gathering requires forensic-grade digital collection and preservation, demanding specialist personnel and equipment that many forces lack. At the same time, the sheer volume of cyber-enabled fraud overwhelms investigative capacity, requiring forces to triage cases based on harm, vulnerability, and solvability. </a:t>
            </a:r>
          </a:p>
          <a:p>
            <a:pPr marL="228600" indent="-228600">
              <a:buAutoNum type="arabicPeriod"/>
            </a:pPr>
            <a:r>
              <a:rPr lang="en-US" dirty="0" err="1"/>
              <a:t>Organisationally</a:t>
            </a:r>
            <a:r>
              <a:rPr lang="en-US" dirty="0"/>
              <a:t>, policing faces capability gaps, with shortages of digital investigation skills and challenges recruiting technically skilled staff who can command higher salaries in the private sector. Technology evolves rapidly, making it difficult for forces to maintain up‑to‑date tools and training. </a:t>
            </a:r>
          </a:p>
          <a:p>
            <a:pPr marL="228600" indent="-228600">
              <a:buAutoNum type="arabicPeriod"/>
            </a:pPr>
            <a:r>
              <a:rPr lang="en-US" dirty="0"/>
              <a:t>Senior officers must therefore make strategic decisions about </a:t>
            </a:r>
            <a:r>
              <a:rPr lang="en-US" dirty="0" err="1"/>
              <a:t>prioritising</a:t>
            </a:r>
            <a:r>
              <a:rPr lang="en-US" dirty="0"/>
              <a:t> prevention over investigation, developing cyber resilience </a:t>
            </a:r>
            <a:r>
              <a:rPr lang="en-US" dirty="0" err="1"/>
              <a:t>programmes</a:t>
            </a:r>
            <a:r>
              <a:rPr lang="en-US" dirty="0"/>
              <a:t>, and strengthening collaboration between local forces, ROCUs, the NCA, and the NCSC. This subtopic encourages reflection on how policing structures must adapt to meet contemporary threat demands, highlighting the importance of leadership, strategic planning, and capability investment.</a:t>
            </a:r>
          </a:p>
        </p:txBody>
      </p:sp>
      <p:sp>
        <p:nvSpPr>
          <p:cNvPr id="4" name="Slide Number Placeholder 3"/>
          <p:cNvSpPr>
            <a:spLocks noGrp="1"/>
          </p:cNvSpPr>
          <p:nvPr>
            <p:ph type="sldNum" sz="quarter" idx="5"/>
          </p:nvPr>
        </p:nvSpPr>
        <p:spPr/>
        <p:txBody>
          <a:bodyPr/>
          <a:lstStyle/>
          <a:p>
            <a:fld id="{290FF1C8-672C-4F20-96C3-ED916548E995}" type="slidenum">
              <a:t>23</a:t>
            </a:fld>
            <a:endParaRPr lang="en-US"/>
          </a:p>
        </p:txBody>
      </p:sp>
    </p:spTree>
    <p:extLst>
      <p:ext uri="{BB962C8B-B14F-4D97-AF65-F5344CB8AC3E}">
        <p14:creationId xmlns:p14="http://schemas.microsoft.com/office/powerpoint/2010/main" val="2246874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Prevention and Emerging Technologies</a:t>
            </a:r>
          </a:p>
        </p:txBody>
      </p:sp>
      <p:sp>
        <p:nvSpPr>
          <p:cNvPr id="4" name="Slide Number Placeholder 3"/>
          <p:cNvSpPr>
            <a:spLocks noGrp="1"/>
          </p:cNvSpPr>
          <p:nvPr>
            <p:ph type="sldNum" sz="quarter" idx="5"/>
          </p:nvPr>
        </p:nvSpPr>
        <p:spPr/>
        <p:txBody>
          <a:bodyPr/>
          <a:lstStyle/>
          <a:p>
            <a:fld id="{290FF1C8-672C-4F20-96C3-ED916548E995}" type="slidenum">
              <a:t>24</a:t>
            </a:fld>
            <a:endParaRPr lang="en-US"/>
          </a:p>
        </p:txBody>
      </p:sp>
    </p:spTree>
    <p:extLst>
      <p:ext uri="{BB962C8B-B14F-4D97-AF65-F5344CB8AC3E}">
        <p14:creationId xmlns:p14="http://schemas.microsoft.com/office/powerpoint/2010/main" val="39565950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UK Cyber Policing Structure and Investigative Flow</a:t>
            </a:r>
          </a:p>
        </p:txBody>
      </p:sp>
      <p:sp>
        <p:nvSpPr>
          <p:cNvPr id="4" name="Slide Number Placeholder 3"/>
          <p:cNvSpPr>
            <a:spLocks noGrp="1"/>
          </p:cNvSpPr>
          <p:nvPr>
            <p:ph type="sldNum" sz="quarter" idx="5"/>
          </p:nvPr>
        </p:nvSpPr>
        <p:spPr/>
        <p:txBody>
          <a:bodyPr/>
          <a:lstStyle/>
          <a:p>
            <a:fld id="{290FF1C8-672C-4F20-96C3-ED916548E995}" type="slidenum">
              <a:t>25</a:t>
            </a:fld>
            <a:endParaRPr lang="en-US"/>
          </a:p>
        </p:txBody>
      </p:sp>
    </p:spTree>
    <p:extLst>
      <p:ext uri="{BB962C8B-B14F-4D97-AF65-F5344CB8AC3E}">
        <p14:creationId xmlns:p14="http://schemas.microsoft.com/office/powerpoint/2010/main" val="4542852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76FA7-CE7A-84F2-E841-269B28BB59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81C64-8D33-0C05-0071-F1C5CC00A3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849BEB-C3EF-10B7-99C3-D4DDB655414A}"/>
              </a:ext>
            </a:extLst>
          </p:cNvPr>
          <p:cNvSpPr>
            <a:spLocks noGrp="1"/>
          </p:cNvSpPr>
          <p:nvPr>
            <p:ph type="body" idx="1"/>
          </p:nvPr>
        </p:nvSpPr>
        <p:spPr/>
        <p:txBody>
          <a:bodyPr/>
          <a:lstStyle/>
          <a:p>
            <a:r>
              <a:rPr lang="en-US"/>
              <a:t>UK Cyber Policing Structure and Investigative Flow</a:t>
            </a:r>
          </a:p>
        </p:txBody>
      </p:sp>
      <p:sp>
        <p:nvSpPr>
          <p:cNvPr id="4" name="Slide Number Placeholder 3">
            <a:extLst>
              <a:ext uri="{FF2B5EF4-FFF2-40B4-BE49-F238E27FC236}">
                <a16:creationId xmlns:a16="http://schemas.microsoft.com/office/drawing/2014/main" id="{2AD9EEFA-13B9-C207-9726-866FFAE5B864}"/>
              </a:ext>
            </a:extLst>
          </p:cNvPr>
          <p:cNvSpPr>
            <a:spLocks noGrp="1"/>
          </p:cNvSpPr>
          <p:nvPr>
            <p:ph type="sldNum" sz="quarter" idx="5"/>
          </p:nvPr>
        </p:nvSpPr>
        <p:spPr/>
        <p:txBody>
          <a:bodyPr/>
          <a:lstStyle/>
          <a:p>
            <a:fld id="{290FF1C8-672C-4F20-96C3-ED916548E995}" type="slidenum">
              <a:t>26</a:t>
            </a:fld>
            <a:endParaRPr lang="en-US"/>
          </a:p>
        </p:txBody>
      </p:sp>
    </p:spTree>
    <p:extLst>
      <p:ext uri="{BB962C8B-B14F-4D97-AF65-F5344CB8AC3E}">
        <p14:creationId xmlns:p14="http://schemas.microsoft.com/office/powerpoint/2010/main" val="37915452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Cybercrime volume continues to grow exponentially. Many attackers no longer require technical expertise — ready-made toolkits and “crime-as-a-service” models make entry cheap and easy.</a:t>
            </a:r>
          </a:p>
          <a:p>
            <a:r>
              <a:rPr lang="en-US" dirty="0"/>
              <a:t>Offenders can now rent ransomware or buy phishing kits online.</a:t>
            </a:r>
            <a:endParaRPr lang="en-GB" dirty="0"/>
          </a:p>
          <a:p>
            <a:r>
              <a:rPr lang="en-US" dirty="0"/>
              <a:t>As the world </a:t>
            </a:r>
            <a:r>
              <a:rPr lang="en-US" dirty="0" err="1"/>
              <a:t>digitises</a:t>
            </a:r>
            <a:r>
              <a:rPr lang="en-US" dirty="0"/>
              <a:t>, the number of potential victims multiplies.</a:t>
            </a:r>
            <a:endParaRPr lang="en-GB" dirty="0"/>
          </a:p>
          <a:p>
            <a:r>
              <a:rPr lang="en-US" dirty="0"/>
              <a:t> </a:t>
            </a:r>
            <a:endParaRPr lang="en-GB" dirty="0"/>
          </a:p>
          <a:p>
            <a:r>
              <a:rPr lang="en-US" dirty="0"/>
              <a:t>“Do you think the growth of digital technology makes crime inevitable, or does it just change its form?”</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27</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844266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Effective responses to cybercrime require a prevention-first approach supported by emerging technologies and multi-agency collaboration. </a:t>
            </a:r>
          </a:p>
          <a:p>
            <a:pPr marL="228600" indent="-228600">
              <a:buAutoNum type="arabicPeriod"/>
            </a:pPr>
            <a:r>
              <a:rPr lang="en-US" dirty="0"/>
              <a:t>Prevention strategies such as multi-factor authentication, staff awareness training, and patch management remain some of the most effective controls against cyber incidents. National surveys show that many breaches occur due to basic security failures, highlighting an opportunity for policing to promote cyber hygiene within businesses and communities. </a:t>
            </a:r>
          </a:p>
          <a:p>
            <a:pPr marL="228600" indent="-228600">
              <a:buAutoNum type="arabicPeriod"/>
            </a:pPr>
            <a:r>
              <a:rPr lang="en-US" dirty="0"/>
              <a:t>Emerging policing technologies—such as AI‑based fraud detection systems, network traffic analytics, and advanced digital forensics—offer new investigative opportunities but also introduce ethical and operational concerns. These tools may enhance capability to detect anomalous </a:t>
            </a:r>
            <a:r>
              <a:rPr lang="en-US" dirty="0" err="1"/>
              <a:t>behaviour</a:t>
            </a:r>
            <a:r>
              <a:rPr lang="en-US" dirty="0"/>
              <a:t>, trace cryptocurrency transactions, or automate evidence processing; however, they risk creating dependencies on opaque algorithms and require robust safeguards to ensure fairness, transparency, and accuracy. </a:t>
            </a:r>
          </a:p>
          <a:p>
            <a:pPr marL="228600" indent="-228600">
              <a:buAutoNum type="arabicPeriod"/>
            </a:pPr>
            <a:r>
              <a:rPr lang="en-US" dirty="0"/>
              <a:t>Senior officers must weigh the benefits of technological innovation against public expectations, </a:t>
            </a:r>
            <a:r>
              <a:rPr lang="en-US" dirty="0" err="1"/>
              <a:t>organisational</a:t>
            </a:r>
            <a:r>
              <a:rPr lang="en-US" dirty="0"/>
              <a:t> capability, and legal constraints. Additionally, collaboration remains essential for effective cyber policing: local forces need support from ROCUs, the NCA, and the NCSC, while public–private partnerships can bolster resilience within critical sectors. </a:t>
            </a:r>
          </a:p>
          <a:p>
            <a:pPr marL="228600" indent="-228600">
              <a:buAutoNum type="arabicPeriod"/>
            </a:pPr>
            <a:r>
              <a:rPr lang="en-US" dirty="0"/>
              <a:t>The future of cyber policing will depend on balancing innovation, skilled personnel, ethical governance, and a strong prevention posture that reduces harm before offences escalate.</a:t>
            </a:r>
          </a:p>
        </p:txBody>
      </p:sp>
      <p:sp>
        <p:nvSpPr>
          <p:cNvPr id="4" name="Slide Number Placeholder 3"/>
          <p:cNvSpPr>
            <a:spLocks noGrp="1"/>
          </p:cNvSpPr>
          <p:nvPr>
            <p:ph type="sldNum" sz="quarter" idx="5"/>
          </p:nvPr>
        </p:nvSpPr>
        <p:spPr/>
        <p:txBody>
          <a:bodyPr/>
          <a:lstStyle/>
          <a:p>
            <a:fld id="{290FF1C8-672C-4F20-96C3-ED916548E995}" type="slidenum">
              <a:t>29</a:t>
            </a:fld>
            <a:endParaRPr lang="en-US"/>
          </a:p>
        </p:txBody>
      </p:sp>
    </p:spTree>
    <p:extLst>
      <p:ext uri="{BB962C8B-B14F-4D97-AF65-F5344CB8AC3E}">
        <p14:creationId xmlns:p14="http://schemas.microsoft.com/office/powerpoint/2010/main" val="5255615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E42C9-7A24-5DA3-02E6-E844B9195C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2A4844-8539-B346-77A7-FB6A6A383E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4EE648-052C-3C93-2185-5FB72293661E}"/>
              </a:ext>
            </a:extLst>
          </p:cNvPr>
          <p:cNvSpPr>
            <a:spLocks noGrp="1"/>
          </p:cNvSpPr>
          <p:nvPr>
            <p:ph type="body" idx="1"/>
          </p:nvPr>
        </p:nvSpPr>
        <p:spPr/>
        <p:txBody>
          <a:bodyPr/>
          <a:lstStyle/>
          <a:p>
            <a:r>
              <a:rPr lang="en-GB">
                <a:solidFill>
                  <a:srgbClr val="374151"/>
                </a:solidFill>
              </a:rPr>
              <a:t>In conclusion, the landscape of cybercrime presents an intricate challenge for law enforcement and society at large. Acknowledging that we cannot exert complete control over the vast expanse of the internet is the first step in understanding the persistent risks that will inevitably exist. As technology advances, bringing forth innovations and conveniences, it concurrently unveils new avenues for criminal exploitation.</a:t>
            </a:r>
            <a:endParaRPr lang="en-US">
              <a:solidFill>
                <a:srgbClr val="444444"/>
              </a:solidFill>
            </a:endParaRPr>
          </a:p>
          <a:p>
            <a:endParaRPr lang="en-US">
              <a:solidFill>
                <a:srgbClr val="444444"/>
              </a:solidFill>
            </a:endParaRPr>
          </a:p>
          <a:p>
            <a:r>
              <a:rPr lang="en-GB">
                <a:solidFill>
                  <a:srgbClr val="374151"/>
                </a:solidFill>
              </a:rPr>
              <a:t>The international nature of cybercrime poses a formidable obstacle, transcending jurisdictional boundaries and legal frameworks. Actions that might not constitute a crime in one jurisdiction could pose a severe threat in another, leading to a complex web of legal considerations. In this interconnected realm, law enforcement faces the intricate task of navigating through varied legal landscapes.</a:t>
            </a:r>
            <a:endParaRPr lang="en-US">
              <a:solidFill>
                <a:srgbClr val="444444"/>
              </a:solidFill>
            </a:endParaRPr>
          </a:p>
          <a:p>
            <a:endParaRPr lang="en-US">
              <a:solidFill>
                <a:srgbClr val="444444"/>
              </a:solidFill>
            </a:endParaRPr>
          </a:p>
          <a:p>
            <a:r>
              <a:rPr lang="en-GB">
                <a:solidFill>
                  <a:srgbClr val="374151"/>
                </a:solidFill>
              </a:rPr>
              <a:t>The underreporting of cybercrime compounds the challenge, with victims often hesitant to come forward due to concerns about privacy, reputation, or uncertainty about the effectiveness of law enforcement responses. This underreporting masks the true scale of the issue, hindering comprehensive efforts to combat cyber threats effectively.</a:t>
            </a:r>
            <a:endParaRPr lang="en-US">
              <a:solidFill>
                <a:srgbClr val="444444"/>
              </a:solidFill>
            </a:endParaRPr>
          </a:p>
          <a:p>
            <a:endParaRPr lang="en-US">
              <a:solidFill>
                <a:srgbClr val="444444"/>
              </a:solidFill>
            </a:endParaRPr>
          </a:p>
          <a:p>
            <a:r>
              <a:rPr lang="en-GB">
                <a:solidFill>
                  <a:srgbClr val="374151"/>
                </a:solidFill>
              </a:rPr>
              <a:t>Additionally, the police encounter limitations in technical knowledge related to cybercrime, and there may be a lack of urgency in </a:t>
            </a:r>
            <a:r>
              <a:rPr lang="en-GB" err="1">
                <a:solidFill>
                  <a:srgbClr val="374151"/>
                </a:solidFill>
              </a:rPr>
              <a:t>prioritizSing</a:t>
            </a:r>
            <a:r>
              <a:rPr lang="en-GB">
                <a:solidFill>
                  <a:srgbClr val="374151"/>
                </a:solidFill>
              </a:rPr>
              <a:t> this field. As cybercriminals continuously adapt and evolve their tactics, law enforcement must bridge the knowledge gap to effectively investigate and combat cyber threats. </a:t>
            </a:r>
            <a:r>
              <a:rPr lang="en-GB" err="1">
                <a:solidFill>
                  <a:srgbClr val="374151"/>
                </a:solidFill>
              </a:rPr>
              <a:t>RecogniSing</a:t>
            </a:r>
            <a:r>
              <a:rPr lang="en-GB">
                <a:solidFill>
                  <a:srgbClr val="374151"/>
                </a:solidFill>
              </a:rPr>
              <a:t> the need for ongoing education and training is paramount in empowering law enforcement with the tools and expertise required for effective cybercrime prevention and response.</a:t>
            </a:r>
            <a:endParaRPr lang="en-US">
              <a:solidFill>
                <a:srgbClr val="444444"/>
              </a:solidFill>
            </a:endParaRPr>
          </a:p>
          <a:p>
            <a:endParaRPr lang="en-US">
              <a:solidFill>
                <a:srgbClr val="444444"/>
              </a:solidFill>
            </a:endParaRPr>
          </a:p>
          <a:p>
            <a:r>
              <a:rPr lang="en-GB">
                <a:solidFill>
                  <a:srgbClr val="374151"/>
                </a:solidFill>
              </a:rPr>
              <a:t>In navigating this complex terrain, collaborative efforts involving public and private sectors, international cooperation, and a commitment to continuous learning become imperative. While challenges persist, fostering a proactive approach to cybersecurity and promoting awareness within law enforcement and the broader community can contribute to building resilience against the ever-evolving landscape of cybercrime.</a:t>
            </a:r>
            <a:endParaRPr lang="en-US">
              <a:solidFill>
                <a:srgbClr val="444444"/>
              </a:solidFill>
            </a:endParaRPr>
          </a:p>
          <a:p>
            <a:endParaRPr lang="en-US">
              <a:solidFill>
                <a:srgbClr val="444444"/>
              </a:solidFill>
            </a:endParaRPr>
          </a:p>
          <a:p>
            <a:endParaRPr lang="en-US">
              <a:ea typeface="Calibri"/>
              <a:cs typeface="Calibri"/>
            </a:endParaRPr>
          </a:p>
        </p:txBody>
      </p:sp>
      <p:sp>
        <p:nvSpPr>
          <p:cNvPr id="4" name="Slide Number Placeholder 3">
            <a:extLst>
              <a:ext uri="{FF2B5EF4-FFF2-40B4-BE49-F238E27FC236}">
                <a16:creationId xmlns:a16="http://schemas.microsoft.com/office/drawing/2014/main" id="{8C864557-9019-2540-99B0-1C51708AA293}"/>
              </a:ext>
            </a:extLst>
          </p:cNvPr>
          <p:cNvSpPr>
            <a:spLocks noGrp="1"/>
          </p:cNvSpPr>
          <p:nvPr>
            <p:ph type="sldNum" sz="quarter" idx="5"/>
          </p:nvPr>
        </p:nvSpPr>
        <p:spPr/>
        <p:txBody>
          <a:bodyPr/>
          <a:lstStyle/>
          <a:p>
            <a:fld id="{290FF1C8-672C-4F20-96C3-ED916548E995}" type="slidenum">
              <a:t>32</a:t>
            </a:fld>
            <a:endParaRPr lang="en-US"/>
          </a:p>
        </p:txBody>
      </p:sp>
    </p:spTree>
    <p:extLst>
      <p:ext uri="{BB962C8B-B14F-4D97-AF65-F5344CB8AC3E}">
        <p14:creationId xmlns:p14="http://schemas.microsoft.com/office/powerpoint/2010/main" val="337535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BBB8170F-0370-4A38-8BF3-83D69476AE62}"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318326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r>
              <a:rPr lang="en-US"/>
              <a:t>Footer Text</a:t>
            </a:r>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20D15516-589F-487D-BF51-9635DCEA90D5}" type="datetime1">
              <a:rPr lang="en-US" smtClean="0"/>
              <a:t>3/11/2026</a:t>
            </a:fld>
            <a:endParaRPr lang="en-US"/>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8336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6236208" cy="369417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6236208"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413504" y="207982"/>
            <a:ext cx="1682496" cy="413360"/>
          </a:xfrm>
        </p:spPr>
        <p:txBody>
          <a:bodyPr/>
          <a:lstStyle>
            <a:lvl1pPr>
              <a:defRPr>
                <a:solidFill>
                  <a:schemeClr val="tx2"/>
                </a:solidFill>
              </a:defRPr>
            </a:lvl1pPr>
          </a:lstStyle>
          <a:p>
            <a:fld id="{F7E6234A-55DB-493D-B5E3-FA55E3CA245B}"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6009801" y="207982"/>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278624" y="0"/>
            <a:ext cx="4913373" cy="6858000"/>
          </a:xfrm>
          <a:blipFill>
            <a:blip r:embed="rId2">
              <a:alphaModFix amt="80000"/>
            </a:blip>
            <a:stretch>
              <a:fillRect/>
            </a:stretch>
          </a:blipFill>
        </p:spPr>
        <p:txBody>
          <a:bodyPr/>
          <a:lstStyle>
            <a:lvl1pPr marL="0" indent="0">
              <a:buNone/>
              <a:defRPr/>
            </a:lvl1pPr>
          </a:lstStyle>
          <a:p>
            <a:r>
              <a:rPr lang="en-US"/>
              <a:t> </a:t>
            </a:r>
          </a:p>
        </p:txBody>
      </p:sp>
      <p:cxnSp>
        <p:nvCxnSpPr>
          <p:cNvPr id="7" name="Straight Connector 6">
            <a:extLst>
              <a:ext uri="{FF2B5EF4-FFF2-40B4-BE49-F238E27FC236}">
                <a16:creationId xmlns:a16="http://schemas.microsoft.com/office/drawing/2014/main" id="{87083F37-054B-54D7-2AD5-6DFFCC79603C}"/>
              </a:ext>
            </a:extLst>
          </p:cNvPr>
          <p:cNvCxnSpPr>
            <a:cxnSpLocks/>
          </p:cNvCxnSpPr>
          <p:nvPr/>
        </p:nvCxnSpPr>
        <p:spPr>
          <a:xfrm>
            <a:off x="0" y="5287974"/>
            <a:ext cx="72776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99AB8D9-761C-35FC-CA6D-1317D71DF6BE}"/>
              </a:ext>
            </a:extLst>
          </p:cNvPr>
          <p:cNvCxnSpPr>
            <a:cxnSpLocks/>
          </p:cNvCxnSpPr>
          <p:nvPr/>
        </p:nvCxnSpPr>
        <p:spPr>
          <a:xfrm flipV="1">
            <a:off x="7277621" y="0"/>
            <a:ext cx="0" cy="6858001"/>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72453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BD5D1244-0536-4076-95F8-65E3144966FF}"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876234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spTree>
      <p:nvGrpSpPr>
        <p:cNvPr id="1" name=""/>
        <p:cNvGrpSpPr/>
        <p:nvPr/>
      </p:nvGrpSpPr>
      <p:grpSpPr>
        <a:xfrm>
          <a:off x="0" y="0"/>
          <a:ext cx="0" cy="0"/>
          <a:chOff x="0" y="0"/>
          <a:chExt cx="0" cy="0"/>
        </a:xfrm>
      </p:grpSpPr>
      <p:sp>
        <p:nvSpPr>
          <p:cNvPr id="8" name="Picture Placeholder 10">
            <a:extLst>
              <a:ext uri="{FF2B5EF4-FFF2-40B4-BE49-F238E27FC236}">
                <a16:creationId xmlns:a16="http://schemas.microsoft.com/office/drawing/2014/main" id="{AEB3F954-B0A7-AD5D-A897-AAA57CEEA771}"/>
              </a:ext>
            </a:extLst>
          </p:cNvPr>
          <p:cNvSpPr>
            <a:spLocks noGrp="1"/>
          </p:cNvSpPr>
          <p:nvPr>
            <p:ph type="pic" sz="quarter" idx="13" hasCustomPrompt="1"/>
          </p:nvPr>
        </p:nvSpPr>
        <p:spPr>
          <a:xfrm>
            <a:off x="0" y="0"/>
            <a:ext cx="12198096" cy="6858000"/>
          </a:xfrm>
          <a:custGeom>
            <a:avLst/>
            <a:gdLst>
              <a:gd name="connsiteX0" fmla="*/ 6914322 w 12198096"/>
              <a:gd name="connsiteY0" fmla="*/ 789558 h 6858000"/>
              <a:gd name="connsiteX1" fmla="*/ 6914322 w 12198096"/>
              <a:gd name="connsiteY1" fmla="*/ 6106620 h 6858000"/>
              <a:gd name="connsiteX2" fmla="*/ 11547659 w 12198096"/>
              <a:gd name="connsiteY2" fmla="*/ 6106620 h 6858000"/>
              <a:gd name="connsiteX3" fmla="*/ 11547659 w 12198096"/>
              <a:gd name="connsiteY3" fmla="*/ 789558 h 6858000"/>
              <a:gd name="connsiteX4" fmla="*/ 0 w 12198096"/>
              <a:gd name="connsiteY4" fmla="*/ 0 h 6858000"/>
              <a:gd name="connsiteX5" fmla="*/ 12198096 w 12198096"/>
              <a:gd name="connsiteY5" fmla="*/ 0 h 6858000"/>
              <a:gd name="connsiteX6" fmla="*/ 12198096 w 12198096"/>
              <a:gd name="connsiteY6" fmla="*/ 6858000 h 6858000"/>
              <a:gd name="connsiteX7" fmla="*/ 0 w 121980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8096" h="6858000">
                <a:moveTo>
                  <a:pt x="6914322" y="789558"/>
                </a:moveTo>
                <a:lnTo>
                  <a:pt x="6914322" y="6106620"/>
                </a:lnTo>
                <a:lnTo>
                  <a:pt x="11547659" y="6106620"/>
                </a:lnTo>
                <a:lnTo>
                  <a:pt x="11547659" y="789558"/>
                </a:lnTo>
                <a:close/>
                <a:moveTo>
                  <a:pt x="0" y="0"/>
                </a:moveTo>
                <a:lnTo>
                  <a:pt x="12198096" y="0"/>
                </a:lnTo>
                <a:lnTo>
                  <a:pt x="121980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6914324" y="789558"/>
            <a:ext cx="4633337" cy="4212210"/>
          </a:xfrm>
          <a:solidFill>
            <a:schemeClr val="bg2"/>
          </a:solidFill>
          <a:ln>
            <a:solidFill>
              <a:schemeClr val="tx2"/>
            </a:solidFill>
          </a:ln>
        </p:spPr>
        <p:txBody>
          <a:bodyPr vert="horz" lIns="320040" tIns="347472" rIns="22860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6914322" y="4994648"/>
            <a:ext cx="4633338" cy="1111972"/>
          </a:xfrm>
          <a:solidFill>
            <a:schemeClr val="bg2"/>
          </a:solidFill>
          <a:ln>
            <a:solidFill>
              <a:schemeClr val="tx2"/>
            </a:solidFill>
          </a:ln>
        </p:spPr>
        <p:txBody>
          <a:bodyPr vert="horz" lIns="320040" tIns="45720" rIns="27432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14323" y="207982"/>
            <a:ext cx="2687062" cy="413360"/>
          </a:xfrm>
        </p:spPr>
        <p:txBody>
          <a:bodyPr/>
          <a:lstStyle>
            <a:lvl1pPr>
              <a:defRPr>
                <a:solidFill>
                  <a:srgbClr val="FFFFFF"/>
                </a:solidFill>
                <a:effectLst>
                  <a:outerShdw blurRad="38100" dist="38100" dir="2700000" algn="tl">
                    <a:srgbClr val="000000">
                      <a:alpha val="43137"/>
                    </a:srgbClr>
                  </a:outerShdw>
                </a:effectLst>
              </a:defRPr>
            </a:lvl1pPr>
          </a:lstStyle>
          <a:p>
            <a:fld id="{AC13FD3B-23EF-4174-AD3C-BC50B64D7857}"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3351154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5422392" cy="3822192"/>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86400"/>
            <a:ext cx="5422391" cy="978408"/>
          </a:xfrm>
        </p:spPr>
        <p:txBody>
          <a:bodyPr vert="horz" lIns="91440" tIns="45720" rIns="91440" bIns="45720" rtlCol="0" anchor="ctr">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4815840" y="207982"/>
            <a:ext cx="1280160" cy="413360"/>
          </a:xfrm>
        </p:spPr>
        <p:txBody>
          <a:bodyPr/>
          <a:lstStyle/>
          <a:p>
            <a:fld id="{630E96CE-B7D5-4325-A1C8-DFEADC4BE081}"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5982383" y="207982"/>
            <a:ext cx="546447" cy="413360"/>
          </a:xfrm>
        </p:spPr>
        <p:txBody>
          <a:bodyPr/>
          <a:lstStyle/>
          <a:p>
            <a:fld id="{753D0FD4-819D-4187-8797-C35567B41C78}" type="slidenum">
              <a:rPr lang="en-US" smtClean="0"/>
              <a:t>‹#›</a:t>
            </a:fld>
            <a:endParaRPr lang="en-US"/>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7035554" y="0"/>
            <a:ext cx="5156444" cy="6858000"/>
          </a:xfrm>
          <a:blipFill dpi="0" rotWithShape="1">
            <a:blip r:embed="rId2">
              <a:alphaModFix amt="80000"/>
            </a:blip>
            <a:srcRect/>
            <a:stretch>
              <a:fillRect/>
            </a:stretch>
          </a:blipFill>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E1B20121-9211-E62C-6EDF-8301AE0A0865}"/>
              </a:ext>
            </a:extLst>
          </p:cNvPr>
          <p:cNvCxnSpPr>
            <a:cxnSpLocks/>
          </p:cNvCxnSpPr>
          <p:nvPr/>
        </p:nvCxnSpPr>
        <p:spPr>
          <a:xfrm>
            <a:off x="-4130" y="5215687"/>
            <a:ext cx="703225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BA69D92-87B2-B41F-6979-69668092108B}"/>
              </a:ext>
            </a:extLst>
          </p:cNvPr>
          <p:cNvCxnSpPr>
            <a:cxnSpLocks/>
          </p:cNvCxnSpPr>
          <p:nvPr/>
        </p:nvCxnSpPr>
        <p:spPr>
          <a:xfrm flipV="1">
            <a:off x="7028120" y="0"/>
            <a:ext cx="0" cy="685800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8754165"/>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49808"/>
            <a:ext cx="9287134" cy="3410712"/>
          </a:xfrm>
        </p:spPr>
        <p:txBody>
          <a:bodyPr vert="horz" lIns="91440" tIns="45720" rIns="91440" bIns="45720" rtlCol="0" anchor="t">
            <a:normAutofit/>
          </a:bodyPr>
          <a:lstStyle>
            <a:lvl1pPr>
              <a:defRPr lang="en-US" sz="125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477256"/>
            <a:ext cx="11155680" cy="1115568"/>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chemeClr val="tx2"/>
                </a:solidFill>
              </a:defRPr>
            </a:lvl1pPr>
          </a:lstStyle>
          <a:p>
            <a:fld id="{09DAD850-6AC5-466F-AC13-19EF30EEFBC3}"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9D0B70F0-3BE4-FD57-7260-3612F25DFB6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8588333"/>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E8F94E15-B448-489B-871D-A40527BFA7B7}"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6478402"/>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1426464"/>
            <a:ext cx="9528048" cy="4183468"/>
          </a:xfrm>
        </p:spPr>
        <p:txBody>
          <a:bodyPr vert="horz" lIns="91440" tIns="45720" rIns="91440" bIns="45720" rtlCol="0" anchor="b">
            <a:normAutofit/>
          </a:bodyPr>
          <a:lstStyle>
            <a:lvl1pPr>
              <a:defRPr lang="en-US" sz="11500" dirty="0"/>
            </a:lvl1pPr>
          </a:lstStyle>
          <a:p>
            <a:pPr lvl="0"/>
            <a:r>
              <a:rPr lang="en-US"/>
              <a:t>Click to edit Master title style</a:t>
            </a:r>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779008"/>
            <a:ext cx="9528047" cy="923544"/>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p>
            <a:r>
              <a:rPr lang="en-US"/>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680069" y="207982"/>
            <a:ext cx="2168017" cy="413360"/>
          </a:xfrm>
        </p:spPr>
        <p:txBody>
          <a:bodyPr/>
          <a:lstStyle/>
          <a:p>
            <a:fld id="{D9253186-4750-42D8-B836-81746FB2A999}" type="datetime1">
              <a:rPr lang="en-US" smtClean="0"/>
              <a:t>3/11/2026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8F6B2E7A-179E-B6D8-4F25-0673E53A95D4}"/>
              </a:ext>
            </a:extLst>
          </p:cNvPr>
          <p:cNvCxnSpPr>
            <a:cxnSpLocks/>
          </p:cNvCxnSpPr>
          <p:nvPr/>
        </p:nvCxnSpPr>
        <p:spPr>
          <a:xfrm>
            <a:off x="1" y="790415"/>
            <a:ext cx="12191999"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77576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CE994A23-0EFF-404D-A2C5-6B54939039AD}" type="datetime1">
              <a:rPr lang="en-US" smtClean="0"/>
              <a:t>3/11/2026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5058513"/>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accent1"/>
                </a:solidFill>
              </a:defRPr>
            </a:lvl1pPr>
          </a:lstStyle>
          <a:p>
            <a:r>
              <a:rPr lang="en-US"/>
              <a:t>Footer Text</a:t>
            </a:r>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accent1"/>
                </a:solidFill>
              </a:defRPr>
            </a:lvl1pPr>
          </a:lstStyle>
          <a:p>
            <a:fld id="{4B393500-FDAE-4B7A-8E90-4B7ED0649363}" type="datetime1">
              <a:rPr lang="en-US" smtClean="0"/>
              <a:t>3/11/2026</a:t>
            </a:fld>
            <a:endParaRPr lang="en-US"/>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accent1"/>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700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9D311C3-93DB-42DC-917F-4386F19A1E3B}" type="datetime1">
              <a:rPr lang="en-US" smtClean="0"/>
              <a:t>3/11/2026</a:t>
            </a:fld>
            <a:endParaRPr lang="en-US"/>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21187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US"/>
              <a:t>Click to edit Master title style</a:t>
            </a:r>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948C47DC-C479-4517-B1B0-94DB01BA76E7}"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201297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394368" y="1589105"/>
            <a:ext cx="5403264" cy="1622994"/>
          </a:xfrm>
        </p:spPr>
        <p:txBody>
          <a:bodyPr vert="horz" lIns="91440" tIns="45720" rIns="91440" bIns="45720" rtlCol="0" anchor="b">
            <a:normAutofit/>
          </a:bodyPr>
          <a:lstStyle>
            <a:lvl1pPr algn="ctr">
              <a:defRPr lang="en-US" sz="44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D956E9D4-3B6F-5DDD-5E3B-A829B10ED9F1}"/>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394368" y="3395398"/>
            <a:ext cx="5403264" cy="1837985"/>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60BAB4-BB08-FD4A-678D-2FFE35A0DFDA}"/>
              </a:ext>
            </a:extLst>
          </p:cNvPr>
          <p:cNvSpPr>
            <a:spLocks noGrp="1"/>
          </p:cNvSpPr>
          <p:nvPr>
            <p:ph type="dt" sz="half" idx="10"/>
          </p:nvPr>
        </p:nvSpPr>
        <p:spPr/>
        <p:txBody>
          <a:bodyPr/>
          <a:lstStyle/>
          <a:p>
            <a:fld id="{B24F1FC4-E055-4072-90AD-B359FC529E8A}" type="datetime1">
              <a:rPr lang="en-US" smtClean="0"/>
              <a:t>3/11/2026</a:t>
            </a:fld>
            <a:endParaRPr lang="en-US"/>
          </a:p>
        </p:txBody>
      </p:sp>
      <p:sp>
        <p:nvSpPr>
          <p:cNvPr id="10" name="Slide Number Placeholder 9">
            <a:extLst>
              <a:ext uri="{FF2B5EF4-FFF2-40B4-BE49-F238E27FC236}">
                <a16:creationId xmlns:a16="http://schemas.microsoft.com/office/drawing/2014/main" id="{DBF6EF0E-4178-1F33-0BF9-2A2B4C33C257}"/>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801A3D6-493E-2CE6-4153-5A2D3C978311}"/>
              </a:ext>
            </a:extLst>
          </p:cNvPr>
          <p:cNvCxnSpPr>
            <a:cxnSpLocks/>
          </p:cNvCxnSpPr>
          <p:nvPr/>
        </p:nvCxnSpPr>
        <p:spPr>
          <a:xfrm>
            <a:off x="2673336"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D7E29DE-22CD-1512-C9E7-51C4D8B5F337}"/>
              </a:ext>
            </a:extLst>
          </p:cNvPr>
          <p:cNvCxnSpPr>
            <a:cxnSpLocks/>
          </p:cNvCxnSpPr>
          <p:nvPr/>
        </p:nvCxnSpPr>
        <p:spPr>
          <a:xfrm>
            <a:off x="9526413"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27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2" y="1100834"/>
            <a:ext cx="8533261" cy="2314842"/>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12" name="Footer Placeholder 11">
            <a:extLst>
              <a:ext uri="{FF2B5EF4-FFF2-40B4-BE49-F238E27FC236}">
                <a16:creationId xmlns:a16="http://schemas.microsoft.com/office/drawing/2014/main" id="{F6B2ADB6-8B11-5463-D307-3F4916CA6A70}"/>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566893" y="3442324"/>
            <a:ext cx="3894179" cy="2274889"/>
          </a:xfrm>
        </p:spPr>
        <p:txBody>
          <a:bodyPr vert="horz" lIns="91440" tIns="45720" rIns="91440" bIns="45720" rtlCol="0" anchor="b">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1A9A27FE-5C62-0E4C-1D35-2B5BE652199D}"/>
              </a:ext>
            </a:extLst>
          </p:cNvPr>
          <p:cNvSpPr>
            <a:spLocks noGrp="1"/>
          </p:cNvSpPr>
          <p:nvPr>
            <p:ph type="dt" sz="half" idx="10"/>
          </p:nvPr>
        </p:nvSpPr>
        <p:spPr/>
        <p:txBody>
          <a:bodyPr/>
          <a:lstStyle/>
          <a:p>
            <a:fld id="{69AE50BB-FE55-4F45-B460-B5BF3CD2BA72}" type="datetime1">
              <a:rPr lang="en-US" smtClean="0"/>
              <a:t>3/11/2026</a:t>
            </a:fld>
            <a:endParaRPr lang="en-US"/>
          </a:p>
        </p:txBody>
      </p:sp>
      <p:sp>
        <p:nvSpPr>
          <p:cNvPr id="13" name="Slide Number Placeholder 12">
            <a:extLst>
              <a:ext uri="{FF2B5EF4-FFF2-40B4-BE49-F238E27FC236}">
                <a16:creationId xmlns:a16="http://schemas.microsoft.com/office/drawing/2014/main" id="{047450B0-6060-60C9-5AC2-20186A242445}"/>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B21C4E92-1D0B-ABAB-54CA-016BB17A93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5993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F92C9D0B-C1A3-434D-9CF9-A666A14DD8A1}" type="datetime1">
              <a:rPr lang="en-US" smtClean="0"/>
              <a:t>3/11/2026</a:t>
            </a:fld>
            <a:endParaRPr lang="en-US"/>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8998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1264785"/>
            <a:ext cx="4479107" cy="4315917"/>
          </a:xfrm>
        </p:spPr>
        <p:txBody>
          <a:bodyPr vert="horz" lIns="91440" tIns="45720" rIns="91440" bIns="45720" rtlCol="0" anchor="ctr">
            <a:normAutofit/>
          </a:bodyPr>
          <a:lstStyle>
            <a:lvl1pPr>
              <a:defRPr lang="en-US" sz="6600"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22A59EF-3E61-0654-D289-2E1D6B738BA9}"/>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1264782"/>
            <a:ext cx="5869293" cy="43159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1E4E1FBF-A73A-1962-4961-FD2DDB212A04}"/>
              </a:ext>
            </a:extLst>
          </p:cNvPr>
          <p:cNvSpPr>
            <a:spLocks noGrp="1"/>
          </p:cNvSpPr>
          <p:nvPr>
            <p:ph type="dt" sz="half" idx="10"/>
          </p:nvPr>
        </p:nvSpPr>
        <p:spPr>
          <a:xfrm>
            <a:off x="5751577" y="207982"/>
            <a:ext cx="1921315" cy="413360"/>
          </a:xfrm>
        </p:spPr>
        <p:txBody>
          <a:bodyPr/>
          <a:lstStyle/>
          <a:p>
            <a:fld id="{A160C79D-A598-4F1A-884F-A703D5B0FD7B}" type="datetime1">
              <a:rPr lang="en-US" smtClean="0"/>
              <a:t>3/11/2026</a:t>
            </a:fld>
            <a:endParaRPr lang="en-US"/>
          </a:p>
        </p:txBody>
      </p:sp>
      <p:sp>
        <p:nvSpPr>
          <p:cNvPr id="11" name="Slide Number Placeholder 10">
            <a:extLst>
              <a:ext uri="{FF2B5EF4-FFF2-40B4-BE49-F238E27FC236}">
                <a16:creationId xmlns:a16="http://schemas.microsoft.com/office/drawing/2014/main" id="{EB5754BB-F3CF-1B1E-E0B8-85D0578CB61D}"/>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787587"/>
            <a:ext cx="0" cy="527031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366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742A22FE-7CAA-4561-B3B2-F8D8C37BE3D2}" type="datetime1">
              <a:rPr lang="en-US" smtClean="0"/>
              <a:t>3/11/2026</a:t>
            </a:fld>
            <a:endParaRPr lang="en-US"/>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8543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1034473"/>
            <a:ext cx="11420337" cy="1582221"/>
          </a:xfrm>
        </p:spPr>
        <p:txBody>
          <a:bodyPr/>
          <a:lstStyle>
            <a:lvl1pPr>
              <a:defRPr sz="6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974109"/>
            <a:ext cx="11420336" cy="34015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E617F9A-AF72-E9F9-FE67-264CFD0B855C}"/>
              </a:ext>
            </a:extLst>
          </p:cNvPr>
          <p:cNvSpPr>
            <a:spLocks noGrp="1"/>
          </p:cNvSpPr>
          <p:nvPr>
            <p:ph type="ftr" sz="quarter" idx="11"/>
          </p:nvPr>
        </p:nvSpPr>
        <p:spPr/>
        <p:txBody>
          <a:bodyPr/>
          <a:lstStyle/>
          <a:p>
            <a:r>
              <a:rPr lang="en-US"/>
              <a:t>Footer Text</a:t>
            </a:r>
          </a:p>
        </p:txBody>
      </p:sp>
      <p:sp>
        <p:nvSpPr>
          <p:cNvPr id="8" name="Date Placeholder 7">
            <a:extLst>
              <a:ext uri="{FF2B5EF4-FFF2-40B4-BE49-F238E27FC236}">
                <a16:creationId xmlns:a16="http://schemas.microsoft.com/office/drawing/2014/main" id="{70522668-B624-9A0D-743B-874B6468AC18}"/>
              </a:ext>
            </a:extLst>
          </p:cNvPr>
          <p:cNvSpPr>
            <a:spLocks noGrp="1"/>
          </p:cNvSpPr>
          <p:nvPr>
            <p:ph type="dt" sz="half" idx="10"/>
          </p:nvPr>
        </p:nvSpPr>
        <p:spPr/>
        <p:txBody>
          <a:bodyPr/>
          <a:lstStyle/>
          <a:p>
            <a:fld id="{7DD67DB9-842B-4031-A4D5-ECF9E159B606}" type="datetime1">
              <a:rPr lang="en-US" smtClean="0"/>
              <a:t>3/11/2026</a:t>
            </a:fld>
            <a:endParaRPr lang="en-US"/>
          </a:p>
        </p:txBody>
      </p:sp>
      <p:sp>
        <p:nvSpPr>
          <p:cNvPr id="10" name="Slide Number Placeholder 9">
            <a:extLst>
              <a:ext uri="{FF2B5EF4-FFF2-40B4-BE49-F238E27FC236}">
                <a16:creationId xmlns:a16="http://schemas.microsoft.com/office/drawing/2014/main" id="{F09EC300-3CBF-3BA7-991F-4143EBA209C4}"/>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2703185"/>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56480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5088" y="1249959"/>
            <a:ext cx="3578905" cy="5125673"/>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34E7AB67-A25E-F99D-7053-223A31AB4A91}"/>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75958" y="1249958"/>
            <a:ext cx="7022846" cy="5362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44B773E1-C0C5-10BC-5283-0943095DF2D9}"/>
              </a:ext>
            </a:extLst>
          </p:cNvPr>
          <p:cNvSpPr>
            <a:spLocks noGrp="1"/>
          </p:cNvSpPr>
          <p:nvPr>
            <p:ph type="dt" sz="half" idx="10"/>
          </p:nvPr>
        </p:nvSpPr>
        <p:spPr>
          <a:xfrm>
            <a:off x="4775958" y="207982"/>
            <a:ext cx="1921315" cy="413360"/>
          </a:xfrm>
        </p:spPr>
        <p:txBody>
          <a:bodyPr/>
          <a:lstStyle/>
          <a:p>
            <a:fld id="{CBE35CD3-9190-4B1C-AA9F-C899B0873567}" type="datetime1">
              <a:rPr lang="en-US" smtClean="0"/>
              <a:t>3/11/2026</a:t>
            </a:fld>
            <a:endParaRPr lang="en-US"/>
          </a:p>
        </p:txBody>
      </p:sp>
      <p:sp>
        <p:nvSpPr>
          <p:cNvPr id="10" name="Slide Number Placeholder 9">
            <a:extLst>
              <a:ext uri="{FF2B5EF4-FFF2-40B4-BE49-F238E27FC236}">
                <a16:creationId xmlns:a16="http://schemas.microsoft.com/office/drawing/2014/main" id="{8E615B6D-D0FF-BC11-9C32-FDA7B7D08BA8}"/>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336321"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025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83140"/>
            <a:ext cx="11452341"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2" name="Footer Placeholder 11">
            <a:extLst>
              <a:ext uri="{FF2B5EF4-FFF2-40B4-BE49-F238E27FC236}">
                <a16:creationId xmlns:a16="http://schemas.microsoft.com/office/drawing/2014/main" id="{E3CC60A8-3DE8-B0E7-1EC5-2B337CF2BA7D}"/>
              </a:ext>
            </a:extLst>
          </p:cNvPr>
          <p:cNvSpPr>
            <a:spLocks noGrp="1"/>
          </p:cNvSpPr>
          <p:nvPr>
            <p:ph type="ftr" sz="quarter" idx="11"/>
          </p:nvPr>
        </p:nvSpPr>
        <p:spPr/>
        <p:txBody>
          <a:bodyPr/>
          <a:lstStyle/>
          <a:p>
            <a:r>
              <a:rPr lang="en-US"/>
              <a:t>Footer Text</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1743311"/>
            <a:ext cx="11452342" cy="4916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7EB01C-FB71-1416-6F69-B25D90D39C0F}"/>
              </a:ext>
            </a:extLst>
          </p:cNvPr>
          <p:cNvSpPr>
            <a:spLocks noGrp="1"/>
          </p:cNvSpPr>
          <p:nvPr>
            <p:ph type="dt" sz="half" idx="10"/>
          </p:nvPr>
        </p:nvSpPr>
        <p:spPr/>
        <p:txBody>
          <a:bodyPr/>
          <a:lstStyle/>
          <a:p>
            <a:fld id="{52A7ABF8-FBB9-4C71-BBD7-96C5E24AE291}" type="datetime1">
              <a:rPr lang="en-US" smtClean="0"/>
              <a:t>3/11/2026</a:t>
            </a:fld>
            <a:endParaRPr lang="en-US"/>
          </a:p>
        </p:txBody>
      </p:sp>
      <p:sp>
        <p:nvSpPr>
          <p:cNvPr id="13" name="Slide Number Placeholder 12">
            <a:extLst>
              <a:ext uri="{FF2B5EF4-FFF2-40B4-BE49-F238E27FC236}">
                <a16:creationId xmlns:a16="http://schemas.microsoft.com/office/drawing/2014/main" id="{8E842DA4-700F-A2D4-6AB8-0BAEDF3210BE}"/>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C5BF1F3F-87E2-1270-FB4D-FD251AD7E63C}"/>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8371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2389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649965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1"/>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364879" y="210311"/>
            <a:ext cx="1679642" cy="411480"/>
          </a:xfrm>
        </p:spPr>
        <p:txBody>
          <a:bodyPr/>
          <a:lstStyle/>
          <a:p>
            <a:fld id="{18520A44-1A63-4FB7-80E4-61FF907A138E}"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6147480"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8" y="2944368"/>
            <a:ext cx="6499657"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77621" y="0"/>
            <a:ext cx="4914379"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272857"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1667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3/11/2026</a:t>
            </a:fld>
            <a:endParaRPr lang="en-US"/>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3581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3/11/2026</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8029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749808"/>
            <a:ext cx="4163674" cy="2039112"/>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7520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73675" y="210312"/>
            <a:ext cx="1058111" cy="411480"/>
          </a:xfrm>
        </p:spPr>
        <p:txBody>
          <a:bodyPr/>
          <a:lstStyle/>
          <a:p>
            <a:fld id="{A2955807-6726-42C9-B7D5-F5CAD1E31DC0}"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54543" y="210312"/>
            <a:ext cx="440969"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61" y="2944368"/>
            <a:ext cx="4163674" cy="35822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881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01013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064F86E1-145A-4683-AD05-97E7E41B4995}"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76881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670308" y="853949"/>
            <a:ext cx="4102574" cy="151607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1" y="0"/>
            <a:ext cx="7285976" cy="6858000"/>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7670308" y="213482"/>
            <a:ext cx="2129674"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930367" y="210312"/>
            <a:ext cx="1216834" cy="411480"/>
          </a:xfrm>
        </p:spPr>
        <p:txBody>
          <a:bodyPr/>
          <a:lstStyle/>
          <a:p>
            <a:fld id="{3E021DF1-F92E-444A-9AEF-304BD60FF6DA}"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26453" y="210312"/>
            <a:ext cx="679998"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70308" y="2578607"/>
            <a:ext cx="4102585" cy="39502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5" name="Straight Connector 14">
            <a:extLst>
              <a:ext uri="{FF2B5EF4-FFF2-40B4-BE49-F238E27FC236}">
                <a16:creationId xmlns:a16="http://schemas.microsoft.com/office/drawing/2014/main" id="{19E9D652-D7DE-25C0-FCD7-3031AEEB0C6C}"/>
              </a:ext>
            </a:extLst>
          </p:cNvPr>
          <p:cNvCxnSpPr>
            <a:cxnSpLocks/>
          </p:cNvCxnSpPr>
          <p:nvPr/>
        </p:nvCxnSpPr>
        <p:spPr>
          <a:xfrm>
            <a:off x="7291894"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9826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96B14CE5-CB23-4F24-AF40-FFA10F25B799}"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41346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C939A3FF-4925-4C53-B6D9-F2B1807D4179}" type="datetime1">
              <a:rPr lang="en-US" smtClean="0"/>
              <a:t>3/11/2026</a:t>
            </a:fld>
            <a:endParaRPr lang="en-US"/>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2284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3"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58B12C2E-FD87-6FEB-F35D-ABCDF00C8DFA}"/>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85656A87-5539-46DA-CF5D-F2506ECA3F8D}"/>
              </a:ext>
            </a:extLst>
          </p:cNvPr>
          <p:cNvSpPr>
            <a:spLocks noGrp="1"/>
          </p:cNvSpPr>
          <p:nvPr>
            <p:ph type="dt" sz="half" idx="14"/>
          </p:nvPr>
        </p:nvSpPr>
        <p:spPr/>
        <p:txBody>
          <a:bodyPr/>
          <a:lstStyle/>
          <a:p>
            <a:fld id="{C3A045AE-50EB-46C6-B8D1-C8DF92FBD24F}" type="datetime1">
              <a:rPr lang="en-US" smtClean="0"/>
              <a:t>3/11/2026</a:t>
            </a:fld>
            <a:endParaRPr lang="en-US"/>
          </a:p>
        </p:txBody>
      </p:sp>
      <p:sp>
        <p:nvSpPr>
          <p:cNvPr id="12" name="Slide Number Placeholder 11">
            <a:extLst>
              <a:ext uri="{FF2B5EF4-FFF2-40B4-BE49-F238E27FC236}">
                <a16:creationId xmlns:a16="http://schemas.microsoft.com/office/drawing/2014/main" id="{01AB7173-DF2F-B8EA-F83D-4C7263C765EB}"/>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1834525"/>
            <a:ext cx="4905942" cy="502347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2911" y="2180556"/>
            <a:ext cx="6435936" cy="430476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4914379"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33545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7" cy="960120"/>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BBEAB049-8AFC-5262-0ECB-2E9CDA2066B9}"/>
              </a:ext>
            </a:extLst>
          </p:cNvPr>
          <p:cNvSpPr>
            <a:spLocks noGrp="1"/>
          </p:cNvSpPr>
          <p:nvPr>
            <p:ph type="ftr" sz="quarter" idx="15"/>
          </p:nvPr>
        </p:nvSpPr>
        <p:spPr/>
        <p:txBody>
          <a:bodyPr/>
          <a:lstStyle/>
          <a:p>
            <a:r>
              <a:rPr lang="en-US"/>
              <a:t>Footer Text</a:t>
            </a:r>
          </a:p>
        </p:txBody>
      </p:sp>
      <p:sp>
        <p:nvSpPr>
          <p:cNvPr id="7" name="Date Placeholder 6">
            <a:extLst>
              <a:ext uri="{FF2B5EF4-FFF2-40B4-BE49-F238E27FC236}">
                <a16:creationId xmlns:a16="http://schemas.microsoft.com/office/drawing/2014/main" id="{6E26863A-85CF-52FA-E2B2-AF70382C6922}"/>
              </a:ext>
            </a:extLst>
          </p:cNvPr>
          <p:cNvSpPr>
            <a:spLocks noGrp="1"/>
          </p:cNvSpPr>
          <p:nvPr>
            <p:ph type="dt" sz="half" idx="14"/>
          </p:nvPr>
        </p:nvSpPr>
        <p:spPr/>
        <p:txBody>
          <a:bodyPr/>
          <a:lstStyle/>
          <a:p>
            <a:fld id="{E1987558-2E71-415A-A90B-E63D7A0329F1}" type="datetime1">
              <a:rPr lang="en-US" smtClean="0"/>
              <a:t>3/11/2026</a:t>
            </a:fld>
            <a:endParaRPr lang="en-US"/>
          </a:p>
        </p:txBody>
      </p:sp>
      <p:sp>
        <p:nvSpPr>
          <p:cNvPr id="12" name="Slide Number Placeholder 11">
            <a:extLst>
              <a:ext uri="{FF2B5EF4-FFF2-40B4-BE49-F238E27FC236}">
                <a16:creationId xmlns:a16="http://schemas.microsoft.com/office/drawing/2014/main" id="{1DF7822C-4885-9FA2-F9E5-E0B61BDDB41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6419605" cy="437535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286058" y="1834525"/>
            <a:ext cx="4905942" cy="5023476"/>
          </a:xfrm>
          <a:blipFill>
            <a:blip r:embed="rId2">
              <a:alphaModFix amt="80000"/>
            </a:blip>
            <a:stretch>
              <a:fillRect/>
            </a:stretch>
          </a:blipFill>
        </p:spPr>
        <p:txBody>
          <a:bodyPr/>
          <a:lstStyle>
            <a:lvl1pPr marL="0" indent="0">
              <a:buNone/>
              <a:defRPr/>
            </a:lvl1pPr>
          </a:lstStyle>
          <a:p>
            <a:r>
              <a:rPr lang="en-US"/>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7286058"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74491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220747AD-BB60-464B-B16B-6CC7DCEAA31E}"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84247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4364336"/>
            <a:ext cx="3593592" cy="164772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3985863"/>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0" y="4321099"/>
            <a:ext cx="7136195" cy="206742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5"/>
            <a:ext cx="2962656" cy="36576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0" y="6437375"/>
            <a:ext cx="4549414" cy="365760"/>
          </a:xfrm>
        </p:spPr>
        <p:txBody>
          <a:bodyPr/>
          <a:lstStyle/>
          <a:p>
            <a:fld id="{9215AEAD-579C-4AC1-88F0-8AB8BCFD43FD}"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365760"/>
          </a:xfrm>
        </p:spPr>
        <p:txBody>
          <a:body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3985863"/>
            <a:ext cx="0" cy="287213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985863"/>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0600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3593592" cy="164212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210311"/>
            <a:ext cx="4549413" cy="411480"/>
          </a:xfrm>
        </p:spPr>
        <p:txBody>
          <a:bodyPr/>
          <a:lstStyle/>
          <a:p>
            <a:fld id="{6F2DDD3F-C716-416F-92A0-B3CC5AC8AFF6}"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717941"/>
            <a:ext cx="7073776" cy="2066544"/>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3048520"/>
            <a:ext cx="12198096" cy="3809480"/>
          </a:xfrm>
          <a:blipFill>
            <a:blip r:embed="rId2">
              <a:alphaModFix amt="80000"/>
            </a:blip>
            <a:stretch>
              <a:fillRect/>
            </a:stretch>
          </a:blipFill>
        </p:spPr>
        <p:txBody>
          <a:bodyPr/>
          <a:lstStyle>
            <a:lvl1pPr marL="0" indent="0">
              <a:buNone/>
              <a:defRPr/>
            </a:lvl1pPr>
          </a:lstStyle>
          <a:p>
            <a:r>
              <a:rPr lang="en-US"/>
              <a:t> </a:t>
            </a:r>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0"/>
            <a:ext cx="0" cy="3045465"/>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3045465"/>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22422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4392B674-7AB8-8272-87B1-5B7038F7CB85}"/>
              </a:ext>
            </a:extLst>
          </p:cNvPr>
          <p:cNvSpPr>
            <a:spLocks noGrp="1"/>
          </p:cNvSpPr>
          <p:nvPr>
            <p:ph type="pic" sz="quarter" idx="13" hasCustomPrompt="1"/>
          </p:nvPr>
        </p:nvSpPr>
        <p:spPr>
          <a:xfrm>
            <a:off x="0" y="0"/>
            <a:ext cx="12191996" cy="6858000"/>
          </a:xfrm>
          <a:custGeom>
            <a:avLst/>
            <a:gdLst>
              <a:gd name="connsiteX0" fmla="*/ 795631 w 12191996"/>
              <a:gd name="connsiteY0" fmla="*/ 789997 h 6858000"/>
              <a:gd name="connsiteX1" fmla="*/ 795631 w 12191996"/>
              <a:gd name="connsiteY1" fmla="*/ 6068003 h 6858000"/>
              <a:gd name="connsiteX2" fmla="*/ 4649508 w 12191996"/>
              <a:gd name="connsiteY2" fmla="*/ 6068003 h 6858000"/>
              <a:gd name="connsiteX3" fmla="*/ 4649508 w 12191996"/>
              <a:gd name="connsiteY3" fmla="*/ 789997 h 6858000"/>
              <a:gd name="connsiteX4" fmla="*/ 0 w 12191996"/>
              <a:gd name="connsiteY4" fmla="*/ 0 h 6858000"/>
              <a:gd name="connsiteX5" fmla="*/ 12191996 w 12191996"/>
              <a:gd name="connsiteY5" fmla="*/ 0 h 6858000"/>
              <a:gd name="connsiteX6" fmla="*/ 12191996 w 12191996"/>
              <a:gd name="connsiteY6" fmla="*/ 6858000 h 6858000"/>
              <a:gd name="connsiteX7" fmla="*/ 0 w 121919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6" h="6858000">
                <a:moveTo>
                  <a:pt x="795631" y="789997"/>
                </a:moveTo>
                <a:lnTo>
                  <a:pt x="795631" y="6068003"/>
                </a:lnTo>
                <a:lnTo>
                  <a:pt x="4649508" y="6068003"/>
                </a:lnTo>
                <a:lnTo>
                  <a:pt x="4649508" y="789997"/>
                </a:lnTo>
                <a:close/>
                <a:moveTo>
                  <a:pt x="0" y="0"/>
                </a:moveTo>
                <a:lnTo>
                  <a:pt x="12191996" y="0"/>
                </a:lnTo>
                <a:lnTo>
                  <a:pt x="121919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95631" y="789997"/>
            <a:ext cx="3853877" cy="5280546"/>
          </a:xfrm>
          <a:solidFill>
            <a:schemeClr val="bg2"/>
          </a:solidFill>
          <a:ln>
            <a:solidFill>
              <a:schemeClr val="tx2"/>
            </a:solidFill>
          </a:ln>
        </p:spPr>
        <p:txBody>
          <a:bodyPr vert="horz" lIns="45720" tIns="320040" rIns="91440" bIns="3840480" rtlCol="0" anchor="t">
            <a:normAutofit/>
          </a:bodyPr>
          <a:lstStyle>
            <a:lvl1pPr marL="182880">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688899" cy="411480"/>
          </a:xfrm>
        </p:spPr>
        <p:txBody>
          <a:bodyPr/>
          <a:lstStyle>
            <a:lvl1pPr>
              <a:defRPr>
                <a:solidFill>
                  <a:srgbClr val="FFFFFF"/>
                </a:solidFill>
                <a:effectLst>
                  <a:outerShdw blurRad="38100" dist="38100" dir="2700000" algn="tl">
                    <a:srgbClr val="000000">
                      <a:alpha val="43137"/>
                    </a:srgbClr>
                  </a:outerShdw>
                </a:effectLst>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129520" y="210312"/>
            <a:ext cx="1060704" cy="411480"/>
          </a:xfrm>
        </p:spPr>
        <p:txBody>
          <a:bodyPr/>
          <a:lstStyle>
            <a:lvl1pPr>
              <a:defRPr>
                <a:solidFill>
                  <a:srgbClr val="FFFFFF"/>
                </a:solidFill>
                <a:effectLst>
                  <a:outerShdw blurRad="38100" dist="38100" dir="2700000" algn="tl">
                    <a:srgbClr val="000000">
                      <a:alpha val="43137"/>
                    </a:srgbClr>
                  </a:outerShdw>
                </a:effectLst>
              </a:defRPr>
            </a:lvl1pPr>
          </a:lstStyle>
          <a:p>
            <a:fld id="{A1EA33C4-6E91-4A95-864E-A6A838FBE588}"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103061" y="210312"/>
            <a:ext cx="546447" cy="413360"/>
          </a:xfrm>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1051559" y="2356793"/>
            <a:ext cx="3364992" cy="3467535"/>
          </a:xfrm>
          <a:solidFill>
            <a:schemeClr val="bg2"/>
          </a:solidFill>
          <a:ln>
            <a:noFill/>
          </a:ln>
          <a:effectLst>
            <a:outerShdw dist="12700" dir="16200000" rotWithShape="0">
              <a:prstClr val="black"/>
            </a:outerShdw>
          </a:effectLst>
        </p:spPr>
        <p:txBody>
          <a:bodyPr lIns="45720" tIns="137160" rIns="45720" anchor="ctr">
            <a:normAutofit/>
          </a:bodyPr>
          <a:lstStyle>
            <a:lvl1pPr marL="0">
              <a:defRPr/>
            </a:lvl1pPr>
            <a:lvl2pPr marL="0">
              <a:defRPr/>
            </a:lvl2pPr>
            <a:lvl3pPr marL="0">
              <a:defRPr/>
            </a:lvl3pPr>
            <a:lvl4pPr marL="0">
              <a:defRPr/>
            </a:lvl4pPr>
            <a:lvl5pPr marL="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36034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r>
              <a:rPr lang="en-US"/>
              <a:t>Footer Text</a:t>
            </a:r>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B340F08F-40FA-4D3B-96CF-F8FAF483E9A7}" type="datetime1">
              <a:rPr lang="en-US" smtClean="0"/>
              <a:t>3/11/2026</a:t>
            </a:fld>
            <a:endParaRPr lang="en-US"/>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90730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762002"/>
            <a:ext cx="5294939" cy="1555895"/>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9" name="Footer Placeholder 8">
            <a:extLst>
              <a:ext uri="{FF2B5EF4-FFF2-40B4-BE49-F238E27FC236}">
                <a16:creationId xmlns:a16="http://schemas.microsoft.com/office/drawing/2014/main" id="{70F70C4A-BA92-6BFC-3B1F-307DC253CC2B}"/>
              </a:ext>
            </a:extLst>
          </p:cNvPr>
          <p:cNvSpPr>
            <a:spLocks noGrp="1"/>
          </p:cNvSpPr>
          <p:nvPr>
            <p:ph type="ftr" sz="quarter" idx="15"/>
          </p:nvPr>
        </p:nvSpPr>
        <p:spPr/>
        <p:txBody>
          <a:bodyPr/>
          <a:lstStyle/>
          <a:p>
            <a:r>
              <a:rPr lang="en-US"/>
              <a:t>Footer Text</a:t>
            </a:r>
          </a:p>
        </p:txBody>
      </p:sp>
      <p:sp>
        <p:nvSpPr>
          <p:cNvPr id="8" name="Date Placeholder 7">
            <a:extLst>
              <a:ext uri="{FF2B5EF4-FFF2-40B4-BE49-F238E27FC236}">
                <a16:creationId xmlns:a16="http://schemas.microsoft.com/office/drawing/2014/main" id="{E2862A36-3103-C394-ACDE-9712D22EC1E9}"/>
              </a:ext>
            </a:extLst>
          </p:cNvPr>
          <p:cNvSpPr>
            <a:spLocks noGrp="1"/>
          </p:cNvSpPr>
          <p:nvPr>
            <p:ph type="dt" sz="half" idx="14"/>
          </p:nvPr>
        </p:nvSpPr>
        <p:spPr>
          <a:xfrm>
            <a:off x="6340642" y="207982"/>
            <a:ext cx="1921315" cy="413360"/>
          </a:xfrm>
        </p:spPr>
        <p:txBody>
          <a:bodyPr/>
          <a:lstStyle/>
          <a:p>
            <a:fld id="{025BF5DA-9B72-4C47-B5EF-1EED5B08EE79}" type="datetime1">
              <a:rPr lang="en-US" smtClean="0"/>
              <a:t>3/11/2026</a:t>
            </a:fld>
            <a:endParaRPr lang="en-US"/>
          </a:p>
        </p:txBody>
      </p:sp>
      <p:sp>
        <p:nvSpPr>
          <p:cNvPr id="11" name="Slide Number Placeholder 10">
            <a:extLst>
              <a:ext uri="{FF2B5EF4-FFF2-40B4-BE49-F238E27FC236}">
                <a16:creationId xmlns:a16="http://schemas.microsoft.com/office/drawing/2014/main" id="{E054C547-CF4F-67F9-FBC5-A0BE282578D6}"/>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2442689"/>
            <a:ext cx="5875421" cy="4422032"/>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6340642" y="762000"/>
            <a:ext cx="5432239" cy="579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5875421"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5875423"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8676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EB5EDF0F-3515-4895-B663-882304741893}"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189638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1152143"/>
            <a:ext cx="4350052" cy="2620959"/>
          </a:xfrm>
        </p:spPr>
        <p:txBody>
          <a:bodyPr vert="horz" lIns="91440" tIns="45720" rIns="91440" bIns="45720" rtlCol="0" anchor="t">
            <a:normAutofit/>
          </a:bodyPr>
          <a:lstStyle>
            <a:lvl1pPr>
              <a:defRPr lang="en-US" sz="7200"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64000" y="210312"/>
            <a:ext cx="1569350" cy="411480"/>
          </a:xfrm>
        </p:spPr>
        <p:txBody>
          <a:bodyPr/>
          <a:lstStyle/>
          <a:p>
            <a:fld id="{B534C9EB-6793-4BE3-BB6C-BE53FADDC8D1}"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4089769"/>
            <a:ext cx="4921917" cy="2777751"/>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3" y="1152144"/>
            <a:ext cx="6414499" cy="5401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083425"/>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65792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87670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05B29ED0-7871-4976-8402-1756C1FAC1EA}"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7948243"/>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20624" y="5349240"/>
            <a:ext cx="11414692" cy="1225296"/>
          </a:xfrm>
        </p:spPr>
        <p:txBody>
          <a:bodyPr anchor="t">
            <a:normAutofit/>
          </a:bodyPr>
          <a:lstStyle>
            <a:lvl1pPr>
              <a:lnSpc>
                <a:spcPct val="80000"/>
              </a:lnSpc>
              <a:defRPr sz="4000" cap="all" spc="100" baseline="0">
                <a:solidFill>
                  <a:schemeClr val="tx2"/>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219455" y="1188321"/>
            <a:ext cx="11615861" cy="4258079"/>
          </a:xfrm>
        </p:spPr>
        <p:txBody>
          <a:bodyPr vert="horz" lIns="91440" tIns="45720" rIns="91440" bIns="45720" rtlCol="0" anchor="b">
            <a:normAutofit/>
          </a:bodyPr>
          <a:lstStyle>
            <a:lvl1pPr marL="0" indent="0">
              <a:lnSpc>
                <a:spcPct val="70000"/>
              </a:lnSpc>
              <a:buNone/>
              <a:defRPr lang="en-US" sz="40100" dirty="0">
                <a:ln>
                  <a:solidFill>
                    <a:schemeClr val="tx2"/>
                  </a:solidFill>
                </a:ln>
                <a:solidFill>
                  <a:schemeClr val="bg2"/>
                </a:solidFill>
                <a:latin typeface="+mj-lt"/>
              </a:defRPr>
            </a:lvl1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normAutofit/>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FFB8A85C-40AB-478D-AA51-CA7D29CEF737}"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normAutofit/>
          </a:bodyPr>
          <a:lstStyle>
            <a:lvl1pPr>
              <a:defRPr>
                <a:solidFill>
                  <a:schemeClr val="tx2"/>
                </a:solidFill>
              </a:defRPr>
            </a:lvl1p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367407E9-9629-73EA-8583-87EC092046E4}"/>
              </a:ext>
            </a:extLst>
          </p:cNvPr>
          <p:cNvCxnSpPr>
            <a:cxnSpLocks/>
          </p:cNvCxnSpPr>
          <p:nvPr/>
        </p:nvCxnSpPr>
        <p:spPr>
          <a:xfrm>
            <a:off x="0" y="50559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A1EB09F8-0C93-A873-28FE-48A38B4CEAD9}"/>
              </a:ext>
            </a:extLst>
          </p:cNvPr>
          <p:cNvCxnSpPr>
            <a:cxnSpLocks/>
          </p:cNvCxnSpPr>
          <p:nvPr/>
        </p:nvCxnSpPr>
        <p:spPr>
          <a:xfrm>
            <a:off x="0" y="788718"/>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3759223"/>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tx2"/>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FEA22AB6-0BB7-4DCA-85DA-8246194506D3}"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lvl1pPr>
              <a:defRPr>
                <a:solidFill>
                  <a:schemeClr val="tx2"/>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809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Number Larg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11480" y="5172725"/>
            <a:ext cx="11356848" cy="777240"/>
          </a:xfrm>
        </p:spPr>
        <p:txBody>
          <a:bodyPr anchor="ctr">
            <a:normAutofit/>
          </a:bodyPr>
          <a:lstStyle>
            <a:lvl1pPr algn="ctr">
              <a:lnSpc>
                <a:spcPct val="110000"/>
              </a:lnSpc>
              <a:defRPr sz="2000" cap="all" spc="100" baseline="0">
                <a:solidFill>
                  <a:schemeClr val="tx2">
                    <a:lumMod val="90000"/>
                  </a:schemeClr>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822960" y="1201036"/>
            <a:ext cx="10543032" cy="4050792"/>
          </a:xfrm>
        </p:spPr>
        <p:txBody>
          <a:bodyPr vert="horz" lIns="91440" tIns="45720" rIns="91440" bIns="45720" rtlCol="0" anchor="t">
            <a:normAutofit/>
          </a:bodyPr>
          <a:lstStyle>
            <a:lvl1pPr marL="0" indent="0" algn="ctr">
              <a:lnSpc>
                <a:spcPct val="70000"/>
              </a:lnSpc>
              <a:buNone/>
              <a:defRPr lang="en-US" sz="40100" dirty="0">
                <a:solidFill>
                  <a:schemeClr val="tx2">
                    <a:lumMod val="90000"/>
                  </a:schemeClr>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54495"/>
            <a:ext cx="2962656" cy="411480"/>
          </a:xfrm>
        </p:spPr>
        <p:txBody>
          <a:bodyPr/>
          <a:lstStyle>
            <a:lvl1pPr>
              <a:defRPr>
                <a:solidFill>
                  <a:schemeClr val="tx2">
                    <a:lumMod val="90000"/>
                  </a:schemeClr>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54495"/>
            <a:ext cx="1679642" cy="411480"/>
          </a:xfrm>
        </p:spPr>
        <p:txBody>
          <a:bodyPr/>
          <a:lstStyle>
            <a:lvl1pPr>
              <a:defRPr>
                <a:solidFill>
                  <a:schemeClr val="tx2">
                    <a:lumMod val="90000"/>
                  </a:schemeClr>
                </a:solidFill>
              </a:defRPr>
            </a:lvl1pPr>
          </a:lstStyle>
          <a:p>
            <a:fld id="{C5FEC425-38EB-4C31-A115-909870F4944E}"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54496"/>
            <a:ext cx="546447" cy="413360"/>
          </a:xfrm>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10" name="Straight Connector 9">
            <a:extLst>
              <a:ext uri="{FF2B5EF4-FFF2-40B4-BE49-F238E27FC236}">
                <a16:creationId xmlns:a16="http://schemas.microsoft.com/office/drawing/2014/main" id="{2059084B-1C57-0F86-56B0-E7DC2934BA40}"/>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344636A-F38C-DF3B-6439-B5B73A797B53}"/>
              </a:ext>
            </a:extLst>
          </p:cNvPr>
          <p:cNvCxnSpPr>
            <a:cxnSpLocks/>
          </p:cNvCxnSpPr>
          <p:nvPr/>
        </p:nvCxnSpPr>
        <p:spPr>
          <a:xfrm>
            <a:off x="0" y="5274776"/>
            <a:ext cx="12192000" cy="0"/>
          </a:xfrm>
          <a:prstGeom prst="line">
            <a:avLst/>
          </a:prstGeom>
          <a:ln w="9525">
            <a:solidFill>
              <a:schemeClr val="bg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4270668"/>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453B8C54-B76A-4DD8-BD0B-11200408342B}" type="datetime1">
              <a:rPr lang="en-US" smtClean="0"/>
              <a:t>3/11/2026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823852"/>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576945" y="1341912"/>
            <a:ext cx="7024439" cy="4120737"/>
          </a:xfrm>
        </p:spPr>
        <p:txBody>
          <a:bodyPr anchor="ctr">
            <a:normAutofit/>
          </a:bodyPr>
          <a:lstStyle>
            <a:lvl1pPr marL="0" indent="0" algn="ctr">
              <a:lnSpc>
                <a:spcPct val="75000"/>
              </a:lnSpc>
              <a:buNone/>
              <a:defRPr sz="5400" b="0">
                <a:solidFill>
                  <a:schemeClr val="tx2"/>
                </a:solidFill>
                <a:latin typeface="+mj-lt"/>
              </a:defRPr>
            </a:lvl1pPr>
            <a:lvl2pPr marL="228600" indent="0" algn="ctr">
              <a:lnSpc>
                <a:spcPct val="75000"/>
              </a:lnSpc>
              <a:buNone/>
              <a:defRPr sz="4800" b="0">
                <a:solidFill>
                  <a:schemeClr val="tx2"/>
                </a:solidFill>
                <a:latin typeface="+mj-lt"/>
              </a:defRPr>
            </a:lvl2pPr>
            <a:lvl3pPr marL="457200" indent="0" algn="ctr">
              <a:lnSpc>
                <a:spcPct val="75000"/>
              </a:lnSpc>
              <a:buNone/>
              <a:defRPr sz="4400" b="0">
                <a:solidFill>
                  <a:schemeClr val="tx2"/>
                </a:solidFill>
                <a:latin typeface="+mj-lt"/>
              </a:defRPr>
            </a:lvl3pPr>
            <a:lvl4pPr marL="685800" indent="0" algn="ctr">
              <a:lnSpc>
                <a:spcPct val="75000"/>
              </a:lnSpc>
              <a:buNone/>
              <a:defRPr sz="4000" b="0">
                <a:solidFill>
                  <a:schemeClr val="tx2"/>
                </a:solidFill>
                <a:latin typeface="+mj-lt"/>
              </a:defRPr>
            </a:lvl4pPr>
            <a:lvl5pPr marL="914400" indent="0" algn="ctr">
              <a:lnSpc>
                <a:spcPct val="75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2" y="6264164"/>
            <a:ext cx="1679642" cy="413360"/>
          </a:xfrm>
        </p:spPr>
        <p:txBody>
          <a:bodyPr/>
          <a:lstStyle>
            <a:lvl1pPr>
              <a:defRPr>
                <a:solidFill>
                  <a:schemeClr val="tx2"/>
                </a:solidFill>
              </a:defRPr>
            </a:lvl1pPr>
          </a:lstStyle>
          <a:p>
            <a:fld id="{66BE189A-7DFE-4578-A781-50D475212B90}" type="datetime1">
              <a:rPr lang="en-US" smtClean="0"/>
              <a:t>3/11/2026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008063B-506A-41A1-A6EA-745A876C5191}"/>
              </a:ext>
            </a:extLst>
          </p:cNvPr>
          <p:cNvCxnSpPr>
            <a:cxnSpLocks/>
          </p:cNvCxnSpPr>
          <p:nvPr/>
        </p:nvCxnSpPr>
        <p:spPr>
          <a:xfrm>
            <a:off x="0" y="78162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42758C90-B148-7153-9C80-0F1076997894}"/>
              </a:ext>
            </a:extLst>
          </p:cNvPr>
          <p:cNvCxnSpPr>
            <a:cxnSpLocks/>
          </p:cNvCxnSpPr>
          <p:nvPr/>
        </p:nvCxnSpPr>
        <p:spPr>
          <a:xfrm>
            <a:off x="1693484"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5474C37-D361-EDB7-BCC5-35E1A6EC3D9B}"/>
              </a:ext>
            </a:extLst>
          </p:cNvPr>
          <p:cNvCxnSpPr>
            <a:cxnSpLocks/>
          </p:cNvCxnSpPr>
          <p:nvPr/>
        </p:nvCxnSpPr>
        <p:spPr>
          <a:xfrm>
            <a:off x="10491119" y="781627"/>
            <a:ext cx="0" cy="5276273"/>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090139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51725" y="1940090"/>
            <a:ext cx="10392476" cy="4614714"/>
          </a:xfrm>
        </p:spPr>
        <p:txBody>
          <a:bodyPr anchor="b">
            <a:noAutofit/>
          </a:bodyPr>
          <a:lstStyle>
            <a:lvl1pPr marL="0" indent="0">
              <a:lnSpc>
                <a:spcPct val="73000"/>
              </a:lnSpc>
              <a:buNone/>
              <a:defRPr sz="9600" b="0" cap="all" baseline="0">
                <a:solidFill>
                  <a:schemeClr val="tx2">
                    <a:lumMod val="75000"/>
                  </a:schemeClr>
                </a:solidFill>
                <a:latin typeface="+mj-lt"/>
              </a:defRPr>
            </a:lvl1pPr>
            <a:lvl2pPr marL="228600" indent="0">
              <a:lnSpc>
                <a:spcPct val="73000"/>
              </a:lnSpc>
              <a:buNone/>
              <a:defRPr sz="8800" b="0" cap="all" baseline="0">
                <a:solidFill>
                  <a:schemeClr val="tx2">
                    <a:lumMod val="75000"/>
                  </a:schemeClr>
                </a:solidFill>
                <a:latin typeface="+mj-lt"/>
              </a:defRPr>
            </a:lvl2pPr>
            <a:lvl3pPr marL="457200" indent="0">
              <a:lnSpc>
                <a:spcPct val="73000"/>
              </a:lnSpc>
              <a:buNone/>
              <a:defRPr sz="8000" b="0" cap="all" baseline="0">
                <a:solidFill>
                  <a:schemeClr val="tx2">
                    <a:lumMod val="75000"/>
                  </a:schemeClr>
                </a:solidFill>
                <a:latin typeface="+mj-lt"/>
              </a:defRPr>
            </a:lvl3pPr>
            <a:lvl4pPr marL="685800" indent="0">
              <a:lnSpc>
                <a:spcPct val="73000"/>
              </a:lnSpc>
              <a:buNone/>
              <a:defRPr sz="7200" b="0" cap="all" baseline="0">
                <a:solidFill>
                  <a:schemeClr val="tx2">
                    <a:lumMod val="75000"/>
                  </a:schemeClr>
                </a:solidFill>
                <a:latin typeface="+mj-lt"/>
              </a:defRPr>
            </a:lvl4pPr>
            <a:lvl5pPr marL="914400" indent="0">
              <a:lnSpc>
                <a:spcPct val="73000"/>
              </a:lnSpc>
              <a:buNone/>
              <a:defRPr sz="6600" b="0" cap="all" baseline="0">
                <a:solidFill>
                  <a:schemeClr val="tx2">
                    <a:lumMod val="75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lumMod val="90000"/>
                  </a:schemeClr>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lumMod val="90000"/>
                  </a:schemeClr>
                </a:solidFill>
              </a:defRPr>
            </a:lvl1pPr>
          </a:lstStyle>
          <a:p>
            <a:fld id="{386F9640-8612-4EBB-94A3-9F5B3C3C1651}" type="datetime1">
              <a:rPr lang="en-US" smtClean="0"/>
              <a:t>3/11/2026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lumMod val="90000"/>
                  </a:schemeClr>
                </a:solidFill>
              </a:defRPr>
            </a:lvl1pPr>
          </a:lstStyle>
          <a:p>
            <a:fld id="{753D0FD4-819D-4187-8797-C35567B41C78}" type="slidenum">
              <a:rPr lang="en-US" smtClean="0"/>
              <a:t>‹#›</a:t>
            </a:fld>
            <a:endParaRPr lang="en-US"/>
          </a:p>
        </p:txBody>
      </p:sp>
      <p:cxnSp>
        <p:nvCxnSpPr>
          <p:cNvPr id="8" name="Straight Connector 7">
            <a:extLst>
              <a:ext uri="{FF2B5EF4-FFF2-40B4-BE49-F238E27FC236}">
                <a16:creationId xmlns:a16="http://schemas.microsoft.com/office/drawing/2014/main" id="{3EBBBFEC-32A4-8333-CEC0-6858CB1833EF}"/>
              </a:ext>
            </a:extLst>
          </p:cNvPr>
          <p:cNvCxnSpPr>
            <a:cxnSpLocks/>
          </p:cNvCxnSpPr>
          <p:nvPr/>
        </p:nvCxnSpPr>
        <p:spPr>
          <a:xfrm>
            <a:off x="0" y="789563"/>
            <a:ext cx="12192000" cy="0"/>
          </a:xfrm>
          <a:prstGeom prst="line">
            <a:avLst/>
          </a:prstGeom>
          <a:ln w="9525">
            <a:solidFill>
              <a:schemeClr val="tx2">
                <a:lumMod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817848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23098" y="-1133856"/>
            <a:ext cx="10090646" cy="914400"/>
          </a:xfrm>
        </p:spPr>
        <p:txBody>
          <a:bodyPr/>
          <a:lstStyle>
            <a:lvl1pPr>
              <a:defRPr>
                <a:solidFill>
                  <a:schemeClr val="tx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384048"/>
            <a:ext cx="10090646" cy="4783756"/>
          </a:xfrm>
        </p:spPr>
        <p:txBody>
          <a:bodyPr anchor="t">
            <a:noAutofit/>
          </a:bodyPr>
          <a:lstStyle>
            <a:lvl1pPr marL="0" indent="0">
              <a:lnSpc>
                <a:spcPct val="100000"/>
              </a:lnSpc>
              <a:buNone/>
              <a:defRPr sz="7200" b="0">
                <a:solidFill>
                  <a:schemeClr val="accent1"/>
                </a:solidFill>
              </a:defRPr>
            </a:lvl1pPr>
            <a:lvl2pPr marL="228600" indent="0">
              <a:lnSpc>
                <a:spcPct val="100000"/>
              </a:lnSpc>
              <a:buNone/>
              <a:defRPr sz="6600" b="0">
                <a:solidFill>
                  <a:schemeClr val="accent1"/>
                </a:solidFill>
              </a:defRPr>
            </a:lvl2pPr>
            <a:lvl3pPr marL="457200" indent="0">
              <a:lnSpc>
                <a:spcPct val="100000"/>
              </a:lnSpc>
              <a:buNone/>
              <a:defRPr sz="6000" b="0">
                <a:solidFill>
                  <a:schemeClr val="accent1"/>
                </a:solidFill>
              </a:defRPr>
            </a:lvl3pPr>
            <a:lvl4pPr marL="685800" indent="0">
              <a:lnSpc>
                <a:spcPct val="100000"/>
              </a:lnSpc>
              <a:buNone/>
              <a:defRPr sz="5400" b="0">
                <a:solidFill>
                  <a:schemeClr val="accent1"/>
                </a:solidFill>
              </a:defRPr>
            </a:lvl4pPr>
            <a:lvl5pPr marL="914400" indent="0">
              <a:lnSpc>
                <a:spcPct val="100000"/>
              </a:lnSpc>
              <a:buNone/>
              <a:defRPr sz="48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4164"/>
            <a:ext cx="2963692" cy="413360"/>
          </a:xfrm>
        </p:spPr>
        <p:txBody>
          <a:bodyPr/>
          <a:lstStyle>
            <a:lvl1pPr>
              <a:defRPr>
                <a:solidFill>
                  <a:schemeClr val="tx2"/>
                </a:solidFill>
              </a:defRPr>
            </a:lvl1pPr>
          </a:lstStyle>
          <a:p>
            <a:r>
              <a:rPr lang="en-US"/>
              <a:t>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921741" y="6264164"/>
            <a:ext cx="2486677" cy="413360"/>
          </a:xfrm>
        </p:spPr>
        <p:txBody>
          <a:bodyPr/>
          <a:lstStyle>
            <a:lvl1pPr>
              <a:defRPr>
                <a:solidFill>
                  <a:schemeClr val="tx2"/>
                </a:solidFill>
              </a:defRPr>
            </a:lvl1pPr>
          </a:lstStyle>
          <a:p>
            <a:fld id="{9A3EC378-394E-4653-8FC8-8296D202D659}" type="datetime1">
              <a:rPr lang="en-US" smtClean="0"/>
              <a:t>3/11/2026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4164"/>
            <a:ext cx="546447" cy="413360"/>
          </a:xfrm>
        </p:spPr>
        <p:txBody>
          <a:bodyPr/>
          <a:lstStyle>
            <a:lvl1pPr>
              <a:defRPr>
                <a:solidFill>
                  <a:schemeClr val="tx2"/>
                </a:solidFill>
              </a:defRPr>
            </a:lvl1pPr>
          </a:lstStyle>
          <a:p>
            <a:fld id="{753D0FD4-819D-4187-8797-C35567B41C78}" type="slidenum">
              <a:rPr lang="en-US" smtClean="0"/>
              <a:t>‹#›</a:t>
            </a:fld>
            <a:endParaRPr lang="en-US"/>
          </a:p>
        </p:txBody>
      </p:sp>
      <p:cxnSp>
        <p:nvCxnSpPr>
          <p:cNvPr id="6" name="Straight Connector 5">
            <a:extLst>
              <a:ext uri="{FF2B5EF4-FFF2-40B4-BE49-F238E27FC236}">
                <a16:creationId xmlns:a16="http://schemas.microsoft.com/office/drawing/2014/main" id="{236ED6FE-B4BC-74F3-6CA8-3B4200CEE7FD}"/>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0510842"/>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15448BDD-274C-4BED-8350-833672089118}"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3412685"/>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obj"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90288" y="5232212"/>
            <a:ext cx="10515600" cy="749808"/>
          </a:xfrm>
        </p:spPr>
        <p:txBody>
          <a:bodyPr anchor="ctr">
            <a:normAutofit/>
          </a:bodyPr>
          <a:lstStyle>
            <a:lvl1pPr>
              <a:defRPr sz="1600" cap="all"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380011"/>
            <a:ext cx="9400032" cy="4164557"/>
          </a:xfrm>
        </p:spPr>
        <p:txBody>
          <a:bodyPr anchor="t">
            <a:normAutofit/>
          </a:bodyPr>
          <a:lstStyle>
            <a:lvl1pPr marL="274320" indent="-274320">
              <a:lnSpc>
                <a:spcPct val="80000"/>
              </a:lnSpc>
              <a:buNone/>
              <a:defRPr sz="6000" cap="none" baseline="0">
                <a:solidFill>
                  <a:schemeClr val="accent1"/>
                </a:solidFill>
                <a:latin typeface="+mj-lt"/>
              </a:defRPr>
            </a:lvl1pPr>
            <a:lvl2pPr marL="274320" indent="-274320">
              <a:lnSpc>
                <a:spcPct val="80000"/>
              </a:lnSpc>
              <a:buNone/>
              <a:defRPr sz="5400" cap="none" baseline="0">
                <a:solidFill>
                  <a:schemeClr val="accent1"/>
                </a:solidFill>
                <a:latin typeface="+mj-lt"/>
              </a:defRPr>
            </a:lvl2pPr>
            <a:lvl3pPr marL="274320" indent="-274320">
              <a:lnSpc>
                <a:spcPct val="80000"/>
              </a:lnSpc>
              <a:buNone/>
              <a:defRPr sz="4800" cap="none" baseline="0">
                <a:solidFill>
                  <a:schemeClr val="accent1"/>
                </a:solidFill>
                <a:latin typeface="+mj-lt"/>
              </a:defRPr>
            </a:lvl3pPr>
            <a:lvl4pPr marL="274320" indent="-274320">
              <a:lnSpc>
                <a:spcPct val="80000"/>
              </a:lnSpc>
              <a:buNone/>
              <a:defRPr sz="4400" cap="none" baseline="0">
                <a:solidFill>
                  <a:schemeClr val="accent1"/>
                </a:solidFill>
                <a:latin typeface="+mj-lt"/>
              </a:defRPr>
            </a:lvl4pPr>
            <a:lvl5pPr marL="274320" indent="-274320">
              <a:lnSpc>
                <a:spcPct val="80000"/>
              </a:lnSpc>
              <a:buNone/>
              <a:defRPr sz="4400" cap="none" baseline="0">
                <a:solidFill>
                  <a:schemeClr val="accent1"/>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90287" y="6263640"/>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6263640"/>
            <a:ext cx="2151180" cy="411480"/>
          </a:xfrm>
        </p:spPr>
        <p:txBody>
          <a:bodyPr/>
          <a:lstStyle>
            <a:lvl1pPr>
              <a:defRPr>
                <a:solidFill>
                  <a:schemeClr val="tx2"/>
                </a:solidFill>
              </a:defRPr>
            </a:lvl1pPr>
          </a:lstStyle>
          <a:p>
            <a:fld id="{C5523C14-B8E0-486C-AF8F-4829635E6A50}"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12" name="Straight Connector 11">
            <a:extLst>
              <a:ext uri="{FF2B5EF4-FFF2-40B4-BE49-F238E27FC236}">
                <a16:creationId xmlns:a16="http://schemas.microsoft.com/office/drawing/2014/main" id="{AC9507B5-45FD-E0F8-4B50-156739F3ED87}"/>
              </a:ext>
            </a:extLst>
          </p:cNvPr>
          <p:cNvCxnSpPr>
            <a:cxnSpLocks/>
          </p:cNvCxnSpPr>
          <p:nvPr/>
        </p:nvCxnSpPr>
        <p:spPr>
          <a:xfrm>
            <a:off x="0" y="48627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05964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51105"/>
            <a:ext cx="9299448" cy="1005109"/>
          </a:xfrm>
        </p:spPr>
        <p:txBody>
          <a:bodyPr anchor="ctr">
            <a:normAutofit/>
          </a:bodyPr>
          <a:lstStyle>
            <a:lvl1pPr>
              <a:defRPr sz="2000" cap="none" baseline="0">
                <a:solidFill>
                  <a:schemeClr val="tx2"/>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24712"/>
            <a:ext cx="9692640" cy="4187952"/>
          </a:xfrm>
        </p:spPr>
        <p:txBody>
          <a:bodyPr>
            <a:normAutofit/>
          </a:bodyPr>
          <a:lstStyle>
            <a:lvl1pPr marL="274320" indent="-274320">
              <a:lnSpc>
                <a:spcPct val="70000"/>
              </a:lnSpc>
              <a:buNone/>
              <a:defRPr sz="9600" cap="all" baseline="0">
                <a:solidFill>
                  <a:schemeClr val="tx2">
                    <a:lumMod val="75000"/>
                  </a:schemeClr>
                </a:solidFill>
                <a:latin typeface="+mj-lt"/>
              </a:defRPr>
            </a:lvl1pPr>
            <a:lvl2pPr marL="274320" indent="-274320">
              <a:lnSpc>
                <a:spcPct val="70000"/>
              </a:lnSpc>
              <a:buNone/>
              <a:defRPr sz="8800" cap="all" baseline="0">
                <a:solidFill>
                  <a:schemeClr val="accent2">
                    <a:lumMod val="20000"/>
                    <a:lumOff val="80000"/>
                  </a:schemeClr>
                </a:solidFill>
                <a:latin typeface="+mj-lt"/>
              </a:defRPr>
            </a:lvl2pPr>
            <a:lvl3pPr marL="274320" indent="-274320">
              <a:lnSpc>
                <a:spcPct val="70000"/>
              </a:lnSpc>
              <a:buNone/>
              <a:defRPr sz="8000" cap="all" baseline="0">
                <a:solidFill>
                  <a:schemeClr val="accent2">
                    <a:lumMod val="20000"/>
                    <a:lumOff val="80000"/>
                  </a:schemeClr>
                </a:solidFill>
                <a:latin typeface="+mj-lt"/>
              </a:defRPr>
            </a:lvl3pPr>
            <a:lvl4pPr marL="274320" indent="-274320">
              <a:lnSpc>
                <a:spcPct val="70000"/>
              </a:lnSpc>
              <a:buNone/>
              <a:defRPr sz="7200" cap="all" baseline="0">
                <a:solidFill>
                  <a:schemeClr val="accent2">
                    <a:lumMod val="20000"/>
                    <a:lumOff val="80000"/>
                  </a:schemeClr>
                </a:solidFill>
                <a:latin typeface="+mj-lt"/>
              </a:defRPr>
            </a:lvl4pPr>
            <a:lvl5pPr marL="274320" indent="-274320">
              <a:lnSpc>
                <a:spcPct val="70000"/>
              </a:lnSpc>
              <a:buNone/>
              <a:defRPr sz="7200" cap="all" baseline="0">
                <a:solidFill>
                  <a:schemeClr val="accent2">
                    <a:lumMod val="20000"/>
                    <a:lumOff val="80000"/>
                  </a:schemeClr>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44572B0E-9936-490C-85D7-20C76E88EE7A}"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182936"/>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521900" y="5209160"/>
            <a:ext cx="10698480" cy="832104"/>
          </a:xfrm>
        </p:spPr>
        <p:txBody>
          <a:bodyPr anchor="ctr">
            <a:normAutofit/>
          </a:bodyPr>
          <a:lstStyle>
            <a:lvl1pPr>
              <a:defRPr sz="2800" cap="all" baseline="0">
                <a:solidFill>
                  <a:schemeClr val="accent1"/>
                </a:solidFill>
                <a:latin typeface="+mj-lt"/>
              </a:defRPr>
            </a:lvl1pPr>
          </a:lstStyle>
          <a:p>
            <a:r>
              <a:rPr lang="en-US"/>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749808"/>
            <a:ext cx="9400032" cy="3867912"/>
          </a:xfrm>
        </p:spPr>
        <p:txBody>
          <a:bodyPr>
            <a:normAutofit/>
          </a:bodyPr>
          <a:lstStyle>
            <a:lvl1pPr marL="182880" indent="-182880">
              <a:lnSpc>
                <a:spcPct val="100000"/>
              </a:lnSpc>
              <a:buNone/>
              <a:defRPr sz="4000" cap="none" baseline="0">
                <a:solidFill>
                  <a:schemeClr val="tx2"/>
                </a:solidFill>
                <a:latin typeface="+mn-lt"/>
              </a:defRPr>
            </a:lvl1pPr>
            <a:lvl2pPr marL="182880" indent="-182880">
              <a:lnSpc>
                <a:spcPct val="100000"/>
              </a:lnSpc>
              <a:buNone/>
              <a:defRPr sz="3600" cap="none" baseline="0">
                <a:solidFill>
                  <a:schemeClr val="tx2"/>
                </a:solidFill>
                <a:latin typeface="+mn-lt"/>
              </a:defRPr>
            </a:lvl2pPr>
            <a:lvl3pPr marL="182880" indent="-182880">
              <a:lnSpc>
                <a:spcPct val="100000"/>
              </a:lnSpc>
              <a:buNone/>
              <a:defRPr sz="3200" cap="none" baseline="0">
                <a:solidFill>
                  <a:schemeClr val="tx2"/>
                </a:solidFill>
                <a:latin typeface="+mn-lt"/>
              </a:defRPr>
            </a:lvl3pPr>
            <a:lvl4pPr marL="182880" indent="-182880">
              <a:lnSpc>
                <a:spcPct val="100000"/>
              </a:lnSpc>
              <a:buNone/>
              <a:defRPr sz="2800" cap="none" baseline="0">
                <a:solidFill>
                  <a:schemeClr val="tx2"/>
                </a:solidFill>
                <a:latin typeface="+mn-lt"/>
              </a:defRPr>
            </a:lvl4pPr>
            <a:lvl5pPr marL="182880" indent="-182880">
              <a:lnSpc>
                <a:spcPct val="100000"/>
              </a:lnSpc>
              <a:buNone/>
              <a:defRPr sz="2800" cap="none" baseline="0">
                <a:solidFill>
                  <a:schemeClr val="tx2"/>
                </a:solidFill>
                <a:latin typeface="+mn-lt"/>
              </a:defRPr>
            </a:lvl5pPr>
          </a:lstStyle>
          <a:p>
            <a:pPr lvl="0"/>
            <a:r>
              <a:rPr lang="en-US"/>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lvl1pPr>
              <a:defRPr>
                <a:solidFill>
                  <a:schemeClr val="tx2"/>
                </a:solidFill>
              </a:defRPr>
            </a:lvl1pPr>
          </a:lstStyle>
          <a:p>
            <a:fld id="{18ECF368-9FBC-4241-9AEA-ADD9AF02F7A8}"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753D0FD4-819D-4187-8797-C35567B41C78}" type="slidenum">
              <a:rPr lang="en-US" smtClean="0"/>
              <a:t>‹#›</a:t>
            </a:fld>
            <a:endParaRPr lang="en-US"/>
          </a:p>
        </p:txBody>
      </p:sp>
      <p:cxnSp>
        <p:nvCxnSpPr>
          <p:cNvPr id="9" name="Straight Connector 8">
            <a:extLst>
              <a:ext uri="{FF2B5EF4-FFF2-40B4-BE49-F238E27FC236}">
                <a16:creationId xmlns:a16="http://schemas.microsoft.com/office/drawing/2014/main" id="{CE49C774-4A6A-D32B-59FA-2442E2B308E5}"/>
              </a:ext>
            </a:extLst>
          </p:cNvPr>
          <p:cNvCxnSpPr>
            <a:cxnSpLocks/>
          </p:cNvCxnSpPr>
          <p:nvPr/>
        </p:nvCxnSpPr>
        <p:spPr>
          <a:xfrm>
            <a:off x="0" y="5062769"/>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B23A142-B021-C473-CBA7-E0C9AA4E71D5}"/>
              </a:ext>
            </a:extLst>
          </p:cNvPr>
          <p:cNvCxnSpPr>
            <a:cxnSpLocks/>
          </p:cNvCxnSpPr>
          <p:nvPr/>
        </p:nvCxnSpPr>
        <p:spPr>
          <a:xfrm>
            <a:off x="0" y="6066955"/>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24484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r>
              <a:rPr lang="en-US"/>
              <a:t>Footer Text</a:t>
            </a:r>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9EAD527F-9C49-4481-A18C-80BA2EA99E79}" type="datetime1">
              <a:rPr lang="en-US" smtClean="0"/>
              <a:t>3/11/2026</a:t>
            </a:fld>
            <a:endParaRPr lang="en-US"/>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987400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r>
              <a:rPr lang="en-US"/>
              <a:t>Footer Text</a:t>
            </a:r>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F38039EB-95FD-42A0-BF06-87A9D15142C9}" type="datetime1">
              <a:rPr lang="en-US" smtClean="0"/>
              <a:t>3/11/2026</a:t>
            </a:fld>
            <a:endParaRPr lang="en-US"/>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46434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r>
              <a:rPr lang="en-US"/>
              <a:t>Footer Text</a:t>
            </a:r>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6819701D-AA71-4F6F-B74A-236E07E9ABE4}" type="datetime1">
              <a:rPr lang="en-US" smtClean="0"/>
              <a:t>3/11/2026</a:t>
            </a:fld>
            <a:endParaRPr lang="en-US"/>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3915691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r>
              <a:rPr lang="en-US"/>
              <a:t>Footer Text</a:t>
            </a:r>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A886D589-8B08-4190-9F3B-BA01ED2999CB}" type="datetime1">
              <a:rPr lang="en-US" smtClean="0"/>
              <a:t>3/11/2026</a:t>
            </a:fld>
            <a:endParaRPr lang="en-US"/>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753D0FD4-819D-4187-8797-C35567B41C78}" type="slidenum">
              <a:rPr lang="en-US" smtClean="0"/>
              <a:t>‹#›</a:t>
            </a:fld>
            <a:endParaRPr lang="en-US"/>
          </a:p>
        </p:txBody>
      </p:sp>
    </p:spTree>
    <p:extLst>
      <p:ext uri="{BB962C8B-B14F-4D97-AF65-F5344CB8AC3E}">
        <p14:creationId xmlns:p14="http://schemas.microsoft.com/office/powerpoint/2010/main" val="10785909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BEA7-A772-B39C-F049-D8BA2D3F4EF5}"/>
              </a:ext>
            </a:extLst>
          </p:cNvPr>
          <p:cNvSpPr>
            <a:spLocks noGrp="1"/>
          </p:cNvSpPr>
          <p:nvPr>
            <p:ph type="title"/>
          </p:nvPr>
        </p:nvSpPr>
        <p:spPr>
          <a:xfrm>
            <a:off x="317774" y="1092200"/>
            <a:ext cx="3749040" cy="2907792"/>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6" name="Footer Placeholder 5">
            <a:extLst>
              <a:ext uri="{FF2B5EF4-FFF2-40B4-BE49-F238E27FC236}">
                <a16:creationId xmlns:a16="http://schemas.microsoft.com/office/drawing/2014/main" id="{71AADC46-B01E-DA2E-F24C-C48F5253DD00}"/>
              </a:ext>
            </a:extLst>
          </p:cNvPr>
          <p:cNvSpPr>
            <a:spLocks noGrp="1"/>
          </p:cNvSpPr>
          <p:nvPr>
            <p:ph type="ftr" sz="quarter" idx="11"/>
          </p:nvPr>
        </p:nvSpPr>
        <p:spPr/>
        <p:txBody>
          <a:bodyPr/>
          <a:lstStyle/>
          <a:p>
            <a:r>
              <a:rPr lang="en-US"/>
              <a:t>Footer Text</a:t>
            </a:r>
          </a:p>
        </p:txBody>
      </p:sp>
      <p:sp>
        <p:nvSpPr>
          <p:cNvPr id="5" name="Date Placeholder 4">
            <a:extLst>
              <a:ext uri="{FF2B5EF4-FFF2-40B4-BE49-F238E27FC236}">
                <a16:creationId xmlns:a16="http://schemas.microsoft.com/office/drawing/2014/main" id="{B71A6063-F591-A804-79FE-A80AD399139E}"/>
              </a:ext>
            </a:extLst>
          </p:cNvPr>
          <p:cNvSpPr>
            <a:spLocks noGrp="1"/>
          </p:cNvSpPr>
          <p:nvPr>
            <p:ph type="dt" sz="half" idx="10"/>
          </p:nvPr>
        </p:nvSpPr>
        <p:spPr>
          <a:xfrm>
            <a:off x="4974336" y="207982"/>
            <a:ext cx="1921315" cy="413360"/>
          </a:xfrm>
        </p:spPr>
        <p:txBody>
          <a:bodyPr/>
          <a:lstStyle/>
          <a:p>
            <a:fld id="{F550E5DF-8560-4E07-A403-19861023D638}" type="datetime1">
              <a:rPr lang="en-US" smtClean="0"/>
              <a:t>3/11/2026</a:t>
            </a:fld>
            <a:endParaRPr lang="en-US"/>
          </a:p>
        </p:txBody>
      </p:sp>
      <p:sp>
        <p:nvSpPr>
          <p:cNvPr id="7" name="Slide Number Placeholder 6">
            <a:extLst>
              <a:ext uri="{FF2B5EF4-FFF2-40B4-BE49-F238E27FC236}">
                <a16:creationId xmlns:a16="http://schemas.microsoft.com/office/drawing/2014/main" id="{4BEFF439-6DA2-A61B-C94C-BEDC2411D6CC}"/>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0D5693C4-36AD-07F9-763E-EE5FC9DFB1AD}"/>
              </a:ext>
            </a:extLst>
          </p:cNvPr>
          <p:cNvSpPr>
            <a:spLocks noGrp="1"/>
          </p:cNvSpPr>
          <p:nvPr>
            <p:ph type="body" sz="half" idx="2"/>
          </p:nvPr>
        </p:nvSpPr>
        <p:spPr>
          <a:xfrm>
            <a:off x="317774" y="4096512"/>
            <a:ext cx="3749040" cy="232257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10FB4614-4148-D757-88D0-D93E5E1EA1A0}"/>
              </a:ext>
            </a:extLst>
          </p:cNvPr>
          <p:cNvSpPr>
            <a:spLocks noGrp="1"/>
          </p:cNvSpPr>
          <p:nvPr>
            <p:ph idx="1"/>
          </p:nvPr>
        </p:nvSpPr>
        <p:spPr>
          <a:xfrm>
            <a:off x="4974336" y="1092200"/>
            <a:ext cx="6858000" cy="53400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18336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EFA5E-0A3D-E6AD-3C21-DC40BCDEC609}"/>
              </a:ext>
            </a:extLst>
          </p:cNvPr>
          <p:cNvSpPr>
            <a:spLocks noGrp="1"/>
          </p:cNvSpPr>
          <p:nvPr>
            <p:ph type="title"/>
          </p:nvPr>
        </p:nvSpPr>
        <p:spPr>
          <a:xfrm>
            <a:off x="317773" y="1088136"/>
            <a:ext cx="3467048" cy="2905795"/>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6" name="Footer Placeholder 5">
            <a:extLst>
              <a:ext uri="{FF2B5EF4-FFF2-40B4-BE49-F238E27FC236}">
                <a16:creationId xmlns:a16="http://schemas.microsoft.com/office/drawing/2014/main" id="{E7F485A3-3BFA-4B57-F6E5-5F41542B7BBD}"/>
              </a:ext>
            </a:extLst>
          </p:cNvPr>
          <p:cNvSpPr>
            <a:spLocks noGrp="1"/>
          </p:cNvSpPr>
          <p:nvPr>
            <p:ph type="ftr" sz="quarter" idx="11"/>
          </p:nvPr>
        </p:nvSpPr>
        <p:spPr/>
        <p:txBody>
          <a:bodyPr/>
          <a:lstStyle/>
          <a:p>
            <a:r>
              <a:rPr lang="en-US"/>
              <a:t>Footer Text</a:t>
            </a:r>
          </a:p>
        </p:txBody>
      </p:sp>
      <p:sp>
        <p:nvSpPr>
          <p:cNvPr id="5" name="Date Placeholder 4">
            <a:extLst>
              <a:ext uri="{FF2B5EF4-FFF2-40B4-BE49-F238E27FC236}">
                <a16:creationId xmlns:a16="http://schemas.microsoft.com/office/drawing/2014/main" id="{600AC9F0-6744-73C8-54FC-5C12BA7BF791}"/>
              </a:ext>
            </a:extLst>
          </p:cNvPr>
          <p:cNvSpPr>
            <a:spLocks noGrp="1"/>
          </p:cNvSpPr>
          <p:nvPr>
            <p:ph type="dt" sz="half" idx="10"/>
          </p:nvPr>
        </p:nvSpPr>
        <p:spPr>
          <a:xfrm>
            <a:off x="4292854" y="207982"/>
            <a:ext cx="2605980" cy="413360"/>
          </a:xfrm>
        </p:spPr>
        <p:txBody>
          <a:bodyPr/>
          <a:lstStyle/>
          <a:p>
            <a:fld id="{5629972A-00A4-4626-8EEC-CE2966C6B0BF}" type="datetime1">
              <a:rPr lang="en-US" smtClean="0"/>
              <a:t>3/11/2026</a:t>
            </a:fld>
            <a:endParaRPr lang="en-US"/>
          </a:p>
        </p:txBody>
      </p:sp>
      <p:sp>
        <p:nvSpPr>
          <p:cNvPr id="7" name="Slide Number Placeholder 6">
            <a:extLst>
              <a:ext uri="{FF2B5EF4-FFF2-40B4-BE49-F238E27FC236}">
                <a16:creationId xmlns:a16="http://schemas.microsoft.com/office/drawing/2014/main" id="{31BAB9F6-C801-466A-4C39-23DCB1CD5489}"/>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4" name="Text Placeholder 3">
            <a:extLst>
              <a:ext uri="{FF2B5EF4-FFF2-40B4-BE49-F238E27FC236}">
                <a16:creationId xmlns:a16="http://schemas.microsoft.com/office/drawing/2014/main" id="{7CBA8418-7980-9A18-053B-82E4F16EBD61}"/>
              </a:ext>
            </a:extLst>
          </p:cNvPr>
          <p:cNvSpPr>
            <a:spLocks noGrp="1"/>
          </p:cNvSpPr>
          <p:nvPr>
            <p:ph type="body" sz="half" idx="2"/>
          </p:nvPr>
        </p:nvSpPr>
        <p:spPr>
          <a:xfrm>
            <a:off x="317773" y="4099034"/>
            <a:ext cx="3467048" cy="232562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126F9F06-BE63-8EE7-74C5-6D0E3F9B7571}"/>
              </a:ext>
            </a:extLst>
          </p:cNvPr>
          <p:cNvSpPr>
            <a:spLocks noGrp="1"/>
          </p:cNvSpPr>
          <p:nvPr>
            <p:ph type="pic" idx="1" hasCustomPrompt="1"/>
          </p:nvPr>
        </p:nvSpPr>
        <p:spPr>
          <a:xfrm>
            <a:off x="4292853" y="793729"/>
            <a:ext cx="7899147" cy="6073107"/>
          </a:xfrm>
          <a:blipFill>
            <a:blip r:embed="rId2">
              <a:alphaModFix amt="8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cxnSp>
        <p:nvCxnSpPr>
          <p:cNvPr id="9" name="Straight Connector 8">
            <a:extLst>
              <a:ext uri="{FF2B5EF4-FFF2-40B4-BE49-F238E27FC236}">
                <a16:creationId xmlns:a16="http://schemas.microsoft.com/office/drawing/2014/main" id="{CA44ED1E-1404-EA59-99E6-D28F5236A529}"/>
              </a:ext>
            </a:extLst>
          </p:cNvPr>
          <p:cNvCxnSpPr>
            <a:cxnSpLocks/>
          </p:cNvCxnSpPr>
          <p:nvPr/>
        </p:nvCxnSpPr>
        <p:spPr>
          <a:xfrm>
            <a:off x="4292853"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35496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12A08923-D58E-4822-B554-6A1173FCE25D}"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8475511"/>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r>
              <a:rPr lang="en-US"/>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F50BF9E0-60DA-4D6D-8F14-825F152220D6}" type="datetime1">
              <a:rPr lang="en-US" smtClean="0"/>
              <a:t>3/11/2026</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6496275"/>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3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3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3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442869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r>
              <a:rPr lang="en-US"/>
              <a:t>Footer Text</a:t>
            </a:r>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18A4B20A-718A-4149-B5D2-676E857EB828}" type="datetime1">
              <a:rPr lang="en-US" smtClean="0"/>
              <a:t>3/11/2026</a:t>
            </a:fld>
            <a:endParaRPr lang="en-US"/>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11280588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Lst>
  <p:hf hdr="0"/>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8.xml"/><Relationship Id="rId5" Type="http://schemas.openxmlformats.org/officeDocument/2006/relationships/image" Target="../media/image3.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8.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6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41.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5.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5.xml"/><Relationship Id="rId1" Type="http://schemas.openxmlformats.org/officeDocument/2006/relationships/slideLayout" Target="../slideLayouts/slideLayout62.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25.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4.xml"/><Relationship Id="rId5" Type="http://schemas.openxmlformats.org/officeDocument/2006/relationships/image" Target="../media/image4.jpe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C441A-4581-6845-F6C1-0BB42FAE4417}"/>
              </a:ext>
            </a:extLst>
          </p:cNvPr>
          <p:cNvSpPr>
            <a:spLocks noGrp="1"/>
          </p:cNvSpPr>
          <p:nvPr>
            <p:ph type="ctrTitle"/>
          </p:nvPr>
        </p:nvSpPr>
        <p:spPr>
          <a:xfrm>
            <a:off x="320040" y="1426464"/>
            <a:ext cx="9528048" cy="4183468"/>
          </a:xfrm>
        </p:spPr>
        <p:txBody>
          <a:bodyPr anchor="b">
            <a:normAutofit/>
          </a:bodyPr>
          <a:lstStyle/>
          <a:p>
            <a:r>
              <a:rPr lang="en-US" sz="8900"/>
              <a:t>Cybercrime, Artificial Intelligence, and Challenges for UK Policing</a:t>
            </a:r>
          </a:p>
        </p:txBody>
      </p:sp>
      <p:sp>
        <p:nvSpPr>
          <p:cNvPr id="3" name="Subtitle 2">
            <a:extLst>
              <a:ext uri="{FF2B5EF4-FFF2-40B4-BE49-F238E27FC236}">
                <a16:creationId xmlns:a16="http://schemas.microsoft.com/office/drawing/2014/main" id="{62976D8E-C90D-3072-DA11-5DA1D7D16FFA}"/>
              </a:ext>
            </a:extLst>
          </p:cNvPr>
          <p:cNvSpPr>
            <a:spLocks noGrp="1"/>
          </p:cNvSpPr>
          <p:nvPr>
            <p:ph type="subTitle" idx="1"/>
          </p:nvPr>
        </p:nvSpPr>
        <p:spPr>
          <a:xfrm>
            <a:off x="320039" y="5779008"/>
            <a:ext cx="9528047" cy="923544"/>
          </a:xfrm>
        </p:spPr>
        <p:txBody>
          <a:bodyPr>
            <a:normAutofit/>
          </a:bodyPr>
          <a:lstStyle/>
          <a:p>
            <a:r>
              <a:rPr lang="en-US"/>
              <a:t>Exploring emerging threats and law enforcement responses</a:t>
            </a:r>
          </a:p>
        </p:txBody>
      </p:sp>
      <p:sp>
        <p:nvSpPr>
          <p:cNvPr id="4" name="Footer Placeholder 3">
            <a:extLst>
              <a:ext uri="{FF2B5EF4-FFF2-40B4-BE49-F238E27FC236}">
                <a16:creationId xmlns:a16="http://schemas.microsoft.com/office/drawing/2014/main" id="{73F3808F-7E49-6C00-C0A7-2F2C971D3479}"/>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9A963073-AEA6-18B5-A491-C50ABB1DE9DD}"/>
              </a:ext>
            </a:extLst>
          </p:cNvPr>
          <p:cNvSpPr>
            <a:spLocks noGrp="1"/>
          </p:cNvSpPr>
          <p:nvPr>
            <p:ph type="dt" sz="half" idx="10"/>
          </p:nvPr>
        </p:nvSpPr>
        <p:spPr>
          <a:xfrm>
            <a:off x="7680069" y="207982"/>
            <a:ext cx="2168017"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B4D14A4A-B52A-918E-A01C-FC03C6BFC0AD}"/>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A994420E-F75E-B8F8-65B8-92DD6C01A154}"/>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145158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42"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1"/>
        <p:cNvGrpSpPr/>
        <p:nvPr/>
      </p:nvGrpSpPr>
      <p:grpSpPr>
        <a:xfrm>
          <a:off x="0" y="0"/>
          <a:ext cx="0" cy="0"/>
          <a:chOff x="0" y="0"/>
          <a:chExt cx="0" cy="0"/>
        </a:xfrm>
      </p:grpSpPr>
      <p:sp>
        <p:nvSpPr>
          <p:cNvPr id="132" name="Google Shape;132;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3" name="Google Shape;133;p5"/>
          <p:cNvSpPr/>
          <p:nvPr/>
        </p:nvSpPr>
        <p:spPr>
          <a:xfrm>
            <a:off x="0" y="0"/>
            <a:ext cx="9024730" cy="6857999"/>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34" name="Google Shape;134;p5" descr="Mobile device with apps"/>
          <p:cNvPicPr preferRelativeResize="0"/>
          <p:nvPr/>
        </p:nvPicPr>
        <p:blipFill rotWithShape="1">
          <a:blip r:embed="rId3">
            <a:alphaModFix/>
          </a:blip>
          <a:srcRect l="52463" r="12892"/>
          <a:stretch/>
        </p:blipFill>
        <p:spPr>
          <a:xfrm>
            <a:off x="7968222" y="10"/>
            <a:ext cx="4223778" cy="6857990"/>
          </a:xfrm>
          <a:custGeom>
            <a:avLst/>
            <a:gdLst/>
            <a:ahLst/>
            <a:cxnLst/>
            <a:rect l="l" t="t" r="r" b="b"/>
            <a:pathLst>
              <a:path w="4223778" h="6865951" extrusionOk="0">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ln>
            <a:noFill/>
          </a:ln>
        </p:spPr>
      </p:pic>
      <p:sp>
        <p:nvSpPr>
          <p:cNvPr id="135" name="Google Shape;135;p5"/>
          <p:cNvSpPr txBox="1">
            <a:spLocks noGrp="1"/>
          </p:cNvSpPr>
          <p:nvPr>
            <p:ph type="title"/>
          </p:nvPr>
        </p:nvSpPr>
        <p:spPr>
          <a:xfrm>
            <a:off x="1137034" y="609600"/>
            <a:ext cx="6831188" cy="1322887"/>
          </a:xfrm>
          <a:prstGeom prst="rect">
            <a:avLst/>
          </a:prstGeom>
          <a:noFill/>
          <a:ln>
            <a:noFill/>
          </a:ln>
        </p:spPr>
        <p:txBody>
          <a:bodyPr spcFirstLastPara="1" wrap="square" lIns="91425" tIns="45700" rIns="91425" bIns="45700" anchor="ctr" anchorCtr="0">
            <a:normAutofit fontScale="90000"/>
          </a:bodyPr>
          <a:lstStyle/>
          <a:p>
            <a:pPr>
              <a:lnSpc>
                <a:spcPct val="90000"/>
              </a:lnSpc>
              <a:spcBef>
                <a:spcPts val="0"/>
              </a:spcBef>
              <a:buClr>
                <a:schemeClr val="dk1"/>
              </a:buClr>
              <a:buSzPts val="4400"/>
            </a:pPr>
            <a:r>
              <a:rPr lang="en-GB"/>
              <a:t>Technology and Crime: Background</a:t>
            </a:r>
            <a:endParaRPr/>
          </a:p>
        </p:txBody>
      </p:sp>
      <p:sp>
        <p:nvSpPr>
          <p:cNvPr id="136" name="Google Shape;136;p5"/>
          <p:cNvSpPr txBox="1">
            <a:spLocks noGrp="1"/>
          </p:cNvSpPr>
          <p:nvPr>
            <p:ph type="body" idx="1"/>
          </p:nvPr>
        </p:nvSpPr>
        <p:spPr>
          <a:xfrm>
            <a:off x="1137035" y="2194102"/>
            <a:ext cx="6516216" cy="3908585"/>
          </a:xfrm>
          <a:prstGeom prst="rect">
            <a:avLst/>
          </a:prstGeom>
          <a:noFill/>
          <a:ln>
            <a:noFill/>
          </a:ln>
        </p:spPr>
        <p:txBody>
          <a:bodyPr spcFirstLastPara="1" wrap="square" lIns="91425" tIns="45700" rIns="91425" bIns="45700" anchor="t" anchorCtr="0">
            <a:normAutofit fontScale="85000" lnSpcReduction="20000"/>
          </a:bodyPr>
          <a:lstStyle/>
          <a:p>
            <a:pPr marL="228600" lvl="0" indent="-228600" algn="l" rtl="0">
              <a:lnSpc>
                <a:spcPct val="120000"/>
              </a:lnSpc>
              <a:spcBef>
                <a:spcPts val="0"/>
              </a:spcBef>
              <a:spcAft>
                <a:spcPts val="0"/>
              </a:spcAft>
              <a:buClr>
                <a:schemeClr val="dk1"/>
              </a:buClr>
              <a:buSzPct val="100000"/>
              <a:buChar char="•"/>
            </a:pPr>
            <a:r>
              <a:rPr lang="en-GB" sz="2400">
                <a:ea typeface="Calibri"/>
                <a:cs typeface="Calibri"/>
                <a:sym typeface="Calibri"/>
              </a:rPr>
              <a:t>The Internet, computers and mobile technologies have reshaped modern society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Printing Press and Counterfeiting (15th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Telegraph and Communication Crimes (19th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Radio and Broadcast Signal Interference (Early 20th Century)</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Computers and Cybercrime (Late 20th Century Onward)</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E-commerce and Financial Crimes (Late 20th Century Onward)</a:t>
            </a:r>
            <a:endParaRPr/>
          </a:p>
          <a:p>
            <a:pPr marL="228600" lvl="0" indent="-228600" algn="l" rtl="0">
              <a:lnSpc>
                <a:spcPct val="120000"/>
              </a:lnSpc>
              <a:spcBef>
                <a:spcPts val="1000"/>
              </a:spcBef>
              <a:spcAft>
                <a:spcPts val="0"/>
              </a:spcAft>
              <a:buClr>
                <a:schemeClr val="dk1"/>
              </a:buClr>
              <a:buSzPct val="100000"/>
              <a:buChar char="•"/>
            </a:pPr>
            <a:r>
              <a:rPr lang="en-GB" sz="2400" i="0" u="none" strike="noStrike">
                <a:ea typeface="Calibri"/>
                <a:cs typeface="Calibri"/>
                <a:sym typeface="Calibri"/>
              </a:rPr>
              <a:t>Mobile Technology and Digital Forensics (21st Century)</a:t>
            </a:r>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1" i="0" u="none" strike="noStrike">
              <a:latin typeface="Arial"/>
              <a:ea typeface="Arial"/>
              <a:cs typeface="Arial"/>
              <a:sym typeface="Arial"/>
            </a:endParaRPr>
          </a:p>
          <a:p>
            <a:pPr marL="228600" lvl="0" indent="-185420" algn="l" rtl="0">
              <a:lnSpc>
                <a:spcPct val="90000"/>
              </a:lnSpc>
              <a:spcBef>
                <a:spcPts val="1000"/>
              </a:spcBef>
              <a:spcAft>
                <a:spcPts val="0"/>
              </a:spcAft>
              <a:buClr>
                <a:schemeClr val="dk1"/>
              </a:buClr>
              <a:buSzPct val="100000"/>
              <a:buNone/>
            </a:pPr>
            <a:endParaRPr sz="800" b="0" i="0" u="none" strike="noStrike">
              <a:latin typeface="Arial"/>
              <a:ea typeface="Arial"/>
              <a:cs typeface="Arial"/>
              <a:sym typeface="Arial"/>
            </a:endParaRPr>
          </a:p>
          <a:p>
            <a:pPr marL="228600" lvl="0" indent="-169227" algn="l" rtl="0">
              <a:lnSpc>
                <a:spcPct val="90000"/>
              </a:lnSpc>
              <a:spcBef>
                <a:spcPts val="1000"/>
              </a:spcBef>
              <a:spcAft>
                <a:spcPts val="0"/>
              </a:spcAft>
              <a:buClr>
                <a:schemeClr val="dk1"/>
              </a:buClr>
              <a:buSzPct val="100000"/>
              <a:buNone/>
            </a:pPr>
            <a:endParaRPr sz="1100" b="0" i="0" u="none" strike="noStrike">
              <a:latin typeface="Arial"/>
              <a:ea typeface="Arial"/>
              <a:cs typeface="Arial"/>
              <a:sym typeface="Arial"/>
            </a:endParaRPr>
          </a:p>
          <a:p>
            <a:pPr marL="228600" lvl="0" indent="-99060" algn="l" rtl="0">
              <a:lnSpc>
                <a:spcPct val="90000"/>
              </a:lnSpc>
              <a:spcBef>
                <a:spcPts val="1000"/>
              </a:spcBef>
              <a:spcAft>
                <a:spcPts val="0"/>
              </a:spcAft>
              <a:buClr>
                <a:schemeClr val="dk1"/>
              </a:buClr>
              <a:buSzPct val="100000"/>
              <a:buNone/>
            </a:pPr>
            <a:endParaRPr sz="2400"/>
          </a:p>
          <a:p>
            <a:pPr marL="228600" lvl="0" indent="-99060" algn="l" rtl="0">
              <a:lnSpc>
                <a:spcPct val="90000"/>
              </a:lnSpc>
              <a:spcBef>
                <a:spcPts val="1000"/>
              </a:spcBef>
              <a:spcAft>
                <a:spcPts val="0"/>
              </a:spcAft>
              <a:buClr>
                <a:schemeClr val="dk1"/>
              </a:buClr>
              <a:buSzPct val="100000"/>
              <a:buNone/>
            </a:pPr>
            <a:endParaRPr sz="2400"/>
          </a:p>
        </p:txBody>
      </p:sp>
      <p:pic>
        <p:nvPicPr>
          <p:cNvPr id="3" name="Picture 2" descr="A blue background with white text&#10;&#10;AI-generated content may be incorrect.">
            <a:extLst>
              <a:ext uri="{FF2B5EF4-FFF2-40B4-BE49-F238E27FC236}">
                <a16:creationId xmlns:a16="http://schemas.microsoft.com/office/drawing/2014/main" id="{97B7A012-844B-E43E-B3D3-DECBC06C4841}"/>
              </a:ext>
            </a:extLst>
          </p:cNvPr>
          <p:cNvPicPr>
            <a:picLocks noChangeAspect="1"/>
          </p:cNvPicPr>
          <p:nvPr/>
        </p:nvPicPr>
        <p:blipFill>
          <a:blip r:embed="rId4"/>
          <a:stretch>
            <a:fillRect/>
          </a:stretch>
        </p:blipFill>
        <p:spPr>
          <a:xfrm>
            <a:off x="10167967" y="6093436"/>
            <a:ext cx="2025650" cy="757360"/>
          </a:xfrm>
          <a:prstGeom prst="rect">
            <a:avLst/>
          </a:prstGeom>
        </p:spPr>
      </p:pic>
    </p:spTree>
    <p:extLst>
      <p:ext uri="{BB962C8B-B14F-4D97-AF65-F5344CB8AC3E}">
        <p14:creationId xmlns:p14="http://schemas.microsoft.com/office/powerpoint/2010/main" val="2573574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E76AC-CF6B-0A02-C862-DFF4479A4B1A}"/>
              </a:ext>
            </a:extLst>
          </p:cNvPr>
          <p:cNvSpPr>
            <a:spLocks noGrp="1"/>
          </p:cNvSpPr>
          <p:nvPr>
            <p:ph type="title"/>
          </p:nvPr>
        </p:nvSpPr>
        <p:spPr>
          <a:xfrm>
            <a:off x="64008" y="1435608"/>
            <a:ext cx="11594592" cy="5559552"/>
          </a:xfrm>
        </p:spPr>
        <p:txBody>
          <a:bodyPr anchor="b">
            <a:normAutofit/>
          </a:bodyPr>
          <a:lstStyle/>
          <a:p>
            <a:r>
              <a:rPr lang="en-US"/>
              <a:t>Cybercrime Threat Landscape</a:t>
            </a:r>
          </a:p>
        </p:txBody>
      </p:sp>
      <p:sp>
        <p:nvSpPr>
          <p:cNvPr id="4" name="Footer Placeholder 3">
            <a:extLst>
              <a:ext uri="{FF2B5EF4-FFF2-40B4-BE49-F238E27FC236}">
                <a16:creationId xmlns:a16="http://schemas.microsoft.com/office/drawing/2014/main" id="{DBF657FB-54A8-1EF9-7DAF-C4F20524C554}"/>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B2D59ED8-3A35-41DF-B38D-5A3ABD844774}"/>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FCDFAB34-4B33-2B62-5158-1A62FE02D5E3}"/>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3</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B826BC2C-C22E-2513-2ECA-CFBF5444E908}"/>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4071195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80E62-5112-9A5F-FAAD-E02974EABF4C}"/>
              </a:ext>
            </a:extLst>
          </p:cNvPr>
          <p:cNvSpPr>
            <a:spLocks noGrp="1"/>
          </p:cNvSpPr>
          <p:nvPr>
            <p:ph type="title"/>
          </p:nvPr>
        </p:nvSpPr>
        <p:spPr>
          <a:xfrm>
            <a:off x="320558" y="612648"/>
            <a:ext cx="7015483" cy="1033272"/>
          </a:xfrm>
        </p:spPr>
        <p:txBody>
          <a:bodyPr anchor="b">
            <a:normAutofit/>
          </a:bodyPr>
          <a:lstStyle/>
          <a:p>
            <a:r>
              <a:rPr lang="en-US"/>
              <a:t>Cybercrime Overview and Strategic Importance</a:t>
            </a:r>
          </a:p>
        </p:txBody>
      </p:sp>
      <p:sp>
        <p:nvSpPr>
          <p:cNvPr id="3" name="Footer Placeholder 2">
            <a:extLst>
              <a:ext uri="{FF2B5EF4-FFF2-40B4-BE49-F238E27FC236}">
                <a16:creationId xmlns:a16="http://schemas.microsoft.com/office/drawing/2014/main" id="{699D7DB9-8D09-D8A0-F0E5-2E72683520CB}"/>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8896D7C3-69C2-54E4-C85A-79B99128F857}"/>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BC649B4A-5A8D-11E7-501C-61C16F5B2705}"/>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4</a:t>
            </a:fld>
            <a:endParaRPr lang="en-US"/>
          </a:p>
        </p:txBody>
      </p:sp>
      <p:sp>
        <p:nvSpPr>
          <p:cNvPr id="7" name="Content Placeholder 6">
            <a:extLst>
              <a:ext uri="{FF2B5EF4-FFF2-40B4-BE49-F238E27FC236}">
                <a16:creationId xmlns:a16="http://schemas.microsoft.com/office/drawing/2014/main" id="{53F58737-C976-E805-D55D-327745A35AA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1400" b="1" dirty="0"/>
              <a:t>Scale and Complexity</a:t>
            </a:r>
          </a:p>
          <a:p>
            <a:pPr marL="0" lvl="1" indent="0">
              <a:buFont typeface="Arial" panose="020B0604020202020204" pitchFamily="34" charset="0"/>
              <a:buNone/>
            </a:pPr>
            <a:r>
              <a:rPr lang="en-US" sz="1400" dirty="0"/>
              <a:t>Cybercrime exceeds traditional crime in volume and financial impact, involving complex, automated, and scalable attacks.</a:t>
            </a:r>
          </a:p>
          <a:p>
            <a:pPr marL="0" indent="0">
              <a:spcBef>
                <a:spcPts val="2500"/>
              </a:spcBef>
              <a:buFont typeface="Arial" panose="020B0604020202020204" pitchFamily="34" charset="0"/>
              <a:buNone/>
            </a:pPr>
            <a:r>
              <a:rPr lang="en-US" sz="1400" b="1" dirty="0"/>
              <a:t>Cross-Border Challenges</a:t>
            </a:r>
          </a:p>
          <a:p>
            <a:pPr marL="0" lvl="1" indent="0">
              <a:buFont typeface="Arial" panose="020B0604020202020204" pitchFamily="34" charset="0"/>
              <a:buNone/>
            </a:pPr>
            <a:r>
              <a:rPr lang="en-US" sz="1400" dirty="0"/>
              <a:t>Global nature of cybercrime complicates attribution and requires international law enforcement cooperation.</a:t>
            </a:r>
          </a:p>
          <a:p>
            <a:pPr marL="0" indent="0">
              <a:spcBef>
                <a:spcPts val="2500"/>
              </a:spcBef>
              <a:buFont typeface="Arial" panose="020B0604020202020204" pitchFamily="34" charset="0"/>
              <a:buNone/>
            </a:pPr>
            <a:r>
              <a:rPr lang="en-US" sz="1400" b="1" dirty="0"/>
              <a:t>Underreporting Issues</a:t>
            </a:r>
          </a:p>
          <a:p>
            <a:pPr marL="0" lvl="1" indent="0">
              <a:buFont typeface="Arial" panose="020B0604020202020204" pitchFamily="34" charset="0"/>
              <a:buNone/>
            </a:pPr>
            <a:r>
              <a:rPr lang="en-US" sz="1400" dirty="0"/>
              <a:t>Many cybercrimes remain unreported due to embarrassment and reputational risks, causing intelligence gaps.</a:t>
            </a:r>
          </a:p>
          <a:p>
            <a:pPr marL="0" indent="0">
              <a:spcBef>
                <a:spcPts val="2500"/>
              </a:spcBef>
              <a:buFont typeface="Arial" panose="020B0604020202020204" pitchFamily="34" charset="0"/>
              <a:buNone/>
            </a:pPr>
            <a:r>
              <a:rPr lang="en-US" sz="1400" b="1" dirty="0"/>
              <a:t>Strategic Policing Response</a:t>
            </a:r>
          </a:p>
          <a:p>
            <a:pPr marL="0" lvl="1" indent="0">
              <a:buFont typeface="Arial" panose="020B0604020202020204" pitchFamily="34" charset="0"/>
              <a:buNone/>
            </a:pPr>
            <a:r>
              <a:rPr lang="en-US" sz="1400" dirty="0"/>
              <a:t>Effective policing needs prevention, digital literacy, specialist units, and intelligence-led multi-agency coordination.</a:t>
            </a:r>
          </a:p>
        </p:txBody>
      </p:sp>
      <p:pic>
        <p:nvPicPr>
          <p:cNvPr id="8" name="Content Placeholder 7" descr="Digital security concept on binary data code">
            <a:extLst>
              <a:ext uri="{FF2B5EF4-FFF2-40B4-BE49-F238E27FC236}">
                <a16:creationId xmlns:a16="http://schemas.microsoft.com/office/drawing/2014/main" id="{847D868C-0808-4AC4-A101-ACB8D9733590}"/>
              </a:ext>
            </a:extLst>
          </p:cNvPr>
          <p:cNvPicPr>
            <a:picLocks noGrp="1" noChangeAspect="1"/>
          </p:cNvPicPr>
          <p:nvPr>
            <p:ph type="pic" sz="quarter" idx="13"/>
          </p:nvPr>
        </p:nvPicPr>
        <p:blipFill>
          <a:blip r:embed="rId3"/>
          <a:srcRect l="11638" r="40055"/>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96AEB583-FA0E-CFAD-3F0A-06E30A6C23D1}"/>
              </a:ext>
            </a:extLst>
          </p:cNvPr>
          <p:cNvPicPr>
            <a:picLocks noChangeAspect="1"/>
          </p:cNvPicPr>
          <p:nvPr/>
        </p:nvPicPr>
        <p:blipFill>
          <a:blip r:embed="rId4"/>
          <a:stretch>
            <a:fillRect/>
          </a:stretch>
        </p:blipFill>
        <p:spPr>
          <a:xfrm>
            <a:off x="3175" y="-2564"/>
            <a:ext cx="1792817" cy="630360"/>
          </a:xfrm>
          <a:prstGeom prst="rect">
            <a:avLst/>
          </a:prstGeom>
        </p:spPr>
      </p:pic>
    </p:spTree>
    <p:extLst>
      <p:ext uri="{BB962C8B-B14F-4D97-AF65-F5344CB8AC3E}">
        <p14:creationId xmlns:p14="http://schemas.microsoft.com/office/powerpoint/2010/main" val="24519791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74E5-1A43-BD56-BBDC-41466C90FE20}"/>
              </a:ext>
            </a:extLst>
          </p:cNvPr>
          <p:cNvSpPr>
            <a:spLocks noGrp="1"/>
          </p:cNvSpPr>
          <p:nvPr>
            <p:ph type="title"/>
          </p:nvPr>
        </p:nvSpPr>
        <p:spPr>
          <a:xfrm>
            <a:off x="64008" y="1435608"/>
            <a:ext cx="11594592" cy="5559552"/>
          </a:xfrm>
        </p:spPr>
        <p:txBody>
          <a:bodyPr anchor="b">
            <a:normAutofit/>
          </a:bodyPr>
          <a:lstStyle/>
          <a:p>
            <a:r>
              <a:rPr lang="en-US"/>
              <a:t>Cybercrime Typology and Offender Methods</a:t>
            </a:r>
          </a:p>
        </p:txBody>
      </p:sp>
      <p:sp>
        <p:nvSpPr>
          <p:cNvPr id="4" name="Footer Placeholder 3">
            <a:extLst>
              <a:ext uri="{FF2B5EF4-FFF2-40B4-BE49-F238E27FC236}">
                <a16:creationId xmlns:a16="http://schemas.microsoft.com/office/drawing/2014/main" id="{CBB564EB-F3AF-2788-DED8-1E6D849008D1}"/>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60E742D4-BC9E-AFC2-742D-A631F8CE4D7D}"/>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DCC9E600-7550-FD5C-1283-E45FAA3DCFF3}"/>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5</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7C869AAB-CDE9-F40A-F73B-15A1BE1E970E}"/>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14837999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6AAD9-552C-9B6F-77D0-15D86DDA4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2D2474-435F-1531-E7BD-A3081EFA580A}"/>
              </a:ext>
            </a:extLst>
          </p:cNvPr>
          <p:cNvSpPr>
            <a:spLocks noGrp="1"/>
          </p:cNvSpPr>
          <p:nvPr>
            <p:ph type="title"/>
          </p:nvPr>
        </p:nvSpPr>
        <p:spPr>
          <a:xfrm>
            <a:off x="320557" y="762002"/>
            <a:ext cx="5294939" cy="1555895"/>
          </a:xfrm>
        </p:spPr>
        <p:txBody>
          <a:bodyPr anchor="t">
            <a:normAutofit/>
          </a:bodyPr>
          <a:lstStyle/>
          <a:p>
            <a:r>
              <a:rPr lang="en-US" sz="4700"/>
              <a:t>Cyber-enabled and Cyber-dependent Crime Types</a:t>
            </a:r>
          </a:p>
        </p:txBody>
      </p:sp>
      <p:sp>
        <p:nvSpPr>
          <p:cNvPr id="3" name="Footer Placeholder 2">
            <a:extLst>
              <a:ext uri="{FF2B5EF4-FFF2-40B4-BE49-F238E27FC236}">
                <a16:creationId xmlns:a16="http://schemas.microsoft.com/office/drawing/2014/main" id="{D148716E-0AC3-7BBA-F8E6-0D5513145685}"/>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993E90CA-BC30-D3F3-F146-54574C3CF61C}"/>
              </a:ext>
            </a:extLst>
          </p:cNvPr>
          <p:cNvSpPr>
            <a:spLocks noGrp="1"/>
          </p:cNvSpPr>
          <p:nvPr>
            <p:ph type="dt" sz="half" idx="14"/>
          </p:nvPr>
        </p:nvSpPr>
        <p:spPr>
          <a:xfrm>
            <a:off x="6340642" y="207982"/>
            <a:ext cx="1921315"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4879EB9C-75B8-5A3B-4066-2BBABF5F6DFF}"/>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6</a:t>
            </a:fld>
            <a:endParaRPr lang="en-US"/>
          </a:p>
        </p:txBody>
      </p:sp>
      <p:sp>
        <p:nvSpPr>
          <p:cNvPr id="7" name="Content Placeholder 6">
            <a:extLst>
              <a:ext uri="{FF2B5EF4-FFF2-40B4-BE49-F238E27FC236}">
                <a16:creationId xmlns:a16="http://schemas.microsoft.com/office/drawing/2014/main" id="{A9873DCF-5F43-B574-2280-8691DE7BFAF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40642" y="762000"/>
            <a:ext cx="5432239" cy="5791200"/>
          </a:xfrm>
        </p:spPr>
        <p:txBody>
          <a:bodyPr vert="horz" lIns="91440" tIns="45720" rIns="91440" bIns="45720" rtlCol="0" anchor="t">
            <a:normAutofit/>
          </a:bodyPr>
          <a:lstStyle/>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spcBef>
                <a:spcPts val="0"/>
              </a:spcBef>
              <a:buFont typeface="Arial,Sans-Serif"/>
              <a:buChar char="•"/>
            </a:pPr>
            <a:r>
              <a:rPr lang="en-GB" sz="1400">
                <a:latin typeface="Trade Gothic Next Light"/>
                <a:ea typeface="Calibri"/>
                <a:cs typeface="Calibri"/>
              </a:rPr>
              <a:t>Yar (2006): “A diverse range of illegal and illicit activities that share in common the unique electronic environment in which they take place”.</a:t>
            </a:r>
            <a:endParaRPr lang="en-US" sz="1400">
              <a:solidFill>
                <a:srgbClr val="000000"/>
              </a:solidFill>
              <a:latin typeface="Trade Gothic Next Light"/>
              <a:ea typeface="Calibri"/>
              <a:cs typeface="Calibri"/>
            </a:endParaRPr>
          </a:p>
          <a:p>
            <a:pPr>
              <a:lnSpc>
                <a:spcPct val="90000"/>
              </a:lnSpc>
              <a:spcBef>
                <a:spcPts val="0"/>
              </a:spcBef>
              <a:buFont typeface="Arial,Sans-Serif"/>
              <a:buChar char="•"/>
            </a:pPr>
            <a:endParaRPr lang="en-GB" sz="1400" dirty="0">
              <a:latin typeface="Trade Gothic Next Light"/>
              <a:ea typeface="Calibri"/>
              <a:cs typeface="Calibri"/>
            </a:endParaRPr>
          </a:p>
          <a:p>
            <a:pPr>
              <a:lnSpc>
                <a:spcPct val="90000"/>
              </a:lnSpc>
              <a:buFont typeface="Arial,Sans-Serif"/>
              <a:buChar char="•"/>
            </a:pPr>
            <a:r>
              <a:rPr lang="en-GB" sz="1400">
                <a:latin typeface="Trade Gothic Next Light"/>
                <a:ea typeface="Calibri"/>
                <a:cs typeface="Calibri"/>
              </a:rPr>
              <a:t>Moore (2005): “Computer, or cyber, crime is any crime that involves a computer and a network”.</a:t>
            </a:r>
            <a:endParaRPr lang="en-US" sz="1400">
              <a:solidFill>
                <a:srgbClr val="000000"/>
              </a:solidFill>
              <a:latin typeface="Trade Gothic Next Light"/>
              <a:ea typeface="Calibri"/>
              <a:cs typeface="Calibri"/>
            </a:endParaRPr>
          </a:p>
          <a:p>
            <a:pPr>
              <a:lnSpc>
                <a:spcPct val="90000"/>
              </a:lnSpc>
              <a:buFont typeface="Arial,Sans-Serif"/>
              <a:buChar char="•"/>
            </a:pPr>
            <a:endParaRPr lang="en-GB" sz="1400" dirty="0">
              <a:latin typeface="Trade Gothic Next Light"/>
              <a:ea typeface="Calibri"/>
              <a:cs typeface="Calibri"/>
            </a:endParaRPr>
          </a:p>
          <a:p>
            <a:pPr>
              <a:lnSpc>
                <a:spcPct val="90000"/>
              </a:lnSpc>
              <a:buFont typeface="Arial,Sans-Serif"/>
              <a:buChar char="•"/>
            </a:pPr>
            <a:r>
              <a:rPr lang="en-GB" sz="1400">
                <a:latin typeface="Trade Gothic Next Light"/>
                <a:ea typeface="Calibri"/>
                <a:cs typeface="Calibri"/>
              </a:rPr>
              <a:t>Dowling and Maguire (2013): “Cybercrime is an umbrella term used to describe two distinct, but closely related, criminal activities: cyber-dependant and cyber-related crimes.”</a:t>
            </a:r>
            <a:endParaRPr lang="en-US" sz="1400">
              <a:latin typeface="Trade Gothic Next Light"/>
            </a:endParaRPr>
          </a:p>
        </p:txBody>
      </p:sp>
      <p:pic>
        <p:nvPicPr>
          <p:cNvPr id="9" name="Picture 8" descr="A blue background with white text&#10;&#10;AI-generated content may be incorrect.">
            <a:extLst>
              <a:ext uri="{FF2B5EF4-FFF2-40B4-BE49-F238E27FC236}">
                <a16:creationId xmlns:a16="http://schemas.microsoft.com/office/drawing/2014/main" id="{DA0204A2-7419-8258-4E66-8880C855C599}"/>
              </a:ext>
            </a:extLst>
          </p:cNvPr>
          <p:cNvPicPr>
            <a:picLocks noChangeAspect="1"/>
          </p:cNvPicPr>
          <p:nvPr/>
        </p:nvPicPr>
        <p:blipFill>
          <a:blip r:embed="rId3"/>
          <a:stretch>
            <a:fillRect/>
          </a:stretch>
        </p:blipFill>
        <p:spPr>
          <a:xfrm>
            <a:off x="3175" y="-2564"/>
            <a:ext cx="2025650" cy="757360"/>
          </a:xfrm>
          <a:prstGeom prst="rect">
            <a:avLst/>
          </a:prstGeom>
        </p:spPr>
      </p:pic>
      <p:pic>
        <p:nvPicPr>
          <p:cNvPr id="11" name="Picture Placeholder 10" descr="Internet of Things Concept">
            <a:extLst>
              <a:ext uri="{FF2B5EF4-FFF2-40B4-BE49-F238E27FC236}">
                <a16:creationId xmlns:a16="http://schemas.microsoft.com/office/drawing/2014/main" id="{0AD8FC75-A068-FD39-80F4-3A89DFB0C507}"/>
              </a:ext>
            </a:extLst>
          </p:cNvPr>
          <p:cNvPicPr>
            <a:picLocks noGrp="1" noChangeAspect="1"/>
          </p:cNvPicPr>
          <p:nvPr>
            <p:ph type="pic" sz="quarter" idx="13"/>
          </p:nvPr>
        </p:nvPicPr>
        <p:blipFill>
          <a:blip r:embed="rId4"/>
          <a:srcRect t="6299" b="6299"/>
          <a:stretch/>
        </p:blipFill>
        <p:spPr>
          <a:xfrm>
            <a:off x="599323" y="2639167"/>
            <a:ext cx="4676775" cy="4029075"/>
          </a:xfrm>
          <a:prstGeom prst="rect">
            <a:avLst/>
          </a:prstGeom>
          <a:blipFill>
            <a:blip r:embed="rId5">
              <a:alphaModFix amt="80000"/>
            </a:blip>
            <a:stretch>
              <a:fillRect/>
            </a:stretch>
          </a:blipFill>
        </p:spPr>
      </p:pic>
    </p:spTree>
    <p:extLst>
      <p:ext uri="{BB962C8B-B14F-4D97-AF65-F5344CB8AC3E}">
        <p14:creationId xmlns:p14="http://schemas.microsoft.com/office/powerpoint/2010/main" val="4989977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0D5E3-9BF7-80C5-1F9F-47859AF717F5}"/>
              </a:ext>
            </a:extLst>
          </p:cNvPr>
          <p:cNvSpPr>
            <a:spLocks noGrp="1"/>
          </p:cNvSpPr>
          <p:nvPr>
            <p:ph type="title"/>
          </p:nvPr>
        </p:nvSpPr>
        <p:spPr>
          <a:xfrm>
            <a:off x="320557" y="762002"/>
            <a:ext cx="5294939" cy="1555895"/>
          </a:xfrm>
        </p:spPr>
        <p:txBody>
          <a:bodyPr anchor="t">
            <a:normAutofit/>
          </a:bodyPr>
          <a:lstStyle/>
          <a:p>
            <a:r>
              <a:rPr lang="en-US" sz="4700"/>
              <a:t>Cyber-enabled and Cyber-dependent Crime Types</a:t>
            </a:r>
          </a:p>
        </p:txBody>
      </p:sp>
      <p:sp>
        <p:nvSpPr>
          <p:cNvPr id="3" name="Footer Placeholder 2">
            <a:extLst>
              <a:ext uri="{FF2B5EF4-FFF2-40B4-BE49-F238E27FC236}">
                <a16:creationId xmlns:a16="http://schemas.microsoft.com/office/drawing/2014/main" id="{C117CB87-00B2-725F-F2D2-6BFF79BB8249}"/>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372449DC-C845-84AC-329F-5F53B618A8A7}"/>
              </a:ext>
            </a:extLst>
          </p:cNvPr>
          <p:cNvSpPr>
            <a:spLocks noGrp="1"/>
          </p:cNvSpPr>
          <p:nvPr>
            <p:ph type="dt" sz="half" idx="14"/>
          </p:nvPr>
        </p:nvSpPr>
        <p:spPr>
          <a:xfrm>
            <a:off x="6340642" y="207982"/>
            <a:ext cx="1921315"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CB31F94A-CBE6-8F2C-BF91-A7CD44CF0136}"/>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7</a:t>
            </a:fld>
            <a:endParaRPr lang="en-US"/>
          </a:p>
        </p:txBody>
      </p:sp>
      <p:pic>
        <p:nvPicPr>
          <p:cNvPr id="8" name="Content Placeholder 7" descr="laptop notebook security concept on digital screen">
            <a:extLst>
              <a:ext uri="{FF2B5EF4-FFF2-40B4-BE49-F238E27FC236}">
                <a16:creationId xmlns:a16="http://schemas.microsoft.com/office/drawing/2014/main" id="{45487622-F71B-4B12-A94D-7ACAB5D6B359}"/>
              </a:ext>
            </a:extLst>
          </p:cNvPr>
          <p:cNvPicPr>
            <a:picLocks noGrp="1" noChangeAspect="1"/>
          </p:cNvPicPr>
          <p:nvPr>
            <p:ph type="pic" sz="quarter" idx="13"/>
          </p:nvPr>
        </p:nvPicPr>
        <p:blipFill>
          <a:blip r:embed="rId3"/>
          <a:srcRect l="5314" r="7993" b="2"/>
          <a:stretch>
            <a:fillRect/>
          </a:stretch>
        </p:blipFill>
        <p:spPr>
          <a:xfrm>
            <a:off x="20" y="2442689"/>
            <a:ext cx="5875401" cy="4422032"/>
          </a:xfrm>
        </p:spPr>
      </p:pic>
      <p:sp>
        <p:nvSpPr>
          <p:cNvPr id="7" name="Content Placeholder 6">
            <a:extLst>
              <a:ext uri="{FF2B5EF4-FFF2-40B4-BE49-F238E27FC236}">
                <a16:creationId xmlns:a16="http://schemas.microsoft.com/office/drawing/2014/main" id="{D9F66CCD-DD3C-C213-7A74-9F22E41DBD8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40642" y="762000"/>
            <a:ext cx="5432239" cy="5791200"/>
          </a:xfrm>
        </p:spPr>
        <p:txBody>
          <a:bodyPr>
            <a:normAutofit/>
          </a:bodyPr>
          <a:lstStyle/>
          <a:p>
            <a:pPr marL="0" indent="0">
              <a:spcBef>
                <a:spcPts val="2500"/>
              </a:spcBef>
              <a:buFont typeface="Arial" panose="020B0604020202020204" pitchFamily="34" charset="0"/>
              <a:buNone/>
            </a:pPr>
            <a:r>
              <a:rPr lang="en-US" sz="1400" b="1"/>
              <a:t>Cyber-enabled Crimes</a:t>
            </a:r>
          </a:p>
          <a:p>
            <a:pPr marL="0" lvl="1" indent="0">
              <a:buFont typeface="Arial" panose="020B0604020202020204" pitchFamily="34" charset="0"/>
              <a:buNone/>
            </a:pPr>
            <a:r>
              <a:rPr lang="en-US" sz="1400"/>
              <a:t>Cyber-enabled crimes exploit digital technologies to amplify traditional frauds like phishing and romance scams, targeting individuals and businesses.</a:t>
            </a:r>
          </a:p>
          <a:p>
            <a:pPr marL="0" indent="0">
              <a:spcBef>
                <a:spcPts val="2500"/>
              </a:spcBef>
              <a:buFont typeface="Arial" panose="020B0604020202020204" pitchFamily="34" charset="0"/>
              <a:buNone/>
            </a:pPr>
            <a:r>
              <a:rPr lang="en-US" sz="1400" b="1"/>
              <a:t>Cyber-dependent Crimes</a:t>
            </a:r>
          </a:p>
          <a:p>
            <a:pPr marL="0" lvl="1" indent="0">
              <a:buFont typeface="Arial" panose="020B0604020202020204" pitchFamily="34" charset="0"/>
              <a:buNone/>
            </a:pPr>
            <a:r>
              <a:rPr lang="en-US" sz="1400"/>
              <a:t>Cyber-dependent crimes require digital infrastructure and technical expertise, including ransomware, malware, and data breaches.</a:t>
            </a:r>
          </a:p>
          <a:p>
            <a:pPr marL="0" indent="0">
              <a:spcBef>
                <a:spcPts val="2500"/>
              </a:spcBef>
              <a:buFont typeface="Arial" panose="020B0604020202020204" pitchFamily="34" charset="0"/>
              <a:buNone/>
            </a:pPr>
            <a:r>
              <a:rPr lang="en-US" sz="1400" b="1"/>
              <a:t>Operational and Investigative Response</a:t>
            </a:r>
          </a:p>
          <a:p>
            <a:pPr marL="0" lvl="1" indent="0">
              <a:buFont typeface="Arial" panose="020B0604020202020204" pitchFamily="34" charset="0"/>
              <a:buNone/>
            </a:pPr>
            <a:r>
              <a:rPr lang="en-US" sz="1400"/>
              <a:t>Differentiating crime types informs policing strategies, public awareness, technical forensics, and specialist unit involvement.</a:t>
            </a:r>
          </a:p>
          <a:p>
            <a:pPr marL="0" indent="0">
              <a:spcBef>
                <a:spcPts val="2500"/>
              </a:spcBef>
              <a:buFont typeface="Arial" panose="020B0604020202020204" pitchFamily="34" charset="0"/>
              <a:buNone/>
            </a:pPr>
            <a:r>
              <a:rPr lang="en-US" sz="1400" b="1"/>
              <a:t>Emerging Technology Impact</a:t>
            </a:r>
          </a:p>
          <a:p>
            <a:pPr marL="0" lvl="1" indent="0">
              <a:buFont typeface="Arial" panose="020B0604020202020204" pitchFamily="34" charset="0"/>
              <a:buNone/>
            </a:pPr>
            <a:r>
              <a:rPr lang="en-US" sz="1400"/>
              <a:t>AI advances blur crime categories by enabling automated scams and adaptive malware, requiring ongoing capabilities development.</a:t>
            </a:r>
          </a:p>
        </p:txBody>
      </p:sp>
      <p:pic>
        <p:nvPicPr>
          <p:cNvPr id="9" name="Picture 8" descr="A blue background with white text&#10;&#10;AI-generated content may be incorrect.">
            <a:extLst>
              <a:ext uri="{FF2B5EF4-FFF2-40B4-BE49-F238E27FC236}">
                <a16:creationId xmlns:a16="http://schemas.microsoft.com/office/drawing/2014/main" id="{82DF9008-D993-B32B-2396-B616A99222C3}"/>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39699638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07021-C021-91B4-A9E6-4525B5279B62}"/>
              </a:ext>
            </a:extLst>
          </p:cNvPr>
          <p:cNvSpPr>
            <a:spLocks noGrp="1"/>
          </p:cNvSpPr>
          <p:nvPr>
            <p:ph type="title"/>
          </p:nvPr>
        </p:nvSpPr>
        <p:spPr>
          <a:xfrm>
            <a:off x="64008" y="1435608"/>
            <a:ext cx="11594592" cy="5559552"/>
          </a:xfrm>
        </p:spPr>
        <p:txBody>
          <a:bodyPr anchor="b">
            <a:normAutofit/>
          </a:bodyPr>
          <a:lstStyle/>
          <a:p>
            <a:r>
              <a:rPr lang="en-US" sz="13700"/>
              <a:t>Cybercrime Attack Pathways and Offender Behaviour</a:t>
            </a:r>
          </a:p>
        </p:txBody>
      </p:sp>
      <p:sp>
        <p:nvSpPr>
          <p:cNvPr id="4" name="Footer Placeholder 3">
            <a:extLst>
              <a:ext uri="{FF2B5EF4-FFF2-40B4-BE49-F238E27FC236}">
                <a16:creationId xmlns:a16="http://schemas.microsoft.com/office/drawing/2014/main" id="{BAE4466B-3B80-789A-BB73-7A8CC658D463}"/>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45352668-91E6-2178-DE00-6624BB2F379F}"/>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6DA5DDD7-D4BA-8767-77B7-6C130001B37A}"/>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8</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8724B636-BF98-EEB6-7B15-578F3BDF3F21}"/>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29663088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73AE-F839-0DF5-920E-5426580DA2EB}"/>
              </a:ext>
            </a:extLst>
          </p:cNvPr>
          <p:cNvSpPr>
            <a:spLocks noGrp="1"/>
          </p:cNvSpPr>
          <p:nvPr>
            <p:ph type="title"/>
          </p:nvPr>
        </p:nvSpPr>
        <p:spPr>
          <a:xfrm>
            <a:off x="320557" y="762002"/>
            <a:ext cx="5294939" cy="1555895"/>
          </a:xfrm>
        </p:spPr>
        <p:txBody>
          <a:bodyPr anchor="t">
            <a:normAutofit/>
          </a:bodyPr>
          <a:lstStyle/>
          <a:p>
            <a:r>
              <a:rPr lang="en-US"/>
              <a:t>The Cybercrime Lifecycle</a:t>
            </a:r>
          </a:p>
        </p:txBody>
      </p:sp>
      <p:sp>
        <p:nvSpPr>
          <p:cNvPr id="3" name="Footer Placeholder 2">
            <a:extLst>
              <a:ext uri="{FF2B5EF4-FFF2-40B4-BE49-F238E27FC236}">
                <a16:creationId xmlns:a16="http://schemas.microsoft.com/office/drawing/2014/main" id="{B4E5C04F-91AC-72E2-7B1F-FD2920E8FF9B}"/>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3537E968-DF4E-A71A-EB52-ABF3FC41A51F}"/>
              </a:ext>
            </a:extLst>
          </p:cNvPr>
          <p:cNvSpPr>
            <a:spLocks noGrp="1"/>
          </p:cNvSpPr>
          <p:nvPr>
            <p:ph type="dt" sz="half" idx="14"/>
          </p:nvPr>
        </p:nvSpPr>
        <p:spPr>
          <a:xfrm>
            <a:off x="6340642" y="207982"/>
            <a:ext cx="1921315"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9CA9C2EA-205E-059B-2FA0-19EDB2221AB1}"/>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9</a:t>
            </a:fld>
            <a:endParaRPr lang="en-US"/>
          </a:p>
        </p:txBody>
      </p:sp>
      <p:pic>
        <p:nvPicPr>
          <p:cNvPr id="8" name="Content Placeholder 7" descr="technology and innovation concept">
            <a:extLst>
              <a:ext uri="{FF2B5EF4-FFF2-40B4-BE49-F238E27FC236}">
                <a16:creationId xmlns:a16="http://schemas.microsoft.com/office/drawing/2014/main" id="{86ECAEB4-0B86-4647-B8CA-5B1E7E39D6AB}"/>
              </a:ext>
            </a:extLst>
          </p:cNvPr>
          <p:cNvPicPr>
            <a:picLocks noGrp="1" noChangeAspect="1"/>
          </p:cNvPicPr>
          <p:nvPr>
            <p:ph type="pic" sz="quarter" idx="13"/>
          </p:nvPr>
        </p:nvPicPr>
        <p:blipFill>
          <a:blip r:embed="rId3"/>
          <a:srcRect l="14378" r="9555" b="-1"/>
          <a:stretch>
            <a:fillRect/>
          </a:stretch>
        </p:blipFill>
        <p:spPr>
          <a:xfrm>
            <a:off x="20" y="2442689"/>
            <a:ext cx="5875401" cy="4422032"/>
          </a:xfrm>
        </p:spPr>
      </p:pic>
      <p:sp>
        <p:nvSpPr>
          <p:cNvPr id="7" name="Content Placeholder 6">
            <a:extLst>
              <a:ext uri="{FF2B5EF4-FFF2-40B4-BE49-F238E27FC236}">
                <a16:creationId xmlns:a16="http://schemas.microsoft.com/office/drawing/2014/main" id="{04B8D488-DF2A-3F7A-24D5-FB1D366E87F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40642" y="762000"/>
            <a:ext cx="5432239" cy="5791200"/>
          </a:xfrm>
        </p:spPr>
        <p:txBody>
          <a:bodyPr>
            <a:normAutofit/>
          </a:bodyPr>
          <a:lstStyle/>
          <a:p>
            <a:pPr marL="0" indent="0">
              <a:spcBef>
                <a:spcPts val="2500"/>
              </a:spcBef>
              <a:buFont typeface="Arial" panose="020B0604020202020204" pitchFamily="34" charset="0"/>
              <a:buNone/>
            </a:pPr>
            <a:r>
              <a:rPr lang="en-US" sz="1400" b="1"/>
              <a:t>Reconnaissance Stage</a:t>
            </a:r>
          </a:p>
          <a:p>
            <a:pPr marL="0" lvl="1" indent="0">
              <a:buFont typeface="Arial" panose="020B0604020202020204" pitchFamily="34" charset="0"/>
              <a:buNone/>
            </a:pPr>
            <a:r>
              <a:rPr lang="en-US" sz="1400"/>
              <a:t>Attackers gather public data using social media and open-source tools, exploiting careless personnel data exposure.</a:t>
            </a:r>
          </a:p>
          <a:p>
            <a:pPr marL="0" indent="0">
              <a:spcBef>
                <a:spcPts val="2500"/>
              </a:spcBef>
              <a:buFont typeface="Arial" panose="020B0604020202020204" pitchFamily="34" charset="0"/>
              <a:buNone/>
            </a:pPr>
            <a:r>
              <a:rPr lang="en-US" sz="1400" b="1"/>
              <a:t>Initial Access Methods</a:t>
            </a:r>
          </a:p>
          <a:p>
            <a:pPr marL="0" lvl="1" indent="0">
              <a:buFont typeface="Arial" panose="020B0604020202020204" pitchFamily="34" charset="0"/>
              <a:buNone/>
            </a:pPr>
            <a:r>
              <a:rPr lang="en-US" sz="1400"/>
              <a:t>Phishing, credential stuffing, and vulnerability exploitation are common tactics used to gain initial entry.</a:t>
            </a:r>
          </a:p>
          <a:p>
            <a:pPr marL="0" indent="0">
              <a:spcBef>
                <a:spcPts val="2500"/>
              </a:spcBef>
              <a:buFont typeface="Arial" panose="020B0604020202020204" pitchFamily="34" charset="0"/>
              <a:buNone/>
            </a:pPr>
            <a:r>
              <a:rPr lang="en-US" sz="1400" b="1"/>
              <a:t>Persistence and Privilege Escalation</a:t>
            </a:r>
          </a:p>
          <a:p>
            <a:pPr marL="0" lvl="1" indent="0">
              <a:buFont typeface="Arial" panose="020B0604020202020204" pitchFamily="34" charset="0"/>
              <a:buNone/>
            </a:pPr>
            <a:r>
              <a:rPr lang="en-US" sz="1400"/>
              <a:t>Attackers establish long-term access and escalate privileges by installing backdoors and mapping networks.</a:t>
            </a:r>
          </a:p>
          <a:p>
            <a:pPr marL="0" indent="0">
              <a:spcBef>
                <a:spcPts val="2500"/>
              </a:spcBef>
              <a:buFont typeface="Arial" panose="020B0604020202020204" pitchFamily="34" charset="0"/>
              <a:buNone/>
            </a:pPr>
            <a:r>
              <a:rPr lang="en-US" sz="1400" b="1" err="1"/>
              <a:t>Monetisation</a:t>
            </a:r>
            <a:r>
              <a:rPr lang="en-US" sz="1400" b="1"/>
              <a:t> of Attacks</a:t>
            </a:r>
          </a:p>
          <a:p>
            <a:pPr marL="0" lvl="1" indent="0">
              <a:buFont typeface="Arial" panose="020B0604020202020204" pitchFamily="34" charset="0"/>
              <a:buNone/>
            </a:pPr>
            <a:r>
              <a:rPr lang="en-US" sz="1400"/>
              <a:t>Cybercriminals </a:t>
            </a:r>
            <a:r>
              <a:rPr lang="en-US" sz="1400" err="1"/>
              <a:t>monetise</a:t>
            </a:r>
            <a:r>
              <a:rPr lang="en-US" sz="1400"/>
              <a:t> through ransomware payments, data sales, and extortion tactics targeting victims.</a:t>
            </a:r>
          </a:p>
        </p:txBody>
      </p:sp>
      <p:pic>
        <p:nvPicPr>
          <p:cNvPr id="9" name="Picture 8" descr="A blue background with white text&#10;&#10;AI-generated content may be incorrect.">
            <a:extLst>
              <a:ext uri="{FF2B5EF4-FFF2-40B4-BE49-F238E27FC236}">
                <a16:creationId xmlns:a16="http://schemas.microsoft.com/office/drawing/2014/main" id="{7946B2FA-A4DE-3D54-4277-D83BEB5744F6}"/>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24107201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CA99-75F5-3950-1C7C-A9C63526B084}"/>
              </a:ext>
            </a:extLst>
          </p:cNvPr>
          <p:cNvSpPr>
            <a:spLocks noGrp="1"/>
          </p:cNvSpPr>
          <p:nvPr>
            <p:ph type="title"/>
          </p:nvPr>
        </p:nvSpPr>
        <p:spPr>
          <a:xfrm>
            <a:off x="876694" y="972929"/>
            <a:ext cx="4500850" cy="1616203"/>
          </a:xfrm>
        </p:spPr>
        <p:txBody>
          <a:bodyPr vert="horz" lIns="91440" tIns="45720" rIns="91440" bIns="45720" rtlCol="0" anchor="t">
            <a:normAutofit/>
          </a:bodyPr>
          <a:lstStyle/>
          <a:p>
            <a:pPr>
              <a:spcBef>
                <a:spcPct val="0"/>
              </a:spcBef>
            </a:pPr>
            <a:r>
              <a:rPr lang="en-US" sz="3200" kern="1200">
                <a:solidFill>
                  <a:schemeClr val="tx1"/>
                </a:solidFill>
                <a:latin typeface="+mj-lt"/>
                <a:ea typeface="+mj-ea"/>
                <a:cs typeface="+mj-cs"/>
              </a:rPr>
              <a:t>Cyber-Dependent Crimes</a:t>
            </a:r>
          </a:p>
        </p:txBody>
      </p:sp>
      <p:pic>
        <p:nvPicPr>
          <p:cNvPr id="6" name="Picture 5" descr="A blue screen with icons and symbols&#10;&#10;AI-generated content may be incorrect.">
            <a:extLst>
              <a:ext uri="{FF2B5EF4-FFF2-40B4-BE49-F238E27FC236}">
                <a16:creationId xmlns:a16="http://schemas.microsoft.com/office/drawing/2014/main" id="{615883FB-E585-11A0-9E4D-51D03E403D11}"/>
              </a:ext>
            </a:extLst>
          </p:cNvPr>
          <p:cNvPicPr>
            <a:picLocks noChangeAspect="1"/>
          </p:cNvPicPr>
          <p:nvPr/>
        </p:nvPicPr>
        <p:blipFill>
          <a:blip r:embed="rId3"/>
          <a:stretch>
            <a:fillRect/>
          </a:stretch>
        </p:blipFill>
        <p:spPr>
          <a:xfrm>
            <a:off x="838200" y="3342608"/>
            <a:ext cx="4539344" cy="2104604"/>
          </a:xfrm>
          <a:prstGeom prst="rect">
            <a:avLst/>
          </a:prstGeom>
        </p:spPr>
      </p:pic>
      <p:sp>
        <p:nvSpPr>
          <p:cNvPr id="3" name="Text Placeholder 2">
            <a:extLst>
              <a:ext uri="{FF2B5EF4-FFF2-40B4-BE49-F238E27FC236}">
                <a16:creationId xmlns:a16="http://schemas.microsoft.com/office/drawing/2014/main" id="{65C8CEE3-1968-4A56-D620-15D6B953FB92}"/>
              </a:ext>
            </a:extLst>
          </p:cNvPr>
          <p:cNvSpPr>
            <a:spLocks noGrp="1"/>
          </p:cNvSpPr>
          <p:nvPr>
            <p:ph type="body" idx="1"/>
          </p:nvPr>
        </p:nvSpPr>
        <p:spPr>
          <a:xfrm>
            <a:off x="6096000" y="978195"/>
            <a:ext cx="5257799" cy="5003113"/>
          </a:xfrm>
        </p:spPr>
        <p:txBody>
          <a:bodyPr vert="horz" lIns="91440" tIns="45720" rIns="91440" bIns="45720" rtlCol="0" anchor="t">
            <a:normAutofit/>
          </a:bodyPr>
          <a:lstStyle/>
          <a:p>
            <a:pPr marL="0" indent="-228600">
              <a:spcBef>
                <a:spcPts val="0"/>
              </a:spcBef>
              <a:spcAft>
                <a:spcPts val="600"/>
              </a:spcAft>
              <a:buFont typeface="Arial" panose="020B0604020202020204" pitchFamily="34" charset="0"/>
              <a:buChar char="•"/>
            </a:pPr>
            <a:r>
              <a:rPr lang="en-US" sz="1000" b="1" kern="1200" dirty="0">
                <a:solidFill>
                  <a:schemeClr val="tx1"/>
                </a:solidFill>
                <a:latin typeface="+mn-lt"/>
                <a:ea typeface="+mn-ea"/>
                <a:cs typeface="+mn-cs"/>
              </a:rPr>
              <a:t>Hacking:</a:t>
            </a:r>
            <a:endParaRPr lang="en-US" sz="1000" kern="1200" dirty="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Malware Attacks: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dirty="0">
                <a:solidFill>
                  <a:schemeClr val="tx1"/>
                </a:solidFill>
                <a:latin typeface="+mn-lt"/>
                <a:ea typeface="+mn-ea"/>
                <a:cs typeface="+mn-cs"/>
              </a:rPr>
              <a:t>Denial of Service (DoS) and Distributed Denial of Service (DDoS) Attacks:</a:t>
            </a:r>
            <a:endParaRPr lang="en-US" sz="1000" kern="1200" dirty="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Phishing: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Online Fraud:</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Ransomware Attacks: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Cyber Espionage:</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Data Breaches: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Cryptojacking: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Insider Threats:</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IoT (Internet of Things) Exploitation:</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a:p>
            <a:pPr marL="0" indent="-228600">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rPr>
              <a:t>Cyber Stalking:</a:t>
            </a:r>
            <a:endParaRPr lang="en-US" sz="1000" kern="1200">
              <a:solidFill>
                <a:schemeClr val="tx1"/>
              </a:solidFill>
              <a:latin typeface="+mn-lt"/>
              <a:ea typeface="+mn-ea"/>
              <a:cs typeface="+mn-cs"/>
            </a:endParaRPr>
          </a:p>
          <a:p>
            <a:pPr marL="457200" lvl="1" indent="-228600">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endParaRPr>
          </a:p>
        </p:txBody>
      </p:sp>
    </p:spTree>
    <p:extLst>
      <p:ext uri="{BB962C8B-B14F-4D97-AF65-F5344CB8AC3E}">
        <p14:creationId xmlns:p14="http://schemas.microsoft.com/office/powerpoint/2010/main" val="697832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68F88-5657-8BB5-80FD-0E3FE4620E6B}"/>
              </a:ext>
            </a:extLst>
          </p:cNvPr>
          <p:cNvSpPr>
            <a:spLocks noGrp="1"/>
          </p:cNvSpPr>
          <p:nvPr>
            <p:ph type="title"/>
          </p:nvPr>
        </p:nvSpPr>
        <p:spPr>
          <a:xfrm>
            <a:off x="64008" y="1435608"/>
            <a:ext cx="11594592" cy="5559552"/>
          </a:xfrm>
        </p:spPr>
        <p:txBody>
          <a:bodyPr anchor="b">
            <a:normAutofit/>
          </a:bodyPr>
          <a:lstStyle/>
          <a:p>
            <a:r>
              <a:rPr lang="en-US"/>
              <a:t>Artificial Intelligence in Cybercrime</a:t>
            </a:r>
          </a:p>
        </p:txBody>
      </p:sp>
      <p:sp>
        <p:nvSpPr>
          <p:cNvPr id="4" name="Footer Placeholder 3">
            <a:extLst>
              <a:ext uri="{FF2B5EF4-FFF2-40B4-BE49-F238E27FC236}">
                <a16:creationId xmlns:a16="http://schemas.microsoft.com/office/drawing/2014/main" id="{7C67A8CD-8509-0E1A-9744-F59E490B1FB5}"/>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BEBC8FD1-30FE-CEEB-20FC-DAD0823384C3}"/>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3A61E8EA-64B4-5EC0-487B-60A0E00E71CF}"/>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11</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84D0B952-D371-26F2-B3CF-A9C5315D6E2F}"/>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35527577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7AD1-7BFB-DCB5-CC21-2DA39EB159EF}"/>
              </a:ext>
            </a:extLst>
          </p:cNvPr>
          <p:cNvSpPr>
            <a:spLocks noGrp="1"/>
          </p:cNvSpPr>
          <p:nvPr>
            <p:ph type="title"/>
          </p:nvPr>
        </p:nvSpPr>
        <p:spPr>
          <a:xfrm>
            <a:off x="320558" y="612648"/>
            <a:ext cx="7015483" cy="1033272"/>
          </a:xfrm>
        </p:spPr>
        <p:txBody>
          <a:bodyPr anchor="b">
            <a:normAutofit/>
          </a:bodyPr>
          <a:lstStyle/>
          <a:p>
            <a:r>
              <a:rPr lang="en-US"/>
              <a:t>AI-enabled Offending and Its Impacts</a:t>
            </a:r>
          </a:p>
        </p:txBody>
      </p:sp>
      <p:sp>
        <p:nvSpPr>
          <p:cNvPr id="3" name="Footer Placeholder 2">
            <a:extLst>
              <a:ext uri="{FF2B5EF4-FFF2-40B4-BE49-F238E27FC236}">
                <a16:creationId xmlns:a16="http://schemas.microsoft.com/office/drawing/2014/main" id="{309167D0-D47D-E5A1-CB63-AB3E3767A90F}"/>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CAA599B3-BC98-9346-53D3-E5AA47A45D36}"/>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2A8536EB-6F6A-243D-0790-BB3947DB622A}"/>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12</a:t>
            </a:fld>
            <a:endParaRPr lang="en-US"/>
          </a:p>
        </p:txBody>
      </p:sp>
      <p:sp>
        <p:nvSpPr>
          <p:cNvPr id="7" name="Content Placeholder 6">
            <a:extLst>
              <a:ext uri="{FF2B5EF4-FFF2-40B4-BE49-F238E27FC236}">
                <a16:creationId xmlns:a16="http://schemas.microsoft.com/office/drawing/2014/main" id="{7A5C4E18-2F88-A9DF-69F4-41FACC64DCB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t>AI-Driven Cyber Attacks</a:t>
            </a:r>
          </a:p>
          <a:p>
            <a:pPr marL="0" lvl="1" indent="0">
              <a:buFont typeface="Arial" panose="020B0604020202020204" pitchFamily="34" charset="0"/>
              <a:buNone/>
            </a:pPr>
            <a:r>
              <a:rPr lang="en-US" sz="1400"/>
              <a:t>AI enables scalable, </a:t>
            </a:r>
            <a:r>
              <a:rPr lang="en-US" sz="1400" err="1"/>
              <a:t>personalised</a:t>
            </a:r>
            <a:r>
              <a:rPr lang="en-US" sz="1400"/>
              <a:t> cyber attacks like phishing using scraped personal data for higher success.</a:t>
            </a:r>
          </a:p>
          <a:p>
            <a:pPr marL="0" indent="0">
              <a:spcBef>
                <a:spcPts val="2500"/>
              </a:spcBef>
              <a:buFont typeface="Arial" panose="020B0604020202020204" pitchFamily="34" charset="0"/>
              <a:buNone/>
            </a:pPr>
            <a:r>
              <a:rPr lang="en-US" sz="1400" b="1"/>
              <a:t>Deepfake Fraud Impact</a:t>
            </a:r>
          </a:p>
          <a:p>
            <a:pPr marL="0" lvl="1" indent="0">
              <a:buFont typeface="Arial" panose="020B0604020202020204" pitchFamily="34" charset="0"/>
              <a:buNone/>
            </a:pPr>
            <a:r>
              <a:rPr lang="en-US" sz="1400"/>
              <a:t>Deepfake voice and video technology cause financial loss by impersonating trusted figures convincingly.</a:t>
            </a:r>
          </a:p>
          <a:p>
            <a:pPr marL="0" indent="0">
              <a:spcBef>
                <a:spcPts val="2500"/>
              </a:spcBef>
              <a:buFont typeface="Arial" panose="020B0604020202020204" pitchFamily="34" charset="0"/>
              <a:buNone/>
            </a:pPr>
            <a:r>
              <a:rPr lang="en-US" sz="1400" b="1"/>
              <a:t>Challenges for Policing</a:t>
            </a:r>
          </a:p>
          <a:p>
            <a:pPr marL="0" lvl="1" indent="0">
              <a:buFont typeface="Arial" panose="020B0604020202020204" pitchFamily="34" charset="0"/>
              <a:buNone/>
            </a:pPr>
            <a:r>
              <a:rPr lang="en-US" sz="1400"/>
              <a:t>AI cybercrime complicates evidence authenticity, attribution, and public trust in digital systems policing.</a:t>
            </a:r>
          </a:p>
          <a:p>
            <a:pPr marL="0" indent="0">
              <a:spcBef>
                <a:spcPts val="2500"/>
              </a:spcBef>
              <a:buFont typeface="Arial" panose="020B0604020202020204" pitchFamily="34" charset="0"/>
              <a:buNone/>
            </a:pPr>
            <a:r>
              <a:rPr lang="en-US" sz="1400" b="1"/>
              <a:t>Ethical and Strategic Concerns</a:t>
            </a:r>
          </a:p>
          <a:p>
            <a:pPr marL="0" lvl="1" indent="0">
              <a:buFont typeface="Arial" panose="020B0604020202020204" pitchFamily="34" charset="0"/>
              <a:buNone/>
            </a:pPr>
            <a:r>
              <a:rPr lang="en-US" sz="1400"/>
              <a:t>Ethical AI use in policing requires balancing predictive analytics, automation, and safeguarding innovation.</a:t>
            </a:r>
          </a:p>
        </p:txBody>
      </p:sp>
      <p:pic>
        <p:nvPicPr>
          <p:cNvPr id="8" name="Content Placeholder 7" descr="Shot of a young programmer working on his computer late at night">
            <a:extLst>
              <a:ext uri="{FF2B5EF4-FFF2-40B4-BE49-F238E27FC236}">
                <a16:creationId xmlns:a16="http://schemas.microsoft.com/office/drawing/2014/main" id="{C5FD483B-CC91-4716-800B-14F3E48EE1CF}"/>
              </a:ext>
            </a:extLst>
          </p:cNvPr>
          <p:cNvPicPr>
            <a:picLocks noGrp="1" noChangeAspect="1"/>
          </p:cNvPicPr>
          <p:nvPr>
            <p:ph type="pic" sz="quarter" idx="13"/>
          </p:nvPr>
        </p:nvPicPr>
        <p:blipFill>
          <a:blip r:embed="rId3"/>
          <a:srcRect l="19965" r="5140"/>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9DFF06F0-37F0-2EC7-0B8F-1D9CCC03A69E}"/>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40592935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D04E-89DB-9BE1-C287-D4E213FCC59A}"/>
              </a:ext>
            </a:extLst>
          </p:cNvPr>
          <p:cNvSpPr>
            <a:spLocks noGrp="1"/>
          </p:cNvSpPr>
          <p:nvPr>
            <p:ph type="title"/>
          </p:nvPr>
        </p:nvSpPr>
        <p:spPr>
          <a:xfrm>
            <a:off x="64008" y="1435608"/>
            <a:ext cx="11594592" cy="5559552"/>
          </a:xfrm>
        </p:spPr>
        <p:txBody>
          <a:bodyPr anchor="b">
            <a:normAutofit/>
          </a:bodyPr>
          <a:lstStyle/>
          <a:p>
            <a:r>
              <a:rPr lang="en-US" sz="13700"/>
              <a:t>Dark Web Ecosystems and Criminal Economies</a:t>
            </a:r>
          </a:p>
        </p:txBody>
      </p:sp>
      <p:sp>
        <p:nvSpPr>
          <p:cNvPr id="4" name="Footer Placeholder 3">
            <a:extLst>
              <a:ext uri="{FF2B5EF4-FFF2-40B4-BE49-F238E27FC236}">
                <a16:creationId xmlns:a16="http://schemas.microsoft.com/office/drawing/2014/main" id="{D44B5A5F-B5C8-B2E5-8B22-71AE386280A3}"/>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E58BF6CA-8C96-E73B-7CAD-CB54319BF0DE}"/>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775E4BF3-19A7-71C3-47EA-D36CE43E4A51}"/>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13</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E65D396A-F0AC-0D71-E1E8-9E9D862950AF}"/>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9071642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90AED-CF52-5906-D3CA-12ADC90C32A9}"/>
              </a:ext>
            </a:extLst>
          </p:cNvPr>
          <p:cNvSpPr>
            <a:spLocks noGrp="1"/>
          </p:cNvSpPr>
          <p:nvPr>
            <p:ph type="title"/>
          </p:nvPr>
        </p:nvSpPr>
        <p:spPr>
          <a:xfrm>
            <a:off x="327874" y="5197449"/>
            <a:ext cx="4244126" cy="1463040"/>
          </a:xfrm>
        </p:spPr>
        <p:txBody>
          <a:bodyPr anchor="t">
            <a:normAutofit/>
          </a:bodyPr>
          <a:lstStyle/>
          <a:p>
            <a:r>
              <a:rPr lang="en-US"/>
              <a:t>Dark Web Market Structures</a:t>
            </a:r>
          </a:p>
        </p:txBody>
      </p:sp>
      <p:sp>
        <p:nvSpPr>
          <p:cNvPr id="3" name="Footer Placeholder 2">
            <a:extLst>
              <a:ext uri="{FF2B5EF4-FFF2-40B4-BE49-F238E27FC236}">
                <a16:creationId xmlns:a16="http://schemas.microsoft.com/office/drawing/2014/main" id="{FCCD9621-79B4-ED13-98AE-791576B322AE}"/>
              </a:ext>
            </a:extLst>
          </p:cNvPr>
          <p:cNvSpPr>
            <a:spLocks noGrp="1"/>
          </p:cNvSpPr>
          <p:nvPr>
            <p:ph type="ftr" sz="quarter" idx="11"/>
          </p:nvPr>
        </p:nvSpPr>
        <p:spPr>
          <a:xfrm>
            <a:off x="317772" y="210312"/>
            <a:ext cx="2962656" cy="41148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612B3B21-EBCC-846B-5090-35BF97224FD6}"/>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9F12E684-791E-9BCF-EC9B-7950F69FCA7F}"/>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14</a:t>
            </a:fld>
            <a:endParaRPr lang="en-US"/>
          </a:p>
        </p:txBody>
      </p:sp>
      <p:pic>
        <p:nvPicPr>
          <p:cNvPr id="8" name="Content Placeholder 7" descr="Abstract network">
            <a:extLst>
              <a:ext uri="{FF2B5EF4-FFF2-40B4-BE49-F238E27FC236}">
                <a16:creationId xmlns:a16="http://schemas.microsoft.com/office/drawing/2014/main" id="{9CB19D03-9151-47F4-901E-369ABDAC0531}"/>
              </a:ext>
            </a:extLst>
          </p:cNvPr>
          <p:cNvPicPr>
            <a:picLocks noGrp="1" noChangeAspect="1"/>
          </p:cNvPicPr>
          <p:nvPr>
            <p:ph type="pic" sz="quarter" idx="13"/>
          </p:nvPr>
        </p:nvPicPr>
        <p:blipFill>
          <a:blip r:embed="rId3"/>
          <a:srcRect l="20838" r="6198" b="-3"/>
          <a:stretch>
            <a:fillRect/>
          </a:stretch>
        </p:blipFill>
        <p:spPr>
          <a:xfrm>
            <a:off x="20" y="794335"/>
            <a:ext cx="4921897" cy="4047478"/>
          </a:xfrm>
        </p:spPr>
      </p:pic>
      <p:sp>
        <p:nvSpPr>
          <p:cNvPr id="7" name="Content Placeholder 6">
            <a:extLst>
              <a:ext uri="{FF2B5EF4-FFF2-40B4-BE49-F238E27FC236}">
                <a16:creationId xmlns:a16="http://schemas.microsoft.com/office/drawing/2014/main" id="{A9BF5447-C78A-CAB9-4437-5072A279802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58384" y="1152144"/>
            <a:ext cx="6382512" cy="5340096"/>
          </a:xfrm>
        </p:spPr>
        <p:txBody>
          <a:bodyPr>
            <a:normAutofit/>
          </a:bodyPr>
          <a:lstStyle/>
          <a:p>
            <a:pPr marL="0" indent="0">
              <a:spcBef>
                <a:spcPts val="2500"/>
              </a:spcBef>
              <a:buFont typeface="Arial" panose="020B0604020202020204" pitchFamily="34" charset="0"/>
              <a:buNone/>
            </a:pPr>
            <a:r>
              <a:rPr lang="en-US" sz="1400" b="1" err="1"/>
              <a:t>Organised</a:t>
            </a:r>
            <a:r>
              <a:rPr lang="en-US" sz="1400" b="1"/>
              <a:t> Cybercriminal Marketplaces</a:t>
            </a:r>
          </a:p>
          <a:p>
            <a:pPr marL="0" lvl="1" indent="0">
              <a:buFont typeface="Arial" panose="020B0604020202020204" pitchFamily="34" charset="0"/>
              <a:buNone/>
            </a:pPr>
            <a:r>
              <a:rPr lang="en-US" sz="1400"/>
              <a:t>Dark web markets operate as interconnected ecosystems for buying and selling illicit tools, data, and access.</a:t>
            </a:r>
          </a:p>
          <a:p>
            <a:pPr marL="0" indent="0">
              <a:spcBef>
                <a:spcPts val="2500"/>
              </a:spcBef>
              <a:buFont typeface="Arial" panose="020B0604020202020204" pitchFamily="34" charset="0"/>
              <a:buNone/>
            </a:pPr>
            <a:r>
              <a:rPr lang="en-US" sz="1400" b="1" err="1"/>
              <a:t>Specialised</a:t>
            </a:r>
            <a:r>
              <a:rPr lang="en-US" sz="1400" b="1"/>
              <a:t> Roles in Cybercrime</a:t>
            </a:r>
          </a:p>
          <a:p>
            <a:pPr marL="0" lvl="1" indent="0">
              <a:buFont typeface="Arial" panose="020B0604020202020204" pitchFamily="34" charset="0"/>
              <a:buNone/>
            </a:pPr>
            <a:r>
              <a:rPr lang="en-US" sz="1400"/>
              <a:t>Roles like malware developers, access brokers, affiliates, and money launderers create efficient criminal supply chains.</a:t>
            </a:r>
          </a:p>
          <a:p>
            <a:pPr marL="0" indent="0">
              <a:spcBef>
                <a:spcPts val="2500"/>
              </a:spcBef>
              <a:buFont typeface="Arial" panose="020B0604020202020204" pitchFamily="34" charset="0"/>
              <a:buNone/>
            </a:pPr>
            <a:r>
              <a:rPr lang="en-US" sz="1400" b="1"/>
              <a:t>Cybercrime-as-a-Service Model</a:t>
            </a:r>
          </a:p>
          <a:p>
            <a:pPr marL="0" lvl="1" indent="0">
              <a:buFont typeface="Arial" panose="020B0604020202020204" pitchFamily="34" charset="0"/>
              <a:buNone/>
            </a:pPr>
            <a:r>
              <a:rPr lang="en-US" sz="1400"/>
              <a:t>Accessible crime kits enable novices to launch attacks with minimal expertise, </a:t>
            </a:r>
            <a:r>
              <a:rPr lang="en-US" sz="1400" err="1"/>
              <a:t>democratising</a:t>
            </a:r>
            <a:r>
              <a:rPr lang="en-US" sz="1400"/>
              <a:t> cybercrime.</a:t>
            </a:r>
          </a:p>
          <a:p>
            <a:pPr marL="0" indent="0">
              <a:spcBef>
                <a:spcPts val="2500"/>
              </a:spcBef>
              <a:buFont typeface="Arial" panose="020B0604020202020204" pitchFamily="34" charset="0"/>
              <a:buNone/>
            </a:pPr>
            <a:r>
              <a:rPr lang="en-US" sz="1400" b="1"/>
              <a:t>Strategic Disruption Approaches</a:t>
            </a:r>
          </a:p>
          <a:p>
            <a:pPr marL="0" lvl="1" indent="0">
              <a:buFont typeface="Arial" panose="020B0604020202020204" pitchFamily="34" charset="0"/>
              <a:buNone/>
            </a:pPr>
            <a:r>
              <a:rPr lang="en-US" sz="1400"/>
              <a:t>Targeting infrastructure and tracing cryptocurrency are effective strategies in disrupting dark web crime networks.</a:t>
            </a:r>
          </a:p>
        </p:txBody>
      </p:sp>
      <p:pic>
        <p:nvPicPr>
          <p:cNvPr id="9" name="Picture 8" descr="A blue background with white text&#10;&#10;AI-generated content may be incorrect.">
            <a:extLst>
              <a:ext uri="{FF2B5EF4-FFF2-40B4-BE49-F238E27FC236}">
                <a16:creationId xmlns:a16="http://schemas.microsoft.com/office/drawing/2014/main" id="{C174DEC1-7737-078F-02EE-70BAF3E182C3}"/>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30010216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CB7B-98E1-34CB-E0A6-9360529DE757}"/>
              </a:ext>
            </a:extLst>
          </p:cNvPr>
          <p:cNvSpPr>
            <a:spLocks noGrp="1"/>
          </p:cNvSpPr>
          <p:nvPr>
            <p:ph type="title"/>
          </p:nvPr>
        </p:nvSpPr>
        <p:spPr>
          <a:xfrm>
            <a:off x="320558" y="612648"/>
            <a:ext cx="7015483" cy="1033272"/>
          </a:xfrm>
        </p:spPr>
        <p:txBody>
          <a:bodyPr anchor="b">
            <a:normAutofit/>
          </a:bodyPr>
          <a:lstStyle/>
          <a:p>
            <a:r>
              <a:rPr lang="en-US"/>
              <a:t>Understanding the Ransomware Crime Script</a:t>
            </a:r>
          </a:p>
        </p:txBody>
      </p:sp>
      <p:sp>
        <p:nvSpPr>
          <p:cNvPr id="3" name="Footer Placeholder 2">
            <a:extLst>
              <a:ext uri="{FF2B5EF4-FFF2-40B4-BE49-F238E27FC236}">
                <a16:creationId xmlns:a16="http://schemas.microsoft.com/office/drawing/2014/main" id="{747C3500-4DAA-E2BC-30B8-B87EFA7AA2A5}"/>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0B386A98-B885-6476-41B6-C247FCE40E9F}"/>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CD41DA24-E3FC-1443-07DB-9E7537F84218}"/>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15</a:t>
            </a:fld>
            <a:endParaRPr lang="en-US"/>
          </a:p>
        </p:txBody>
      </p:sp>
      <p:sp>
        <p:nvSpPr>
          <p:cNvPr id="7" name="Content Placeholder 6">
            <a:extLst>
              <a:ext uri="{FF2B5EF4-FFF2-40B4-BE49-F238E27FC236}">
                <a16:creationId xmlns:a16="http://schemas.microsoft.com/office/drawing/2014/main" id="{26178A7F-F502-9FDC-3BD2-43B016A318E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1400" b="1"/>
              <a:t>Target Identification</a:t>
            </a:r>
          </a:p>
          <a:p>
            <a:pPr marL="0" lvl="1" indent="0">
              <a:buFont typeface="Arial" panose="020B0604020202020204" pitchFamily="34" charset="0"/>
              <a:buNone/>
            </a:pPr>
            <a:r>
              <a:rPr lang="en-US" sz="1400"/>
              <a:t>Offenders locate vulnerable </a:t>
            </a:r>
            <a:r>
              <a:rPr lang="en-US" sz="1400" err="1"/>
              <a:t>organisations</a:t>
            </a:r>
            <a:r>
              <a:rPr lang="en-US" sz="1400"/>
              <a:t> using tools like Shodan and vulnerability scanners to find unpatched systems.</a:t>
            </a:r>
          </a:p>
          <a:p>
            <a:pPr marL="0" indent="0">
              <a:spcBef>
                <a:spcPts val="2500"/>
              </a:spcBef>
              <a:buFont typeface="Arial" panose="020B0604020202020204" pitchFamily="34" charset="0"/>
              <a:buNone/>
            </a:pPr>
            <a:r>
              <a:rPr lang="en-US" sz="1400" b="1"/>
              <a:t>Initial Access Methods</a:t>
            </a:r>
          </a:p>
          <a:p>
            <a:pPr marL="0" lvl="1" indent="0">
              <a:buFont typeface="Arial" panose="020B0604020202020204" pitchFamily="34" charset="0"/>
              <a:buNone/>
            </a:pPr>
            <a:r>
              <a:rPr lang="en-US" sz="1400"/>
              <a:t>Attackers gain access via phishing, credential theft, RDP exploitation, or exploiting software vulnerabilities.</a:t>
            </a:r>
          </a:p>
          <a:p>
            <a:pPr marL="0" indent="0">
              <a:spcBef>
                <a:spcPts val="2500"/>
              </a:spcBef>
              <a:buFont typeface="Arial" panose="020B0604020202020204" pitchFamily="34" charset="0"/>
              <a:buNone/>
            </a:pPr>
            <a:r>
              <a:rPr lang="en-US" sz="1400" b="1"/>
              <a:t>Persistence and Lateral Movement</a:t>
            </a:r>
          </a:p>
          <a:p>
            <a:pPr marL="0" lvl="1" indent="0">
              <a:buFont typeface="Arial" panose="020B0604020202020204" pitchFamily="34" charset="0"/>
              <a:buNone/>
            </a:pPr>
            <a:r>
              <a:rPr lang="en-US" sz="1400"/>
              <a:t>Attackers escalate privileges and move laterally to avoid detection and extend network control.</a:t>
            </a:r>
          </a:p>
          <a:p>
            <a:pPr marL="0" indent="0">
              <a:spcBef>
                <a:spcPts val="2500"/>
              </a:spcBef>
              <a:buFont typeface="Arial" panose="020B0604020202020204" pitchFamily="34" charset="0"/>
              <a:buNone/>
            </a:pPr>
            <a:r>
              <a:rPr lang="en-US" sz="1400" b="1"/>
              <a:t>Data Exfiltration and Extortion</a:t>
            </a:r>
          </a:p>
          <a:p>
            <a:pPr marL="0" lvl="1" indent="0">
              <a:buFont typeface="Arial" panose="020B0604020202020204" pitchFamily="34" charset="0"/>
              <a:buNone/>
            </a:pPr>
            <a:r>
              <a:rPr lang="en-US" sz="1400"/>
              <a:t>Stolen data is exfiltrated for double extortion or sold on dark web leak sites.</a:t>
            </a:r>
          </a:p>
        </p:txBody>
      </p:sp>
      <p:pic>
        <p:nvPicPr>
          <p:cNvPr id="8" name="Content Placeholder 7" descr="Download files digital concept">
            <a:extLst>
              <a:ext uri="{FF2B5EF4-FFF2-40B4-BE49-F238E27FC236}">
                <a16:creationId xmlns:a16="http://schemas.microsoft.com/office/drawing/2014/main" id="{D10CD40A-2584-4A1A-9020-0A3F149F34B3}"/>
              </a:ext>
            </a:extLst>
          </p:cNvPr>
          <p:cNvPicPr>
            <a:picLocks noGrp="1" noChangeAspect="1"/>
          </p:cNvPicPr>
          <p:nvPr>
            <p:ph type="pic" sz="quarter" idx="13"/>
          </p:nvPr>
        </p:nvPicPr>
        <p:blipFill>
          <a:blip r:embed="rId3"/>
          <a:srcRect l="25865" r="25828"/>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8050D8B5-2C01-3A16-11ED-290E3FE6FF62}"/>
              </a:ext>
            </a:extLst>
          </p:cNvPr>
          <p:cNvPicPr>
            <a:picLocks noChangeAspect="1"/>
          </p:cNvPicPr>
          <p:nvPr/>
        </p:nvPicPr>
        <p:blipFill>
          <a:blip r:embed="rId4"/>
          <a:stretch>
            <a:fillRect/>
          </a:stretch>
        </p:blipFill>
        <p:spPr>
          <a:xfrm>
            <a:off x="3175" y="-2564"/>
            <a:ext cx="1792817" cy="630360"/>
          </a:xfrm>
          <a:prstGeom prst="rect">
            <a:avLst/>
          </a:prstGeom>
        </p:spPr>
      </p:pic>
    </p:spTree>
    <p:extLst>
      <p:ext uri="{BB962C8B-B14F-4D97-AF65-F5344CB8AC3E}">
        <p14:creationId xmlns:p14="http://schemas.microsoft.com/office/powerpoint/2010/main" val="6281762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C83C-6302-14AE-1875-F749CC1E8976}"/>
              </a:ext>
            </a:extLst>
          </p:cNvPr>
          <p:cNvSpPr>
            <a:spLocks noGrp="1"/>
          </p:cNvSpPr>
          <p:nvPr>
            <p:ph type="title"/>
          </p:nvPr>
        </p:nvSpPr>
        <p:spPr>
          <a:xfrm>
            <a:off x="64008" y="1435608"/>
            <a:ext cx="11594592" cy="5559552"/>
          </a:xfrm>
        </p:spPr>
        <p:txBody>
          <a:bodyPr anchor="b">
            <a:normAutofit/>
          </a:bodyPr>
          <a:lstStyle/>
          <a:p>
            <a:r>
              <a:rPr lang="en-US"/>
              <a:t>Case Studies and Real-world Impacts</a:t>
            </a:r>
          </a:p>
        </p:txBody>
      </p:sp>
      <p:sp>
        <p:nvSpPr>
          <p:cNvPr id="4" name="Footer Placeholder 3">
            <a:extLst>
              <a:ext uri="{FF2B5EF4-FFF2-40B4-BE49-F238E27FC236}">
                <a16:creationId xmlns:a16="http://schemas.microsoft.com/office/drawing/2014/main" id="{69380A3D-8C6A-28F1-31F3-87ED33DD8EB7}"/>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3DD5716A-3696-50A0-9B00-7E8E6CD1442E}"/>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60E5413D-AB1C-2DA6-B390-C6D129279927}"/>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16</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B53BB296-34EB-BDF4-A683-D49D3B5CB7EC}"/>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36388617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25683-2211-116A-F338-7913ED3DFF69}"/>
              </a:ext>
            </a:extLst>
          </p:cNvPr>
          <p:cNvSpPr>
            <a:spLocks noGrp="1"/>
          </p:cNvSpPr>
          <p:nvPr>
            <p:ph type="title"/>
          </p:nvPr>
        </p:nvSpPr>
        <p:spPr>
          <a:xfrm>
            <a:off x="320558" y="612648"/>
            <a:ext cx="7015483" cy="1033272"/>
          </a:xfrm>
        </p:spPr>
        <p:txBody>
          <a:bodyPr anchor="b">
            <a:normAutofit/>
          </a:bodyPr>
          <a:lstStyle/>
          <a:p>
            <a:r>
              <a:rPr lang="en-US"/>
              <a:t>Major UK and International Incidents</a:t>
            </a:r>
          </a:p>
        </p:txBody>
      </p:sp>
      <p:sp>
        <p:nvSpPr>
          <p:cNvPr id="3" name="Footer Placeholder 2">
            <a:extLst>
              <a:ext uri="{FF2B5EF4-FFF2-40B4-BE49-F238E27FC236}">
                <a16:creationId xmlns:a16="http://schemas.microsoft.com/office/drawing/2014/main" id="{4EF6B8F8-1D59-76AD-ED94-C39AAFD13C60}"/>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B989282E-A45D-6466-1A44-DB532A4D571A}"/>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33A36D5B-6F1E-58DF-2572-F737FC2F6EB9}"/>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17</a:t>
            </a:fld>
            <a:endParaRPr lang="en-US"/>
          </a:p>
        </p:txBody>
      </p:sp>
      <p:sp>
        <p:nvSpPr>
          <p:cNvPr id="7" name="Content Placeholder 6">
            <a:extLst>
              <a:ext uri="{FF2B5EF4-FFF2-40B4-BE49-F238E27FC236}">
                <a16:creationId xmlns:a16="http://schemas.microsoft.com/office/drawing/2014/main" id="{A787306E-2CF2-2F9F-23E8-4744CA214BA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1400" b="1" err="1"/>
              <a:t>LockBit</a:t>
            </a:r>
            <a:r>
              <a:rPr lang="en-US" sz="1400" b="1"/>
              <a:t> Ransomware Disruption</a:t>
            </a:r>
          </a:p>
          <a:p>
            <a:pPr marL="0" lvl="1" indent="0">
              <a:buFont typeface="Arial" panose="020B0604020202020204" pitchFamily="34" charset="0"/>
              <a:buNone/>
            </a:pPr>
            <a:r>
              <a:rPr lang="en-US" sz="1400"/>
              <a:t>The </a:t>
            </a:r>
            <a:r>
              <a:rPr lang="en-US" sz="1400" err="1"/>
              <a:t>LockBit</a:t>
            </a:r>
            <a:r>
              <a:rPr lang="en-US" sz="1400"/>
              <a:t> ransomware group’s complex business model was disrupted by NCA-led Operation Cronos.</a:t>
            </a:r>
          </a:p>
          <a:p>
            <a:pPr marL="0" indent="0">
              <a:spcBef>
                <a:spcPts val="2500"/>
              </a:spcBef>
              <a:buFont typeface="Arial" panose="020B0604020202020204" pitchFamily="34" charset="0"/>
              <a:buNone/>
            </a:pPr>
            <a:r>
              <a:rPr lang="en-US" sz="1400" b="1"/>
              <a:t>NHS WannaCry Impact</a:t>
            </a:r>
          </a:p>
          <a:p>
            <a:pPr marL="0" lvl="1" indent="0">
              <a:buFont typeface="Arial" panose="020B0604020202020204" pitchFamily="34" charset="0"/>
              <a:buNone/>
            </a:pPr>
            <a:r>
              <a:rPr lang="en-US" sz="1400"/>
              <a:t>The WannaCry attack on NHS caused cancellation of thousands of appointments, showing critical infrastructure risks.</a:t>
            </a:r>
          </a:p>
          <a:p>
            <a:pPr marL="0" indent="0">
              <a:spcBef>
                <a:spcPts val="2500"/>
              </a:spcBef>
              <a:buFont typeface="Arial" panose="020B0604020202020204" pitchFamily="34" charset="0"/>
              <a:buNone/>
            </a:pPr>
            <a:r>
              <a:rPr lang="en-US" sz="1400" b="1"/>
              <a:t>TalkTalk Data Breach</a:t>
            </a:r>
          </a:p>
          <a:p>
            <a:pPr marL="0" lvl="1" indent="0">
              <a:buFont typeface="Arial" panose="020B0604020202020204" pitchFamily="34" charset="0"/>
              <a:buNone/>
            </a:pPr>
            <a:r>
              <a:rPr lang="en-US" sz="1400"/>
              <a:t>TalkTalk breach affected over 157,000 customers, highlighting the need for cybersecurity governance and compliance.</a:t>
            </a:r>
          </a:p>
          <a:p>
            <a:pPr marL="0" indent="0">
              <a:spcBef>
                <a:spcPts val="2500"/>
              </a:spcBef>
              <a:buFont typeface="Arial" panose="020B0604020202020204" pitchFamily="34" charset="0"/>
              <a:buNone/>
            </a:pPr>
            <a:r>
              <a:rPr lang="en-US" sz="1400" b="1"/>
              <a:t>International Cyber Operations</a:t>
            </a:r>
          </a:p>
          <a:p>
            <a:pPr marL="0" lvl="1" indent="0">
              <a:buFont typeface="Arial" panose="020B0604020202020204" pitchFamily="34" charset="0"/>
              <a:buNone/>
            </a:pPr>
            <a:r>
              <a:rPr lang="en-US" sz="1400"/>
              <a:t>Operations like Colonial Pipeline attack and Genesis Market takedown show global impact and coordinated law enforcement.</a:t>
            </a:r>
          </a:p>
        </p:txBody>
      </p:sp>
      <p:pic>
        <p:nvPicPr>
          <p:cNvPr id="8" name="Content Placeholder 7" descr="Personal Cyber  People Security 3d background">
            <a:extLst>
              <a:ext uri="{FF2B5EF4-FFF2-40B4-BE49-F238E27FC236}">
                <a16:creationId xmlns:a16="http://schemas.microsoft.com/office/drawing/2014/main" id="{26D26D6B-2A31-464E-94BB-5D310146282D}"/>
              </a:ext>
            </a:extLst>
          </p:cNvPr>
          <p:cNvPicPr>
            <a:picLocks noGrp="1" noChangeAspect="1"/>
          </p:cNvPicPr>
          <p:nvPr>
            <p:ph type="pic" sz="quarter" idx="13"/>
          </p:nvPr>
        </p:nvPicPr>
        <p:blipFill>
          <a:blip r:embed="rId3"/>
          <a:srcRect l="32394" r="19299"/>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AC6DAD0D-E678-184B-B1F1-EE308BAEBF10}"/>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23626087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62FF6-5301-3811-8628-FD801994AF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079405-C236-09D8-7587-C06159A97AA3}"/>
              </a:ext>
            </a:extLst>
          </p:cNvPr>
          <p:cNvSpPr>
            <a:spLocks noGrp="1"/>
          </p:cNvSpPr>
          <p:nvPr>
            <p:ph type="title"/>
          </p:nvPr>
        </p:nvSpPr>
        <p:spPr>
          <a:xfrm>
            <a:off x="320558" y="612648"/>
            <a:ext cx="7015483" cy="1033272"/>
          </a:xfrm>
        </p:spPr>
        <p:txBody>
          <a:bodyPr anchor="b">
            <a:normAutofit/>
          </a:bodyPr>
          <a:lstStyle/>
          <a:p>
            <a:r>
              <a:rPr lang="en-US"/>
              <a:t>Major UK and International Incidents</a:t>
            </a:r>
          </a:p>
        </p:txBody>
      </p:sp>
      <p:sp>
        <p:nvSpPr>
          <p:cNvPr id="3" name="Footer Placeholder 2">
            <a:extLst>
              <a:ext uri="{FF2B5EF4-FFF2-40B4-BE49-F238E27FC236}">
                <a16:creationId xmlns:a16="http://schemas.microsoft.com/office/drawing/2014/main" id="{2EDE596B-DFE9-B878-EB03-3A86B715FEE6}"/>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00FB34A3-32F1-DEF2-6987-B519ACB8E72F}"/>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DFD32C3D-571F-2FB5-846E-77EA27BE3F3F}"/>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18</a:t>
            </a:fld>
            <a:endParaRPr lang="en-US"/>
          </a:p>
        </p:txBody>
      </p:sp>
      <p:sp>
        <p:nvSpPr>
          <p:cNvPr id="7" name="Content Placeholder 6">
            <a:extLst>
              <a:ext uri="{FF2B5EF4-FFF2-40B4-BE49-F238E27FC236}">
                <a16:creationId xmlns:a16="http://schemas.microsoft.com/office/drawing/2014/main" id="{28841CD6-9FED-1346-15C5-99C305208FE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endParaRPr lang="en-US" sz="1400" b="1"/>
          </a:p>
          <a:p>
            <a:pPr marL="0" indent="0">
              <a:spcBef>
                <a:spcPts val="2500"/>
              </a:spcBef>
              <a:buFont typeface="Arial" panose="020B0604020202020204" pitchFamily="34" charset="0"/>
              <a:buNone/>
            </a:pPr>
            <a:r>
              <a:rPr lang="en-US" sz="1400" b="1"/>
              <a:t>London Councils 2025</a:t>
            </a:r>
          </a:p>
          <a:p>
            <a:pPr marL="0" lvl="1" indent="0">
              <a:buFont typeface="Arial" panose="020B0604020202020204" pitchFamily="34" charset="0"/>
              <a:buNone/>
            </a:pPr>
            <a:r>
              <a:rPr lang="en-US" sz="1400"/>
              <a:t>Ransomware attack across 3 London boroughs</a:t>
            </a:r>
          </a:p>
          <a:p>
            <a:pPr marL="0" indent="0">
              <a:spcBef>
                <a:spcPts val="2500"/>
              </a:spcBef>
              <a:buFont typeface="Arial" panose="020B0604020202020204" pitchFamily="34" charset="0"/>
              <a:buNone/>
            </a:pPr>
            <a:r>
              <a:rPr lang="en-US" sz="1400" b="1"/>
              <a:t>Marks &amp; Spencer 2025</a:t>
            </a:r>
          </a:p>
          <a:p>
            <a:pPr marL="0" lvl="1" indent="0">
              <a:buFont typeface="Arial" panose="020B0604020202020204" pitchFamily="34" charset="0"/>
              <a:buNone/>
            </a:pPr>
            <a:r>
              <a:rPr lang="en-US" sz="1400"/>
              <a:t>‘Vishing attack’ Third party IT Contactor – supply chain vulnerability .</a:t>
            </a:r>
          </a:p>
          <a:p>
            <a:pPr marL="0" indent="0">
              <a:spcBef>
                <a:spcPts val="2500"/>
              </a:spcBef>
              <a:buFont typeface="Arial" panose="020B0604020202020204" pitchFamily="34" charset="0"/>
              <a:buNone/>
            </a:pPr>
            <a:r>
              <a:rPr lang="en-US" sz="1400" b="1"/>
              <a:t>Jaguar </a:t>
            </a:r>
            <a:r>
              <a:rPr lang="en-US" sz="1400" b="1" err="1"/>
              <a:t>LandRover</a:t>
            </a:r>
            <a:r>
              <a:rPr lang="en-US" sz="1400" b="1"/>
              <a:t> 2025</a:t>
            </a:r>
          </a:p>
          <a:p>
            <a:pPr marL="0" lvl="1" indent="0">
              <a:buFont typeface="Arial" panose="020B0604020202020204" pitchFamily="34" charset="0"/>
              <a:buNone/>
            </a:pPr>
            <a:r>
              <a:rPr lang="en-US" sz="1400"/>
              <a:t>‘Vishing attack’ tricked helpdesk staff into providing password data.</a:t>
            </a:r>
          </a:p>
        </p:txBody>
      </p:sp>
      <p:pic>
        <p:nvPicPr>
          <p:cNvPr id="9" name="Picture 8" descr="A blue background with white text&#10;&#10;AI-generated content may be incorrect.">
            <a:extLst>
              <a:ext uri="{FF2B5EF4-FFF2-40B4-BE49-F238E27FC236}">
                <a16:creationId xmlns:a16="http://schemas.microsoft.com/office/drawing/2014/main" id="{E6EF8575-543A-0067-0BBA-DA4447FADB42}"/>
              </a:ext>
            </a:extLst>
          </p:cNvPr>
          <p:cNvPicPr>
            <a:picLocks noChangeAspect="1"/>
          </p:cNvPicPr>
          <p:nvPr/>
        </p:nvPicPr>
        <p:blipFill>
          <a:blip r:embed="rId3"/>
          <a:stretch>
            <a:fillRect/>
          </a:stretch>
        </p:blipFill>
        <p:spPr>
          <a:xfrm>
            <a:off x="3175" y="-2564"/>
            <a:ext cx="2025650" cy="757360"/>
          </a:xfrm>
          <a:prstGeom prst="rect">
            <a:avLst/>
          </a:prstGeom>
        </p:spPr>
      </p:pic>
      <p:pic>
        <p:nvPicPr>
          <p:cNvPr id="1028" name="Picture 4" descr="A digital stock market graph">
            <a:extLst>
              <a:ext uri="{FF2B5EF4-FFF2-40B4-BE49-F238E27FC236}">
                <a16:creationId xmlns:a16="http://schemas.microsoft.com/office/drawing/2014/main" id="{1E1A5A78-86F8-9B92-B054-A245B2372BAE}"/>
              </a:ext>
            </a:extLst>
          </p:cNvPr>
          <p:cNvPicPr>
            <a:picLocks noGrp="1" noChangeAspect="1" noChangeArrowheads="1"/>
          </p:cNvPicPr>
          <p:nvPr>
            <p:ph type="pic" sz="quarter" idx="13"/>
          </p:nvPr>
        </p:nvPicPr>
        <p:blipFill>
          <a:blip r:embed="rId4">
            <a:extLst>
              <a:ext uri="{28A0092B-C50C-407E-A947-70E740481C1C}">
                <a14:useLocalDpi xmlns:a14="http://schemas.microsoft.com/office/drawing/2010/main" val="0"/>
              </a:ext>
            </a:extLst>
          </a:blip>
          <a:srcRect l="22054" r="2205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32594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3" end="3"/>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5" end="5"/>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04AA-9EA8-7802-5E08-57D5534A8E41}"/>
              </a:ext>
            </a:extLst>
          </p:cNvPr>
          <p:cNvSpPr>
            <a:spLocks noGrp="1"/>
          </p:cNvSpPr>
          <p:nvPr>
            <p:ph type="title"/>
          </p:nvPr>
        </p:nvSpPr>
        <p:spPr/>
        <p:txBody>
          <a:bodyPr/>
          <a:lstStyle/>
          <a:p>
            <a:r>
              <a:rPr lang="en-GB" dirty="0"/>
              <a:t>Break</a:t>
            </a:r>
          </a:p>
        </p:txBody>
      </p:sp>
      <p:sp>
        <p:nvSpPr>
          <p:cNvPr id="3" name="Footer Placeholder 2">
            <a:extLst>
              <a:ext uri="{FF2B5EF4-FFF2-40B4-BE49-F238E27FC236}">
                <a16:creationId xmlns:a16="http://schemas.microsoft.com/office/drawing/2014/main" id="{6B96CBED-10EE-49A1-7907-FD73C290C3DE}"/>
              </a:ext>
            </a:extLst>
          </p:cNvPr>
          <p:cNvSpPr>
            <a:spLocks noGrp="1"/>
          </p:cNvSpPr>
          <p:nvPr>
            <p:ph type="ftr" sz="quarter" idx="15"/>
          </p:nvPr>
        </p:nvSpPr>
        <p:spPr/>
        <p:txBody>
          <a:bodyPr/>
          <a:lstStyle/>
          <a:p>
            <a:r>
              <a:rPr lang="en-US"/>
              <a:t>Footer Text</a:t>
            </a:r>
          </a:p>
        </p:txBody>
      </p:sp>
      <p:sp>
        <p:nvSpPr>
          <p:cNvPr id="4" name="Date Placeholder 3">
            <a:extLst>
              <a:ext uri="{FF2B5EF4-FFF2-40B4-BE49-F238E27FC236}">
                <a16:creationId xmlns:a16="http://schemas.microsoft.com/office/drawing/2014/main" id="{92F26324-D869-2F4C-94F8-EA4D9D09DCCD}"/>
              </a:ext>
            </a:extLst>
          </p:cNvPr>
          <p:cNvSpPr>
            <a:spLocks noGrp="1"/>
          </p:cNvSpPr>
          <p:nvPr>
            <p:ph type="dt" sz="half" idx="14"/>
          </p:nvPr>
        </p:nvSpPr>
        <p:spPr/>
        <p:txBody>
          <a:bodyPr/>
          <a:lstStyle/>
          <a:p>
            <a:fld id="{28E8FF4C-7F6A-4962-9270-F797B8959287}" type="datetime1">
              <a:rPr lang="en-US" smtClean="0"/>
              <a:t>3/11/2026</a:t>
            </a:fld>
            <a:endParaRPr lang="en-US"/>
          </a:p>
        </p:txBody>
      </p:sp>
      <p:sp>
        <p:nvSpPr>
          <p:cNvPr id="5" name="Slide Number Placeholder 4">
            <a:extLst>
              <a:ext uri="{FF2B5EF4-FFF2-40B4-BE49-F238E27FC236}">
                <a16:creationId xmlns:a16="http://schemas.microsoft.com/office/drawing/2014/main" id="{00A0DE0F-4D58-8EAA-2B77-29047B7D624D}"/>
              </a:ext>
            </a:extLst>
          </p:cNvPr>
          <p:cNvSpPr>
            <a:spLocks noGrp="1"/>
          </p:cNvSpPr>
          <p:nvPr>
            <p:ph type="sldNum" sz="quarter" idx="16"/>
          </p:nvPr>
        </p:nvSpPr>
        <p:spPr/>
        <p:txBody>
          <a:bodyPr/>
          <a:lstStyle/>
          <a:p>
            <a:fld id="{753D0FD4-819D-4187-8797-C35567B41C78}" type="slidenum">
              <a:rPr lang="en-US" smtClean="0"/>
              <a:t>19</a:t>
            </a:fld>
            <a:endParaRPr lang="en-US"/>
          </a:p>
        </p:txBody>
      </p:sp>
      <p:sp>
        <p:nvSpPr>
          <p:cNvPr id="6" name="Content Placeholder 5">
            <a:extLst>
              <a:ext uri="{FF2B5EF4-FFF2-40B4-BE49-F238E27FC236}">
                <a16:creationId xmlns:a16="http://schemas.microsoft.com/office/drawing/2014/main" id="{B9577499-F9AC-417C-C090-46B4553BB6E1}"/>
              </a:ext>
            </a:extLst>
          </p:cNvPr>
          <p:cNvSpPr>
            <a:spLocks noGrp="1"/>
          </p:cNvSpPr>
          <p:nvPr>
            <p:ph idx="1"/>
          </p:nvPr>
        </p:nvSpPr>
        <p:spPr/>
        <p:txBody>
          <a:bodyPr/>
          <a:lstStyle/>
          <a:p>
            <a:endParaRPr lang="en-GB"/>
          </a:p>
        </p:txBody>
      </p:sp>
      <p:sp>
        <p:nvSpPr>
          <p:cNvPr id="7" name="Picture Placeholder 6">
            <a:extLst>
              <a:ext uri="{FF2B5EF4-FFF2-40B4-BE49-F238E27FC236}">
                <a16:creationId xmlns:a16="http://schemas.microsoft.com/office/drawing/2014/main" id="{439CE40C-023A-D58B-C86B-09583D057DDA}"/>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26084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640B2-08EF-8E10-2760-FBB8587E828F}"/>
              </a:ext>
            </a:extLst>
          </p:cNvPr>
          <p:cNvSpPr>
            <a:spLocks noGrp="1"/>
          </p:cNvSpPr>
          <p:nvPr>
            <p:ph type="title"/>
          </p:nvPr>
        </p:nvSpPr>
        <p:spPr>
          <a:xfrm>
            <a:off x="64008" y="1435608"/>
            <a:ext cx="11594592" cy="5559552"/>
          </a:xfrm>
        </p:spPr>
        <p:txBody>
          <a:bodyPr anchor="b">
            <a:normAutofit/>
          </a:bodyPr>
          <a:lstStyle/>
          <a:p>
            <a:r>
              <a:rPr lang="en-US" sz="13700"/>
              <a:t>Policing Challenges and Organisational Constraints</a:t>
            </a:r>
          </a:p>
        </p:txBody>
      </p:sp>
      <p:sp>
        <p:nvSpPr>
          <p:cNvPr id="4" name="Footer Placeholder 3">
            <a:extLst>
              <a:ext uri="{FF2B5EF4-FFF2-40B4-BE49-F238E27FC236}">
                <a16:creationId xmlns:a16="http://schemas.microsoft.com/office/drawing/2014/main" id="{315775B4-AE2A-482A-6225-21B5CBD860C2}"/>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E6563404-A441-24D9-18EC-E3DF0FE1C61C}"/>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7FC6D771-3C5E-FEF0-9324-1B0DDD65627D}"/>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20</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DEF6C1E0-0010-EDA4-DC04-DA3BD2D46E44}"/>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35182149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0C9BA-252D-1D49-5244-DDDBCF84F3DD}"/>
              </a:ext>
            </a:extLst>
          </p:cNvPr>
          <p:cNvSpPr>
            <a:spLocks noGrp="1"/>
          </p:cNvSpPr>
          <p:nvPr>
            <p:ph type="title"/>
          </p:nvPr>
        </p:nvSpPr>
        <p:spPr/>
        <p:txBody>
          <a:bodyPr/>
          <a:lstStyle/>
          <a:p>
            <a:r>
              <a:rPr lang="en-GB" dirty="0"/>
              <a:t>Group discussion</a:t>
            </a:r>
          </a:p>
        </p:txBody>
      </p:sp>
      <p:sp>
        <p:nvSpPr>
          <p:cNvPr id="3" name="Picture Placeholder 2">
            <a:extLst>
              <a:ext uri="{FF2B5EF4-FFF2-40B4-BE49-F238E27FC236}">
                <a16:creationId xmlns:a16="http://schemas.microsoft.com/office/drawing/2014/main" id="{2394BFFE-9DF5-AE46-1820-D7AD50F3B89C}"/>
              </a:ext>
            </a:extLst>
          </p:cNvPr>
          <p:cNvSpPr>
            <a:spLocks noGrp="1"/>
          </p:cNvSpPr>
          <p:nvPr>
            <p:ph type="pic" sz="quarter" idx="13"/>
          </p:nvPr>
        </p:nvSpPr>
        <p:spPr/>
        <p:txBody>
          <a:bodyPr/>
          <a:lstStyle/>
          <a:p>
            <a:endParaRPr lang="en-GB"/>
          </a:p>
        </p:txBody>
      </p:sp>
      <p:sp>
        <p:nvSpPr>
          <p:cNvPr id="4" name="Footer Placeholder 3">
            <a:extLst>
              <a:ext uri="{FF2B5EF4-FFF2-40B4-BE49-F238E27FC236}">
                <a16:creationId xmlns:a16="http://schemas.microsoft.com/office/drawing/2014/main" id="{31955771-636C-07D5-0046-C3867C273BC6}"/>
              </a:ext>
            </a:extLst>
          </p:cNvPr>
          <p:cNvSpPr>
            <a:spLocks noGrp="1"/>
          </p:cNvSpPr>
          <p:nvPr>
            <p:ph type="ftr" sz="quarter" idx="15"/>
          </p:nvPr>
        </p:nvSpPr>
        <p:spPr/>
        <p:txBody>
          <a:bodyPr/>
          <a:lstStyle/>
          <a:p>
            <a:r>
              <a:rPr lang="en-US"/>
              <a:t>Footer Text</a:t>
            </a:r>
          </a:p>
        </p:txBody>
      </p:sp>
      <p:sp>
        <p:nvSpPr>
          <p:cNvPr id="5" name="Date Placeholder 4">
            <a:extLst>
              <a:ext uri="{FF2B5EF4-FFF2-40B4-BE49-F238E27FC236}">
                <a16:creationId xmlns:a16="http://schemas.microsoft.com/office/drawing/2014/main" id="{0B456EC7-7322-0C0D-10CF-C7295D0FC714}"/>
              </a:ext>
            </a:extLst>
          </p:cNvPr>
          <p:cNvSpPr>
            <a:spLocks noGrp="1"/>
          </p:cNvSpPr>
          <p:nvPr>
            <p:ph type="dt" sz="half" idx="14"/>
          </p:nvPr>
        </p:nvSpPr>
        <p:spPr/>
        <p:txBody>
          <a:bodyPr/>
          <a:lstStyle/>
          <a:p>
            <a:fld id="{5824A7B9-17B9-4425-9158-739F678A55EB}" type="datetime1">
              <a:rPr lang="en-US" smtClean="0"/>
              <a:t>3/11/2026</a:t>
            </a:fld>
            <a:endParaRPr lang="en-US"/>
          </a:p>
        </p:txBody>
      </p:sp>
      <p:sp>
        <p:nvSpPr>
          <p:cNvPr id="6" name="Slide Number Placeholder 5">
            <a:extLst>
              <a:ext uri="{FF2B5EF4-FFF2-40B4-BE49-F238E27FC236}">
                <a16:creationId xmlns:a16="http://schemas.microsoft.com/office/drawing/2014/main" id="{D7806C08-E9FE-8862-4E00-177FD360C014}"/>
              </a:ext>
            </a:extLst>
          </p:cNvPr>
          <p:cNvSpPr>
            <a:spLocks noGrp="1"/>
          </p:cNvSpPr>
          <p:nvPr>
            <p:ph type="sldNum" sz="quarter" idx="16"/>
          </p:nvPr>
        </p:nvSpPr>
        <p:spPr/>
        <p:txBody>
          <a:bodyPr/>
          <a:lstStyle/>
          <a:p>
            <a:fld id="{753D0FD4-819D-4187-8797-C35567B41C78}" type="slidenum">
              <a:rPr lang="en-US" smtClean="0"/>
              <a:t>21</a:t>
            </a:fld>
            <a:endParaRPr lang="en-US"/>
          </a:p>
        </p:txBody>
      </p:sp>
      <p:sp>
        <p:nvSpPr>
          <p:cNvPr id="7" name="Content Placeholder 6">
            <a:extLst>
              <a:ext uri="{FF2B5EF4-FFF2-40B4-BE49-F238E27FC236}">
                <a16:creationId xmlns:a16="http://schemas.microsoft.com/office/drawing/2014/main" id="{8955EE90-38A6-11E8-E1A5-476382D7A777}"/>
              </a:ext>
            </a:extLst>
          </p:cNvPr>
          <p:cNvSpPr>
            <a:spLocks noGrp="1"/>
          </p:cNvSpPr>
          <p:nvPr>
            <p:ph idx="1"/>
          </p:nvPr>
        </p:nvSpPr>
        <p:spPr/>
        <p:txBody>
          <a:bodyPr vert="horz" lIns="91440" tIns="45720" rIns="91440" bIns="45720" rtlCol="0" anchor="t">
            <a:normAutofit/>
          </a:bodyPr>
          <a:lstStyle/>
          <a:p>
            <a:r>
              <a:rPr lang="en-GB" dirty="0"/>
              <a:t>Business Continuity – how would your team, dept, force manage if they were a victim of a ransomware attack and lost access to key systems.</a:t>
            </a:r>
          </a:p>
        </p:txBody>
      </p:sp>
    </p:spTree>
    <p:extLst>
      <p:ext uri="{BB962C8B-B14F-4D97-AF65-F5344CB8AC3E}">
        <p14:creationId xmlns:p14="http://schemas.microsoft.com/office/powerpoint/2010/main" val="2246451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39D3B-9673-3CF7-1E76-B5781B5CF2C7}"/>
              </a:ext>
            </a:extLst>
          </p:cNvPr>
          <p:cNvSpPr>
            <a:spLocks noGrp="1"/>
          </p:cNvSpPr>
          <p:nvPr>
            <p:ph type="title"/>
          </p:nvPr>
        </p:nvSpPr>
        <p:spPr>
          <a:xfrm>
            <a:off x="4750308" y="612648"/>
            <a:ext cx="7022592" cy="1033272"/>
          </a:xfrm>
        </p:spPr>
        <p:txBody>
          <a:bodyPr anchor="b">
            <a:normAutofit/>
          </a:bodyPr>
          <a:lstStyle/>
          <a:p>
            <a:r>
              <a:rPr lang="en-US"/>
              <a:t>UK Cyber Policing Structure and Investigative Flow</a:t>
            </a:r>
          </a:p>
        </p:txBody>
      </p:sp>
      <p:pic>
        <p:nvPicPr>
          <p:cNvPr id="8" name="Content Placeholder 7" descr="Internet of Things Concept">
            <a:extLst>
              <a:ext uri="{FF2B5EF4-FFF2-40B4-BE49-F238E27FC236}">
                <a16:creationId xmlns:a16="http://schemas.microsoft.com/office/drawing/2014/main" id="{9A8AF2E5-2A20-40B2-A2FB-E43A776D2CB6}"/>
              </a:ext>
            </a:extLst>
          </p:cNvPr>
          <p:cNvPicPr>
            <a:picLocks noGrp="1" noChangeAspect="1"/>
          </p:cNvPicPr>
          <p:nvPr>
            <p:ph type="pic" sz="quarter" idx="13"/>
          </p:nvPr>
        </p:nvPicPr>
        <p:blipFill>
          <a:blip r:embed="rId3"/>
          <a:srcRect l="17416" r="40316" b="-1"/>
          <a:stretch>
            <a:fillRect/>
          </a:stretch>
        </p:blipFill>
        <p:spPr>
          <a:xfrm>
            <a:off x="20" y="10"/>
            <a:ext cx="4342564" cy="6857990"/>
          </a:xfrm>
        </p:spPr>
      </p:pic>
      <p:sp>
        <p:nvSpPr>
          <p:cNvPr id="3" name="Footer Placeholder 2">
            <a:extLst>
              <a:ext uri="{FF2B5EF4-FFF2-40B4-BE49-F238E27FC236}">
                <a16:creationId xmlns:a16="http://schemas.microsoft.com/office/drawing/2014/main" id="{2772D755-001B-E72D-CBDB-C786C2F1A96C}"/>
              </a:ext>
            </a:extLst>
          </p:cNvPr>
          <p:cNvSpPr>
            <a:spLocks noGrp="1"/>
          </p:cNvSpPr>
          <p:nvPr>
            <p:ph type="ftr" sz="quarter" idx="15"/>
          </p:nvPr>
        </p:nvSpPr>
        <p:spPr>
          <a:xfrm>
            <a:off x="4750307" y="210312"/>
            <a:ext cx="3531437"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C4CB281F-0D16-EDB8-3991-81AED0331094}"/>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B7E858E8-BA02-0A89-E4C2-276D5A3A8630}"/>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22</a:t>
            </a:fld>
            <a:endParaRPr lang="en-US"/>
          </a:p>
        </p:txBody>
      </p:sp>
      <p:sp>
        <p:nvSpPr>
          <p:cNvPr id="7" name="Content Placeholder 6">
            <a:extLst>
              <a:ext uri="{FF2B5EF4-FFF2-40B4-BE49-F238E27FC236}">
                <a16:creationId xmlns:a16="http://schemas.microsoft.com/office/drawing/2014/main" id="{31F826C8-E1BE-79B2-1B03-DF8D16D7C75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marL="0" indent="0">
              <a:spcBef>
                <a:spcPts val="2500"/>
              </a:spcBef>
              <a:buNone/>
            </a:pPr>
            <a:endParaRPr lang="en-US" sz="1400" b="1"/>
          </a:p>
          <a:p>
            <a:pPr marL="0" indent="0">
              <a:spcBef>
                <a:spcPts val="2500"/>
              </a:spcBef>
              <a:buFont typeface="Arial" panose="020B0604020202020204" pitchFamily="34" charset="0"/>
              <a:buNone/>
            </a:pPr>
            <a:r>
              <a:rPr lang="en-US" sz="1400" b="1"/>
              <a:t>Multi-tiered Policing Ecosystem</a:t>
            </a:r>
            <a:endParaRPr lang="en-US"/>
          </a:p>
          <a:p>
            <a:pPr marL="0" lvl="1" indent="0">
              <a:buFont typeface="Arial" panose="020B0604020202020204" pitchFamily="34" charset="0"/>
              <a:buNone/>
            </a:pPr>
            <a:r>
              <a:rPr lang="en-US" sz="1400"/>
              <a:t>UK cyber investigations involve the NCA, ROCUs, local police, and NCSC working collaboratively across different levels.</a:t>
            </a:r>
          </a:p>
          <a:p>
            <a:pPr marL="0" indent="0">
              <a:spcBef>
                <a:spcPts val="2500"/>
              </a:spcBef>
              <a:buFont typeface="Arial" panose="020B0604020202020204" pitchFamily="34" charset="0"/>
              <a:buNone/>
            </a:pPr>
            <a:r>
              <a:rPr lang="en-US" sz="1400" b="1"/>
              <a:t>Specialist Roles and Capabilities</a:t>
            </a:r>
          </a:p>
          <a:p>
            <a:pPr marL="0" lvl="1" indent="0">
              <a:buNone/>
            </a:pPr>
            <a:r>
              <a:rPr lang="en-US" sz="1400"/>
              <a:t>ROCU and individual force units provide digital forensics and intelligence.</a:t>
            </a:r>
          </a:p>
          <a:p>
            <a:pPr marL="0" indent="0">
              <a:spcBef>
                <a:spcPts val="2500"/>
              </a:spcBef>
              <a:buFont typeface="Arial" panose="020B0604020202020204" pitchFamily="34" charset="0"/>
              <a:buNone/>
            </a:pPr>
            <a:r>
              <a:rPr lang="en-US" sz="1400" b="1"/>
              <a:t>Challenges and Strategic Priorities</a:t>
            </a:r>
          </a:p>
          <a:p>
            <a:pPr marL="0" lvl="1" indent="0">
              <a:buFont typeface="Arial" panose="020B0604020202020204" pitchFamily="34" charset="0"/>
              <a:buNone/>
            </a:pPr>
            <a:r>
              <a:rPr lang="en-US" sz="1400"/>
              <a:t>Challenges include attribution and jurisdiction, requiring senior officers to balance resourcing between prevention, disruption, and investigation.</a:t>
            </a:r>
          </a:p>
        </p:txBody>
      </p:sp>
      <p:pic>
        <p:nvPicPr>
          <p:cNvPr id="9" name="Picture 8" descr="A blue background with white text&#10;&#10;AI-generated content may be incorrect.">
            <a:extLst>
              <a:ext uri="{FF2B5EF4-FFF2-40B4-BE49-F238E27FC236}">
                <a16:creationId xmlns:a16="http://schemas.microsoft.com/office/drawing/2014/main" id="{20DD25E7-5AD8-5A6E-A48C-20CE36FF8174}"/>
              </a:ext>
            </a:extLst>
          </p:cNvPr>
          <p:cNvPicPr>
            <a:picLocks noChangeAspect="1"/>
          </p:cNvPicPr>
          <p:nvPr/>
        </p:nvPicPr>
        <p:blipFill>
          <a:blip r:embed="rId4"/>
          <a:stretch>
            <a:fillRect/>
          </a:stretch>
        </p:blipFill>
        <p:spPr>
          <a:xfrm>
            <a:off x="4488910" y="-2564"/>
            <a:ext cx="1881877" cy="642342"/>
          </a:xfrm>
          <a:prstGeom prst="rect">
            <a:avLst/>
          </a:prstGeom>
        </p:spPr>
      </p:pic>
    </p:spTree>
    <p:extLst>
      <p:ext uri="{BB962C8B-B14F-4D97-AF65-F5344CB8AC3E}">
        <p14:creationId xmlns:p14="http://schemas.microsoft.com/office/powerpoint/2010/main" val="9821660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0465-68A9-3E97-EDF3-B197C937CA22}"/>
              </a:ext>
            </a:extLst>
          </p:cNvPr>
          <p:cNvSpPr>
            <a:spLocks noGrp="1"/>
          </p:cNvSpPr>
          <p:nvPr>
            <p:ph type="title"/>
          </p:nvPr>
        </p:nvSpPr>
        <p:spPr>
          <a:xfrm>
            <a:off x="320558" y="612648"/>
            <a:ext cx="7015483" cy="1033272"/>
          </a:xfrm>
        </p:spPr>
        <p:txBody>
          <a:bodyPr anchor="b">
            <a:normAutofit/>
          </a:bodyPr>
          <a:lstStyle/>
          <a:p>
            <a:r>
              <a:rPr lang="en-US"/>
              <a:t>Operational and Organisational Barriers</a:t>
            </a:r>
          </a:p>
        </p:txBody>
      </p:sp>
      <p:sp>
        <p:nvSpPr>
          <p:cNvPr id="3" name="Footer Placeholder 2">
            <a:extLst>
              <a:ext uri="{FF2B5EF4-FFF2-40B4-BE49-F238E27FC236}">
                <a16:creationId xmlns:a16="http://schemas.microsoft.com/office/drawing/2014/main" id="{579CC02B-19C0-BB4E-4404-943AAA531EE6}"/>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4C13EB4C-E130-2842-193A-4F509BE5F9B5}"/>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C1853296-A71E-296B-F1BD-8BEA9D23EF39}"/>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23</a:t>
            </a:fld>
            <a:endParaRPr lang="en-US"/>
          </a:p>
        </p:txBody>
      </p:sp>
      <p:sp>
        <p:nvSpPr>
          <p:cNvPr id="7" name="Content Placeholder 6">
            <a:extLst>
              <a:ext uri="{FF2B5EF4-FFF2-40B4-BE49-F238E27FC236}">
                <a16:creationId xmlns:a16="http://schemas.microsoft.com/office/drawing/2014/main" id="{12621B98-F696-97BA-6DAE-2A31B23B1CD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1400" b="1"/>
              <a:t>Jurisdiction and Attribution Challenges</a:t>
            </a:r>
          </a:p>
          <a:p>
            <a:pPr marL="0" lvl="1" indent="0">
              <a:buFont typeface="Arial" panose="020B0604020202020204" pitchFamily="34" charset="0"/>
              <a:buNone/>
            </a:pPr>
            <a:r>
              <a:rPr lang="en-US" sz="1400"/>
              <a:t>Offenders operate globally, often beyond extradition reach, masking identities with </a:t>
            </a:r>
            <a:r>
              <a:rPr lang="en-US" sz="1400" err="1"/>
              <a:t>anonymising</a:t>
            </a:r>
            <a:r>
              <a:rPr lang="en-US" sz="1400"/>
              <a:t> technologies.</a:t>
            </a:r>
          </a:p>
          <a:p>
            <a:pPr marL="0" indent="0">
              <a:spcBef>
                <a:spcPts val="2500"/>
              </a:spcBef>
              <a:buFont typeface="Arial" panose="020B0604020202020204" pitchFamily="34" charset="0"/>
              <a:buNone/>
            </a:pPr>
            <a:r>
              <a:rPr lang="en-US" sz="1400" b="1"/>
              <a:t>Evidence Gathering and Capacity</a:t>
            </a:r>
          </a:p>
          <a:p>
            <a:pPr marL="0" lvl="1" indent="0">
              <a:buFont typeface="Arial" panose="020B0604020202020204" pitchFamily="34" charset="0"/>
              <a:buNone/>
            </a:pPr>
            <a:r>
              <a:rPr lang="en-US" sz="1400"/>
              <a:t>Forensic digital collection requires specialist skills and equipment that many police forces lack.</a:t>
            </a:r>
          </a:p>
          <a:p>
            <a:pPr marL="0" indent="0">
              <a:spcBef>
                <a:spcPts val="2500"/>
              </a:spcBef>
              <a:buFont typeface="Arial" panose="020B0604020202020204" pitchFamily="34" charset="0"/>
              <a:buNone/>
            </a:pPr>
            <a:r>
              <a:rPr lang="en-US" sz="1400" b="1"/>
              <a:t>Skill Shortages and </a:t>
            </a:r>
            <a:r>
              <a:rPr lang="en-US" sz="1400" b="1" err="1"/>
              <a:t>Organisational</a:t>
            </a:r>
            <a:r>
              <a:rPr lang="en-US" sz="1400" b="1"/>
              <a:t> Gaps</a:t>
            </a:r>
          </a:p>
          <a:p>
            <a:pPr marL="0" lvl="1" indent="0">
              <a:buFont typeface="Arial" panose="020B0604020202020204" pitchFamily="34" charset="0"/>
              <a:buNone/>
            </a:pPr>
            <a:r>
              <a:rPr lang="en-US" sz="1400"/>
              <a:t>Shortage of skilled digital investigators and challenges recruiting tech experts due to private sector competition.</a:t>
            </a:r>
          </a:p>
          <a:p>
            <a:pPr marL="0" indent="0">
              <a:spcBef>
                <a:spcPts val="2500"/>
              </a:spcBef>
              <a:buFont typeface="Arial" panose="020B0604020202020204" pitchFamily="34" charset="0"/>
              <a:buNone/>
            </a:pPr>
            <a:r>
              <a:rPr lang="en-US" sz="1400" b="1"/>
              <a:t>Strategic Leadership and Collaboration</a:t>
            </a:r>
          </a:p>
          <a:p>
            <a:pPr marL="0" lvl="1" indent="0">
              <a:buFont typeface="Arial" panose="020B0604020202020204" pitchFamily="34" charset="0"/>
              <a:buNone/>
            </a:pPr>
            <a:r>
              <a:rPr lang="en-US" sz="1400"/>
              <a:t>Leadership must </a:t>
            </a:r>
            <a:r>
              <a:rPr lang="en-US" sz="1400" err="1"/>
              <a:t>prioritise</a:t>
            </a:r>
            <a:r>
              <a:rPr lang="en-US" sz="1400"/>
              <a:t> prevention, cyber resilience, and cooperation among multiple policing agencies.</a:t>
            </a:r>
          </a:p>
        </p:txBody>
      </p:sp>
      <p:pic>
        <p:nvPicPr>
          <p:cNvPr id="8" name="Content Placeholder 7" descr="Cropped shot of a young man hacking into a secure computer network">
            <a:extLst>
              <a:ext uri="{FF2B5EF4-FFF2-40B4-BE49-F238E27FC236}">
                <a16:creationId xmlns:a16="http://schemas.microsoft.com/office/drawing/2014/main" id="{AF522D40-68BD-41D6-B930-5CBA4649696E}"/>
              </a:ext>
            </a:extLst>
          </p:cNvPr>
          <p:cNvPicPr>
            <a:picLocks noGrp="1" noChangeAspect="1"/>
          </p:cNvPicPr>
          <p:nvPr>
            <p:ph type="pic" sz="quarter" idx="13"/>
          </p:nvPr>
        </p:nvPicPr>
        <p:blipFill>
          <a:blip r:embed="rId3"/>
          <a:srcRect l="36911" r="20095" b="-1"/>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A9B8AA71-7932-1AD3-F8EB-730FFCA74D10}"/>
              </a:ext>
            </a:extLst>
          </p:cNvPr>
          <p:cNvPicPr>
            <a:picLocks noChangeAspect="1"/>
          </p:cNvPicPr>
          <p:nvPr/>
        </p:nvPicPr>
        <p:blipFill>
          <a:blip r:embed="rId4"/>
          <a:stretch>
            <a:fillRect/>
          </a:stretch>
        </p:blipFill>
        <p:spPr>
          <a:xfrm>
            <a:off x="3175" y="-2564"/>
            <a:ext cx="1919817" cy="651527"/>
          </a:xfrm>
          <a:prstGeom prst="rect">
            <a:avLst/>
          </a:prstGeom>
        </p:spPr>
      </p:pic>
    </p:spTree>
    <p:extLst>
      <p:ext uri="{BB962C8B-B14F-4D97-AF65-F5344CB8AC3E}">
        <p14:creationId xmlns:p14="http://schemas.microsoft.com/office/powerpoint/2010/main" val="2430404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F924-F10D-06D4-C88A-92EE1718F1D2}"/>
              </a:ext>
            </a:extLst>
          </p:cNvPr>
          <p:cNvSpPr>
            <a:spLocks noGrp="1"/>
          </p:cNvSpPr>
          <p:nvPr>
            <p:ph type="title"/>
          </p:nvPr>
        </p:nvSpPr>
        <p:spPr>
          <a:xfrm>
            <a:off x="64008" y="1435608"/>
            <a:ext cx="11594592" cy="5559552"/>
          </a:xfrm>
        </p:spPr>
        <p:txBody>
          <a:bodyPr anchor="b">
            <a:normAutofit/>
          </a:bodyPr>
          <a:lstStyle/>
          <a:p>
            <a:r>
              <a:rPr lang="en-US"/>
              <a:t>Solutions, Innovation, and Future Directions</a:t>
            </a:r>
          </a:p>
        </p:txBody>
      </p:sp>
      <p:sp>
        <p:nvSpPr>
          <p:cNvPr id="4" name="Footer Placeholder 3">
            <a:extLst>
              <a:ext uri="{FF2B5EF4-FFF2-40B4-BE49-F238E27FC236}">
                <a16:creationId xmlns:a16="http://schemas.microsoft.com/office/drawing/2014/main" id="{3FE64D4C-F933-D6C0-181C-223D529507DB}"/>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811AA3A5-9279-9A7A-899C-5BB7055E2782}"/>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3019E8C3-221B-1DF3-9DD2-1D122EA7E01C}"/>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24</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E0EB12A6-7DDC-D627-AD86-A8D140AFC396}"/>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2086844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019CF-D2EA-0F53-73FA-E7C800DBCAB5}"/>
              </a:ext>
            </a:extLst>
          </p:cNvPr>
          <p:cNvSpPr>
            <a:spLocks noGrp="1"/>
          </p:cNvSpPr>
          <p:nvPr>
            <p:ph type="title"/>
          </p:nvPr>
        </p:nvSpPr>
        <p:spPr>
          <a:xfrm>
            <a:off x="64008" y="1435608"/>
            <a:ext cx="11594592" cy="5559552"/>
          </a:xfrm>
        </p:spPr>
        <p:txBody>
          <a:bodyPr anchor="b">
            <a:normAutofit/>
          </a:bodyPr>
          <a:lstStyle/>
          <a:p>
            <a:r>
              <a:rPr lang="en-US" sz="13700"/>
              <a:t>UK Cybercrime Investigations and Policing Structures</a:t>
            </a:r>
          </a:p>
        </p:txBody>
      </p:sp>
      <p:sp>
        <p:nvSpPr>
          <p:cNvPr id="4" name="Footer Placeholder 3">
            <a:extLst>
              <a:ext uri="{FF2B5EF4-FFF2-40B4-BE49-F238E27FC236}">
                <a16:creationId xmlns:a16="http://schemas.microsoft.com/office/drawing/2014/main" id="{64A8E2C6-7431-9D67-EAD4-9EC9865DC94F}"/>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0A4E80DF-C2DC-5642-7FF6-170FA8746F33}"/>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F03A664E-AFE2-BA35-4618-7A9E5E846C5B}"/>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25</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9FDB9032-B3A9-C455-7065-E7E4F6997E98}"/>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916734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rgbClr val="002060"/>
        </a:solidFill>
        <a:effectLst/>
      </p:bgPr>
    </p:bg>
    <p:spTree>
      <p:nvGrpSpPr>
        <p:cNvPr id="1" name="">
          <a:extLst>
            <a:ext uri="{FF2B5EF4-FFF2-40B4-BE49-F238E27FC236}">
              <a16:creationId xmlns:a16="http://schemas.microsoft.com/office/drawing/2014/main" id="{ABFA0B43-D670-5235-7594-FB7AFC5C5A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48BA15-F967-BCA0-1FFB-6BBA6618524B}"/>
              </a:ext>
            </a:extLst>
          </p:cNvPr>
          <p:cNvSpPr>
            <a:spLocks noGrp="1"/>
          </p:cNvSpPr>
          <p:nvPr>
            <p:ph type="title"/>
          </p:nvPr>
        </p:nvSpPr>
        <p:spPr>
          <a:xfrm>
            <a:off x="64008" y="1435608"/>
            <a:ext cx="11594592" cy="5559552"/>
          </a:xfrm>
        </p:spPr>
        <p:txBody>
          <a:bodyPr anchor="b">
            <a:normAutofit/>
          </a:bodyPr>
          <a:lstStyle/>
          <a:p>
            <a:r>
              <a:rPr lang="en-US" sz="13700"/>
              <a:t>UK Cybercrime – THE FUTURE?</a:t>
            </a:r>
          </a:p>
        </p:txBody>
      </p:sp>
      <p:sp>
        <p:nvSpPr>
          <p:cNvPr id="4" name="Footer Placeholder 3">
            <a:extLst>
              <a:ext uri="{FF2B5EF4-FFF2-40B4-BE49-F238E27FC236}">
                <a16:creationId xmlns:a16="http://schemas.microsoft.com/office/drawing/2014/main" id="{25F00641-7884-F284-A4F8-A8C87D6CD65C}"/>
              </a:ext>
            </a:extLst>
          </p:cNvPr>
          <p:cNvSpPr>
            <a:spLocks noGrp="1"/>
          </p:cNvSpPr>
          <p:nvPr>
            <p:ph type="ftr" sz="quarter" idx="11"/>
          </p:nvPr>
        </p:nvSpPr>
        <p:spPr>
          <a:xfrm>
            <a:off x="317773" y="207982"/>
            <a:ext cx="2963692" cy="413360"/>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08E01BE7-67EB-EAA8-C9A1-F97B26A5E60E}"/>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3/11/2026</a:t>
            </a:fld>
            <a:endParaRPr lang="en-US"/>
          </a:p>
        </p:txBody>
      </p:sp>
      <p:sp>
        <p:nvSpPr>
          <p:cNvPr id="7" name="Slide Number Placeholder 6">
            <a:extLst>
              <a:ext uri="{FF2B5EF4-FFF2-40B4-BE49-F238E27FC236}">
                <a16:creationId xmlns:a16="http://schemas.microsoft.com/office/drawing/2014/main" id="{6A185259-980C-418E-8AF8-28176D1ED184}"/>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26</a:t>
            </a:fld>
            <a:endParaRPr lang="en-US"/>
          </a:p>
        </p:txBody>
      </p:sp>
      <p:pic>
        <p:nvPicPr>
          <p:cNvPr id="5" name="Picture 4" descr="A blue background with white text&#10;&#10;AI-generated content may be incorrect.">
            <a:extLst>
              <a:ext uri="{FF2B5EF4-FFF2-40B4-BE49-F238E27FC236}">
                <a16:creationId xmlns:a16="http://schemas.microsoft.com/office/drawing/2014/main" id="{387E7A81-61EA-5412-3AB3-7DD6A909078C}"/>
              </a:ext>
            </a:extLst>
          </p:cNvPr>
          <p:cNvPicPr>
            <a:picLocks noChangeAspect="1"/>
          </p:cNvPicPr>
          <p:nvPr/>
        </p:nvPicPr>
        <p:blipFill>
          <a:blip r:embed="rId3"/>
          <a:stretch>
            <a:fillRect/>
          </a:stretch>
        </p:blipFill>
        <p:spPr>
          <a:xfrm>
            <a:off x="3175" y="-2564"/>
            <a:ext cx="2025650" cy="757360"/>
          </a:xfrm>
          <a:prstGeom prst="rect">
            <a:avLst/>
          </a:prstGeom>
        </p:spPr>
      </p:pic>
    </p:spTree>
    <p:extLst>
      <p:ext uri="{BB962C8B-B14F-4D97-AF65-F5344CB8AC3E}">
        <p14:creationId xmlns:p14="http://schemas.microsoft.com/office/powerpoint/2010/main" val="12178582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82B1-EC51-89FB-A718-9A12A85E6908}"/>
              </a:ext>
            </a:extLst>
          </p:cNvPr>
          <p:cNvSpPr>
            <a:spLocks noGrp="1"/>
          </p:cNvSpPr>
          <p:nvPr>
            <p:ph type="title"/>
          </p:nvPr>
        </p:nvSpPr>
        <p:spPr/>
        <p:txBody>
          <a:bodyPr/>
          <a:lstStyle/>
          <a:p>
            <a:r>
              <a:rPr lang="en-GB"/>
              <a:t>Global growth</a:t>
            </a:r>
          </a:p>
        </p:txBody>
      </p:sp>
      <p:sp>
        <p:nvSpPr>
          <p:cNvPr id="3" name="Text Placeholder 2">
            <a:extLst>
              <a:ext uri="{FF2B5EF4-FFF2-40B4-BE49-F238E27FC236}">
                <a16:creationId xmlns:a16="http://schemas.microsoft.com/office/drawing/2014/main" id="{5EA06A9C-BEA3-C207-1774-3F58182BB47F}"/>
              </a:ext>
            </a:extLst>
          </p:cNvPr>
          <p:cNvSpPr>
            <a:spLocks noGrp="1"/>
          </p:cNvSpPr>
          <p:nvPr>
            <p:ph type="body" idx="1"/>
          </p:nvPr>
        </p:nvSpPr>
        <p:spPr/>
        <p:txBody>
          <a:bodyPr/>
          <a:lstStyle/>
          <a:p>
            <a:pPr marL="114300" indent="0">
              <a:buNone/>
            </a:pPr>
            <a:endParaRPr lang="en-GB" sz="1400"/>
          </a:p>
          <a:p>
            <a:pPr marL="114300" indent="0">
              <a:buNone/>
            </a:pPr>
            <a:r>
              <a:rPr lang="en-GB" sz="1400"/>
              <a:t>Increasing volume</a:t>
            </a:r>
          </a:p>
          <a:p>
            <a:pPr marL="114300" indent="0">
              <a:buNone/>
            </a:pPr>
            <a:endParaRPr lang="en-GB" sz="1400"/>
          </a:p>
          <a:p>
            <a:pPr marL="114300" indent="0">
              <a:buNone/>
            </a:pPr>
            <a:r>
              <a:rPr lang="en-GB" sz="1400"/>
              <a:t>Greater sophistication</a:t>
            </a:r>
          </a:p>
          <a:p>
            <a:pPr marL="114300" indent="0">
              <a:buNone/>
            </a:pPr>
            <a:endParaRPr lang="en-GB" sz="1400"/>
          </a:p>
          <a:p>
            <a:pPr marL="114300" indent="0">
              <a:buNone/>
            </a:pPr>
            <a:r>
              <a:rPr lang="en-GB" sz="1400"/>
              <a:t>Lower skill barriers</a:t>
            </a:r>
          </a:p>
        </p:txBody>
      </p:sp>
      <p:pic>
        <p:nvPicPr>
          <p:cNvPr id="6" name="Picture 5" descr="Chart: Cybercrime Expected To Skyrocket in Coming Years | Statista">
            <a:extLst>
              <a:ext uri="{FF2B5EF4-FFF2-40B4-BE49-F238E27FC236}">
                <a16:creationId xmlns:a16="http://schemas.microsoft.com/office/drawing/2014/main" id="{26E86E0B-B368-819E-54D1-BDB7C36FEA51}"/>
              </a:ext>
            </a:extLst>
          </p:cNvPr>
          <p:cNvPicPr>
            <a:picLocks noChangeAspect="1"/>
          </p:cNvPicPr>
          <p:nvPr/>
        </p:nvPicPr>
        <p:blipFill>
          <a:blip r:embed="rId3"/>
          <a:stretch>
            <a:fillRect/>
          </a:stretch>
        </p:blipFill>
        <p:spPr>
          <a:xfrm>
            <a:off x="6298067" y="1649867"/>
            <a:ext cx="4701267" cy="4701267"/>
          </a:xfrm>
          <a:prstGeom prst="rect">
            <a:avLst/>
          </a:prstGeom>
        </p:spPr>
      </p:pic>
      <p:pic>
        <p:nvPicPr>
          <p:cNvPr id="4" name="Picture 3">
            <a:extLst>
              <a:ext uri="{FF2B5EF4-FFF2-40B4-BE49-F238E27FC236}">
                <a16:creationId xmlns:a16="http://schemas.microsoft.com/office/drawing/2014/main" id="{63225FC9-50D9-6852-60BC-8E9833C7CDB8}"/>
              </a:ext>
            </a:extLst>
          </p:cNvPr>
          <p:cNvPicPr>
            <a:picLocks noChangeAspect="1"/>
          </p:cNvPicPr>
          <p:nvPr/>
        </p:nvPicPr>
        <p:blipFill>
          <a:blip r:embed="rId4"/>
          <a:stretch>
            <a:fillRect/>
          </a:stretch>
        </p:blipFill>
        <p:spPr>
          <a:xfrm>
            <a:off x="0" y="-22411"/>
            <a:ext cx="1883827" cy="640135"/>
          </a:xfrm>
          <a:prstGeom prst="rect">
            <a:avLst/>
          </a:prstGeom>
        </p:spPr>
      </p:pic>
    </p:spTree>
    <p:extLst>
      <p:ext uri="{BB962C8B-B14F-4D97-AF65-F5344CB8AC3E}">
        <p14:creationId xmlns:p14="http://schemas.microsoft.com/office/powerpoint/2010/main" val="1113533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162B-EDA1-051E-86C5-F48B919A32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8C483-B537-1B29-D686-95F5F63719BF}"/>
              </a:ext>
            </a:extLst>
          </p:cNvPr>
          <p:cNvSpPr>
            <a:spLocks noGrp="1"/>
          </p:cNvSpPr>
          <p:nvPr>
            <p:ph type="title"/>
          </p:nvPr>
        </p:nvSpPr>
        <p:spPr>
          <a:xfrm>
            <a:off x="320559" y="641955"/>
            <a:ext cx="11253668" cy="266271"/>
          </a:xfrm>
        </p:spPr>
        <p:txBody>
          <a:bodyPr>
            <a:normAutofit fontScale="90000"/>
          </a:bodyPr>
          <a:lstStyle/>
          <a:p>
            <a:r>
              <a:rPr lang="en-US" sz="3200" b="1"/>
              <a:t>Cybersecurity</a:t>
            </a:r>
          </a:p>
        </p:txBody>
      </p:sp>
      <p:sp>
        <p:nvSpPr>
          <p:cNvPr id="3" name="Content Placeholder 2">
            <a:extLst>
              <a:ext uri="{FF2B5EF4-FFF2-40B4-BE49-F238E27FC236}">
                <a16:creationId xmlns:a16="http://schemas.microsoft.com/office/drawing/2014/main" id="{2E047A3E-3522-9B22-AA1C-96917834AC79}"/>
              </a:ext>
            </a:extLst>
          </p:cNvPr>
          <p:cNvSpPr>
            <a:spLocks noGrp="1"/>
          </p:cNvSpPr>
          <p:nvPr>
            <p:ph idx="1"/>
          </p:nvPr>
        </p:nvSpPr>
        <p:spPr>
          <a:xfrm>
            <a:off x="1832593" y="1998725"/>
            <a:ext cx="8229600" cy="3917032"/>
          </a:xfrm>
        </p:spPr>
        <p:txBody>
          <a:bodyPr vert="horz" lIns="91440" tIns="45720" rIns="91440" bIns="45720" rtlCol="0" anchor="t">
            <a:noAutofit/>
          </a:bodyPr>
          <a:lstStyle/>
          <a:p>
            <a:pPr marL="0" indent="0">
              <a:buNone/>
            </a:pPr>
            <a:r>
              <a:rPr lang="en-US" sz="1400"/>
              <a:t>Van Puyvelde &amp; Brantly (2019) Ch.10 – The future of cybersecurity. </a:t>
            </a:r>
          </a:p>
          <a:p>
            <a:pPr marL="0" indent="0">
              <a:buNone/>
            </a:pPr>
            <a:r>
              <a:rPr lang="en-US" sz="1400"/>
              <a:t>Security failures impact state and actors alike</a:t>
            </a:r>
          </a:p>
          <a:p>
            <a:pPr marL="0" indent="0">
              <a:buNone/>
            </a:pPr>
            <a:r>
              <a:rPr lang="en-US" sz="1400"/>
              <a:t>Complex phenomenon – drive to increase the amount of the world that operates with make cyber security a continue and growing challenge? </a:t>
            </a:r>
          </a:p>
          <a:p>
            <a:pPr marL="0" indent="0">
              <a:buNone/>
            </a:pPr>
            <a:r>
              <a:rPr lang="en-US" sz="1400" b="1"/>
              <a:t>What do you think are the key challenges in the cyber future? </a:t>
            </a:r>
          </a:p>
          <a:p>
            <a:pPr marL="0" indent="0">
              <a:buNone/>
            </a:pPr>
            <a:r>
              <a:rPr lang="en-US" sz="1400"/>
              <a:t>Van Puyvelde &amp; Brantly (2019) – Internet enabled devices – 20 billion (2020) to 100 billion (2050). Given there are only 8 billion on the planet it seems that every single human will have access to the internet or internet enabled devices in 2050! </a:t>
            </a:r>
          </a:p>
          <a:p>
            <a:pPr marL="0" indent="0">
              <a:buNone/>
            </a:pPr>
            <a:r>
              <a:rPr lang="en-US" sz="1400" b="1"/>
              <a:t>What is the impact? </a:t>
            </a:r>
          </a:p>
          <a:p>
            <a:pPr marL="0" indent="0">
              <a:buNone/>
            </a:pPr>
            <a:r>
              <a:rPr lang="en-US" sz="1400" b="1"/>
              <a:t>How do we tackle it? </a:t>
            </a:r>
          </a:p>
          <a:p>
            <a:pPr marL="0" indent="0">
              <a:buNone/>
            </a:pPr>
            <a:r>
              <a:rPr lang="en-US" sz="1400"/>
              <a:t>Futures planning – scenario-based planning – where experts postulate the future and its implications for issues such as war. </a:t>
            </a:r>
            <a:r>
              <a:rPr lang="en-US" sz="1400" b="1"/>
              <a:t>War games?</a:t>
            </a:r>
          </a:p>
          <a:p>
            <a:pPr marL="0" indent="0">
              <a:buNone/>
            </a:pPr>
            <a:endParaRPr lang="en-US" sz="1800" b="1"/>
          </a:p>
        </p:txBody>
      </p:sp>
      <p:pic>
        <p:nvPicPr>
          <p:cNvPr id="7" name="Picture 6" descr="Text&#10;&#10;Description automatically generated with medium confidence">
            <a:extLst>
              <a:ext uri="{FF2B5EF4-FFF2-40B4-BE49-F238E27FC236}">
                <a16:creationId xmlns:a16="http://schemas.microsoft.com/office/drawing/2014/main" id="{1BA7D9D7-42A7-C481-291A-0762D216D9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3751" y="253472"/>
            <a:ext cx="2592730" cy="779721"/>
          </a:xfrm>
          <a:prstGeom prst="rect">
            <a:avLst/>
          </a:prstGeom>
        </p:spPr>
      </p:pic>
      <p:pic>
        <p:nvPicPr>
          <p:cNvPr id="9" name="Picture 8" descr="A group of people standing in front of a map&#10;&#10;Description automatically generated with low confidence">
            <a:extLst>
              <a:ext uri="{FF2B5EF4-FFF2-40B4-BE49-F238E27FC236}">
                <a16:creationId xmlns:a16="http://schemas.microsoft.com/office/drawing/2014/main" id="{F0B934AD-BB10-DFF2-2D2E-03549A63D5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12554" y="5794111"/>
            <a:ext cx="1841862" cy="959426"/>
          </a:xfrm>
          <a:prstGeom prst="rect">
            <a:avLst/>
          </a:prstGeom>
        </p:spPr>
      </p:pic>
      <p:pic>
        <p:nvPicPr>
          <p:cNvPr id="4" name="Picture 3">
            <a:extLst>
              <a:ext uri="{FF2B5EF4-FFF2-40B4-BE49-F238E27FC236}">
                <a16:creationId xmlns:a16="http://schemas.microsoft.com/office/drawing/2014/main" id="{C796573D-D28C-7539-099A-3E5B65456D3C}"/>
              </a:ext>
            </a:extLst>
          </p:cNvPr>
          <p:cNvPicPr>
            <a:picLocks noChangeAspect="1"/>
          </p:cNvPicPr>
          <p:nvPr/>
        </p:nvPicPr>
        <p:blipFill>
          <a:blip r:embed="rId4"/>
          <a:stretch>
            <a:fillRect/>
          </a:stretch>
        </p:blipFill>
        <p:spPr>
          <a:xfrm>
            <a:off x="0" y="6216045"/>
            <a:ext cx="1883827" cy="640135"/>
          </a:xfrm>
          <a:prstGeom prst="rect">
            <a:avLst/>
          </a:prstGeom>
        </p:spPr>
      </p:pic>
    </p:spTree>
    <p:extLst>
      <p:ext uri="{BB962C8B-B14F-4D97-AF65-F5344CB8AC3E}">
        <p14:creationId xmlns:p14="http://schemas.microsoft.com/office/powerpoint/2010/main" val="1176984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935B-8DDC-7A94-6C17-740802C8DBB7}"/>
              </a:ext>
            </a:extLst>
          </p:cNvPr>
          <p:cNvSpPr>
            <a:spLocks noGrp="1"/>
          </p:cNvSpPr>
          <p:nvPr>
            <p:ph type="title"/>
          </p:nvPr>
        </p:nvSpPr>
        <p:spPr>
          <a:xfrm>
            <a:off x="320558" y="612648"/>
            <a:ext cx="7015483" cy="1033272"/>
          </a:xfrm>
        </p:spPr>
        <p:txBody>
          <a:bodyPr anchor="b">
            <a:normAutofit/>
          </a:bodyPr>
          <a:lstStyle/>
          <a:p>
            <a:r>
              <a:rPr lang="en-US"/>
              <a:t>Prevention and Emerging Technologies</a:t>
            </a:r>
          </a:p>
        </p:txBody>
      </p:sp>
      <p:sp>
        <p:nvSpPr>
          <p:cNvPr id="3" name="Footer Placeholder 2">
            <a:extLst>
              <a:ext uri="{FF2B5EF4-FFF2-40B4-BE49-F238E27FC236}">
                <a16:creationId xmlns:a16="http://schemas.microsoft.com/office/drawing/2014/main" id="{6C3A72F6-5721-197C-6C05-3168ECE37BEE}"/>
              </a:ext>
            </a:extLst>
          </p:cNvPr>
          <p:cNvSpPr>
            <a:spLocks noGrp="1"/>
          </p:cNvSpPr>
          <p:nvPr>
            <p:ph type="ftr" sz="quarter" idx="15"/>
          </p:nvPr>
        </p:nvSpPr>
        <p:spPr>
          <a:xfrm>
            <a:off x="317773" y="207982"/>
            <a:ext cx="2963692"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8319587B-7F59-4C6F-DE00-684A97FE5C86}"/>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B8B774B0-69C7-08FF-0430-04FCDF3A4924}"/>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29</a:t>
            </a:fld>
            <a:endParaRPr lang="en-US"/>
          </a:p>
        </p:txBody>
      </p:sp>
      <p:sp>
        <p:nvSpPr>
          <p:cNvPr id="7" name="Content Placeholder 6">
            <a:extLst>
              <a:ext uri="{FF2B5EF4-FFF2-40B4-BE49-F238E27FC236}">
                <a16:creationId xmlns:a16="http://schemas.microsoft.com/office/drawing/2014/main" id="{F554C800-1BDB-A524-01A9-151E5476468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1400" b="1"/>
              <a:t>Prevention-First Approach</a:t>
            </a:r>
          </a:p>
          <a:p>
            <a:pPr marL="0" lvl="1" indent="0">
              <a:buFont typeface="Arial" panose="020B0604020202020204" pitchFamily="34" charset="0"/>
              <a:buNone/>
            </a:pPr>
            <a:r>
              <a:rPr lang="en-US" sz="1400"/>
              <a:t>Prevention strategies like multi-factor authentication and staff training are critical to reducing cyber incidents.</a:t>
            </a:r>
          </a:p>
          <a:p>
            <a:pPr marL="0" indent="0">
              <a:spcBef>
                <a:spcPts val="2500"/>
              </a:spcBef>
              <a:buFont typeface="Arial" panose="020B0604020202020204" pitchFamily="34" charset="0"/>
              <a:buNone/>
            </a:pPr>
            <a:r>
              <a:rPr lang="en-US" sz="1400" b="1"/>
              <a:t>Emerging Policing Technologies</a:t>
            </a:r>
          </a:p>
          <a:p>
            <a:pPr marL="0" lvl="1" indent="0">
              <a:buFont typeface="Arial" panose="020B0604020202020204" pitchFamily="34" charset="0"/>
              <a:buNone/>
            </a:pPr>
            <a:r>
              <a:rPr lang="en-US" sz="1400"/>
              <a:t>AI fraud detection, network analytics, and digital forensics provide new investigative tools but raise ethical concerns.</a:t>
            </a:r>
          </a:p>
          <a:p>
            <a:pPr marL="0" indent="0">
              <a:spcBef>
                <a:spcPts val="2500"/>
              </a:spcBef>
              <a:buFont typeface="Arial" panose="020B0604020202020204" pitchFamily="34" charset="0"/>
              <a:buNone/>
            </a:pPr>
            <a:r>
              <a:rPr lang="en-US" sz="1400" b="1"/>
              <a:t>Collaboration for Cybersecurity</a:t>
            </a:r>
          </a:p>
          <a:p>
            <a:pPr marL="0" lvl="1" indent="0">
              <a:buFont typeface="Arial" panose="020B0604020202020204" pitchFamily="34" charset="0"/>
              <a:buNone/>
            </a:pPr>
            <a:r>
              <a:rPr lang="en-US" sz="1400"/>
              <a:t>Multi-agency and public-private partnerships enhance cyber resilience and support effective policing.</a:t>
            </a:r>
          </a:p>
          <a:p>
            <a:pPr marL="0" indent="0">
              <a:spcBef>
                <a:spcPts val="2500"/>
              </a:spcBef>
              <a:buFont typeface="Arial" panose="020B0604020202020204" pitchFamily="34" charset="0"/>
              <a:buNone/>
            </a:pPr>
            <a:r>
              <a:rPr lang="en-US" sz="1400" b="1"/>
              <a:t>Balancing Innovation and Ethics</a:t>
            </a:r>
          </a:p>
          <a:p>
            <a:pPr marL="0" lvl="1" indent="0">
              <a:buFont typeface="Arial" panose="020B0604020202020204" pitchFamily="34" charset="0"/>
              <a:buNone/>
            </a:pPr>
            <a:r>
              <a:rPr lang="en-US" sz="1400"/>
              <a:t>Leadership must ensure technological benefits align with fairness, transparency, and legal standards.</a:t>
            </a:r>
          </a:p>
        </p:txBody>
      </p:sp>
      <p:pic>
        <p:nvPicPr>
          <p:cNvPr id="8" name="Content Placeholder 7" descr="biometrics security by fingerprint">
            <a:extLst>
              <a:ext uri="{FF2B5EF4-FFF2-40B4-BE49-F238E27FC236}">
                <a16:creationId xmlns:a16="http://schemas.microsoft.com/office/drawing/2014/main" id="{F629F35B-901A-49F8-8F70-7843E18B4537}"/>
              </a:ext>
            </a:extLst>
          </p:cNvPr>
          <p:cNvPicPr>
            <a:picLocks noGrp="1" noChangeAspect="1"/>
          </p:cNvPicPr>
          <p:nvPr>
            <p:ph type="pic" sz="quarter" idx="13"/>
          </p:nvPr>
        </p:nvPicPr>
        <p:blipFill>
          <a:blip r:embed="rId3"/>
          <a:srcRect l="35714" r="15978"/>
          <a:stretch>
            <a:fillRect/>
          </a:stretch>
        </p:blipFill>
        <p:spPr>
          <a:xfrm>
            <a:off x="7773592" y="10"/>
            <a:ext cx="4417215" cy="6857990"/>
          </a:xfrm>
        </p:spPr>
      </p:pic>
      <p:pic>
        <p:nvPicPr>
          <p:cNvPr id="9" name="Picture 8" descr="A blue background with white text&#10;&#10;AI-generated content may be incorrect.">
            <a:extLst>
              <a:ext uri="{FF2B5EF4-FFF2-40B4-BE49-F238E27FC236}">
                <a16:creationId xmlns:a16="http://schemas.microsoft.com/office/drawing/2014/main" id="{EF3D2799-5C04-8E1A-41F3-1CC3F058ABBA}"/>
              </a:ext>
            </a:extLst>
          </p:cNvPr>
          <p:cNvPicPr>
            <a:picLocks noChangeAspect="1"/>
          </p:cNvPicPr>
          <p:nvPr/>
        </p:nvPicPr>
        <p:blipFill>
          <a:blip r:embed="rId4"/>
          <a:stretch>
            <a:fillRect/>
          </a:stretch>
        </p:blipFill>
        <p:spPr>
          <a:xfrm>
            <a:off x="3175" y="-2564"/>
            <a:ext cx="2025650" cy="757360"/>
          </a:xfrm>
          <a:prstGeom prst="rect">
            <a:avLst/>
          </a:prstGeom>
        </p:spPr>
      </p:pic>
    </p:spTree>
    <p:extLst>
      <p:ext uri="{BB962C8B-B14F-4D97-AF65-F5344CB8AC3E}">
        <p14:creationId xmlns:p14="http://schemas.microsoft.com/office/powerpoint/2010/main" val="24977585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7">
                                            <p:txEl>
                                              <p:pRg st="6" end="6"/>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B76BB-5ADA-3168-AD0C-0FEADBF54233}"/>
              </a:ext>
            </a:extLst>
          </p:cNvPr>
          <p:cNvSpPr>
            <a:spLocks noGrp="1"/>
          </p:cNvSpPr>
          <p:nvPr>
            <p:ph type="title"/>
          </p:nvPr>
        </p:nvSpPr>
        <p:spPr>
          <a:xfrm>
            <a:off x="320559" y="612648"/>
            <a:ext cx="11253668" cy="434274"/>
          </a:xfrm>
        </p:spPr>
        <p:txBody>
          <a:bodyPr>
            <a:normAutofit/>
          </a:bodyPr>
          <a:lstStyle/>
          <a:p>
            <a:r>
              <a:rPr lang="en-US" sz="3200" b="1"/>
              <a:t>Future Threats?</a:t>
            </a:r>
          </a:p>
        </p:txBody>
      </p:sp>
      <p:sp>
        <p:nvSpPr>
          <p:cNvPr id="3" name="Content Placeholder 2">
            <a:extLst>
              <a:ext uri="{FF2B5EF4-FFF2-40B4-BE49-F238E27FC236}">
                <a16:creationId xmlns:a16="http://schemas.microsoft.com/office/drawing/2014/main" id="{352C2AA0-3EE5-6D93-0E49-3D237A857762}"/>
              </a:ext>
            </a:extLst>
          </p:cNvPr>
          <p:cNvSpPr>
            <a:spLocks noGrp="1"/>
          </p:cNvSpPr>
          <p:nvPr>
            <p:ph idx="1"/>
          </p:nvPr>
        </p:nvSpPr>
        <p:spPr>
          <a:xfrm>
            <a:off x="1634150" y="1165860"/>
            <a:ext cx="8543109" cy="5579497"/>
          </a:xfrm>
        </p:spPr>
        <p:txBody>
          <a:bodyPr vert="horz" lIns="91440" tIns="45720" rIns="91440" bIns="45720" rtlCol="0" anchor="t">
            <a:normAutofit fontScale="77500" lnSpcReduction="20000"/>
          </a:bodyPr>
          <a:lstStyle/>
          <a:p>
            <a:pPr marL="0" indent="0">
              <a:buNone/>
            </a:pPr>
            <a:r>
              <a:rPr lang="en-GB" sz="1800"/>
              <a:t>	Hassan, (2026) – Internet of Things A to Z: Technologies and Applications. Do you know what it is 	and the challenges the IoT will present policing? Potential crime investigation opportunities? </a:t>
            </a:r>
          </a:p>
          <a:p>
            <a:pPr marL="0" indent="0">
              <a:buNone/>
            </a:pPr>
            <a:endParaRPr lang="en-GB" sz="1800"/>
          </a:p>
          <a:p>
            <a:pPr marL="0" indent="0">
              <a:buNone/>
            </a:pPr>
            <a:r>
              <a:rPr lang="en-GB" sz="1800"/>
              <a:t>Rise of big data - IoT</a:t>
            </a:r>
          </a:p>
          <a:p>
            <a:pPr marL="0" indent="0">
              <a:buNone/>
            </a:pPr>
            <a:r>
              <a:rPr lang="en-GB" sz="1800"/>
              <a:t>Artificial Intelligence – e.g. RPA – robots </a:t>
            </a:r>
            <a:r>
              <a:rPr lang="en-GB" sz="1800" err="1"/>
              <a:t>cary</a:t>
            </a:r>
            <a:r>
              <a:rPr lang="en-GB" sz="1800"/>
              <a:t> out tasks that human ordinarily do. </a:t>
            </a:r>
          </a:p>
          <a:p>
            <a:pPr marL="0" indent="0">
              <a:buNone/>
            </a:pPr>
            <a:r>
              <a:rPr lang="en-GB" sz="1800"/>
              <a:t>Deepening of Human-machine interactions (Van Puyvelde &amp; Brantly, 2019)</a:t>
            </a:r>
          </a:p>
          <a:p>
            <a:pPr marL="0" indent="0">
              <a:buNone/>
            </a:pPr>
            <a:r>
              <a:rPr lang="en-GB" sz="1800"/>
              <a:t>2017 - 250k new pieces of malware released daily (Van Puyvelde &amp; Brantly, 2019)</a:t>
            </a:r>
          </a:p>
          <a:p>
            <a:pPr marL="0" indent="0">
              <a:buNone/>
            </a:pPr>
            <a:r>
              <a:rPr lang="en-GB" sz="1800"/>
              <a:t>Distributed Denial of Service (DDoS) attacks, social engineering – election interference allegation in the US for example. </a:t>
            </a:r>
          </a:p>
          <a:p>
            <a:pPr marL="0" indent="0">
              <a:buNone/>
            </a:pPr>
            <a:r>
              <a:rPr lang="en-GB" sz="1800"/>
              <a:t>Businesses are spend vast amounts on the cybersecurity strategies.</a:t>
            </a:r>
          </a:p>
          <a:p>
            <a:pPr marL="0" indent="0">
              <a:buNone/>
            </a:pPr>
            <a:r>
              <a:rPr lang="en-GB" sz="1800"/>
              <a:t>State related cybercrime </a:t>
            </a:r>
          </a:p>
          <a:p>
            <a:pPr marL="0" indent="0">
              <a:buNone/>
            </a:pPr>
            <a:r>
              <a:rPr lang="en-GB" sz="1800"/>
              <a:t>Cybercriminals attached CNI and Governments are having to invest in tackling the national threat </a:t>
            </a:r>
          </a:p>
          <a:p>
            <a:pPr marL="0" indent="0">
              <a:buNone/>
            </a:pPr>
            <a:r>
              <a:rPr lang="en-GB" sz="1800"/>
              <a:t>not only to individuals but the nation as a whole. </a:t>
            </a:r>
          </a:p>
          <a:p>
            <a:pPr marL="0" indent="0">
              <a:buNone/>
            </a:pPr>
            <a:r>
              <a:rPr lang="en-GB" sz="1800"/>
              <a:t>Economic importance of developing cyber capabilities across the globe – economically </a:t>
            </a:r>
          </a:p>
          <a:p>
            <a:pPr marL="0" indent="0">
              <a:buNone/>
            </a:pPr>
            <a:r>
              <a:rPr lang="en-GB" sz="1800"/>
              <a:t>being disconnected from cyberspace has a significant impact. </a:t>
            </a:r>
          </a:p>
          <a:p>
            <a:pPr marL="0" indent="0">
              <a:buNone/>
            </a:pPr>
            <a:r>
              <a:rPr lang="en-GB" sz="1800"/>
              <a:t>Lockdowns criminality online – chaining their business enterprise into the cyber environment. (Beating Crime Plan, 2021)</a:t>
            </a:r>
          </a:p>
          <a:p>
            <a:pPr marL="0" indent="0">
              <a:buNone/>
            </a:pPr>
            <a:endParaRPr lang="en-US" sz="1800"/>
          </a:p>
        </p:txBody>
      </p:sp>
      <p:pic>
        <p:nvPicPr>
          <p:cNvPr id="5" name="Picture 4" descr="Logo&#10;&#10;Description automatically generated">
            <a:extLst>
              <a:ext uri="{FF2B5EF4-FFF2-40B4-BE49-F238E27FC236}">
                <a16:creationId xmlns:a16="http://schemas.microsoft.com/office/drawing/2014/main" id="{E0D4913C-45E0-0DF8-0C1E-493289D9AD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4308" y="124151"/>
            <a:ext cx="1449977" cy="1222822"/>
          </a:xfrm>
          <a:prstGeom prst="rect">
            <a:avLst/>
          </a:prstGeom>
        </p:spPr>
      </p:pic>
      <p:pic>
        <p:nvPicPr>
          <p:cNvPr id="4" name="Picture 3">
            <a:extLst>
              <a:ext uri="{FF2B5EF4-FFF2-40B4-BE49-F238E27FC236}">
                <a16:creationId xmlns:a16="http://schemas.microsoft.com/office/drawing/2014/main" id="{CD08FAAE-FF74-5CBF-FC3D-38D5BF8E76B8}"/>
              </a:ext>
            </a:extLst>
          </p:cNvPr>
          <p:cNvPicPr>
            <a:picLocks noChangeAspect="1"/>
          </p:cNvPicPr>
          <p:nvPr/>
        </p:nvPicPr>
        <p:blipFill>
          <a:blip r:embed="rId3"/>
          <a:stretch>
            <a:fillRect/>
          </a:stretch>
        </p:blipFill>
        <p:spPr>
          <a:xfrm>
            <a:off x="10308173" y="6217865"/>
            <a:ext cx="1883827" cy="640135"/>
          </a:xfrm>
          <a:prstGeom prst="rect">
            <a:avLst/>
          </a:prstGeom>
        </p:spPr>
      </p:pic>
    </p:spTree>
    <p:extLst>
      <p:ext uri="{BB962C8B-B14F-4D97-AF65-F5344CB8AC3E}">
        <p14:creationId xmlns:p14="http://schemas.microsoft.com/office/powerpoint/2010/main" val="593149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72798D-7567-FFBD-9F7F-B685081B4657}"/>
              </a:ext>
            </a:extLst>
          </p:cNvPr>
          <p:cNvPicPr>
            <a:picLocks noChangeAspect="1"/>
          </p:cNvPicPr>
          <p:nvPr/>
        </p:nvPicPr>
        <p:blipFill>
          <a:blip r:embed="rId2"/>
          <a:stretch>
            <a:fillRect/>
          </a:stretch>
        </p:blipFill>
        <p:spPr>
          <a:xfrm>
            <a:off x="9412019" y="365002"/>
            <a:ext cx="2162208" cy="3063998"/>
          </a:xfrm>
          <a:prstGeom prst="rect">
            <a:avLst/>
          </a:prstGeom>
        </p:spPr>
      </p:pic>
      <p:sp>
        <p:nvSpPr>
          <p:cNvPr id="2" name="Title 1">
            <a:extLst>
              <a:ext uri="{FF2B5EF4-FFF2-40B4-BE49-F238E27FC236}">
                <a16:creationId xmlns:a16="http://schemas.microsoft.com/office/drawing/2014/main" id="{3F6FCFA7-4A0B-848B-055F-4786669B1741}"/>
              </a:ext>
            </a:extLst>
          </p:cNvPr>
          <p:cNvSpPr>
            <a:spLocks noGrp="1"/>
          </p:cNvSpPr>
          <p:nvPr>
            <p:ph type="title"/>
          </p:nvPr>
        </p:nvSpPr>
        <p:spPr/>
        <p:txBody>
          <a:bodyPr/>
          <a:lstStyle/>
          <a:p>
            <a:r>
              <a:rPr lang="en-US"/>
              <a:t>National Cyber Strategy 2022</a:t>
            </a:r>
          </a:p>
        </p:txBody>
      </p:sp>
      <p:pic>
        <p:nvPicPr>
          <p:cNvPr id="5" name="Picture 4">
            <a:extLst>
              <a:ext uri="{FF2B5EF4-FFF2-40B4-BE49-F238E27FC236}">
                <a16:creationId xmlns:a16="http://schemas.microsoft.com/office/drawing/2014/main" id="{1EB908E9-BD3B-BAF5-A6A3-7B6DCC0073A3}"/>
              </a:ext>
            </a:extLst>
          </p:cNvPr>
          <p:cNvPicPr>
            <a:picLocks noChangeAspect="1"/>
          </p:cNvPicPr>
          <p:nvPr/>
        </p:nvPicPr>
        <p:blipFill>
          <a:blip r:embed="rId3"/>
          <a:stretch>
            <a:fillRect/>
          </a:stretch>
        </p:blipFill>
        <p:spPr>
          <a:xfrm>
            <a:off x="1086680" y="2031906"/>
            <a:ext cx="6736831" cy="4213446"/>
          </a:xfrm>
          <a:prstGeom prst="rect">
            <a:avLst/>
          </a:prstGeom>
        </p:spPr>
      </p:pic>
      <p:pic>
        <p:nvPicPr>
          <p:cNvPr id="3" name="Picture 2" descr="A blue background with white text&#10;&#10;AI-generated content may be incorrect.">
            <a:extLst>
              <a:ext uri="{FF2B5EF4-FFF2-40B4-BE49-F238E27FC236}">
                <a16:creationId xmlns:a16="http://schemas.microsoft.com/office/drawing/2014/main" id="{A33F4327-5921-7BFF-B1A1-7CD9829D36A8}"/>
              </a:ext>
            </a:extLst>
          </p:cNvPr>
          <p:cNvPicPr>
            <a:picLocks noChangeAspect="1"/>
          </p:cNvPicPr>
          <p:nvPr/>
        </p:nvPicPr>
        <p:blipFill>
          <a:blip r:embed="rId4"/>
          <a:stretch>
            <a:fillRect/>
          </a:stretch>
        </p:blipFill>
        <p:spPr>
          <a:xfrm>
            <a:off x="10310123" y="6215658"/>
            <a:ext cx="1881877" cy="642342"/>
          </a:xfrm>
          <a:prstGeom prst="rect">
            <a:avLst/>
          </a:prstGeom>
        </p:spPr>
      </p:pic>
    </p:spTree>
    <p:extLst>
      <p:ext uri="{BB962C8B-B14F-4D97-AF65-F5344CB8AC3E}">
        <p14:creationId xmlns:p14="http://schemas.microsoft.com/office/powerpoint/2010/main" val="5086389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82D43-9BC2-7E50-BA6E-9421D461A0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5ADFC0-FFFA-1965-F92E-0EF52847657E}"/>
              </a:ext>
            </a:extLst>
          </p:cNvPr>
          <p:cNvSpPr>
            <a:spLocks noGrp="1"/>
          </p:cNvSpPr>
          <p:nvPr>
            <p:ph type="title"/>
          </p:nvPr>
        </p:nvSpPr>
        <p:spPr>
          <a:xfrm>
            <a:off x="4750308" y="612648"/>
            <a:ext cx="7022592" cy="1033272"/>
          </a:xfrm>
        </p:spPr>
        <p:txBody>
          <a:bodyPr anchor="b">
            <a:normAutofit/>
          </a:bodyPr>
          <a:lstStyle/>
          <a:p>
            <a:r>
              <a:rPr lang="en-US"/>
              <a:t>UK CyberCRIME – THE FUTURE?</a:t>
            </a:r>
          </a:p>
        </p:txBody>
      </p:sp>
      <p:sp>
        <p:nvSpPr>
          <p:cNvPr id="3" name="Footer Placeholder 2">
            <a:extLst>
              <a:ext uri="{FF2B5EF4-FFF2-40B4-BE49-F238E27FC236}">
                <a16:creationId xmlns:a16="http://schemas.microsoft.com/office/drawing/2014/main" id="{2A382F06-23BD-652C-5503-AEF388B90983}"/>
              </a:ext>
            </a:extLst>
          </p:cNvPr>
          <p:cNvSpPr>
            <a:spLocks noGrp="1"/>
          </p:cNvSpPr>
          <p:nvPr>
            <p:ph type="ftr" sz="quarter" idx="15"/>
          </p:nvPr>
        </p:nvSpPr>
        <p:spPr>
          <a:xfrm>
            <a:off x="4750307" y="210312"/>
            <a:ext cx="3531437" cy="413360"/>
          </a:xfrm>
        </p:spPr>
        <p:txBody>
          <a:bodyPr anchor="ctr">
            <a:normAutofit/>
          </a:bodyPr>
          <a:lstStyle/>
          <a:p>
            <a:pPr>
              <a:spcAft>
                <a:spcPts val="600"/>
              </a:spcAft>
            </a:pPr>
            <a:endParaRPr lang="en-US"/>
          </a:p>
        </p:txBody>
      </p:sp>
      <p:sp>
        <p:nvSpPr>
          <p:cNvPr id="4" name="Date Placeholder 3">
            <a:extLst>
              <a:ext uri="{FF2B5EF4-FFF2-40B4-BE49-F238E27FC236}">
                <a16:creationId xmlns:a16="http://schemas.microsoft.com/office/drawing/2014/main" id="{FEC06019-3D24-2504-CDA3-207DCA957639}"/>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3/11/2026</a:t>
            </a:fld>
            <a:endParaRPr lang="en-US"/>
          </a:p>
        </p:txBody>
      </p:sp>
      <p:sp>
        <p:nvSpPr>
          <p:cNvPr id="5" name="Slide Number Placeholder 4">
            <a:extLst>
              <a:ext uri="{FF2B5EF4-FFF2-40B4-BE49-F238E27FC236}">
                <a16:creationId xmlns:a16="http://schemas.microsoft.com/office/drawing/2014/main" id="{916D138D-5C13-E694-E4EB-6544C1B0EDAE}"/>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32</a:t>
            </a:fld>
            <a:endParaRPr lang="en-US"/>
          </a:p>
        </p:txBody>
      </p:sp>
      <p:sp>
        <p:nvSpPr>
          <p:cNvPr id="7" name="Content Placeholder 6">
            <a:extLst>
              <a:ext uri="{FF2B5EF4-FFF2-40B4-BE49-F238E27FC236}">
                <a16:creationId xmlns:a16="http://schemas.microsoft.com/office/drawing/2014/main" id="{2AA2A973-B1B6-3A07-3BAB-0CAE0725151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50307" y="1746503"/>
            <a:ext cx="7022592" cy="4806697"/>
          </a:xfrm>
        </p:spPr>
        <p:txBody>
          <a:bodyPr vert="horz" lIns="91440" tIns="45720" rIns="91440" bIns="45720" rtlCol="0" anchor="t">
            <a:normAutofit/>
          </a:bodyPr>
          <a:lstStyle/>
          <a:p>
            <a:pPr>
              <a:lnSpc>
                <a:spcPct val="90000"/>
              </a:lnSpc>
              <a:spcBef>
                <a:spcPts val="0"/>
              </a:spcBef>
              <a:buFont typeface="Arial,Sans-Serif"/>
              <a:buChar char="•"/>
            </a:pPr>
            <a:endParaRPr lang="en-GB" sz="1400">
              <a:solidFill>
                <a:srgbClr val="000000"/>
              </a:solidFill>
              <a:latin typeface="Trade Gothic Next Light"/>
              <a:ea typeface="Calibri"/>
              <a:cs typeface="Calibri"/>
            </a:endParaRPr>
          </a:p>
          <a:p>
            <a:pPr marL="0" indent="0">
              <a:lnSpc>
                <a:spcPct val="90000"/>
              </a:lnSpc>
              <a:spcBef>
                <a:spcPts val="0"/>
              </a:spcBef>
              <a:buNone/>
            </a:pPr>
            <a:r>
              <a:rPr lang="en-GB" sz="1400">
                <a:solidFill>
                  <a:srgbClr val="000000"/>
                </a:solidFill>
                <a:latin typeface="Trade Gothic Next Light"/>
                <a:ea typeface="Calibri"/>
                <a:cs typeface="Calibri"/>
              </a:rPr>
              <a:t>We cannot control the internet; Risks will always exist.</a:t>
            </a:r>
            <a:endParaRPr lang="en-US" sz="1400">
              <a:solidFill>
                <a:srgbClr val="000000"/>
              </a:solidFill>
              <a:latin typeface="Trade Gothic Next Light"/>
              <a:ea typeface="Calibri"/>
              <a:cs typeface="Calibri"/>
            </a:endParaRPr>
          </a:p>
          <a:p>
            <a:pPr marL="0" indent="0">
              <a:lnSpc>
                <a:spcPct val="90000"/>
              </a:lnSpc>
              <a:spcBef>
                <a:spcPts val="0"/>
              </a:spcBef>
              <a:buNone/>
            </a:pPr>
            <a:endParaRPr lang="en-GB" sz="1400">
              <a:solidFill>
                <a:srgbClr val="000000"/>
              </a:solidFill>
              <a:latin typeface="Trade Gothic Next Light"/>
              <a:ea typeface="Calibri"/>
              <a:cs typeface="Calibri"/>
            </a:endParaRPr>
          </a:p>
          <a:p>
            <a:pPr marL="0" indent="0">
              <a:lnSpc>
                <a:spcPct val="90000"/>
              </a:lnSpc>
              <a:spcBef>
                <a:spcPts val="0"/>
              </a:spcBef>
              <a:buNone/>
            </a:pPr>
            <a:r>
              <a:rPr lang="en-GB" sz="1400">
                <a:solidFill>
                  <a:srgbClr val="000000"/>
                </a:solidFill>
                <a:latin typeface="Trade Gothic Next Light"/>
                <a:ea typeface="Calibri"/>
                <a:cs typeface="Calibri"/>
              </a:rPr>
              <a:t>Cyber offending challenges historical theories of crimes.</a:t>
            </a:r>
          </a:p>
          <a:p>
            <a:pPr marL="0" indent="0">
              <a:lnSpc>
                <a:spcPct val="90000"/>
              </a:lnSpc>
              <a:buNone/>
            </a:pPr>
            <a:r>
              <a:rPr lang="en-GB" sz="1400">
                <a:solidFill>
                  <a:srgbClr val="000000"/>
                </a:solidFill>
                <a:latin typeface="Trade Gothic Next Light"/>
                <a:ea typeface="Calibri"/>
                <a:cs typeface="Calibri"/>
              </a:rPr>
              <a:t>As technology improves and moves forward, new ways of applying technology to criminal acts will emerge.</a:t>
            </a:r>
            <a:endParaRPr lang="en-US" sz="1400">
              <a:solidFill>
                <a:srgbClr val="000000"/>
              </a:solidFill>
              <a:latin typeface="Trade Gothic Next Light"/>
              <a:ea typeface="Calibri"/>
              <a:cs typeface="Calibri"/>
            </a:endParaRPr>
          </a:p>
          <a:p>
            <a:pPr marL="0" indent="0">
              <a:lnSpc>
                <a:spcPct val="90000"/>
              </a:lnSpc>
              <a:buNone/>
            </a:pPr>
            <a:r>
              <a:rPr lang="en-GB" sz="1400">
                <a:solidFill>
                  <a:srgbClr val="000000"/>
                </a:solidFill>
                <a:latin typeface="Trade Gothic Next Light"/>
                <a:ea typeface="Calibri"/>
                <a:cs typeface="Calibri"/>
              </a:rPr>
              <a:t>Cybercrime is international, crossing jurisdictions and boundaries where actions may no longer be a crime, or may not be a crime priority.</a:t>
            </a:r>
          </a:p>
          <a:p>
            <a:pPr marL="0" indent="0">
              <a:lnSpc>
                <a:spcPct val="90000"/>
              </a:lnSpc>
              <a:buNone/>
            </a:pPr>
            <a:r>
              <a:rPr lang="en-GB" sz="1400">
                <a:solidFill>
                  <a:srgbClr val="000000"/>
                </a:solidFill>
                <a:latin typeface="Trade Gothic Next Light"/>
                <a:ea typeface="Calibri"/>
                <a:cs typeface="Calibri"/>
              </a:rPr>
              <a:t>When cybercrime does occur, it may often be underreported.</a:t>
            </a:r>
          </a:p>
          <a:p>
            <a:pPr marL="0" indent="0">
              <a:lnSpc>
                <a:spcPct val="90000"/>
              </a:lnSpc>
              <a:buNone/>
            </a:pPr>
            <a:r>
              <a:rPr lang="en-GB" sz="1400">
                <a:solidFill>
                  <a:srgbClr val="000000"/>
                </a:solidFill>
                <a:latin typeface="Trade Gothic Next Light"/>
                <a:ea typeface="Calibri"/>
                <a:cs typeface="Calibri"/>
              </a:rPr>
              <a:t>The police have limited technical knowledge on cybercrime issues – and there may not be the drive to make this a priority.</a:t>
            </a:r>
          </a:p>
        </p:txBody>
      </p:sp>
      <p:pic>
        <p:nvPicPr>
          <p:cNvPr id="9" name="Picture 8" descr="A blue background with white text&#10;&#10;AI-generated content may be incorrect.">
            <a:extLst>
              <a:ext uri="{FF2B5EF4-FFF2-40B4-BE49-F238E27FC236}">
                <a16:creationId xmlns:a16="http://schemas.microsoft.com/office/drawing/2014/main" id="{DD61A864-3E05-51A0-BED2-5F0F1AD8AC20}"/>
              </a:ext>
            </a:extLst>
          </p:cNvPr>
          <p:cNvPicPr>
            <a:picLocks noChangeAspect="1"/>
          </p:cNvPicPr>
          <p:nvPr/>
        </p:nvPicPr>
        <p:blipFill>
          <a:blip r:embed="rId3"/>
          <a:stretch>
            <a:fillRect/>
          </a:stretch>
        </p:blipFill>
        <p:spPr>
          <a:xfrm>
            <a:off x="4488910" y="-2564"/>
            <a:ext cx="1881877" cy="642342"/>
          </a:xfrm>
          <a:prstGeom prst="rect">
            <a:avLst/>
          </a:prstGeom>
        </p:spPr>
      </p:pic>
      <p:pic>
        <p:nvPicPr>
          <p:cNvPr id="14" name="Picture Placeholder 13" descr="Lines of code">
            <a:extLst>
              <a:ext uri="{FF2B5EF4-FFF2-40B4-BE49-F238E27FC236}">
                <a16:creationId xmlns:a16="http://schemas.microsoft.com/office/drawing/2014/main" id="{5EC7A5C9-CBA6-C164-24C2-CC005CEDA322}"/>
              </a:ext>
            </a:extLst>
          </p:cNvPr>
          <p:cNvPicPr>
            <a:picLocks noGrp="1" noChangeAspect="1"/>
          </p:cNvPicPr>
          <p:nvPr>
            <p:ph type="pic" sz="quarter" idx="13"/>
          </p:nvPr>
        </p:nvPicPr>
        <p:blipFill>
          <a:blip r:embed="rId4"/>
          <a:srcRect l="2517" r="2517"/>
          <a:stretch/>
        </p:blipFill>
        <p:spPr>
          <a:xfrm>
            <a:off x="0" y="172062"/>
            <a:ext cx="4342584" cy="6513876"/>
          </a:xfrm>
          <a:prstGeom prst="rect">
            <a:avLst/>
          </a:prstGeom>
          <a:blipFill>
            <a:blip r:embed="rId5">
              <a:alphaModFix amt="80000"/>
            </a:blip>
            <a:stretch>
              <a:fillRect/>
            </a:stretch>
          </a:blipFill>
        </p:spPr>
      </p:pic>
    </p:spTree>
    <p:extLst>
      <p:ext uri="{BB962C8B-B14F-4D97-AF65-F5344CB8AC3E}">
        <p14:creationId xmlns:p14="http://schemas.microsoft.com/office/powerpoint/2010/main" val="27129727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A923440E-1285-45C1-B66B-8630BD70D041}" vid="{F02A544F-3BB0-402C-9DE1-17A1995AA5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E87D78-9CEC-4EE9-94B9-0F2EEEB8A065}">
  <ds:schemaRefs>
    <ds:schemaRef ds:uri="http://schemas.microsoft.com/sharepoint/v3/contenttype/forms"/>
  </ds:schemaRefs>
</ds:datastoreItem>
</file>

<file path=customXml/itemProps2.xml><?xml version="1.0" encoding="utf-8"?>
<ds:datastoreItem xmlns:ds="http://schemas.openxmlformats.org/officeDocument/2006/customXml" ds:itemID="{9846201E-DF07-4095-9F76-DD2E789400A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B0AEFF06-C01D-4782-9025-60F06DFEAF4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Editorial</Template>
  <TotalTime>0</TotalTime>
  <Words>7008</Words>
  <Application>Microsoft Office PowerPoint</Application>
  <PresentationFormat>Widescreen</PresentationFormat>
  <Paragraphs>480</Paragraphs>
  <Slides>32</Slides>
  <Notes>27</Notes>
  <HiddenSlides>4</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Editorial</vt:lpstr>
      <vt:lpstr>Cybercrime, Artificial Intelligence, and Challenges for UK Policing</vt:lpstr>
      <vt:lpstr>Technology and Crime: Background</vt:lpstr>
      <vt:lpstr>Cybercrime Threat Landscape</vt:lpstr>
      <vt:lpstr>Cybercrime Overview and Strategic Importance</vt:lpstr>
      <vt:lpstr>Cybercrime Typology and Offender Methods</vt:lpstr>
      <vt:lpstr>Cyber-enabled and Cyber-dependent Crime Types</vt:lpstr>
      <vt:lpstr>Cyber-enabled and Cyber-dependent Crime Types</vt:lpstr>
      <vt:lpstr>Cybercrime Attack Pathways and Offender Behaviour</vt:lpstr>
      <vt:lpstr>The Cybercrime Lifecycle</vt:lpstr>
      <vt:lpstr>Cyber-Dependent Crimes</vt:lpstr>
      <vt:lpstr>Artificial Intelligence in Cybercrime</vt:lpstr>
      <vt:lpstr>AI-enabled Offending and Its Impacts</vt:lpstr>
      <vt:lpstr>Dark Web Ecosystems and Criminal Economies</vt:lpstr>
      <vt:lpstr>Dark Web Market Structures</vt:lpstr>
      <vt:lpstr>Understanding the Ransomware Crime Script</vt:lpstr>
      <vt:lpstr>Case Studies and Real-world Impacts</vt:lpstr>
      <vt:lpstr>Major UK and International Incidents</vt:lpstr>
      <vt:lpstr>Major UK and International Incidents</vt:lpstr>
      <vt:lpstr>Break</vt:lpstr>
      <vt:lpstr>Policing Challenges and Organisational Constraints</vt:lpstr>
      <vt:lpstr>Group discussion</vt:lpstr>
      <vt:lpstr>UK Cyber Policing Structure and Investigative Flow</vt:lpstr>
      <vt:lpstr>Operational and Organisational Barriers</vt:lpstr>
      <vt:lpstr>Solutions, Innovation, and Future Directions</vt:lpstr>
      <vt:lpstr>UK Cybercrime Investigations and Policing Structures</vt:lpstr>
      <vt:lpstr>UK Cybercrime – THE FUTURE?</vt:lpstr>
      <vt:lpstr>Global growth</vt:lpstr>
      <vt:lpstr>Cybersecurity</vt:lpstr>
      <vt:lpstr>Prevention and Emerging Technologies</vt:lpstr>
      <vt:lpstr>Future Threats?</vt:lpstr>
      <vt:lpstr>National Cyber Strategy 2022</vt:lpstr>
      <vt:lpstr>UK CyberCRIME – THE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Justin Evans</cp:lastModifiedBy>
  <cp:revision>27</cp:revision>
  <dcterms:created xsi:type="dcterms:W3CDTF">2025-08-04T19:41:08Z</dcterms:created>
  <dcterms:modified xsi:type="dcterms:W3CDTF">2026-03-11T09:07:31Z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