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9184"/>
  </p:normalViewPr>
  <p:slideViewPr>
    <p:cSldViewPr snapToGrid="0" snapToObjects="1">
      <p:cViewPr varScale="1">
        <p:scale>
          <a:sx n="104" d="100"/>
          <a:sy n="104" d="100"/>
        </p:scale>
        <p:origin x="232" y="4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ata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colors1.xml><?xml version="1.0" encoding="utf-8"?>
<dgm:colorsDef xmlns:dgm="http://schemas.openxmlformats.org/drawingml/2006/diagram" xmlns:a="http://schemas.openxmlformats.org/drawingml/2006/main" uniqueId="urn:microsoft.com/office/officeart/2018/5/colors/Iconchunking_neutralicon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0"/>
      </a:schemeClr>
    </dgm:fillClrLst>
    <dgm:linClrLst>
      <a:schemeClr val="accent2"/>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a:schemeClr val="accent2"/>
      <a:schemeClr val="accent3"/>
    </dgm:txFillClrLst>
    <dgm:txEffectClrLst/>
  </dgm:styleLbl>
</dgm:colorsDef>
</file>

<file path=ppt/diagrams/data1.xml><?xml version="1.0" encoding="utf-8"?>
<dgm:dataModel xmlns:dgm="http://schemas.openxmlformats.org/drawingml/2006/diagram" xmlns:a="http://schemas.openxmlformats.org/drawingml/2006/main">
  <dgm:ptLst>
    <dgm:pt modelId="{22609706-0E91-4247-BFD7-44CE3D84EBEF}" type="doc">
      <dgm:prSet loTypeId="urn:microsoft.com/office/officeart/2018/5/layout/IconCircleLabelList" loCatId="icon" qsTypeId="urn:microsoft.com/office/officeart/2005/8/quickstyle/simple1" qsCatId="simple" csTypeId="urn:microsoft.com/office/officeart/2018/5/colors/Iconchunking_neutralicon_accent2_2" csCatId="accent2" phldr="1"/>
      <dgm:spPr/>
      <dgm:t>
        <a:bodyPr/>
        <a:lstStyle/>
        <a:p>
          <a:endParaRPr lang="en-US"/>
        </a:p>
      </dgm:t>
    </dgm:pt>
    <dgm:pt modelId="{E659F80A-A974-4C18-8814-BD6049604927}">
      <dgm:prSet/>
      <dgm:spPr/>
      <dgm:t>
        <a:bodyPr/>
        <a:lstStyle/>
        <a:p>
          <a:pPr>
            <a:lnSpc>
              <a:spcPct val="100000"/>
            </a:lnSpc>
            <a:defRPr cap="all"/>
          </a:pPr>
          <a:r>
            <a:rPr lang="en-GB"/>
            <a:t>Carbon offsetting</a:t>
          </a:r>
          <a:endParaRPr lang="en-US"/>
        </a:p>
      </dgm:t>
    </dgm:pt>
    <dgm:pt modelId="{A394BD0D-8A48-4BEA-B464-176C661F33C0}" type="parTrans" cxnId="{F13466D8-E76B-475E-AEBA-EDE6C319C22B}">
      <dgm:prSet/>
      <dgm:spPr/>
      <dgm:t>
        <a:bodyPr/>
        <a:lstStyle/>
        <a:p>
          <a:endParaRPr lang="en-US"/>
        </a:p>
      </dgm:t>
    </dgm:pt>
    <dgm:pt modelId="{619A5BC6-3186-45F1-AC8B-34707F2E3A9F}" type="sibTrans" cxnId="{F13466D8-E76B-475E-AEBA-EDE6C319C22B}">
      <dgm:prSet/>
      <dgm:spPr/>
      <dgm:t>
        <a:bodyPr/>
        <a:lstStyle/>
        <a:p>
          <a:endParaRPr lang="en-US"/>
        </a:p>
      </dgm:t>
    </dgm:pt>
    <dgm:pt modelId="{EB5CD294-A83A-413A-9509-DB4EAEB7B429}">
      <dgm:prSet/>
      <dgm:spPr/>
      <dgm:t>
        <a:bodyPr/>
        <a:lstStyle/>
        <a:p>
          <a:pPr>
            <a:lnSpc>
              <a:spcPct val="100000"/>
            </a:lnSpc>
            <a:defRPr cap="all"/>
          </a:pPr>
          <a:r>
            <a:rPr lang="en-GB"/>
            <a:t>Electric buses</a:t>
          </a:r>
          <a:endParaRPr lang="en-US"/>
        </a:p>
      </dgm:t>
    </dgm:pt>
    <dgm:pt modelId="{290610CF-C01C-477B-915E-AAA9F0D87C9D}" type="parTrans" cxnId="{F1992300-FCDC-4DFA-85F6-194ED5E3BC8C}">
      <dgm:prSet/>
      <dgm:spPr/>
      <dgm:t>
        <a:bodyPr/>
        <a:lstStyle/>
        <a:p>
          <a:endParaRPr lang="en-US"/>
        </a:p>
      </dgm:t>
    </dgm:pt>
    <dgm:pt modelId="{16AC4271-DBA0-41C5-B954-4FB0743B4F13}" type="sibTrans" cxnId="{F1992300-FCDC-4DFA-85F6-194ED5E3BC8C}">
      <dgm:prSet/>
      <dgm:spPr/>
      <dgm:t>
        <a:bodyPr/>
        <a:lstStyle/>
        <a:p>
          <a:endParaRPr lang="en-US"/>
        </a:p>
      </dgm:t>
    </dgm:pt>
    <dgm:pt modelId="{B7A6508D-74E3-4BB2-99B3-5806610A23A8}" type="pres">
      <dgm:prSet presAssocID="{22609706-0E91-4247-BFD7-44CE3D84EBEF}" presName="root" presStyleCnt="0">
        <dgm:presLayoutVars>
          <dgm:dir/>
          <dgm:resizeHandles val="exact"/>
        </dgm:presLayoutVars>
      </dgm:prSet>
      <dgm:spPr/>
    </dgm:pt>
    <dgm:pt modelId="{C020B167-F088-4D68-AC09-D2B94A122948}" type="pres">
      <dgm:prSet presAssocID="{E659F80A-A974-4C18-8814-BD6049604927}" presName="compNode" presStyleCnt="0"/>
      <dgm:spPr/>
    </dgm:pt>
    <dgm:pt modelId="{C9C5DDF5-CB0E-4E46-B37D-66E559E4CA9D}" type="pres">
      <dgm:prSet presAssocID="{E659F80A-A974-4C18-8814-BD6049604927}" presName="iconBgRect" presStyleLbl="bgShp" presStyleIdx="0" presStyleCnt="2"/>
      <dgm:spPr/>
    </dgm:pt>
    <dgm:pt modelId="{6DC563CC-8B6A-425C-B7BE-0086C476C01F}" type="pres">
      <dgm:prSet presAssocID="{E659F80A-A974-4C18-8814-BD604960492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eciduous tree"/>
        </a:ext>
      </dgm:extLst>
    </dgm:pt>
    <dgm:pt modelId="{9BF9C3D3-7E00-4E26-9A7F-E5B9C4E9229B}" type="pres">
      <dgm:prSet presAssocID="{E659F80A-A974-4C18-8814-BD6049604927}" presName="spaceRect" presStyleCnt="0"/>
      <dgm:spPr/>
    </dgm:pt>
    <dgm:pt modelId="{AC091169-6369-4464-B24B-B25FA7F13F65}" type="pres">
      <dgm:prSet presAssocID="{E659F80A-A974-4C18-8814-BD6049604927}" presName="textRect" presStyleLbl="revTx" presStyleIdx="0" presStyleCnt="2">
        <dgm:presLayoutVars>
          <dgm:chMax val="1"/>
          <dgm:chPref val="1"/>
        </dgm:presLayoutVars>
      </dgm:prSet>
      <dgm:spPr/>
    </dgm:pt>
    <dgm:pt modelId="{3F8235DF-54BD-4EAD-A845-3BBD4FE91F41}" type="pres">
      <dgm:prSet presAssocID="{619A5BC6-3186-45F1-AC8B-34707F2E3A9F}" presName="sibTrans" presStyleCnt="0"/>
      <dgm:spPr/>
    </dgm:pt>
    <dgm:pt modelId="{5651D0B1-5BC5-4CCC-B39D-C723413845BB}" type="pres">
      <dgm:prSet presAssocID="{EB5CD294-A83A-413A-9509-DB4EAEB7B429}" presName="compNode" presStyleCnt="0"/>
      <dgm:spPr/>
    </dgm:pt>
    <dgm:pt modelId="{63E901FD-9229-4B74-872D-C14FABF197C7}" type="pres">
      <dgm:prSet presAssocID="{EB5CD294-A83A-413A-9509-DB4EAEB7B429}" presName="iconBgRect" presStyleLbl="bgShp" presStyleIdx="1" presStyleCnt="2"/>
      <dgm:spPr/>
    </dgm:pt>
    <dgm:pt modelId="{F2CC9389-A17E-4FB5-B3AA-18208F3DFF3D}" type="pres">
      <dgm:prSet presAssocID="{EB5CD294-A83A-413A-9509-DB4EAEB7B42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
        </a:ext>
      </dgm:extLst>
    </dgm:pt>
    <dgm:pt modelId="{F517D9A6-C463-4ED1-8DE4-42324A756540}" type="pres">
      <dgm:prSet presAssocID="{EB5CD294-A83A-413A-9509-DB4EAEB7B429}" presName="spaceRect" presStyleCnt="0"/>
      <dgm:spPr/>
    </dgm:pt>
    <dgm:pt modelId="{915E9312-4BCB-48ED-B47F-DA372C396F61}" type="pres">
      <dgm:prSet presAssocID="{EB5CD294-A83A-413A-9509-DB4EAEB7B429}" presName="textRect" presStyleLbl="revTx" presStyleIdx="1" presStyleCnt="2">
        <dgm:presLayoutVars>
          <dgm:chMax val="1"/>
          <dgm:chPref val="1"/>
        </dgm:presLayoutVars>
      </dgm:prSet>
      <dgm:spPr/>
    </dgm:pt>
  </dgm:ptLst>
  <dgm:cxnLst>
    <dgm:cxn modelId="{F1992300-FCDC-4DFA-85F6-194ED5E3BC8C}" srcId="{22609706-0E91-4247-BFD7-44CE3D84EBEF}" destId="{EB5CD294-A83A-413A-9509-DB4EAEB7B429}" srcOrd="1" destOrd="0" parTransId="{290610CF-C01C-477B-915E-AAA9F0D87C9D}" sibTransId="{16AC4271-DBA0-41C5-B954-4FB0743B4F13}"/>
    <dgm:cxn modelId="{27A9E44D-8CBD-6D4C-A46C-F28CF6054942}" type="presOf" srcId="{EB5CD294-A83A-413A-9509-DB4EAEB7B429}" destId="{915E9312-4BCB-48ED-B47F-DA372C396F61}" srcOrd="0" destOrd="0" presId="urn:microsoft.com/office/officeart/2018/5/layout/IconCircleLabelList"/>
    <dgm:cxn modelId="{1B348E65-EC02-214B-9955-D1F6390B756D}" type="presOf" srcId="{22609706-0E91-4247-BFD7-44CE3D84EBEF}" destId="{B7A6508D-74E3-4BB2-99B3-5806610A23A8}" srcOrd="0" destOrd="0" presId="urn:microsoft.com/office/officeart/2018/5/layout/IconCircleLabelList"/>
    <dgm:cxn modelId="{F13466D8-E76B-475E-AEBA-EDE6C319C22B}" srcId="{22609706-0E91-4247-BFD7-44CE3D84EBEF}" destId="{E659F80A-A974-4C18-8814-BD6049604927}" srcOrd="0" destOrd="0" parTransId="{A394BD0D-8A48-4BEA-B464-176C661F33C0}" sibTransId="{619A5BC6-3186-45F1-AC8B-34707F2E3A9F}"/>
    <dgm:cxn modelId="{0AA7B8F0-AE9C-D54A-AEAD-AAB02D8A551C}" type="presOf" srcId="{E659F80A-A974-4C18-8814-BD6049604927}" destId="{AC091169-6369-4464-B24B-B25FA7F13F65}" srcOrd="0" destOrd="0" presId="urn:microsoft.com/office/officeart/2018/5/layout/IconCircleLabelList"/>
    <dgm:cxn modelId="{5E07C1B1-CD6F-C74C-BD8A-6C481ECC47FC}" type="presParOf" srcId="{B7A6508D-74E3-4BB2-99B3-5806610A23A8}" destId="{C020B167-F088-4D68-AC09-D2B94A122948}" srcOrd="0" destOrd="0" presId="urn:microsoft.com/office/officeart/2018/5/layout/IconCircleLabelList"/>
    <dgm:cxn modelId="{BD570AAE-4E3E-C24E-AC83-CD3918EEF2C3}" type="presParOf" srcId="{C020B167-F088-4D68-AC09-D2B94A122948}" destId="{C9C5DDF5-CB0E-4E46-B37D-66E559E4CA9D}" srcOrd="0" destOrd="0" presId="urn:microsoft.com/office/officeart/2018/5/layout/IconCircleLabelList"/>
    <dgm:cxn modelId="{C9CB7314-24D0-FA47-A3F4-6753072FDAD4}" type="presParOf" srcId="{C020B167-F088-4D68-AC09-D2B94A122948}" destId="{6DC563CC-8B6A-425C-B7BE-0086C476C01F}" srcOrd="1" destOrd="0" presId="urn:microsoft.com/office/officeart/2018/5/layout/IconCircleLabelList"/>
    <dgm:cxn modelId="{1E5FF972-1EF5-5A4F-A040-B2F251FC617A}" type="presParOf" srcId="{C020B167-F088-4D68-AC09-D2B94A122948}" destId="{9BF9C3D3-7E00-4E26-9A7F-E5B9C4E9229B}" srcOrd="2" destOrd="0" presId="urn:microsoft.com/office/officeart/2018/5/layout/IconCircleLabelList"/>
    <dgm:cxn modelId="{E1546FF2-6597-8743-A118-AB06BE366E4C}" type="presParOf" srcId="{C020B167-F088-4D68-AC09-D2B94A122948}" destId="{AC091169-6369-4464-B24B-B25FA7F13F65}" srcOrd="3" destOrd="0" presId="urn:microsoft.com/office/officeart/2018/5/layout/IconCircleLabelList"/>
    <dgm:cxn modelId="{11970ECC-D5C7-0048-A2C5-50A9B7A48C15}" type="presParOf" srcId="{B7A6508D-74E3-4BB2-99B3-5806610A23A8}" destId="{3F8235DF-54BD-4EAD-A845-3BBD4FE91F41}" srcOrd="1" destOrd="0" presId="urn:microsoft.com/office/officeart/2018/5/layout/IconCircleLabelList"/>
    <dgm:cxn modelId="{CD8F8BDE-2E3D-C642-AE66-FED33DCF469D}" type="presParOf" srcId="{B7A6508D-74E3-4BB2-99B3-5806610A23A8}" destId="{5651D0B1-5BC5-4CCC-B39D-C723413845BB}" srcOrd="2" destOrd="0" presId="urn:microsoft.com/office/officeart/2018/5/layout/IconCircleLabelList"/>
    <dgm:cxn modelId="{B6F71D99-0DE9-7D40-838F-A5E2DBF9BB41}" type="presParOf" srcId="{5651D0B1-5BC5-4CCC-B39D-C723413845BB}" destId="{63E901FD-9229-4B74-872D-C14FABF197C7}" srcOrd="0" destOrd="0" presId="urn:microsoft.com/office/officeart/2018/5/layout/IconCircleLabelList"/>
    <dgm:cxn modelId="{5CAE71CF-B09E-5949-BD05-CF7348DF32A0}" type="presParOf" srcId="{5651D0B1-5BC5-4CCC-B39D-C723413845BB}" destId="{F2CC9389-A17E-4FB5-B3AA-18208F3DFF3D}" srcOrd="1" destOrd="0" presId="urn:microsoft.com/office/officeart/2018/5/layout/IconCircleLabelList"/>
    <dgm:cxn modelId="{49EC3806-EC77-6C4F-A9F1-4D00FDAF7CA8}" type="presParOf" srcId="{5651D0B1-5BC5-4CCC-B39D-C723413845BB}" destId="{F517D9A6-C463-4ED1-8DE4-42324A756540}" srcOrd="2" destOrd="0" presId="urn:microsoft.com/office/officeart/2018/5/layout/IconCircleLabelList"/>
    <dgm:cxn modelId="{1F4F863E-932B-914C-A6F2-5AA2017033D8}" type="presParOf" srcId="{5651D0B1-5BC5-4CCC-B39D-C723413845BB}" destId="{915E9312-4BCB-48ED-B47F-DA372C396F61}" srcOrd="3" destOrd="0" presId="urn:microsoft.com/office/officeart/2018/5/layout/IconCircleLabel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C0B23F-3244-4F6B-A495-B857A456CBBB}" type="doc">
      <dgm:prSet loTypeId="urn:microsoft.com/office/officeart/2018/5/layout/IconCircleLabelList" loCatId="icon" qsTypeId="urn:microsoft.com/office/officeart/2005/8/quickstyle/simple1" qsCatId="simple" csTypeId="urn:microsoft.com/office/officeart/2018/5/colors/Iconchunking_coloredtext_colorful2" csCatId="colorful" phldr="1"/>
      <dgm:spPr/>
      <dgm:t>
        <a:bodyPr/>
        <a:lstStyle/>
        <a:p>
          <a:endParaRPr lang="en-US"/>
        </a:p>
      </dgm:t>
    </dgm:pt>
    <dgm:pt modelId="{AEB374DC-68F5-461D-BC22-EF2D374AD339}">
      <dgm:prSet/>
      <dgm:spPr/>
      <dgm:t>
        <a:bodyPr/>
        <a:lstStyle/>
        <a:p>
          <a:pPr>
            <a:lnSpc>
              <a:spcPct val="100000"/>
            </a:lnSpc>
            <a:defRPr cap="all"/>
          </a:pPr>
          <a:r>
            <a:rPr lang="en-GB" b="1"/>
            <a:t>Within the resort</a:t>
          </a:r>
          <a:r>
            <a:rPr lang="en-GB"/>
            <a:t> </a:t>
          </a:r>
          <a:endParaRPr lang="en-US"/>
        </a:p>
      </dgm:t>
    </dgm:pt>
    <dgm:pt modelId="{8EA73F9E-2071-4541-B41F-D25C0CAF1F4B}" type="parTrans" cxnId="{349F7EB8-0AEC-4255-B0D9-D16A8830B43C}">
      <dgm:prSet/>
      <dgm:spPr/>
      <dgm:t>
        <a:bodyPr/>
        <a:lstStyle/>
        <a:p>
          <a:endParaRPr lang="en-US"/>
        </a:p>
      </dgm:t>
    </dgm:pt>
    <dgm:pt modelId="{C9FB4D55-B09D-402E-A003-DFF3E93F742B}" type="sibTrans" cxnId="{349F7EB8-0AEC-4255-B0D9-D16A8830B43C}">
      <dgm:prSet/>
      <dgm:spPr/>
      <dgm:t>
        <a:bodyPr/>
        <a:lstStyle/>
        <a:p>
          <a:endParaRPr lang="en-US"/>
        </a:p>
      </dgm:t>
    </dgm:pt>
    <dgm:pt modelId="{FEAEBD49-3911-4460-BECE-B3CB0FFF7209}">
      <dgm:prSet/>
      <dgm:spPr/>
      <dgm:t>
        <a:bodyPr/>
        <a:lstStyle/>
        <a:p>
          <a:pPr>
            <a:lnSpc>
              <a:spcPct val="100000"/>
            </a:lnSpc>
            <a:defRPr cap="all"/>
          </a:pPr>
          <a:r>
            <a:rPr lang="en-GB" b="1"/>
            <a:t>No non-recyclable rubbish. </a:t>
          </a:r>
          <a:endParaRPr lang="en-US"/>
        </a:p>
      </dgm:t>
    </dgm:pt>
    <dgm:pt modelId="{5869E3B8-EA6E-4EA3-90D0-93AE2491E53C}" type="parTrans" cxnId="{C237DEEA-0B0D-48E3-8D15-66A3996AAA4A}">
      <dgm:prSet/>
      <dgm:spPr/>
      <dgm:t>
        <a:bodyPr/>
        <a:lstStyle/>
        <a:p>
          <a:endParaRPr lang="en-US"/>
        </a:p>
      </dgm:t>
    </dgm:pt>
    <dgm:pt modelId="{2A4A3B64-6FD9-45F8-A230-CEA75602D0AD}" type="sibTrans" cxnId="{C237DEEA-0B0D-48E3-8D15-66A3996AAA4A}">
      <dgm:prSet/>
      <dgm:spPr/>
      <dgm:t>
        <a:bodyPr/>
        <a:lstStyle/>
        <a:p>
          <a:endParaRPr lang="en-US"/>
        </a:p>
      </dgm:t>
    </dgm:pt>
    <dgm:pt modelId="{B99F40BC-2123-4748-8EAA-50B5204F0D40}">
      <dgm:prSet/>
      <dgm:spPr/>
      <dgm:t>
        <a:bodyPr/>
        <a:lstStyle/>
        <a:p>
          <a:pPr>
            <a:lnSpc>
              <a:spcPct val="100000"/>
            </a:lnSpc>
            <a:defRPr cap="all"/>
          </a:pPr>
          <a:r>
            <a:rPr lang="en-GB" b="1"/>
            <a:t>All restaurants</a:t>
          </a:r>
          <a:r>
            <a:rPr lang="en-GB"/>
            <a:t> </a:t>
          </a:r>
          <a:endParaRPr lang="en-US"/>
        </a:p>
      </dgm:t>
    </dgm:pt>
    <dgm:pt modelId="{5B97FBD0-748A-41B7-9214-FE0A044707E8}" type="parTrans" cxnId="{04CA5F2F-CE68-435B-BACE-77B2EBA57DD1}">
      <dgm:prSet/>
      <dgm:spPr/>
      <dgm:t>
        <a:bodyPr/>
        <a:lstStyle/>
        <a:p>
          <a:endParaRPr lang="en-US"/>
        </a:p>
      </dgm:t>
    </dgm:pt>
    <dgm:pt modelId="{13B4BF82-C10F-4149-9C26-28CA88AAEA4A}" type="sibTrans" cxnId="{04CA5F2F-CE68-435B-BACE-77B2EBA57DD1}">
      <dgm:prSet/>
      <dgm:spPr/>
      <dgm:t>
        <a:bodyPr/>
        <a:lstStyle/>
        <a:p>
          <a:endParaRPr lang="en-US"/>
        </a:p>
      </dgm:t>
    </dgm:pt>
    <dgm:pt modelId="{B1965CA6-E86F-413A-B55C-1E325135AF2A}" type="pres">
      <dgm:prSet presAssocID="{40C0B23F-3244-4F6B-A495-B857A456CBBB}" presName="root" presStyleCnt="0">
        <dgm:presLayoutVars>
          <dgm:dir/>
          <dgm:resizeHandles val="exact"/>
        </dgm:presLayoutVars>
      </dgm:prSet>
      <dgm:spPr/>
    </dgm:pt>
    <dgm:pt modelId="{03A837D0-4B2F-4A70-89B3-5AE7BC8A4582}" type="pres">
      <dgm:prSet presAssocID="{AEB374DC-68F5-461D-BC22-EF2D374AD339}" presName="compNode" presStyleCnt="0"/>
      <dgm:spPr/>
    </dgm:pt>
    <dgm:pt modelId="{30C5B739-3FA9-447C-B261-47EC5E1D7EC9}" type="pres">
      <dgm:prSet presAssocID="{AEB374DC-68F5-461D-BC22-EF2D374AD339}" presName="iconBgRect" presStyleLbl="bgShp" presStyleIdx="0" presStyleCnt="3"/>
      <dgm:spPr/>
    </dgm:pt>
    <dgm:pt modelId="{83FCA07E-AEC5-41C4-A0B1-A6930565F1E5}" type="pres">
      <dgm:prSet presAssocID="{AEB374DC-68F5-461D-BC22-EF2D374AD33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ker"/>
        </a:ext>
      </dgm:extLst>
    </dgm:pt>
    <dgm:pt modelId="{29B534B0-C3CF-4D5F-96A1-9ED536BA7B86}" type="pres">
      <dgm:prSet presAssocID="{AEB374DC-68F5-461D-BC22-EF2D374AD339}" presName="spaceRect" presStyleCnt="0"/>
      <dgm:spPr/>
    </dgm:pt>
    <dgm:pt modelId="{2E1C1575-CF3B-4987-8165-9B675F241DCE}" type="pres">
      <dgm:prSet presAssocID="{AEB374DC-68F5-461D-BC22-EF2D374AD339}" presName="textRect" presStyleLbl="revTx" presStyleIdx="0" presStyleCnt="3">
        <dgm:presLayoutVars>
          <dgm:chMax val="1"/>
          <dgm:chPref val="1"/>
        </dgm:presLayoutVars>
      </dgm:prSet>
      <dgm:spPr/>
    </dgm:pt>
    <dgm:pt modelId="{D357FCC0-03A6-412F-BB29-0F2273AE561D}" type="pres">
      <dgm:prSet presAssocID="{C9FB4D55-B09D-402E-A003-DFF3E93F742B}" presName="sibTrans" presStyleCnt="0"/>
      <dgm:spPr/>
    </dgm:pt>
    <dgm:pt modelId="{42835A3A-C920-4F39-B270-15633836C7F2}" type="pres">
      <dgm:prSet presAssocID="{FEAEBD49-3911-4460-BECE-B3CB0FFF7209}" presName="compNode" presStyleCnt="0"/>
      <dgm:spPr/>
    </dgm:pt>
    <dgm:pt modelId="{FE7C2750-695D-4D91-9913-760AE8359677}" type="pres">
      <dgm:prSet presAssocID="{FEAEBD49-3911-4460-BECE-B3CB0FFF7209}" presName="iconBgRect" presStyleLbl="bgShp" presStyleIdx="1" presStyleCnt="3"/>
      <dgm:spPr/>
    </dgm:pt>
    <dgm:pt modelId="{5A04B0A1-7FAE-4984-8A95-7D66C64608A1}" type="pres">
      <dgm:prSet presAssocID="{FEAEBD49-3911-4460-BECE-B3CB0FFF720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ecycle Sign"/>
        </a:ext>
      </dgm:extLst>
    </dgm:pt>
    <dgm:pt modelId="{9B62DBE9-069E-4E54-A54F-F21B1B264FC4}" type="pres">
      <dgm:prSet presAssocID="{FEAEBD49-3911-4460-BECE-B3CB0FFF7209}" presName="spaceRect" presStyleCnt="0"/>
      <dgm:spPr/>
    </dgm:pt>
    <dgm:pt modelId="{1A7900F3-CF24-44DC-8FF0-A859EACC8176}" type="pres">
      <dgm:prSet presAssocID="{FEAEBD49-3911-4460-BECE-B3CB0FFF7209}" presName="textRect" presStyleLbl="revTx" presStyleIdx="1" presStyleCnt="3">
        <dgm:presLayoutVars>
          <dgm:chMax val="1"/>
          <dgm:chPref val="1"/>
        </dgm:presLayoutVars>
      </dgm:prSet>
      <dgm:spPr/>
    </dgm:pt>
    <dgm:pt modelId="{4EC3FF46-A4C0-4BCA-884F-6394CDBD9BE3}" type="pres">
      <dgm:prSet presAssocID="{2A4A3B64-6FD9-45F8-A230-CEA75602D0AD}" presName="sibTrans" presStyleCnt="0"/>
      <dgm:spPr/>
    </dgm:pt>
    <dgm:pt modelId="{405F8049-89D8-405E-9D00-5A8B5B356EEC}" type="pres">
      <dgm:prSet presAssocID="{B99F40BC-2123-4748-8EAA-50B5204F0D40}" presName="compNode" presStyleCnt="0"/>
      <dgm:spPr/>
    </dgm:pt>
    <dgm:pt modelId="{4BA2351C-FE8C-4C76-861F-0B6936E74EBA}" type="pres">
      <dgm:prSet presAssocID="{B99F40BC-2123-4748-8EAA-50B5204F0D40}" presName="iconBgRect" presStyleLbl="bgShp" presStyleIdx="2" presStyleCnt="3"/>
      <dgm:spPr/>
    </dgm:pt>
    <dgm:pt modelId="{EA20EA52-8C36-48F8-92ED-4B4CF2566458}" type="pres">
      <dgm:prSet presAssocID="{B99F40BC-2123-4748-8EAA-50B5204F0D4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ork and knife"/>
        </a:ext>
      </dgm:extLst>
    </dgm:pt>
    <dgm:pt modelId="{F837A88A-201E-43B7-9432-3B6506784B10}" type="pres">
      <dgm:prSet presAssocID="{B99F40BC-2123-4748-8EAA-50B5204F0D40}" presName="spaceRect" presStyleCnt="0"/>
      <dgm:spPr/>
    </dgm:pt>
    <dgm:pt modelId="{633EF9A9-41C0-4151-A2C6-5BB0979795E7}" type="pres">
      <dgm:prSet presAssocID="{B99F40BC-2123-4748-8EAA-50B5204F0D40}" presName="textRect" presStyleLbl="revTx" presStyleIdx="2" presStyleCnt="3">
        <dgm:presLayoutVars>
          <dgm:chMax val="1"/>
          <dgm:chPref val="1"/>
        </dgm:presLayoutVars>
      </dgm:prSet>
      <dgm:spPr/>
    </dgm:pt>
  </dgm:ptLst>
  <dgm:cxnLst>
    <dgm:cxn modelId="{04CA5F2F-CE68-435B-BACE-77B2EBA57DD1}" srcId="{40C0B23F-3244-4F6B-A495-B857A456CBBB}" destId="{B99F40BC-2123-4748-8EAA-50B5204F0D40}" srcOrd="2" destOrd="0" parTransId="{5B97FBD0-748A-41B7-9214-FE0A044707E8}" sibTransId="{13B4BF82-C10F-4149-9C26-28CA88AAEA4A}"/>
    <dgm:cxn modelId="{1258B542-AEDE-1746-8094-1E9BFD19EAA5}" type="presOf" srcId="{AEB374DC-68F5-461D-BC22-EF2D374AD339}" destId="{2E1C1575-CF3B-4987-8165-9B675F241DCE}" srcOrd="0" destOrd="0" presId="urn:microsoft.com/office/officeart/2018/5/layout/IconCircleLabelList"/>
    <dgm:cxn modelId="{AA6F1261-216C-C14A-B1CA-97206ACB1BA3}" type="presOf" srcId="{40C0B23F-3244-4F6B-A495-B857A456CBBB}" destId="{B1965CA6-E86F-413A-B55C-1E325135AF2A}" srcOrd="0" destOrd="0" presId="urn:microsoft.com/office/officeart/2018/5/layout/IconCircleLabelList"/>
    <dgm:cxn modelId="{6EB2A6AE-F749-DE49-825F-648B7C84BFFC}" type="presOf" srcId="{B99F40BC-2123-4748-8EAA-50B5204F0D40}" destId="{633EF9A9-41C0-4151-A2C6-5BB0979795E7}" srcOrd="0" destOrd="0" presId="urn:microsoft.com/office/officeart/2018/5/layout/IconCircleLabelList"/>
    <dgm:cxn modelId="{349F7EB8-0AEC-4255-B0D9-D16A8830B43C}" srcId="{40C0B23F-3244-4F6B-A495-B857A456CBBB}" destId="{AEB374DC-68F5-461D-BC22-EF2D374AD339}" srcOrd="0" destOrd="0" parTransId="{8EA73F9E-2071-4541-B41F-D25C0CAF1F4B}" sibTransId="{C9FB4D55-B09D-402E-A003-DFF3E93F742B}"/>
    <dgm:cxn modelId="{EF3456DE-FCF3-C749-ADF5-93DF8DC31F01}" type="presOf" srcId="{FEAEBD49-3911-4460-BECE-B3CB0FFF7209}" destId="{1A7900F3-CF24-44DC-8FF0-A859EACC8176}" srcOrd="0" destOrd="0" presId="urn:microsoft.com/office/officeart/2018/5/layout/IconCircleLabelList"/>
    <dgm:cxn modelId="{C237DEEA-0B0D-48E3-8D15-66A3996AAA4A}" srcId="{40C0B23F-3244-4F6B-A495-B857A456CBBB}" destId="{FEAEBD49-3911-4460-BECE-B3CB0FFF7209}" srcOrd="1" destOrd="0" parTransId="{5869E3B8-EA6E-4EA3-90D0-93AE2491E53C}" sibTransId="{2A4A3B64-6FD9-45F8-A230-CEA75602D0AD}"/>
    <dgm:cxn modelId="{1008498A-3BAB-5840-8D8B-66818F7C18A2}" type="presParOf" srcId="{B1965CA6-E86F-413A-B55C-1E325135AF2A}" destId="{03A837D0-4B2F-4A70-89B3-5AE7BC8A4582}" srcOrd="0" destOrd="0" presId="urn:microsoft.com/office/officeart/2018/5/layout/IconCircleLabelList"/>
    <dgm:cxn modelId="{0AD9184C-C953-BF46-BE9D-F95C5558D361}" type="presParOf" srcId="{03A837D0-4B2F-4A70-89B3-5AE7BC8A4582}" destId="{30C5B739-3FA9-447C-B261-47EC5E1D7EC9}" srcOrd="0" destOrd="0" presId="urn:microsoft.com/office/officeart/2018/5/layout/IconCircleLabelList"/>
    <dgm:cxn modelId="{C1BFEE98-5B8F-554E-A518-5AB149811F5C}" type="presParOf" srcId="{03A837D0-4B2F-4A70-89B3-5AE7BC8A4582}" destId="{83FCA07E-AEC5-41C4-A0B1-A6930565F1E5}" srcOrd="1" destOrd="0" presId="urn:microsoft.com/office/officeart/2018/5/layout/IconCircleLabelList"/>
    <dgm:cxn modelId="{500CA35B-FEA3-DB4F-9C0F-4F6B917AA0E8}" type="presParOf" srcId="{03A837D0-4B2F-4A70-89B3-5AE7BC8A4582}" destId="{29B534B0-C3CF-4D5F-96A1-9ED536BA7B86}" srcOrd="2" destOrd="0" presId="urn:microsoft.com/office/officeart/2018/5/layout/IconCircleLabelList"/>
    <dgm:cxn modelId="{87512878-A4C7-D64A-A4BD-CBA43274816D}" type="presParOf" srcId="{03A837D0-4B2F-4A70-89B3-5AE7BC8A4582}" destId="{2E1C1575-CF3B-4987-8165-9B675F241DCE}" srcOrd="3" destOrd="0" presId="urn:microsoft.com/office/officeart/2018/5/layout/IconCircleLabelList"/>
    <dgm:cxn modelId="{DE149A35-65C4-0444-8D19-1FBAE0778190}" type="presParOf" srcId="{B1965CA6-E86F-413A-B55C-1E325135AF2A}" destId="{D357FCC0-03A6-412F-BB29-0F2273AE561D}" srcOrd="1" destOrd="0" presId="urn:microsoft.com/office/officeart/2018/5/layout/IconCircleLabelList"/>
    <dgm:cxn modelId="{F1A2956B-5E5E-F443-A12E-7AAED762ACBC}" type="presParOf" srcId="{B1965CA6-E86F-413A-B55C-1E325135AF2A}" destId="{42835A3A-C920-4F39-B270-15633836C7F2}" srcOrd="2" destOrd="0" presId="urn:microsoft.com/office/officeart/2018/5/layout/IconCircleLabelList"/>
    <dgm:cxn modelId="{BCB1A096-07B4-9C4E-B0B5-3B207B17201B}" type="presParOf" srcId="{42835A3A-C920-4F39-B270-15633836C7F2}" destId="{FE7C2750-695D-4D91-9913-760AE8359677}" srcOrd="0" destOrd="0" presId="urn:microsoft.com/office/officeart/2018/5/layout/IconCircleLabelList"/>
    <dgm:cxn modelId="{67DB34E5-F7E0-134F-9F7A-0BA1E4FB8374}" type="presParOf" srcId="{42835A3A-C920-4F39-B270-15633836C7F2}" destId="{5A04B0A1-7FAE-4984-8A95-7D66C64608A1}" srcOrd="1" destOrd="0" presId="urn:microsoft.com/office/officeart/2018/5/layout/IconCircleLabelList"/>
    <dgm:cxn modelId="{005F0DC9-B59E-1B43-8978-6AF5B238FA9D}" type="presParOf" srcId="{42835A3A-C920-4F39-B270-15633836C7F2}" destId="{9B62DBE9-069E-4E54-A54F-F21B1B264FC4}" srcOrd="2" destOrd="0" presId="urn:microsoft.com/office/officeart/2018/5/layout/IconCircleLabelList"/>
    <dgm:cxn modelId="{6495B044-BD60-F541-88D3-E66180FBD7EE}" type="presParOf" srcId="{42835A3A-C920-4F39-B270-15633836C7F2}" destId="{1A7900F3-CF24-44DC-8FF0-A859EACC8176}" srcOrd="3" destOrd="0" presId="urn:microsoft.com/office/officeart/2018/5/layout/IconCircleLabelList"/>
    <dgm:cxn modelId="{D524EEBA-8F12-6E4D-9183-06BF5ECE3B2B}" type="presParOf" srcId="{B1965CA6-E86F-413A-B55C-1E325135AF2A}" destId="{4EC3FF46-A4C0-4BCA-884F-6394CDBD9BE3}" srcOrd="3" destOrd="0" presId="urn:microsoft.com/office/officeart/2018/5/layout/IconCircleLabelList"/>
    <dgm:cxn modelId="{831029F1-AD24-3241-95B5-FBC713923B69}" type="presParOf" srcId="{B1965CA6-E86F-413A-B55C-1E325135AF2A}" destId="{405F8049-89D8-405E-9D00-5A8B5B356EEC}" srcOrd="4" destOrd="0" presId="urn:microsoft.com/office/officeart/2018/5/layout/IconCircleLabelList"/>
    <dgm:cxn modelId="{90641E2A-5F49-AB44-8DF3-5B0A19669AF8}" type="presParOf" srcId="{405F8049-89D8-405E-9D00-5A8B5B356EEC}" destId="{4BA2351C-FE8C-4C76-861F-0B6936E74EBA}" srcOrd="0" destOrd="0" presId="urn:microsoft.com/office/officeart/2018/5/layout/IconCircleLabelList"/>
    <dgm:cxn modelId="{20BD9B6C-06BD-CA43-8563-D6BC3FCBD04B}" type="presParOf" srcId="{405F8049-89D8-405E-9D00-5A8B5B356EEC}" destId="{EA20EA52-8C36-48F8-92ED-4B4CF2566458}" srcOrd="1" destOrd="0" presId="urn:microsoft.com/office/officeart/2018/5/layout/IconCircleLabelList"/>
    <dgm:cxn modelId="{8EB0DB4D-E738-1B4C-8D98-B0508E8566D3}" type="presParOf" srcId="{405F8049-89D8-405E-9D00-5A8B5B356EEC}" destId="{F837A88A-201E-43B7-9432-3B6506784B10}" srcOrd="2" destOrd="0" presId="urn:microsoft.com/office/officeart/2018/5/layout/IconCircleLabelList"/>
    <dgm:cxn modelId="{CDDBF174-24B7-6547-8A61-CB3D2DE966F7}" type="presParOf" srcId="{405F8049-89D8-405E-9D00-5A8B5B356EEC}" destId="{633EF9A9-41C0-4151-A2C6-5BB0979795E7}" srcOrd="3" destOrd="0" presId="urn:microsoft.com/office/officeart/2018/5/layout/IconCircleLabel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C5DDF5-CB0E-4E46-B37D-66E559E4CA9D}">
      <dsp:nvSpPr>
        <dsp:cNvPr id="0" name=""/>
        <dsp:cNvSpPr/>
      </dsp:nvSpPr>
      <dsp:spPr>
        <a:xfrm>
          <a:off x="433217" y="609566"/>
          <a:ext cx="1303875" cy="130387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C563CC-8B6A-425C-B7BE-0086C476C01F}">
      <dsp:nvSpPr>
        <dsp:cNvPr id="0" name=""/>
        <dsp:cNvSpPr/>
      </dsp:nvSpPr>
      <dsp:spPr>
        <a:xfrm>
          <a:off x="711092" y="887441"/>
          <a:ext cx="748125" cy="74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C091169-6369-4464-B24B-B25FA7F13F65}">
      <dsp:nvSpPr>
        <dsp:cNvPr id="0" name=""/>
        <dsp:cNvSpPr/>
      </dsp:nvSpPr>
      <dsp:spPr>
        <a:xfrm>
          <a:off x="16405" y="2319566"/>
          <a:ext cx="21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a:t>Carbon offsetting</a:t>
          </a:r>
          <a:endParaRPr lang="en-US" sz="2300" kern="1200"/>
        </a:p>
      </dsp:txBody>
      <dsp:txXfrm>
        <a:off x="16405" y="2319566"/>
        <a:ext cx="2137500" cy="720000"/>
      </dsp:txXfrm>
    </dsp:sp>
    <dsp:sp modelId="{63E901FD-9229-4B74-872D-C14FABF197C7}">
      <dsp:nvSpPr>
        <dsp:cNvPr id="0" name=""/>
        <dsp:cNvSpPr/>
      </dsp:nvSpPr>
      <dsp:spPr>
        <a:xfrm>
          <a:off x="2944780" y="609566"/>
          <a:ext cx="1303875" cy="130387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CC9389-A17E-4FB5-B3AA-18208F3DFF3D}">
      <dsp:nvSpPr>
        <dsp:cNvPr id="0" name=""/>
        <dsp:cNvSpPr/>
      </dsp:nvSpPr>
      <dsp:spPr>
        <a:xfrm>
          <a:off x="3222655" y="887441"/>
          <a:ext cx="748125" cy="74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15E9312-4BCB-48ED-B47F-DA372C396F61}">
      <dsp:nvSpPr>
        <dsp:cNvPr id="0" name=""/>
        <dsp:cNvSpPr/>
      </dsp:nvSpPr>
      <dsp:spPr>
        <a:xfrm>
          <a:off x="2527967" y="2319566"/>
          <a:ext cx="21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a:t>Electric buses</a:t>
          </a:r>
          <a:endParaRPr lang="en-US" sz="2300" kern="1200"/>
        </a:p>
      </dsp:txBody>
      <dsp:txXfrm>
        <a:off x="2527967" y="2319566"/>
        <a:ext cx="21375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5B739-3FA9-447C-B261-47EC5E1D7EC9}">
      <dsp:nvSpPr>
        <dsp:cNvPr id="0" name=""/>
        <dsp:cNvSpPr/>
      </dsp:nvSpPr>
      <dsp:spPr>
        <a:xfrm>
          <a:off x="272694" y="986089"/>
          <a:ext cx="852451" cy="85245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FCA07E-AEC5-41C4-A0B1-A6930565F1E5}">
      <dsp:nvSpPr>
        <dsp:cNvPr id="0" name=""/>
        <dsp:cNvSpPr/>
      </dsp:nvSpPr>
      <dsp:spPr>
        <a:xfrm>
          <a:off x="454364" y="1167759"/>
          <a:ext cx="489111" cy="4891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E1C1575-CF3B-4987-8165-9B675F241DCE}">
      <dsp:nvSpPr>
        <dsp:cNvPr id="0" name=""/>
        <dsp:cNvSpPr/>
      </dsp:nvSpPr>
      <dsp:spPr>
        <a:xfrm>
          <a:off x="189" y="2104058"/>
          <a:ext cx="1397460" cy="55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Within the resort</a:t>
          </a:r>
          <a:r>
            <a:rPr lang="en-GB" sz="1200" kern="1200"/>
            <a:t> </a:t>
          </a:r>
          <a:endParaRPr lang="en-US" sz="1200" kern="1200"/>
        </a:p>
      </dsp:txBody>
      <dsp:txXfrm>
        <a:off x="189" y="2104058"/>
        <a:ext cx="1397460" cy="558984"/>
      </dsp:txXfrm>
    </dsp:sp>
    <dsp:sp modelId="{FE7C2750-695D-4D91-9913-760AE8359677}">
      <dsp:nvSpPr>
        <dsp:cNvPr id="0" name=""/>
        <dsp:cNvSpPr/>
      </dsp:nvSpPr>
      <dsp:spPr>
        <a:xfrm>
          <a:off x="1914710" y="986089"/>
          <a:ext cx="852451" cy="852451"/>
        </a:xfrm>
        <a:prstGeom prst="ellipse">
          <a:avLst/>
        </a:prstGeom>
        <a:solidFill>
          <a:schemeClr val="accent2">
            <a:hueOff val="-1555074"/>
            <a:satOff val="-8227"/>
            <a:lumOff val="-3137"/>
            <a:alphaOff val="0"/>
          </a:schemeClr>
        </a:solidFill>
        <a:ln>
          <a:noFill/>
        </a:ln>
        <a:effectLst/>
      </dsp:spPr>
      <dsp:style>
        <a:lnRef idx="0">
          <a:scrgbClr r="0" g="0" b="0"/>
        </a:lnRef>
        <a:fillRef idx="1">
          <a:scrgbClr r="0" g="0" b="0"/>
        </a:fillRef>
        <a:effectRef idx="0">
          <a:scrgbClr r="0" g="0" b="0"/>
        </a:effectRef>
        <a:fontRef idx="minor"/>
      </dsp:style>
    </dsp:sp>
    <dsp:sp modelId="{5A04B0A1-7FAE-4984-8A95-7D66C64608A1}">
      <dsp:nvSpPr>
        <dsp:cNvPr id="0" name=""/>
        <dsp:cNvSpPr/>
      </dsp:nvSpPr>
      <dsp:spPr>
        <a:xfrm>
          <a:off x="2096380" y="1167759"/>
          <a:ext cx="489111" cy="4891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A7900F3-CF24-44DC-8FF0-A859EACC8176}">
      <dsp:nvSpPr>
        <dsp:cNvPr id="0" name=""/>
        <dsp:cNvSpPr/>
      </dsp:nvSpPr>
      <dsp:spPr>
        <a:xfrm>
          <a:off x="1642206" y="2104058"/>
          <a:ext cx="1397460" cy="55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No non-recyclable rubbish. </a:t>
          </a:r>
          <a:endParaRPr lang="en-US" sz="1200" kern="1200"/>
        </a:p>
      </dsp:txBody>
      <dsp:txXfrm>
        <a:off x="1642206" y="2104058"/>
        <a:ext cx="1397460" cy="558984"/>
      </dsp:txXfrm>
    </dsp:sp>
    <dsp:sp modelId="{4BA2351C-FE8C-4C76-861F-0B6936E74EBA}">
      <dsp:nvSpPr>
        <dsp:cNvPr id="0" name=""/>
        <dsp:cNvSpPr/>
      </dsp:nvSpPr>
      <dsp:spPr>
        <a:xfrm>
          <a:off x="3556727" y="986089"/>
          <a:ext cx="852451" cy="852451"/>
        </a:xfrm>
        <a:prstGeom prst="ellipse">
          <a:avLst/>
        </a:prstGeom>
        <a:solidFill>
          <a:schemeClr val="accent2">
            <a:hueOff val="-3110148"/>
            <a:satOff val="-16453"/>
            <a:lumOff val="-6274"/>
            <a:alphaOff val="0"/>
          </a:schemeClr>
        </a:solidFill>
        <a:ln>
          <a:noFill/>
        </a:ln>
        <a:effectLst/>
      </dsp:spPr>
      <dsp:style>
        <a:lnRef idx="0">
          <a:scrgbClr r="0" g="0" b="0"/>
        </a:lnRef>
        <a:fillRef idx="1">
          <a:scrgbClr r="0" g="0" b="0"/>
        </a:fillRef>
        <a:effectRef idx="0">
          <a:scrgbClr r="0" g="0" b="0"/>
        </a:effectRef>
        <a:fontRef idx="minor"/>
      </dsp:style>
    </dsp:sp>
    <dsp:sp modelId="{EA20EA52-8C36-48F8-92ED-4B4CF2566458}">
      <dsp:nvSpPr>
        <dsp:cNvPr id="0" name=""/>
        <dsp:cNvSpPr/>
      </dsp:nvSpPr>
      <dsp:spPr>
        <a:xfrm>
          <a:off x="3738397" y="1167759"/>
          <a:ext cx="489111" cy="4891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33EF9A9-41C0-4151-A2C6-5BB0979795E7}">
      <dsp:nvSpPr>
        <dsp:cNvPr id="0" name=""/>
        <dsp:cNvSpPr/>
      </dsp:nvSpPr>
      <dsp:spPr>
        <a:xfrm>
          <a:off x="3284222" y="2104058"/>
          <a:ext cx="1397460" cy="55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All restaurants</a:t>
          </a:r>
          <a:r>
            <a:rPr lang="en-GB" sz="1200" kern="1200"/>
            <a:t> </a:t>
          </a:r>
          <a:endParaRPr lang="en-US" sz="1200" kern="1200"/>
        </a:p>
      </dsp:txBody>
      <dsp:txXfrm>
        <a:off x="3284222" y="2104058"/>
        <a:ext cx="1397460" cy="558984"/>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186345-D6FF-2C47-86A0-92FEBF0AE271}" type="datetimeFigureOut">
              <a:rPr lang="en-US" smtClean="0"/>
              <a:t>11/15/20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60797-627F-6B47-8411-2635A8CA3173}" type="slidenum">
              <a:rPr lang="en-US" smtClean="0"/>
              <a:t>‹#›</a:t>
            </a:fld>
            <a:endParaRPr lang="en-US"/>
          </a:p>
        </p:txBody>
      </p:sp>
    </p:spTree>
    <p:extLst>
      <p:ext uri="{BB962C8B-B14F-4D97-AF65-F5344CB8AC3E}">
        <p14:creationId xmlns:p14="http://schemas.microsoft.com/office/powerpoint/2010/main" val="37039002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sustainabletravel.org/our-work/carbon-offset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Alpine tourism offers a prime example of how a destination can be damaged by becoming too popular. Initial success can feed into a process of over-development, which can, in turn, damage the desirability of the destination. In the ski resorts these problems are being exacerbated by the effects of climate change on the amount and quality of the snow, itself, arguably, accelerated by excessive travel.</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There is evidence from 6000 BC cave markings that ice age people used some sort of ski to manoeuvre around hills and iced lakes (</a:t>
            </a:r>
            <a:r>
              <a:rPr lang="en-GB" sz="1200" kern="1200" dirty="0" err="1">
                <a:solidFill>
                  <a:schemeClr val="tx1"/>
                </a:solidFill>
                <a:effectLst/>
                <a:latin typeface="+mn-lt"/>
                <a:ea typeface="+mn-ea"/>
                <a:cs typeface="+mn-cs"/>
              </a:rPr>
              <a:t>Soad</a:t>
            </a:r>
            <a:r>
              <a:rPr lang="en-GB" sz="1200" kern="1200" dirty="0">
                <a:solidFill>
                  <a:schemeClr val="tx1"/>
                </a:solidFill>
                <a:effectLst/>
                <a:latin typeface="+mn-lt"/>
                <a:ea typeface="+mn-ea"/>
                <a:cs typeface="+mn-cs"/>
              </a:rPr>
              <a:t>, 2010). Fragments of ski-like objects, dated from 6000 BC have been discovered in northern Russia in the 1960s by </a:t>
            </a:r>
            <a:r>
              <a:rPr lang="en-GB" sz="1200" kern="1200" dirty="0" err="1">
                <a:solidFill>
                  <a:schemeClr val="tx1"/>
                </a:solidFill>
                <a:effectLst/>
                <a:latin typeface="+mn-lt"/>
                <a:ea typeface="+mn-ea"/>
                <a:cs typeface="+mn-cs"/>
              </a:rPr>
              <a:t>Grigoriy</a:t>
            </a:r>
            <a:r>
              <a:rPr lang="en-GB" sz="1200" kern="1200" dirty="0">
                <a:solidFill>
                  <a:schemeClr val="tx1"/>
                </a:solidFill>
                <a:effectLst/>
                <a:latin typeface="+mn-lt"/>
                <a:ea typeface="+mn-ea"/>
                <a:cs typeface="+mn-cs"/>
              </a:rPr>
              <a:t> Burov (</a:t>
            </a:r>
            <a:r>
              <a:rPr lang="en-GB" sz="1200" kern="1200" dirty="0" err="1">
                <a:solidFill>
                  <a:schemeClr val="tx1"/>
                </a:solidFill>
                <a:effectLst/>
                <a:latin typeface="+mn-lt"/>
                <a:ea typeface="+mn-ea"/>
                <a:cs typeface="+mn-cs"/>
              </a:rPr>
              <a:t>Soad</a:t>
            </a:r>
            <a:r>
              <a:rPr lang="en-GB" sz="1200" kern="1200" dirty="0">
                <a:solidFill>
                  <a:schemeClr val="tx1"/>
                </a:solidFill>
                <a:effectLst/>
                <a:latin typeface="+mn-lt"/>
                <a:ea typeface="+mn-ea"/>
                <a:cs typeface="+mn-cs"/>
              </a:rPr>
              <a:t>, 2010). More recently, skiing was associated with the Norwegian military. In the 1760s, the Norwegian army held competitions involving skiing down slopes; they would ski between the trees as slalom. These races formed the beginning of the winter Olympics. 1924 saw the first winter Olympic games in Chamonix and by the middle of the 20th century, skiing had begun to develop as a pastime.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Skiing is now one of the most popular holiday activities in Europe. </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3</a:t>
            </a:fld>
            <a:endParaRPr lang="en-US"/>
          </a:p>
        </p:txBody>
      </p:sp>
    </p:spTree>
    <p:extLst>
      <p:ext uri="{BB962C8B-B14F-4D97-AF65-F5344CB8AC3E}">
        <p14:creationId xmlns:p14="http://schemas.microsoft.com/office/powerpoint/2010/main" val="4259857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Around 60 – 80 million tourists visits the Alps each year. This contributes around 50 billion euros to the economy, and provides around 10 -12% jobs (Anon, 2020). There are over 600 ski resorts and 10,000 ski lifts in the Alps. France, Switzerland, Italy and Austria provide over 85% of Europe’s skiing area. France has the highest winter season turnover out of these four countries.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In Val </a:t>
            </a:r>
            <a:r>
              <a:rPr lang="en-GB" sz="1200" kern="1200" dirty="0" err="1">
                <a:solidFill>
                  <a:schemeClr val="tx1"/>
                </a:solidFill>
                <a:effectLst/>
                <a:latin typeface="+mn-lt"/>
                <a:ea typeface="+mn-ea"/>
                <a:cs typeface="+mn-cs"/>
              </a:rPr>
              <a:t>d’Isere</a:t>
            </a:r>
            <a:r>
              <a:rPr lang="en-GB" sz="1200" kern="1200" dirty="0">
                <a:solidFill>
                  <a:schemeClr val="tx1"/>
                </a:solidFill>
                <a:effectLst/>
                <a:latin typeface="+mn-lt"/>
                <a:ea typeface="+mn-ea"/>
                <a:cs typeface="+mn-cs"/>
              </a:rPr>
              <a:t> there are over 2000 guests travelling in and out of the resort each week, more during half term, the majority travelling by plane and bus transfer. While avalanches are not new to Alpine areas, the high number of visitors, and associated development, increases the risk to life when avalanches do occur. In 1999 Chamonix faced a severe crisis following adverse weather conditions over France. It was necessary to evacuate, but 'There were over 100 known avalanche paths in the valley. Years of development under pressure from the tourist industry meant that nearly every community had some chalets at risk.'(Weir, 2002)</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Many resorts also have summer activities including, mountain biking, ice climbing, climbing and walking.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Demand from tourists has led to many examples of over-development, driven by profit rather than sustainability. This over-development leads to yet more tourism with consequent pollution. There is air pollution from traffic and littering, not just in the villages but also on the slopes. In consequence, the local environment is being damaged, which could well adversely impact future tourism. Further, activities around alpine tourism could well be a factor in global climate change.</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4</a:t>
            </a:fld>
            <a:endParaRPr lang="en-US"/>
          </a:p>
        </p:txBody>
      </p:sp>
    </p:spTree>
    <p:extLst>
      <p:ext uri="{BB962C8B-B14F-4D97-AF65-F5344CB8AC3E}">
        <p14:creationId xmlns:p14="http://schemas.microsoft.com/office/powerpoint/2010/main" val="621759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‘Climate change is a long-term change in the average weather patterns that have come to define Earth’s local, regional and global climates. These changes have a broad range of observed effects that are synonymous with the term. The term is frequently understood, incorrectly, to be interchangeable with the term global warming. Technically, it refers to both human and naturally produced warming, as opposed to the warming solely caused by human activity. It is most commonly measured as the average increase in Earth’s global surface temperature’. (</a:t>
            </a:r>
            <a:r>
              <a:rPr lang="en-GB" sz="1200" kern="1200" dirty="0" err="1">
                <a:solidFill>
                  <a:schemeClr val="tx1"/>
                </a:solidFill>
                <a:effectLst/>
                <a:latin typeface="+mn-lt"/>
                <a:ea typeface="+mn-ea"/>
                <a:cs typeface="+mn-cs"/>
              </a:rPr>
              <a:t>Shaftel</a:t>
            </a:r>
            <a:r>
              <a:rPr lang="en-GB" sz="1200" kern="1200" dirty="0">
                <a:solidFill>
                  <a:schemeClr val="tx1"/>
                </a:solidFill>
                <a:effectLst/>
                <a:latin typeface="+mn-lt"/>
                <a:ea typeface="+mn-ea"/>
                <a:cs typeface="+mn-cs"/>
              </a:rPr>
              <a:t>, 2020)</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5</a:t>
            </a:fld>
            <a:endParaRPr lang="en-US"/>
          </a:p>
        </p:txBody>
      </p:sp>
    </p:spTree>
    <p:extLst>
      <p:ext uri="{BB962C8B-B14F-4D97-AF65-F5344CB8AC3E}">
        <p14:creationId xmlns:p14="http://schemas.microsoft.com/office/powerpoint/2010/main" val="19568795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‘Global warming is the long-term heating of the Earth’s climate system observed as a consequence of the industrialisation that has occurred from the late 19th century. It is believed that this is due to human activities, primarily fossil fuel burning, which increases heat-trapping greenhouse gas levels in Earth’s atmosphere’. (</a:t>
            </a:r>
            <a:r>
              <a:rPr lang="en-GB" sz="1200" kern="1200" dirty="0" err="1">
                <a:solidFill>
                  <a:schemeClr val="tx1"/>
                </a:solidFill>
                <a:effectLst/>
                <a:latin typeface="+mn-lt"/>
                <a:ea typeface="+mn-ea"/>
                <a:cs typeface="+mn-cs"/>
              </a:rPr>
              <a:t>Shaftel</a:t>
            </a:r>
            <a:r>
              <a:rPr lang="en-GB" sz="1200" kern="1200" dirty="0">
                <a:solidFill>
                  <a:schemeClr val="tx1"/>
                </a:solidFill>
                <a:effectLst/>
                <a:latin typeface="+mn-lt"/>
                <a:ea typeface="+mn-ea"/>
                <a:cs typeface="+mn-cs"/>
              </a:rPr>
              <a:t>, 2020) </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6</a:t>
            </a:fld>
            <a:endParaRPr lang="en-US"/>
          </a:p>
        </p:txBody>
      </p:sp>
    </p:spTree>
    <p:extLst>
      <p:ext uri="{BB962C8B-B14F-4D97-AF65-F5344CB8AC3E}">
        <p14:creationId xmlns:p14="http://schemas.microsoft.com/office/powerpoint/2010/main" val="2214628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 was in the early part of the 1980s that people first began to be concerned about the diminishing amount of snow at the end of the skiing season. (Anon 2020) More recently, there is strong evidence of receding glaciers and higher snow lines in resorts. (Anon 2020) Climate change is being seen as a major reason for these developments. (Anon 2020)</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combination of a cycle of rapid warming and quick cooling, brought about by climate change is affecting tree growth, with lower level trees being infected with disease. (</a:t>
            </a:r>
            <a:r>
              <a:rPr lang="en-GB" sz="1200" kern="1200" dirty="0" err="1">
                <a:solidFill>
                  <a:schemeClr val="tx1"/>
                </a:solidFill>
                <a:effectLst/>
                <a:latin typeface="+mn-lt"/>
                <a:ea typeface="+mn-ea"/>
                <a:cs typeface="+mn-cs"/>
              </a:rPr>
              <a:t>Shaftel</a:t>
            </a:r>
            <a:r>
              <a:rPr lang="en-GB" sz="1200" kern="1200" dirty="0">
                <a:solidFill>
                  <a:schemeClr val="tx1"/>
                </a:solidFill>
                <a:effectLst/>
                <a:latin typeface="+mn-lt"/>
                <a:ea typeface="+mn-ea"/>
                <a:cs typeface="+mn-cs"/>
              </a:rPr>
              <a:t>, 2020) The loss of trees is affecting carbon uptake - the higher the tree line the less protection the trees are offering from carbon. The natural balance is being upset, contributing further to an increasingly unsustainable skiing industry. Further, since the trees offer protection from avalanches, more villages will become vulnerable as the tree line ascends. </a:t>
            </a:r>
          </a:p>
          <a:p>
            <a:r>
              <a:rPr lang="en-GB" sz="1200" kern="1200" dirty="0">
                <a:solidFill>
                  <a:schemeClr val="tx1"/>
                </a:solidFill>
                <a:effectLst/>
                <a:latin typeface="+mn-lt"/>
                <a:ea typeface="+mn-ea"/>
                <a:cs typeface="+mn-cs"/>
              </a:rPr>
              <a:t>Indeed, there is a growing risk of avalanches and glacier splits in the Alps, enlarging the areas of danger as well as ringing an alarm bell that the impact of climate change is greater than is superficially visible.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'Solutions' to lower snowfall, such as snow cannons, exacerbate ecological problems. According to research conducted by the WWF: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construction of ski runs causes irreparable damage to the landscape. The increasing use of snow cannons sets off additional problems by their use of water, energy, and chemical and biological additives’(Anon, 2020).</a:t>
            </a:r>
          </a:p>
          <a:p>
            <a:r>
              <a:rPr lang="en-US" dirty="0"/>
              <a:t>198</a:t>
            </a:r>
          </a:p>
        </p:txBody>
      </p:sp>
      <p:sp>
        <p:nvSpPr>
          <p:cNvPr id="4" name="Slide Number Placeholder 3"/>
          <p:cNvSpPr>
            <a:spLocks noGrp="1"/>
          </p:cNvSpPr>
          <p:nvPr>
            <p:ph type="sldNum" sz="quarter" idx="5"/>
          </p:nvPr>
        </p:nvSpPr>
        <p:spPr/>
        <p:txBody>
          <a:bodyPr/>
          <a:lstStyle/>
          <a:p>
            <a:fld id="{97B60797-627F-6B47-8411-2635A8CA3173}" type="slidenum">
              <a:rPr lang="en-US" smtClean="0"/>
              <a:t>7</a:t>
            </a:fld>
            <a:endParaRPr lang="en-US"/>
          </a:p>
        </p:txBody>
      </p:sp>
    </p:spTree>
    <p:extLst>
      <p:ext uri="{BB962C8B-B14F-4D97-AF65-F5344CB8AC3E}">
        <p14:creationId xmlns:p14="http://schemas.microsoft.com/office/powerpoint/2010/main" val="21767933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Solutions and Suggestions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carbon offsetting</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There are several schemes for carbon offsetting within the tourism industry, leading within this area is Sustainable Travel International. On their website, they promote credits, for each credit bought they will invest in a carbon-free project. They also have a very handy calculator tool (Sustainable travel, 2020): </a:t>
            </a:r>
            <a:r>
              <a:rPr lang="en-GB" sz="1200" u="sng" kern="1200" dirty="0">
                <a:solidFill>
                  <a:schemeClr val="tx1"/>
                </a:solidFill>
                <a:effectLst/>
                <a:latin typeface="+mn-lt"/>
                <a:ea typeface="+mn-ea"/>
                <a:cs typeface="+mn-cs"/>
                <a:hlinkClick r:id="rId3"/>
              </a:rPr>
              <a:t>https://sustainabletravel.org/our-work/carbon-offsets/</a:t>
            </a:r>
            <a:r>
              <a:rPr lang="en-GB" sz="1200" u="sng"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electric buses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concept of electric transport has been with us for some time and in recent years they have become to an economically viable alternative to fossil fuels. There are resorts within the alpine region that do not allow any petrol or diesel engines to enter the resort, for example Zermatt, Flaine and </a:t>
            </a:r>
            <a:r>
              <a:rPr lang="en-GB" sz="1200" kern="1200" dirty="0" err="1">
                <a:solidFill>
                  <a:schemeClr val="tx1"/>
                </a:solidFill>
                <a:effectLst/>
                <a:latin typeface="+mn-lt"/>
                <a:ea typeface="+mn-ea"/>
                <a:cs typeface="+mn-cs"/>
              </a:rPr>
              <a:t>Saas</a:t>
            </a:r>
            <a:r>
              <a:rPr lang="en-GB" sz="1200" kern="1200" dirty="0">
                <a:solidFill>
                  <a:schemeClr val="tx1"/>
                </a:solidFill>
                <a:effectLst/>
                <a:latin typeface="+mn-lt"/>
                <a:ea typeface="+mn-ea"/>
                <a:cs typeface="+mn-cs"/>
              </a:rPr>
              <a:t> Fee, which has been car free since 1950 (Anon, 2020) </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The Global Sustainable Tourist Committee (GSTC) sets baseline standards for sustainable tourism. They provide international accreditation for tourism bodies who satisfy their criteria. These fall into two headings, industry criteria and destination criteria. For example, in terms of industry criteria, the GSTC expects that 'the organization has implemented a long-term sustainability management system that is suitable to its size and scope (Anon, 2020), addresses environmental, social, cultural, economic, quality, human rights, health, safety, risk and crisis management issues and drives continuous improvement.'  Thus, the GSTC offers a sustainable way of combatting over-tourism and limiting environmental and social harm. </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8</a:t>
            </a:fld>
            <a:endParaRPr lang="en-US"/>
          </a:p>
        </p:txBody>
      </p:sp>
    </p:spTree>
    <p:extLst>
      <p:ext uri="{BB962C8B-B14F-4D97-AF65-F5344CB8AC3E}">
        <p14:creationId xmlns:p14="http://schemas.microsoft.com/office/powerpoint/2010/main" val="1783642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section I am going to cover travel to and within the resort, sustainable building</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9</a:t>
            </a:fld>
            <a:endParaRPr lang="en-US"/>
          </a:p>
        </p:txBody>
      </p:sp>
    </p:spTree>
    <p:extLst>
      <p:ext uri="{BB962C8B-B14F-4D97-AF65-F5344CB8AC3E}">
        <p14:creationId xmlns:p14="http://schemas.microsoft.com/office/powerpoint/2010/main" val="379650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1. One possibility would be the introduction of electric buses from the central points of arrival, such as the airports of Lyon, Grenoble, </a:t>
            </a:r>
            <a:r>
              <a:rPr lang="en-GB" sz="1200" i="0" kern="1200" dirty="0">
                <a:solidFill>
                  <a:schemeClr val="tx1"/>
                </a:solidFill>
                <a:effectLst/>
                <a:latin typeface="+mn-lt"/>
                <a:ea typeface="+mn-ea"/>
                <a:cs typeface="+mn-cs"/>
              </a:rPr>
              <a:t>Chambery</a:t>
            </a:r>
            <a:r>
              <a:rPr lang="en-GB" sz="1200" kern="1200" dirty="0">
                <a:solidFill>
                  <a:schemeClr val="tx1"/>
                </a:solidFill>
                <a:effectLst/>
                <a:latin typeface="+mn-lt"/>
                <a:ea typeface="+mn-ea"/>
                <a:cs typeface="+mn-cs"/>
              </a:rPr>
              <a:t> and Geneva. Onward travel is to </a:t>
            </a:r>
            <a:r>
              <a:rPr lang="en-GB" sz="1200" i="0" kern="1200" dirty="0">
                <a:solidFill>
                  <a:schemeClr val="tx1"/>
                </a:solidFill>
                <a:effectLst/>
                <a:latin typeface="+mn-lt"/>
                <a:ea typeface="+mn-ea"/>
                <a:cs typeface="+mn-cs"/>
              </a:rPr>
              <a:t>Bourg Saint Maurice</a:t>
            </a:r>
            <a:r>
              <a:rPr lang="en-GB" sz="1200" kern="1200" dirty="0">
                <a:solidFill>
                  <a:schemeClr val="tx1"/>
                </a:solidFill>
                <a:effectLst/>
                <a:latin typeface="+mn-lt"/>
                <a:ea typeface="+mn-ea"/>
                <a:cs typeface="+mn-cs"/>
              </a:rPr>
              <a:t>, which is the central hub for travel to the resorts. </a:t>
            </a:r>
          </a:p>
          <a:p>
            <a:r>
              <a:rPr lang="en-GB" sz="1200" kern="1200" dirty="0">
                <a:solidFill>
                  <a:schemeClr val="tx1"/>
                </a:solidFill>
                <a:effectLst/>
                <a:latin typeface="+mn-lt"/>
                <a:ea typeface="+mn-ea"/>
                <a:cs typeface="+mn-cs"/>
              </a:rPr>
              <a:t>An electric bus transfer could replace the current diesel buses to and onward from Bourg Saint Maurice. However, a more sustainable option would be </a:t>
            </a:r>
          </a:p>
          <a:p>
            <a:r>
              <a:rPr lang="en-GB" sz="1200" kern="1200" dirty="0">
                <a:solidFill>
                  <a:schemeClr val="tx1"/>
                </a:solidFill>
                <a:effectLst/>
                <a:latin typeface="+mn-lt"/>
                <a:ea typeface="+mn-ea"/>
                <a:cs typeface="+mn-cs"/>
              </a:rPr>
              <a:t>an electric funicular running up the valley to the resort. Within the resort, all fossil fuel traffic should be stopped; public transport should be electric, accommodation bookings should be contingent on the use of electric transport, ski lifts should use electricity from renewable sources, and all employment should be limited to people using public electric transport or their own electric cars.</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10</a:t>
            </a:fld>
            <a:endParaRPr lang="en-US"/>
          </a:p>
        </p:txBody>
      </p:sp>
    </p:spTree>
    <p:extLst>
      <p:ext uri="{BB962C8B-B14F-4D97-AF65-F5344CB8AC3E}">
        <p14:creationId xmlns:p14="http://schemas.microsoft.com/office/powerpoint/2010/main" val="32302165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2. Within the resort</a:t>
            </a:r>
            <a:r>
              <a:rPr lang="en-GB" sz="1200" kern="1200" dirty="0">
                <a:solidFill>
                  <a:schemeClr val="tx1"/>
                </a:solidFill>
                <a:effectLst/>
                <a:latin typeface="+mn-lt"/>
                <a:ea typeface="+mn-ea"/>
                <a:cs typeface="+mn-cs"/>
              </a:rPr>
              <a:t> all commercial buildings, lifts, street lighting, </a:t>
            </a:r>
            <a:r>
              <a:rPr lang="en-GB" sz="1200" kern="1200" dirty="0" err="1">
                <a:solidFill>
                  <a:schemeClr val="tx1"/>
                </a:solidFill>
                <a:effectLst/>
                <a:latin typeface="+mn-lt"/>
                <a:ea typeface="+mn-ea"/>
                <a:cs typeface="+mn-cs"/>
              </a:rPr>
              <a:t>piste</a:t>
            </a:r>
            <a:r>
              <a:rPr lang="en-GB" sz="1200" kern="1200" dirty="0">
                <a:solidFill>
                  <a:schemeClr val="tx1"/>
                </a:solidFill>
                <a:effectLst/>
                <a:latin typeface="+mn-lt"/>
                <a:ea typeface="+mn-ea"/>
                <a:cs typeface="+mn-cs"/>
              </a:rPr>
              <a:t> grooming, street cleaning should be run using electricity from renewable sources.</a:t>
            </a:r>
          </a:p>
          <a:p>
            <a:r>
              <a:rPr lang="en-GB" sz="1200" b="1" kern="1200" dirty="0">
                <a:solidFill>
                  <a:schemeClr val="tx1"/>
                </a:solidFill>
                <a:effectLst/>
                <a:latin typeface="+mn-lt"/>
                <a:ea typeface="+mn-ea"/>
                <a:cs typeface="+mn-cs"/>
              </a:rPr>
              <a:t>3. Emergency services</a:t>
            </a:r>
            <a:r>
              <a:rPr lang="en-GB" sz="1200" kern="1200" dirty="0">
                <a:solidFill>
                  <a:schemeClr val="tx1"/>
                </a:solidFill>
                <a:effectLst/>
                <a:latin typeface="+mn-lt"/>
                <a:ea typeface="+mn-ea"/>
                <a:cs typeface="+mn-cs"/>
              </a:rPr>
              <a:t> will be exempt in the short term, but should be working towards using sustainable fuel sources. </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4. No non-recyclable rubbish.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All products sold in resort, and used by local tradespeople should be recyclable. Waste collection vehicles should use renewable energy sources. Marketing material should all stress the need for visitors to recycle, and a proportion of the deposit will be allocated for any extra work involving recycling.  If this is not done (particularly a problem in self catering accommodation) part of the deposit will be retained. Although we accept the need for individual responsibility, the ultimate responsibility will lie with those profiting from the tourists. Cigarette butts are a particular problem, since they are hidden by the snow, but once the snow melts they are clearly visible and are slow to degrade. In Val </a:t>
            </a:r>
            <a:r>
              <a:rPr lang="en-GB" sz="1200" kern="1200" dirty="0" err="1">
                <a:solidFill>
                  <a:schemeClr val="tx1"/>
                </a:solidFill>
                <a:effectLst/>
                <a:latin typeface="+mn-lt"/>
                <a:ea typeface="+mn-ea"/>
                <a:cs typeface="+mn-cs"/>
              </a:rPr>
              <a:t>Thorens</a:t>
            </a:r>
            <a:r>
              <a:rPr lang="en-GB" sz="1200" kern="1200" dirty="0">
                <a:solidFill>
                  <a:schemeClr val="tx1"/>
                </a:solidFill>
                <a:effectLst/>
                <a:latin typeface="+mn-lt"/>
                <a:ea typeface="+mn-ea"/>
                <a:cs typeface="+mn-cs"/>
              </a:rPr>
              <a:t>, 30,000 butts were found under a single chair lift (</a:t>
            </a:r>
            <a:r>
              <a:rPr lang="en-GB" sz="1200" kern="1200" dirty="0" err="1">
                <a:solidFill>
                  <a:schemeClr val="tx1"/>
                </a:solidFill>
                <a:effectLst/>
                <a:latin typeface="+mn-lt"/>
                <a:ea typeface="+mn-ea"/>
                <a:cs typeface="+mn-cs"/>
              </a:rPr>
              <a:t>Leiritz</a:t>
            </a:r>
            <a:r>
              <a:rPr lang="en-GB" sz="1200" kern="1200" dirty="0">
                <a:solidFill>
                  <a:schemeClr val="tx1"/>
                </a:solidFill>
                <a:effectLst/>
                <a:latin typeface="+mn-lt"/>
                <a:ea typeface="+mn-ea"/>
                <a:cs typeface="+mn-cs"/>
              </a:rPr>
              <a:t>, (    ), cited in Sage, 2004) Resorts have experimented with various strategies, such as portable ashtrays (</a:t>
            </a:r>
            <a:r>
              <a:rPr lang="en-GB" sz="1200" kern="1200" dirty="0" err="1">
                <a:solidFill>
                  <a:schemeClr val="tx1"/>
                </a:solidFill>
                <a:effectLst/>
                <a:latin typeface="+mn-lt"/>
                <a:ea typeface="+mn-ea"/>
                <a:cs typeface="+mn-cs"/>
              </a:rPr>
              <a:t>Leiritz</a:t>
            </a:r>
            <a:r>
              <a:rPr lang="en-GB" sz="1200" kern="1200" dirty="0">
                <a:solidFill>
                  <a:schemeClr val="tx1"/>
                </a:solidFill>
                <a:effectLst/>
                <a:latin typeface="+mn-lt"/>
                <a:ea typeface="+mn-ea"/>
                <a:cs typeface="+mn-cs"/>
              </a:rPr>
              <a:t>, (    ), cited in Sage, 2004) I would recommend ashtrays fitted on the lifts themselves, since </a:t>
            </a:r>
            <a:r>
              <a:rPr lang="en-GB" sz="1200" kern="1200" dirty="0" err="1">
                <a:solidFill>
                  <a:schemeClr val="tx1"/>
                </a:solidFill>
                <a:effectLst/>
                <a:latin typeface="+mn-lt"/>
                <a:ea typeface="+mn-ea"/>
                <a:cs typeface="+mn-cs"/>
              </a:rPr>
              <a:t>skiiers</a:t>
            </a:r>
            <a:r>
              <a:rPr lang="en-GB" sz="1200" kern="1200" dirty="0">
                <a:solidFill>
                  <a:schemeClr val="tx1"/>
                </a:solidFill>
                <a:effectLst/>
                <a:latin typeface="+mn-lt"/>
                <a:ea typeface="+mn-ea"/>
                <a:cs typeface="+mn-cs"/>
              </a:rPr>
              <a:t> are more likely to use receptacles that are easily accessible. Mountain restaurants have a key role to play in protecting the slopes from litter and failing to do this should lead to fines.</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5. All restaurants</a:t>
            </a:r>
            <a:r>
              <a:rPr lang="en-GB" sz="1200" kern="1200" dirty="0">
                <a:solidFill>
                  <a:schemeClr val="tx1"/>
                </a:solidFill>
                <a:effectLst/>
                <a:latin typeface="+mn-lt"/>
                <a:ea typeface="+mn-ea"/>
                <a:cs typeface="+mn-cs"/>
              </a:rPr>
              <a:t>, hotels and shops within the resort, as well as the council, should commit to the GSTC guidelines as a prerequisite to getting their licence. </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11</a:t>
            </a:fld>
            <a:endParaRPr lang="en-US"/>
          </a:p>
        </p:txBody>
      </p:sp>
    </p:spTree>
    <p:extLst>
      <p:ext uri="{BB962C8B-B14F-4D97-AF65-F5344CB8AC3E}">
        <p14:creationId xmlns:p14="http://schemas.microsoft.com/office/powerpoint/2010/main" val="10584317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Reference </a:t>
            </a:r>
          </a:p>
          <a:p>
            <a:endParaRPr lang="en-US" dirty="0"/>
          </a:p>
        </p:txBody>
      </p:sp>
      <p:sp>
        <p:nvSpPr>
          <p:cNvPr id="4" name="Slide Number Placeholder 3"/>
          <p:cNvSpPr>
            <a:spLocks noGrp="1"/>
          </p:cNvSpPr>
          <p:nvPr>
            <p:ph type="sldNum" sz="quarter" idx="5"/>
          </p:nvPr>
        </p:nvSpPr>
        <p:spPr/>
        <p:txBody>
          <a:bodyPr/>
          <a:lstStyle/>
          <a:p>
            <a:fld id="{97B60797-627F-6B47-8411-2635A8CA3173}" type="slidenum">
              <a:rPr lang="en-US" smtClean="0"/>
              <a:t>13</a:t>
            </a:fld>
            <a:endParaRPr lang="en-US"/>
          </a:p>
        </p:txBody>
      </p:sp>
    </p:spTree>
    <p:extLst>
      <p:ext uri="{BB962C8B-B14F-4D97-AF65-F5344CB8AC3E}">
        <p14:creationId xmlns:p14="http://schemas.microsoft.com/office/powerpoint/2010/main" val="152781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GB"/>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GB"/>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11/15/20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3.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1.jpeg"/><Relationship Id="rId7" Type="http://schemas.openxmlformats.org/officeDocument/2006/relationships/diagramData" Target="../diagrams/data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png"/><Relationship Id="rId11" Type="http://schemas.microsoft.com/office/2007/relationships/diagramDrawing" Target="../diagrams/drawing1.xml"/><Relationship Id="rId5" Type="http://schemas.openxmlformats.org/officeDocument/2006/relationships/image" Target="../media/image19.jpg"/><Relationship Id="rId10" Type="http://schemas.openxmlformats.org/officeDocument/2006/relationships/diagramColors" Target="../diagrams/colors1.xml"/><Relationship Id="rId4" Type="http://schemas.openxmlformats.org/officeDocument/2006/relationships/image" Target="../media/image18.jpg"/><Relationship Id="rId9"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28.jp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7.jpg"/><Relationship Id="rId5" Type="http://schemas.openxmlformats.org/officeDocument/2006/relationships/image" Target="../media/image26.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image" Target="../media/image1.jpeg"/><Relationship Id="rId7" Type="http://schemas.openxmlformats.org/officeDocument/2006/relationships/image" Target="../media/image31.jpg"/><Relationship Id="rId12"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5.jpeg"/><Relationship Id="rId11" Type="http://schemas.openxmlformats.org/officeDocument/2006/relationships/diagramColors" Target="../diagrams/colors2.xml"/><Relationship Id="rId5" Type="http://schemas.openxmlformats.org/officeDocument/2006/relationships/image" Target="../media/image30.jpg"/><Relationship Id="rId10" Type="http://schemas.openxmlformats.org/officeDocument/2006/relationships/diagramQuickStyle" Target="../diagrams/quickStyle2.xml"/><Relationship Id="rId4" Type="http://schemas.openxmlformats.org/officeDocument/2006/relationships/image" Target="../media/image29.jpg"/><Relationship Id="rId9"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pistehors.com/backcountry/wiki/Articles/Montroc-Avalanche.%20Last%20accessed%2014/11/2020"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bbc.com/travel/story/20101221-travelwise-where-did-skiing-come-from.%20Last%20accessed%208/11/202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DC895F7-4E59-40FB-87DD-ACE47F94C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62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now covered mountain&#10;&#10;Description automatically generated">
            <a:extLst>
              <a:ext uri="{FF2B5EF4-FFF2-40B4-BE49-F238E27FC236}">
                <a16:creationId xmlns:a16="http://schemas.microsoft.com/office/drawing/2014/main" id="{0975D5F5-9C1D-3A4B-954A-597B051C1CA8}"/>
              </a:ext>
            </a:extLst>
          </p:cNvPr>
          <p:cNvPicPr>
            <a:picLocks noChangeAspect="1"/>
          </p:cNvPicPr>
          <p:nvPr/>
        </p:nvPicPr>
        <p:blipFill rotWithShape="1">
          <a:blip r:embed="rId3">
            <a:alphaModFix amt="20000"/>
          </a:blip>
          <a:srcRect/>
          <a:stretch/>
        </p:blipFill>
        <p:spPr>
          <a:xfrm>
            <a:off x="20" y="10"/>
            <a:ext cx="12191980" cy="6857990"/>
          </a:xfrm>
          <a:prstGeom prst="rect">
            <a:avLst/>
          </a:prstGeom>
        </p:spPr>
      </p:pic>
      <p:pic>
        <p:nvPicPr>
          <p:cNvPr id="12" name="Picture 11">
            <a:extLst>
              <a:ext uri="{FF2B5EF4-FFF2-40B4-BE49-F238E27FC236}">
                <a16:creationId xmlns:a16="http://schemas.microsoft.com/office/drawing/2014/main" id="{1A4C720E-710D-44F8-A8D7-2BAA61E1814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5100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C5C0A9FC-2AD9-284A-A95B-6C9461E9B8A4}"/>
              </a:ext>
            </a:extLst>
          </p:cNvPr>
          <p:cNvSpPr>
            <a:spLocks noGrp="1"/>
          </p:cNvSpPr>
          <p:nvPr>
            <p:ph type="ctrTitle"/>
          </p:nvPr>
        </p:nvSpPr>
        <p:spPr>
          <a:xfrm>
            <a:off x="3962399" y="1964267"/>
            <a:ext cx="7197726" cy="2421464"/>
          </a:xfrm>
        </p:spPr>
        <p:txBody>
          <a:bodyPr>
            <a:normAutofit/>
          </a:bodyPr>
          <a:lstStyle/>
          <a:p>
            <a:r>
              <a:rPr lang="en-GB" b="1" dirty="0"/>
              <a:t>The impact of environmental change</a:t>
            </a:r>
            <a:endParaRPr lang="en-US" dirty="0"/>
          </a:p>
        </p:txBody>
      </p:sp>
      <p:sp>
        <p:nvSpPr>
          <p:cNvPr id="3" name="Subtitle 2">
            <a:extLst>
              <a:ext uri="{FF2B5EF4-FFF2-40B4-BE49-F238E27FC236}">
                <a16:creationId xmlns:a16="http://schemas.microsoft.com/office/drawing/2014/main" id="{E395F622-FAFB-C84F-8EE8-BAD9FCFE6A0D}"/>
              </a:ext>
            </a:extLst>
          </p:cNvPr>
          <p:cNvSpPr>
            <a:spLocks noGrp="1"/>
          </p:cNvSpPr>
          <p:nvPr>
            <p:ph type="subTitle" idx="1"/>
          </p:nvPr>
        </p:nvSpPr>
        <p:spPr>
          <a:xfrm>
            <a:off x="3962399" y="4385732"/>
            <a:ext cx="7197726" cy="1405467"/>
          </a:xfrm>
        </p:spPr>
        <p:txBody>
          <a:bodyPr>
            <a:normAutofit/>
          </a:bodyPr>
          <a:lstStyle/>
          <a:p>
            <a:r>
              <a:rPr lang="en-GB" b="1" dirty="0"/>
              <a:t>tourism in Alpine villages, focussing on the area of the </a:t>
            </a:r>
            <a:r>
              <a:rPr lang="en-GB" b="1" dirty="0" err="1"/>
              <a:t>Espace</a:t>
            </a:r>
            <a:r>
              <a:rPr lang="en-GB" b="1" dirty="0"/>
              <a:t> </a:t>
            </a:r>
            <a:r>
              <a:rPr lang="en-GB" b="1" dirty="0" err="1"/>
              <a:t>Killy</a:t>
            </a:r>
            <a:r>
              <a:rPr lang="en-GB" b="1" dirty="0"/>
              <a:t> </a:t>
            </a:r>
            <a:endParaRPr lang="en-GB" dirty="0"/>
          </a:p>
          <a:p>
            <a:r>
              <a:rPr lang="en-US" sz="1200" dirty="0"/>
              <a:t>By Richard </a:t>
            </a:r>
            <a:r>
              <a:rPr lang="en-US" sz="1200" dirty="0" err="1"/>
              <a:t>beecher</a:t>
            </a:r>
            <a:endParaRPr lang="en-US" sz="1200" dirty="0"/>
          </a:p>
        </p:txBody>
      </p:sp>
    </p:spTree>
    <p:extLst>
      <p:ext uri="{BB962C8B-B14F-4D97-AF65-F5344CB8AC3E}">
        <p14:creationId xmlns:p14="http://schemas.microsoft.com/office/powerpoint/2010/main" val="3267061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E3347-9692-434F-BE84-785232513CED}"/>
              </a:ext>
            </a:extLst>
          </p:cNvPr>
          <p:cNvSpPr>
            <a:spLocks noGrp="1"/>
          </p:cNvSpPr>
          <p:nvPr>
            <p:ph type="title"/>
          </p:nvPr>
        </p:nvSpPr>
        <p:spPr>
          <a:xfrm>
            <a:off x="685801" y="609600"/>
            <a:ext cx="5219699" cy="1456267"/>
          </a:xfrm>
        </p:spPr>
        <p:txBody>
          <a:bodyPr>
            <a:normAutofit/>
          </a:bodyPr>
          <a:lstStyle/>
          <a:p>
            <a:r>
              <a:rPr lang="en-US" dirty="0"/>
              <a:t>Who am I?</a:t>
            </a:r>
          </a:p>
        </p:txBody>
      </p:sp>
      <p:sp>
        <p:nvSpPr>
          <p:cNvPr id="3" name="Content Placeholder 2">
            <a:extLst>
              <a:ext uri="{FF2B5EF4-FFF2-40B4-BE49-F238E27FC236}">
                <a16:creationId xmlns:a16="http://schemas.microsoft.com/office/drawing/2014/main" id="{68381E1D-7A8F-0B45-9E30-A40A778922EC}"/>
              </a:ext>
            </a:extLst>
          </p:cNvPr>
          <p:cNvSpPr>
            <a:spLocks noGrp="1"/>
          </p:cNvSpPr>
          <p:nvPr>
            <p:ph idx="1"/>
          </p:nvPr>
        </p:nvSpPr>
        <p:spPr>
          <a:xfrm>
            <a:off x="685801" y="2142067"/>
            <a:ext cx="5219699" cy="3649133"/>
          </a:xfrm>
        </p:spPr>
        <p:txBody>
          <a:bodyPr>
            <a:normAutofit/>
          </a:bodyPr>
          <a:lstStyle/>
          <a:p>
            <a:r>
              <a:rPr lang="en-GB" dirty="0"/>
              <a:t>Richard Beecher - I have been skiing since 1989 when I competed in downhill competitions for in the Junior Leaders Regiment. I later took part in the adult inter-service ski championships. After leaving the army, I worked in the Alps, in Chamonix, during ski seasons, before going to North America as a property and hotel manager and then back to Val </a:t>
            </a:r>
            <a:r>
              <a:rPr lang="en-GB" dirty="0" err="1"/>
              <a:t>D'Isere</a:t>
            </a:r>
            <a:r>
              <a:rPr lang="en-GB" dirty="0"/>
              <a:t>, where I was resort manager. </a:t>
            </a:r>
          </a:p>
          <a:p>
            <a:endParaRPr lang="en-US" dirty="0"/>
          </a:p>
        </p:txBody>
      </p:sp>
      <p:pic>
        <p:nvPicPr>
          <p:cNvPr id="5" name="Picture 4" descr="A group of people riding skis on a snowy mountain&#10;&#10;Description automatically generated">
            <a:extLst>
              <a:ext uri="{FF2B5EF4-FFF2-40B4-BE49-F238E27FC236}">
                <a16:creationId xmlns:a16="http://schemas.microsoft.com/office/drawing/2014/main" id="{B956A600-ECA3-4344-9DA2-2774237C3B0A}"/>
              </a:ext>
            </a:extLst>
          </p:cNvPr>
          <p:cNvPicPr>
            <a:picLocks noChangeAspect="1"/>
          </p:cNvPicPr>
          <p:nvPr/>
        </p:nvPicPr>
        <p:blipFill rotWithShape="1">
          <a:blip r:embed="rId3"/>
          <a:srcRect l="7452" r="14737" b="-2"/>
          <a:stretch/>
        </p:blipFill>
        <p:spPr>
          <a:xfrm>
            <a:off x="6198830" y="639097"/>
            <a:ext cx="5447070" cy="5250425"/>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100562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9" name="Rectangle 268">
            <a:extLst>
              <a:ext uri="{FF2B5EF4-FFF2-40B4-BE49-F238E27FC236}">
                <a16:creationId xmlns:a16="http://schemas.microsoft.com/office/drawing/2014/main" id="{6C2997EE-0889-44C3-AC0D-18F26AC9A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person riding a snowboard down a snow covered slope&#10;&#10;Description automatically generated">
            <a:extLst>
              <a:ext uri="{FF2B5EF4-FFF2-40B4-BE49-F238E27FC236}">
                <a16:creationId xmlns:a16="http://schemas.microsoft.com/office/drawing/2014/main" id="{62CE6DE7-3AB0-2E4A-ADDA-7E375F12EDB8}"/>
              </a:ext>
            </a:extLst>
          </p:cNvPr>
          <p:cNvPicPr>
            <a:picLocks noChangeAspect="1"/>
          </p:cNvPicPr>
          <p:nvPr/>
        </p:nvPicPr>
        <p:blipFill rotWithShape="1">
          <a:blip r:embed="rId3"/>
          <a:srcRect t="7777"/>
          <a:stretch/>
        </p:blipFill>
        <p:spPr>
          <a:xfrm>
            <a:off x="5622233" y="10"/>
            <a:ext cx="6569769" cy="3750724"/>
          </a:xfrm>
          <a:custGeom>
            <a:avLst/>
            <a:gdLst/>
            <a:ahLst/>
            <a:cxnLst/>
            <a:rect l="l" t="t" r="r" b="b"/>
            <a:pathLst>
              <a:path w="6569769" h="3750734">
                <a:moveTo>
                  <a:pt x="1738471" y="0"/>
                </a:moveTo>
                <a:lnTo>
                  <a:pt x="6569769" y="0"/>
                </a:lnTo>
                <a:lnTo>
                  <a:pt x="6569769" y="3750734"/>
                </a:lnTo>
                <a:lnTo>
                  <a:pt x="0" y="3750734"/>
                </a:lnTo>
                <a:close/>
              </a:path>
            </a:pathLst>
          </a:custGeom>
        </p:spPr>
      </p:pic>
      <p:pic>
        <p:nvPicPr>
          <p:cNvPr id="7" name="Picture 6" descr="A close up of a rock&#10;&#10;Description automatically generated">
            <a:extLst>
              <a:ext uri="{FF2B5EF4-FFF2-40B4-BE49-F238E27FC236}">
                <a16:creationId xmlns:a16="http://schemas.microsoft.com/office/drawing/2014/main" id="{AC46EE88-31EE-494E-8D48-2F5CA1D830AE}"/>
              </a:ext>
            </a:extLst>
          </p:cNvPr>
          <p:cNvPicPr>
            <a:picLocks noChangeAspect="1"/>
          </p:cNvPicPr>
          <p:nvPr/>
        </p:nvPicPr>
        <p:blipFill rotWithShape="1">
          <a:blip r:embed="rId4"/>
          <a:srcRect l="-2365" t="24668" r="2139" b="20694"/>
          <a:stretch/>
        </p:blipFill>
        <p:spPr>
          <a:xfrm>
            <a:off x="4176000" y="3887894"/>
            <a:ext cx="8009991" cy="2970106"/>
          </a:xfrm>
          <a:custGeom>
            <a:avLst/>
            <a:gdLst/>
            <a:ahLst/>
            <a:cxnLst/>
            <a:rect l="l" t="t" r="r" b="b"/>
            <a:pathLst>
              <a:path w="8009991" h="2970106">
                <a:moveTo>
                  <a:pt x="1376648" y="0"/>
                </a:moveTo>
                <a:lnTo>
                  <a:pt x="8009991" y="0"/>
                </a:lnTo>
                <a:lnTo>
                  <a:pt x="8009991" y="2970106"/>
                </a:lnTo>
                <a:lnTo>
                  <a:pt x="0" y="2970106"/>
                </a:lnTo>
                <a:close/>
              </a:path>
            </a:pathLst>
          </a:custGeom>
        </p:spPr>
      </p:pic>
      <p:pic>
        <p:nvPicPr>
          <p:cNvPr id="5" name="Content Placeholder 4" descr="A person riding a snowboard down a snow covered slope&#10;&#10;Description automatically generated">
            <a:extLst>
              <a:ext uri="{FF2B5EF4-FFF2-40B4-BE49-F238E27FC236}">
                <a16:creationId xmlns:a16="http://schemas.microsoft.com/office/drawing/2014/main" id="{1AFBAD21-A128-854C-8C95-05346194B26F}"/>
              </a:ext>
            </a:extLst>
          </p:cNvPr>
          <p:cNvPicPr>
            <a:picLocks noChangeAspect="1"/>
          </p:cNvPicPr>
          <p:nvPr/>
        </p:nvPicPr>
        <p:blipFill rotWithShape="1">
          <a:blip r:embed="rId5"/>
          <a:srcRect l="4021" t="-1" r="22599" b="-1"/>
          <a:stretch/>
        </p:blipFill>
        <p:spPr>
          <a:xfrm>
            <a:off x="-72000" y="10"/>
            <a:ext cx="7596000" cy="6857990"/>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spTree>
    <p:extLst>
      <p:ext uri="{BB962C8B-B14F-4D97-AF65-F5344CB8AC3E}">
        <p14:creationId xmlns:p14="http://schemas.microsoft.com/office/powerpoint/2010/main" val="3778640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gtEl>
                                        <p:attrNameLst>
                                          <p:attrName>ppt_x</p:attrName>
                                          <p:attrName>ppt_y</p:attrName>
                                        </p:attrNameLst>
                                      </p:cBhvr>
                                    </p:animMotion>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Scale>
                                      <p:cBhvr>
                                        <p:cTn id="14"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13"/>
                                        </p:tgtEl>
                                        <p:attrNameLst>
                                          <p:attrName>ppt_x</p:attrName>
                                          <p:attrName>ppt_y</p:attrName>
                                        </p:attrNameLst>
                                      </p:cBhvr>
                                    </p:animMotion>
                                    <p:animEffect transition="in" filter="fade">
                                      <p:cBhvr>
                                        <p:cTn id="16" dur="10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Scale>
                                      <p:cBhvr>
                                        <p:cTn id="2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7"/>
                                        </p:tgtEl>
                                        <p:attrNameLst>
                                          <p:attrName>ppt_x</p:attrName>
                                          <p:attrName>ppt_y</p:attrName>
                                        </p:attrNameLst>
                                      </p:cBhvr>
                                    </p:animMotion>
                                    <p:animEffect transition="in" filter="fade">
                                      <p:cBhvr>
                                        <p:cTn id="2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238B4-5F7B-FA40-8EC7-163A59D48F06}"/>
              </a:ext>
            </a:extLst>
          </p:cNvPr>
          <p:cNvSpPr>
            <a:spLocks noGrp="1"/>
          </p:cNvSpPr>
          <p:nvPr>
            <p:ph type="title"/>
          </p:nvPr>
        </p:nvSpPr>
        <p:spPr>
          <a:xfrm>
            <a:off x="685801" y="609600"/>
            <a:ext cx="4681873" cy="1456267"/>
          </a:xfrm>
        </p:spPr>
        <p:txBody>
          <a:bodyPr>
            <a:normAutofit/>
          </a:bodyPr>
          <a:lstStyle/>
          <a:p>
            <a:r>
              <a:rPr lang="en-GB" b="1" dirty="0"/>
              <a:t>Over-tourism </a:t>
            </a:r>
            <a:endParaRPr lang="en-US" dirty="0"/>
          </a:p>
        </p:txBody>
      </p:sp>
      <p:pic>
        <p:nvPicPr>
          <p:cNvPr id="12" name="Content Placeholder 11" descr="A picture containing outdoor, skiing, snow, person&#10;&#10;Description automatically generated">
            <a:extLst>
              <a:ext uri="{FF2B5EF4-FFF2-40B4-BE49-F238E27FC236}">
                <a16:creationId xmlns:a16="http://schemas.microsoft.com/office/drawing/2014/main" id="{CCA0B8C5-B379-B343-A7EC-BE60CC15A515}"/>
              </a:ext>
            </a:extLst>
          </p:cNvPr>
          <p:cNvPicPr>
            <a:picLocks noGrp="1" noChangeAspect="1"/>
          </p:cNvPicPr>
          <p:nvPr>
            <p:ph idx="1"/>
          </p:nvPr>
        </p:nvPicPr>
        <p:blipFill>
          <a:blip r:embed="rId4"/>
          <a:stretch>
            <a:fillRect/>
          </a:stretch>
        </p:blipFill>
        <p:spPr>
          <a:xfrm>
            <a:off x="943614" y="2139979"/>
            <a:ext cx="3920621" cy="2604208"/>
          </a:xfrm>
        </p:spPr>
      </p:pic>
      <p:grpSp>
        <p:nvGrpSpPr>
          <p:cNvPr id="183" name="Group 182">
            <a:extLst>
              <a:ext uri="{FF2B5EF4-FFF2-40B4-BE49-F238E27FC236}">
                <a16:creationId xmlns:a16="http://schemas.microsoft.com/office/drawing/2014/main" id="{590820A0-B14B-4F1C-8DDA-174AC2B14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1267604">
            <a:off x="8565602" y="3905595"/>
            <a:ext cx="3639934" cy="3163289"/>
            <a:chOff x="5281603" y="104899"/>
            <a:chExt cx="6910397" cy="6005491"/>
          </a:xfrm>
        </p:grpSpPr>
        <p:sp>
          <p:nvSpPr>
            <p:cNvPr id="184" name="Freeform 98">
              <a:extLst>
                <a:ext uri="{FF2B5EF4-FFF2-40B4-BE49-F238E27FC236}">
                  <a16:creationId xmlns:a16="http://schemas.microsoft.com/office/drawing/2014/main" id="{A0B952A8-34E8-46AE-B7EC-D9FB3BF1EE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5" name="Group 184">
              <a:extLst>
                <a:ext uri="{FF2B5EF4-FFF2-40B4-BE49-F238E27FC236}">
                  <a16:creationId xmlns:a16="http://schemas.microsoft.com/office/drawing/2014/main" id="{77C0821D-1BFC-498C-BEE4-6CE6B6B2C43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86" name="Straight Connector 185">
                <a:extLst>
                  <a:ext uri="{FF2B5EF4-FFF2-40B4-BE49-F238E27FC236}">
                    <a16:creationId xmlns:a16="http://schemas.microsoft.com/office/drawing/2014/main" id="{8CAE6635-A640-4DF6-8A57-8989A6B7B8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BA16D7B4-883D-4B71-A28E-8BDCD687E8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B72A9B10-2C9E-4DDF-8C99-874229A492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6EF75B38-CC94-4DE1-A968-D9E320A926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F0E9350D-D958-4D62-8379-58ADFF9545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61CA4590-01F5-4F10-A727-F0EE16FD3E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34D2BBC3-F36B-4D06-BCA7-F71AD66980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09AD5E0B-9B13-4228-A23D-83F17DD01A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3E153321-B19E-4FA5-8A22-05A91F2AC4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8CB9B077-591C-4298-888F-32BB6D0AB6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F6FAFF7A-3D2E-40E1-961C-C2875D67D3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37AB21FA-AE5F-4714-968F-356DEE791F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6A657826-1C0D-47DD-9B11-E93A32B64C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C0DC7092-7C59-441C-9840-7163FAB2D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356E4341-2683-4149-A265-F498A3B79A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12D68886-7F13-46BC-9D15-BAF1B45EC3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B17C4A21-61C9-400C-B013-440B0338B6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FDB85B97-7A10-452C-95EB-4CBC73A729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C5A1D773-A4DC-4A3D-BB9D-E056BAC3B7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9A7184E7-1D5B-4687-8ADC-B776C1EFB2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332D3DC5-864B-4B44-9E09-2FE1AD048A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50DB5CCD-3BBF-45CE-B561-4579A82BD0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81DD1944-44B9-4A99-A105-7C364538CA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45ACDF35-7550-4E16-9914-613447CC0F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3BE9C83A-DEB3-4D63-A163-8223B681406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76FFC901-4314-4DC8-BCF5-34E1ACC591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5ACA1D64-7220-4CB4-9BF1-69B45B4822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E565C435-F20D-4ACD-921E-A46F19D671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988848F1-0711-4763-BC8B-76970B5C86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CF1F2F9F-1FE7-4945-95B9-09731BE9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FD030805-517F-4B88-A49B-B0E89A0A9C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A51D02D9-7DCC-42F6-BBD4-62F841ED42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70B07484-4B4C-4B4E-9841-E455CCF19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3183CA18-F3C2-4329-AC85-63B53C6A63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5F40AEE3-A69A-4F08-95EC-D4427E246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192C26C7-E36B-4C29-9C8B-963C7C350D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EA2AB60F-895F-49A6-A514-5EDE49E67C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2A53213F-862F-474E-9DE6-F06F3F344C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8D556880-E892-4297-B930-959E868A1F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F786BA14-25A0-4244-92EE-40B324E323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54A8FE26-68CA-4ED2-AC18-175CCD3855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A02032B0-7225-492F-A909-4A5FA8B1CA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1AA3885E-E420-40C5-8B05-E5167027DD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DA973D3B-A048-46C9-8DA7-6792F2F949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7BAEE237-4C03-4C0B-9951-EB14A5362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4E1D87A6-7BC8-4BD7-A2B9-B64555B750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617DFB34-0FF3-45E0-86D1-14367FD4E1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FB72F8F4-90B4-4099-B7E7-4F060A017D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59A58548-CA86-4B09-9534-0B9F46F1C6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1395729B-8C0E-41B8-B3ED-3E25B3289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A3910024-5A98-44CB-96D6-6F18BEE2B1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271B185B-BD9C-4F33-A1CA-8053DC4F18F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7D04AC18-163B-4734-89C3-160679520D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F08A3168-5207-4A96-AF77-4442A6DD406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F103104E-3B79-4584-BC67-1617345678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DAE2661F-465D-44F7-832A-93816854D4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26351CA6-C76B-4C66-9378-C385BBE402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242756B9-0921-4B55-B129-1C794D4FDA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737841ED-C77C-4824-BBDB-A4AD5CC4C7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04E74C45-8542-46B2-AAA4-9749090683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2B975665-5AAD-40D4-AC00-1047ED6593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B046CFA9-FF2B-4D62-8063-8D68FF4801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E50C0FC6-86F2-4AAC-9174-25FB83DA6F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88652921-868F-4CCF-B70C-034DAD2E7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02A55E7D-1C8A-4438-A99F-3ACAC87A77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43610C07-2EF7-4475-AF6C-9CA4C0645F5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B17D69AF-D03D-4514-A534-475B1759126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570FDC14-72EE-470D-876E-6517413658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8BEAC2A8-991D-4B96-ABE3-9A32625B22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E4FDD02D-2AD2-4A6C-BBC9-15591F457B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F6844DDA-5D96-4DEA-A208-28BBA35901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A96F2E86-56F4-4B0C-8D83-55D2865C87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C193D075-DE33-4AD6-937B-FC2912872E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B59EA056-638E-430D-AE76-796F1ED38BD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8D75FB12-06AB-46A1-BFE4-D16F35625C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1" name="Straight Connector 260">
                <a:extLst>
                  <a:ext uri="{FF2B5EF4-FFF2-40B4-BE49-F238E27FC236}">
                    <a16:creationId xmlns:a16="http://schemas.microsoft.com/office/drawing/2014/main" id="{351D4855-B924-45D6-A884-31A6BC9630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2" name="Straight Connector 261">
                <a:extLst>
                  <a:ext uri="{FF2B5EF4-FFF2-40B4-BE49-F238E27FC236}">
                    <a16:creationId xmlns:a16="http://schemas.microsoft.com/office/drawing/2014/main" id="{8397D34C-609D-44DB-AFF8-75858A4F31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3" name="Straight Connector 262">
                <a:extLst>
                  <a:ext uri="{FF2B5EF4-FFF2-40B4-BE49-F238E27FC236}">
                    <a16:creationId xmlns:a16="http://schemas.microsoft.com/office/drawing/2014/main" id="{2EA17769-C4B1-4138-875F-A58D5D8497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265" name="Group 264">
            <a:extLst>
              <a:ext uri="{FF2B5EF4-FFF2-40B4-BE49-F238E27FC236}">
                <a16:creationId xmlns:a16="http://schemas.microsoft.com/office/drawing/2014/main" id="{3B02E948-8CD2-4C3C-9E5D-262DAC3C96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5392608">
            <a:off x="7397406" y="-618857"/>
            <a:ext cx="4915057" cy="4271437"/>
            <a:chOff x="5281603" y="104899"/>
            <a:chExt cx="6910397" cy="6005491"/>
          </a:xfrm>
        </p:grpSpPr>
        <p:sp>
          <p:nvSpPr>
            <p:cNvPr id="266" name="Freeform 17">
              <a:extLst>
                <a:ext uri="{FF2B5EF4-FFF2-40B4-BE49-F238E27FC236}">
                  <a16:creationId xmlns:a16="http://schemas.microsoft.com/office/drawing/2014/main" id="{F8E025EC-8201-4DC5-B858-C2EEA8121D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7" name="Group 266">
              <a:extLst>
                <a:ext uri="{FF2B5EF4-FFF2-40B4-BE49-F238E27FC236}">
                  <a16:creationId xmlns:a16="http://schemas.microsoft.com/office/drawing/2014/main" id="{5D00349E-7825-4D5D-81A3-6A5FB2D95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268" name="Straight Connector 267">
                <a:extLst>
                  <a:ext uri="{FF2B5EF4-FFF2-40B4-BE49-F238E27FC236}">
                    <a16:creationId xmlns:a16="http://schemas.microsoft.com/office/drawing/2014/main" id="{2B0493F4-7EE3-40BC-9693-4C30116976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05D627BB-BD2B-4E33-837E-94DABD948C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0948FD7F-4A95-419F-9592-F1AE43EB39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76D13955-7897-45BF-AE8D-F635DE7296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AD38C1DF-38DA-4D6D-AEDD-F23C531045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5618B3C8-757B-4262-8325-56E79801FF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5BC63D8C-C95A-4588-AEC8-83438699A3A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E1EBAFC9-1157-4512-A58B-E8DBDCB0E0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D5C42AD4-0C0A-44F8-BEF5-76D798BB14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FA2FDF3F-1D8B-4D7F-9713-D2785051C4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CE5C02B7-5014-410B-A59B-ABA9017C9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FA738C92-C3B6-43D5-A718-230FE5A78A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A7FDBFA0-A00A-4C49-A38C-5197E28B1E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162F2930-B81B-47BF-BAB6-6CD862E0AC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BDB0E661-1786-4C8B-B4AA-1C46DBB09F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EAE039B6-9B91-4DF7-B2E1-BEC620E8AF7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A09B3898-68D4-4032-973C-3297FA2A0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56FDF469-A729-4C34-9A4E-FC7F50FB6EE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B42661BA-C51F-493E-BA84-7E8E02647BE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BCA6BFC1-5596-4F25-8834-B82EC76C03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ADC0C4EA-8B26-488D-842A-8492C28EFA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1365199F-3DA2-4ECE-8AA0-B37E7E3AFB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9F8EAD3C-6628-48E5-A004-B34EFF17E2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8627E51D-F7F3-432F-B018-3390B0A3E2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B0A796D9-B9B7-497E-91F4-257D2CCAA2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E4E17776-2D77-4801-AFE4-553D807E01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AF653420-3C79-432A-9CAB-6A4AEC545B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CB4F431F-451E-4136-B596-17B639632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75E18572-BE7A-4234-B454-FD38ABFAE2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5EB9F985-7C1A-4BFE-A4DC-F35AA0D04EC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500648B4-39E6-409B-A151-2A6CC6D3C4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013A2463-A9F5-45B4-804E-5595FAE42C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0" name="Straight Connector 299">
                <a:extLst>
                  <a:ext uri="{FF2B5EF4-FFF2-40B4-BE49-F238E27FC236}">
                    <a16:creationId xmlns:a16="http://schemas.microsoft.com/office/drawing/2014/main" id="{CBF3193A-025E-4BE6-9AD5-D3106F9D78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1" name="Straight Connector 300">
                <a:extLst>
                  <a:ext uri="{FF2B5EF4-FFF2-40B4-BE49-F238E27FC236}">
                    <a16:creationId xmlns:a16="http://schemas.microsoft.com/office/drawing/2014/main" id="{E2832A9B-55E5-494A-A717-3617EDD1F2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2" name="Straight Connector 301">
                <a:extLst>
                  <a:ext uri="{FF2B5EF4-FFF2-40B4-BE49-F238E27FC236}">
                    <a16:creationId xmlns:a16="http://schemas.microsoft.com/office/drawing/2014/main" id="{CC0DA7BF-4BD6-46F6-91A1-E38E259FC7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87B5F7E4-8A2A-468D-8EF3-6D7171EBC0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F6A8F3CE-3B42-4770-8933-7C9BCA91B6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6224EF38-8522-4A6A-BA96-BAAB1A136C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42B702F4-3A4F-475E-A874-62BA9C76A0D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1BF12728-61DB-4CA7-BFEA-C67E21001E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2A114F6C-B377-4620-9C72-92D0FA5095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185FB219-37DC-4CBB-BDEF-43EF98EB0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2060F2EE-256C-4A23-A980-9C317EA5F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52F37857-F893-4D54-B377-60870C91BC1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F5DEA293-2202-41FF-B5FE-71F06BAA69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A9C59CAC-07BD-4C27-8926-C55E46BD10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480FA13A-0B04-4946-9A24-2701584E2D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488CE1CC-C8B3-470F-9512-B590AF9DEB9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7C1809CD-B912-4E69-A5A5-94EA27B2807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FB9E3C6C-40C8-4A98-B0AF-C45C414845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DBE61EAD-B3F8-4E77-B3B6-0A3374C0F2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4303657B-9569-4CB6-A870-F7D678DE67F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C95E1DFB-B252-4CBC-95A8-D1DC68A1859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2D7B24AC-E1C7-4A27-BACA-0AE3C159FD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97ECB039-4BBD-4991-8C57-7D90D4A22C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38517C97-1250-4775-B725-2CBD677C3F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C9679D68-007E-47A6-A882-07A8088B5C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767BAF92-FB48-468A-B633-46749349E5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2875629C-FBE1-4E58-82B5-53DBC3ABD0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CC29FC6C-B918-40F3-AAAA-1A4F1DFBEA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2D55E2D8-4D39-4F44-AAE7-B3B2DDDB5B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9" name="Straight Connector 328">
                <a:extLst>
                  <a:ext uri="{FF2B5EF4-FFF2-40B4-BE49-F238E27FC236}">
                    <a16:creationId xmlns:a16="http://schemas.microsoft.com/office/drawing/2014/main" id="{8EF38C89-9B35-40D5-A2EC-AE4FFF1712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0" name="Straight Connector 329">
                <a:extLst>
                  <a:ext uri="{FF2B5EF4-FFF2-40B4-BE49-F238E27FC236}">
                    <a16:creationId xmlns:a16="http://schemas.microsoft.com/office/drawing/2014/main" id="{15C842FE-0918-4A9A-B4F3-F69C539B354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1" name="Straight Connector 330">
                <a:extLst>
                  <a:ext uri="{FF2B5EF4-FFF2-40B4-BE49-F238E27FC236}">
                    <a16:creationId xmlns:a16="http://schemas.microsoft.com/office/drawing/2014/main" id="{C5A2FDBE-9CE6-41C7-A149-1FC75441C47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2" name="Straight Connector 331">
                <a:extLst>
                  <a:ext uri="{FF2B5EF4-FFF2-40B4-BE49-F238E27FC236}">
                    <a16:creationId xmlns:a16="http://schemas.microsoft.com/office/drawing/2014/main" id="{FE76B3FC-2648-4EF2-A363-8AED916B45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57AD43BF-C5AB-4324-B39E-5E3AFC8876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4" name="Straight Connector 333">
                <a:extLst>
                  <a:ext uri="{FF2B5EF4-FFF2-40B4-BE49-F238E27FC236}">
                    <a16:creationId xmlns:a16="http://schemas.microsoft.com/office/drawing/2014/main" id="{1D7FC0CC-E465-4316-A7B6-42441D27DC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5EF568F1-4905-4D65-8510-683A870976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6" name="Straight Connector 335">
                <a:extLst>
                  <a:ext uri="{FF2B5EF4-FFF2-40B4-BE49-F238E27FC236}">
                    <a16:creationId xmlns:a16="http://schemas.microsoft.com/office/drawing/2014/main" id="{B0779A11-5E9E-4455-8DB7-6BF1F0BA4EF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7" name="Straight Connector 336">
                <a:extLst>
                  <a:ext uri="{FF2B5EF4-FFF2-40B4-BE49-F238E27FC236}">
                    <a16:creationId xmlns:a16="http://schemas.microsoft.com/office/drawing/2014/main" id="{2B884067-174C-4C5C-955E-462157D0FA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8" name="Straight Connector 337">
                <a:extLst>
                  <a:ext uri="{FF2B5EF4-FFF2-40B4-BE49-F238E27FC236}">
                    <a16:creationId xmlns:a16="http://schemas.microsoft.com/office/drawing/2014/main" id="{BE5F0FA8-85D6-4B51-B2A8-027AC28D82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E76C2522-4938-48D4-9ACE-F61BC45271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7119966D-0585-4354-991F-856ADF670D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6931C16B-534C-413B-A404-870528429A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888EA28D-0FC2-4BEA-B3EB-D9DEB3C4F7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1F2052B6-705D-484A-9856-BCC35D311E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4" name="Straight Connector 343">
                <a:extLst>
                  <a:ext uri="{FF2B5EF4-FFF2-40B4-BE49-F238E27FC236}">
                    <a16:creationId xmlns:a16="http://schemas.microsoft.com/office/drawing/2014/main" id="{B357007E-5B0B-4BC1-96BB-2F9A55E28B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5" name="Straight Connector 344">
                <a:extLst>
                  <a:ext uri="{FF2B5EF4-FFF2-40B4-BE49-F238E27FC236}">
                    <a16:creationId xmlns:a16="http://schemas.microsoft.com/office/drawing/2014/main" id="{144B8928-2E44-471E-818A-AC5F8B9B1D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347" name="Group 346">
            <a:extLst>
              <a:ext uri="{FF2B5EF4-FFF2-40B4-BE49-F238E27FC236}">
                <a16:creationId xmlns:a16="http://schemas.microsoft.com/office/drawing/2014/main" id="{D3F906D0-CE7C-484D-8C11-5011F768A5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739066">
            <a:off x="5520984" y="3122486"/>
            <a:ext cx="2928062" cy="2544637"/>
            <a:chOff x="5281603" y="104899"/>
            <a:chExt cx="6910397" cy="6005491"/>
          </a:xfrm>
        </p:grpSpPr>
        <p:sp>
          <p:nvSpPr>
            <p:cNvPr id="348" name="Freeform 183">
              <a:extLst>
                <a:ext uri="{FF2B5EF4-FFF2-40B4-BE49-F238E27FC236}">
                  <a16:creationId xmlns:a16="http://schemas.microsoft.com/office/drawing/2014/main" id="{0FE191C3-385B-4E2B-ADE9-0FA9E09CA2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9" name="Group 348">
              <a:extLst>
                <a:ext uri="{FF2B5EF4-FFF2-40B4-BE49-F238E27FC236}">
                  <a16:creationId xmlns:a16="http://schemas.microsoft.com/office/drawing/2014/main" id="{DF236ECF-9469-429F-B950-E6274E93F7D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350" name="Straight Connector 349">
                <a:extLst>
                  <a:ext uri="{FF2B5EF4-FFF2-40B4-BE49-F238E27FC236}">
                    <a16:creationId xmlns:a16="http://schemas.microsoft.com/office/drawing/2014/main" id="{ACFB9B6B-3B4B-406C-A9C4-9E15E8EDA9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1185F607-E801-4999-8E05-0C8486DAAA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2" name="Straight Connector 351">
                <a:extLst>
                  <a:ext uri="{FF2B5EF4-FFF2-40B4-BE49-F238E27FC236}">
                    <a16:creationId xmlns:a16="http://schemas.microsoft.com/office/drawing/2014/main" id="{2AE80DE6-1860-413C-83A4-3D16C772FC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3" name="Straight Connector 352">
                <a:extLst>
                  <a:ext uri="{FF2B5EF4-FFF2-40B4-BE49-F238E27FC236}">
                    <a16:creationId xmlns:a16="http://schemas.microsoft.com/office/drawing/2014/main" id="{BCA67FE0-1324-427A-A3EB-EC0E27E8DA9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7426A4D5-E148-458E-81B7-A67551CC52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5" name="Straight Connector 354">
                <a:extLst>
                  <a:ext uri="{FF2B5EF4-FFF2-40B4-BE49-F238E27FC236}">
                    <a16:creationId xmlns:a16="http://schemas.microsoft.com/office/drawing/2014/main" id="{5AE534E1-BFC4-4B6F-B4A6-D0331A128D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F6D2BC14-55E1-4250-A703-26EAE5BEB1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D28FA0B2-4451-4A40-A6A8-B5B2BFFD22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8" name="Straight Connector 357">
                <a:extLst>
                  <a:ext uri="{FF2B5EF4-FFF2-40B4-BE49-F238E27FC236}">
                    <a16:creationId xmlns:a16="http://schemas.microsoft.com/office/drawing/2014/main" id="{695551A0-FD49-4C51-9936-31AADCF8F0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9" name="Straight Connector 358">
                <a:extLst>
                  <a:ext uri="{FF2B5EF4-FFF2-40B4-BE49-F238E27FC236}">
                    <a16:creationId xmlns:a16="http://schemas.microsoft.com/office/drawing/2014/main" id="{21AA33D7-B8C3-4A4C-B04C-90496559F6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0" name="Straight Connector 359">
                <a:extLst>
                  <a:ext uri="{FF2B5EF4-FFF2-40B4-BE49-F238E27FC236}">
                    <a16:creationId xmlns:a16="http://schemas.microsoft.com/office/drawing/2014/main" id="{EC11C7CB-C8A3-4FA2-8919-4BDE08B8C0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04122C9F-7650-4E2A-BBDD-5ED1794298F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B2331B0F-4B2B-49FF-B210-A548BEE14B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9E66A3B2-EAB9-4D0F-8CC6-133C4B8D26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A5D255CC-F767-47F3-9B04-0F597091D8B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DE6FFD6E-D10A-4E69-B92A-1C3D4AD900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6" name="Straight Connector 365">
                <a:extLst>
                  <a:ext uri="{FF2B5EF4-FFF2-40B4-BE49-F238E27FC236}">
                    <a16:creationId xmlns:a16="http://schemas.microsoft.com/office/drawing/2014/main" id="{9BAE1242-2228-4493-81B5-F7807B8DAC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7" name="Straight Connector 366">
                <a:extLst>
                  <a:ext uri="{FF2B5EF4-FFF2-40B4-BE49-F238E27FC236}">
                    <a16:creationId xmlns:a16="http://schemas.microsoft.com/office/drawing/2014/main" id="{7A6A8552-686E-44B0-AA9A-9488BB77FE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8" name="Straight Connector 367">
                <a:extLst>
                  <a:ext uri="{FF2B5EF4-FFF2-40B4-BE49-F238E27FC236}">
                    <a16:creationId xmlns:a16="http://schemas.microsoft.com/office/drawing/2014/main" id="{7C45C190-42DB-4A86-A102-D04A25E1E1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DC2E5DE9-3511-45AE-9F95-710C8211A3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53F3C6F6-47A6-4265-878C-5092E93280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82B1F3E7-F618-4E13-9E16-7118C45C77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2" name="Straight Connector 371">
                <a:extLst>
                  <a:ext uri="{FF2B5EF4-FFF2-40B4-BE49-F238E27FC236}">
                    <a16:creationId xmlns:a16="http://schemas.microsoft.com/office/drawing/2014/main" id="{A5E7DF9B-A62B-4C53-A661-B401D7195B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EEE4847E-481F-4419-AE1F-90DED5344C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4" name="Straight Connector 373">
                <a:extLst>
                  <a:ext uri="{FF2B5EF4-FFF2-40B4-BE49-F238E27FC236}">
                    <a16:creationId xmlns:a16="http://schemas.microsoft.com/office/drawing/2014/main" id="{B13E9C09-74A8-40D0-BC37-74CA31F5D0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5" name="Straight Connector 374">
                <a:extLst>
                  <a:ext uri="{FF2B5EF4-FFF2-40B4-BE49-F238E27FC236}">
                    <a16:creationId xmlns:a16="http://schemas.microsoft.com/office/drawing/2014/main" id="{B0009143-1101-4DF3-B01E-766F9BE63D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6" name="Straight Connector 375">
                <a:extLst>
                  <a:ext uri="{FF2B5EF4-FFF2-40B4-BE49-F238E27FC236}">
                    <a16:creationId xmlns:a16="http://schemas.microsoft.com/office/drawing/2014/main" id="{995E8D24-3C05-4242-92BA-731FDA5AE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7" name="Straight Connector 376">
                <a:extLst>
                  <a:ext uri="{FF2B5EF4-FFF2-40B4-BE49-F238E27FC236}">
                    <a16:creationId xmlns:a16="http://schemas.microsoft.com/office/drawing/2014/main" id="{A40A7CC8-D93E-41C0-8322-8EF549E1A5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0B91F070-941B-4307-9931-156C868BFF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9" name="Straight Connector 378">
                <a:extLst>
                  <a:ext uri="{FF2B5EF4-FFF2-40B4-BE49-F238E27FC236}">
                    <a16:creationId xmlns:a16="http://schemas.microsoft.com/office/drawing/2014/main" id="{BF90A755-20A8-4274-A4F7-BD624FECFA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0" name="Straight Connector 379">
                <a:extLst>
                  <a:ext uri="{FF2B5EF4-FFF2-40B4-BE49-F238E27FC236}">
                    <a16:creationId xmlns:a16="http://schemas.microsoft.com/office/drawing/2014/main" id="{4D87C615-9E34-495E-8406-FAEFC2F845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1" name="Straight Connector 380">
                <a:extLst>
                  <a:ext uri="{FF2B5EF4-FFF2-40B4-BE49-F238E27FC236}">
                    <a16:creationId xmlns:a16="http://schemas.microsoft.com/office/drawing/2014/main" id="{11A383A9-4CA6-4FAB-9F61-C5E53DBF8B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2" name="Straight Connector 381">
                <a:extLst>
                  <a:ext uri="{FF2B5EF4-FFF2-40B4-BE49-F238E27FC236}">
                    <a16:creationId xmlns:a16="http://schemas.microsoft.com/office/drawing/2014/main" id="{D7B6069C-3205-4BBB-ADDF-D85A07E55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3" name="Straight Connector 382">
                <a:extLst>
                  <a:ext uri="{FF2B5EF4-FFF2-40B4-BE49-F238E27FC236}">
                    <a16:creationId xmlns:a16="http://schemas.microsoft.com/office/drawing/2014/main" id="{98083F5B-DC24-40B3-92D2-BF90631145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4" name="Straight Connector 383">
                <a:extLst>
                  <a:ext uri="{FF2B5EF4-FFF2-40B4-BE49-F238E27FC236}">
                    <a16:creationId xmlns:a16="http://schemas.microsoft.com/office/drawing/2014/main" id="{1AEA55FF-DDBB-4AA2-ACBD-9A4D56FFCC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5" name="Straight Connector 384">
                <a:extLst>
                  <a:ext uri="{FF2B5EF4-FFF2-40B4-BE49-F238E27FC236}">
                    <a16:creationId xmlns:a16="http://schemas.microsoft.com/office/drawing/2014/main" id="{2E00B1FB-F492-483C-B4D3-893BE48D29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6" name="Straight Connector 385">
                <a:extLst>
                  <a:ext uri="{FF2B5EF4-FFF2-40B4-BE49-F238E27FC236}">
                    <a16:creationId xmlns:a16="http://schemas.microsoft.com/office/drawing/2014/main" id="{576CFD40-49E1-465A-9B23-F9D980D9A4D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a:extLst>
                  <a:ext uri="{FF2B5EF4-FFF2-40B4-BE49-F238E27FC236}">
                    <a16:creationId xmlns:a16="http://schemas.microsoft.com/office/drawing/2014/main" id="{5D63EDB7-C852-43C0-9954-6F2196FABE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8" name="Straight Connector 387">
                <a:extLst>
                  <a:ext uri="{FF2B5EF4-FFF2-40B4-BE49-F238E27FC236}">
                    <a16:creationId xmlns:a16="http://schemas.microsoft.com/office/drawing/2014/main" id="{316E726A-0F37-45E3-9BDF-42ECAA68F6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29E8E54E-8FB5-4650-AD2D-C65F3F53A99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33018142-C705-4D1B-8C27-83842B8D18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1" name="Straight Connector 390">
                <a:extLst>
                  <a:ext uri="{FF2B5EF4-FFF2-40B4-BE49-F238E27FC236}">
                    <a16:creationId xmlns:a16="http://schemas.microsoft.com/office/drawing/2014/main" id="{4B029D1D-41B1-45D6-8FC5-9EBEEEBD51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2" name="Straight Connector 391">
                <a:extLst>
                  <a:ext uri="{FF2B5EF4-FFF2-40B4-BE49-F238E27FC236}">
                    <a16:creationId xmlns:a16="http://schemas.microsoft.com/office/drawing/2014/main" id="{238CE0A4-BE74-4418-8DB6-FC0A391029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a:extLst>
                  <a:ext uri="{FF2B5EF4-FFF2-40B4-BE49-F238E27FC236}">
                    <a16:creationId xmlns:a16="http://schemas.microsoft.com/office/drawing/2014/main" id="{C5DC5DB6-FAE4-45E0-A0E5-E613B8D7E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4" name="Straight Connector 393">
                <a:extLst>
                  <a:ext uri="{FF2B5EF4-FFF2-40B4-BE49-F238E27FC236}">
                    <a16:creationId xmlns:a16="http://schemas.microsoft.com/office/drawing/2014/main" id="{3FBB2B3B-650C-4D6B-BA13-A71D6CB8CD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5" name="Straight Connector 394">
                <a:extLst>
                  <a:ext uri="{FF2B5EF4-FFF2-40B4-BE49-F238E27FC236}">
                    <a16:creationId xmlns:a16="http://schemas.microsoft.com/office/drawing/2014/main" id="{AA61A363-0BE0-4381-9635-02A60AE9C1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6" name="Straight Connector 395">
                <a:extLst>
                  <a:ext uri="{FF2B5EF4-FFF2-40B4-BE49-F238E27FC236}">
                    <a16:creationId xmlns:a16="http://schemas.microsoft.com/office/drawing/2014/main" id="{F363EFF4-A1A6-4E57-8128-D13002EAD0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7" name="Straight Connector 396">
                <a:extLst>
                  <a:ext uri="{FF2B5EF4-FFF2-40B4-BE49-F238E27FC236}">
                    <a16:creationId xmlns:a16="http://schemas.microsoft.com/office/drawing/2014/main" id="{744B3004-D3A0-4C95-8618-02CD578CCD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8" name="Straight Connector 397">
                <a:extLst>
                  <a:ext uri="{FF2B5EF4-FFF2-40B4-BE49-F238E27FC236}">
                    <a16:creationId xmlns:a16="http://schemas.microsoft.com/office/drawing/2014/main" id="{48511694-389A-4FA7-950D-D0B63A422C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9" name="Straight Connector 398">
                <a:extLst>
                  <a:ext uri="{FF2B5EF4-FFF2-40B4-BE49-F238E27FC236}">
                    <a16:creationId xmlns:a16="http://schemas.microsoft.com/office/drawing/2014/main" id="{03CF007D-1A35-4653-994F-C5DC685C43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0" name="Straight Connector 399">
                <a:extLst>
                  <a:ext uri="{FF2B5EF4-FFF2-40B4-BE49-F238E27FC236}">
                    <a16:creationId xmlns:a16="http://schemas.microsoft.com/office/drawing/2014/main" id="{E268873C-3BA1-4848-8A1E-55D4416950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6F28B5E8-5EF7-40C6-8012-75E3ADCB41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2" name="Straight Connector 401">
                <a:extLst>
                  <a:ext uri="{FF2B5EF4-FFF2-40B4-BE49-F238E27FC236}">
                    <a16:creationId xmlns:a16="http://schemas.microsoft.com/office/drawing/2014/main" id="{C4DD4F11-6920-4398-88A7-0C571FA3F9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3" name="Straight Connector 402">
                <a:extLst>
                  <a:ext uri="{FF2B5EF4-FFF2-40B4-BE49-F238E27FC236}">
                    <a16:creationId xmlns:a16="http://schemas.microsoft.com/office/drawing/2014/main" id="{B87C9D72-9386-43D4-9C27-2B0A676624B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4" name="Straight Connector 403">
                <a:extLst>
                  <a:ext uri="{FF2B5EF4-FFF2-40B4-BE49-F238E27FC236}">
                    <a16:creationId xmlns:a16="http://schemas.microsoft.com/office/drawing/2014/main" id="{6903FC60-7B4A-4E8D-B64E-A6570168D8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a:extLst>
                  <a:ext uri="{FF2B5EF4-FFF2-40B4-BE49-F238E27FC236}">
                    <a16:creationId xmlns:a16="http://schemas.microsoft.com/office/drawing/2014/main" id="{1565646A-F4D1-434F-ACCE-BC14E5D049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6" name="Straight Connector 405">
                <a:extLst>
                  <a:ext uri="{FF2B5EF4-FFF2-40B4-BE49-F238E27FC236}">
                    <a16:creationId xmlns:a16="http://schemas.microsoft.com/office/drawing/2014/main" id="{EB5384FB-B917-47C4-9BEF-B81DFEE8C20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7" name="Straight Connector 406">
                <a:extLst>
                  <a:ext uri="{FF2B5EF4-FFF2-40B4-BE49-F238E27FC236}">
                    <a16:creationId xmlns:a16="http://schemas.microsoft.com/office/drawing/2014/main" id="{03934C7C-17F3-44A9-96A6-AC1E3AFE0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88AF32D4-0DB1-4F6F-8B2B-27519AB902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9" name="Straight Connector 408">
                <a:extLst>
                  <a:ext uri="{FF2B5EF4-FFF2-40B4-BE49-F238E27FC236}">
                    <a16:creationId xmlns:a16="http://schemas.microsoft.com/office/drawing/2014/main" id="{E8FB5CFF-2F83-4320-9CD0-CCD78775EC5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0" name="Straight Connector 409">
                <a:extLst>
                  <a:ext uri="{FF2B5EF4-FFF2-40B4-BE49-F238E27FC236}">
                    <a16:creationId xmlns:a16="http://schemas.microsoft.com/office/drawing/2014/main" id="{C85CC5D7-8944-4B99-92D2-D827AB9C4F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1" name="Straight Connector 410">
                <a:extLst>
                  <a:ext uri="{FF2B5EF4-FFF2-40B4-BE49-F238E27FC236}">
                    <a16:creationId xmlns:a16="http://schemas.microsoft.com/office/drawing/2014/main" id="{F55CCF6E-2B52-4B36-872D-542D0CDD70B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2" name="Straight Connector 411">
                <a:extLst>
                  <a:ext uri="{FF2B5EF4-FFF2-40B4-BE49-F238E27FC236}">
                    <a16:creationId xmlns:a16="http://schemas.microsoft.com/office/drawing/2014/main" id="{12D2E4E5-D86C-41AF-B664-F7E0773984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3" name="Straight Connector 412">
                <a:extLst>
                  <a:ext uri="{FF2B5EF4-FFF2-40B4-BE49-F238E27FC236}">
                    <a16:creationId xmlns:a16="http://schemas.microsoft.com/office/drawing/2014/main" id="{1B38EA97-5B13-4977-B58D-0B28E2D8BA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4" name="Straight Connector 413">
                <a:extLst>
                  <a:ext uri="{FF2B5EF4-FFF2-40B4-BE49-F238E27FC236}">
                    <a16:creationId xmlns:a16="http://schemas.microsoft.com/office/drawing/2014/main" id="{0CC35DD3-5BF6-4C99-93A1-C0F5ACAB7A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5" name="Straight Connector 414">
                <a:extLst>
                  <a:ext uri="{FF2B5EF4-FFF2-40B4-BE49-F238E27FC236}">
                    <a16:creationId xmlns:a16="http://schemas.microsoft.com/office/drawing/2014/main" id="{A69C8543-88BB-4CDA-8EF5-28506852106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6" name="Straight Connector 415">
                <a:extLst>
                  <a:ext uri="{FF2B5EF4-FFF2-40B4-BE49-F238E27FC236}">
                    <a16:creationId xmlns:a16="http://schemas.microsoft.com/office/drawing/2014/main" id="{A091AE30-82E9-4674-9E65-5042AB251C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7" name="Straight Connector 416">
                <a:extLst>
                  <a:ext uri="{FF2B5EF4-FFF2-40B4-BE49-F238E27FC236}">
                    <a16:creationId xmlns:a16="http://schemas.microsoft.com/office/drawing/2014/main" id="{9A3D2800-7BCF-4C76-9CCD-6962D5E5E7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8" name="Straight Connector 417">
                <a:extLst>
                  <a:ext uri="{FF2B5EF4-FFF2-40B4-BE49-F238E27FC236}">
                    <a16:creationId xmlns:a16="http://schemas.microsoft.com/office/drawing/2014/main" id="{2AD91264-05B7-4454-AE8C-BAC45B3317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9" name="Straight Connector 418">
                <a:extLst>
                  <a:ext uri="{FF2B5EF4-FFF2-40B4-BE49-F238E27FC236}">
                    <a16:creationId xmlns:a16="http://schemas.microsoft.com/office/drawing/2014/main" id="{2047D64C-CE38-4EDA-8EA5-8A805D525A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0" name="Straight Connector 419">
                <a:extLst>
                  <a:ext uri="{FF2B5EF4-FFF2-40B4-BE49-F238E27FC236}">
                    <a16:creationId xmlns:a16="http://schemas.microsoft.com/office/drawing/2014/main" id="{A3C33408-5D0E-4DE4-8945-9001979D3E8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1" name="Straight Connector 420">
                <a:extLst>
                  <a:ext uri="{FF2B5EF4-FFF2-40B4-BE49-F238E27FC236}">
                    <a16:creationId xmlns:a16="http://schemas.microsoft.com/office/drawing/2014/main" id="{E1AE14B5-3844-4A66-A8BC-CD8538C562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2" name="Straight Connector 421">
                <a:extLst>
                  <a:ext uri="{FF2B5EF4-FFF2-40B4-BE49-F238E27FC236}">
                    <a16:creationId xmlns:a16="http://schemas.microsoft.com/office/drawing/2014/main" id="{5F78B15A-17F2-474B-A6B5-34B225EBA0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a:extLst>
                  <a:ext uri="{FF2B5EF4-FFF2-40B4-BE49-F238E27FC236}">
                    <a16:creationId xmlns:a16="http://schemas.microsoft.com/office/drawing/2014/main" id="{114C9FE9-2E7D-466C-978D-713D0A6624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4" name="Straight Connector 423">
                <a:extLst>
                  <a:ext uri="{FF2B5EF4-FFF2-40B4-BE49-F238E27FC236}">
                    <a16:creationId xmlns:a16="http://schemas.microsoft.com/office/drawing/2014/main" id="{882ACEF4-C446-4969-92B5-8649558C27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5" name="Straight Connector 424">
                <a:extLst>
                  <a:ext uri="{FF2B5EF4-FFF2-40B4-BE49-F238E27FC236}">
                    <a16:creationId xmlns:a16="http://schemas.microsoft.com/office/drawing/2014/main" id="{DDA39D67-86FF-418E-9876-AB14AFD793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6" name="Straight Connector 425">
                <a:extLst>
                  <a:ext uri="{FF2B5EF4-FFF2-40B4-BE49-F238E27FC236}">
                    <a16:creationId xmlns:a16="http://schemas.microsoft.com/office/drawing/2014/main" id="{2D3BF31F-EEDE-4027-BAE2-CD14B138C5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7" name="Straight Connector 426">
                <a:extLst>
                  <a:ext uri="{FF2B5EF4-FFF2-40B4-BE49-F238E27FC236}">
                    <a16:creationId xmlns:a16="http://schemas.microsoft.com/office/drawing/2014/main" id="{F37BBBCA-15AD-4E11-813C-E58EE564FD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pic>
        <p:nvPicPr>
          <p:cNvPr id="9" name="Content Placeholder 8" descr="A person standing on top of a snow covered mountain&#10;&#10;Description automatically generated">
            <a:extLst>
              <a:ext uri="{FF2B5EF4-FFF2-40B4-BE49-F238E27FC236}">
                <a16:creationId xmlns:a16="http://schemas.microsoft.com/office/drawing/2014/main" id="{93D5548C-B8F1-6C45-AB49-85ADAABB0647}"/>
              </a:ext>
            </a:extLst>
          </p:cNvPr>
          <p:cNvPicPr>
            <a:picLocks noChangeAspect="1"/>
          </p:cNvPicPr>
          <p:nvPr/>
        </p:nvPicPr>
        <p:blipFill rotWithShape="1">
          <a:blip r:embed="rId5"/>
          <a:srcRect l="16422" r="16828" b="1"/>
          <a:stretch/>
        </p:blipFill>
        <p:spPr>
          <a:xfrm>
            <a:off x="5959325" y="2806240"/>
            <a:ext cx="2902538" cy="2902537"/>
          </a:xfrm>
          <a:custGeom>
            <a:avLst/>
            <a:gdLst/>
            <a:ahLst/>
            <a:cxnLst/>
            <a:rect l="l" t="t" r="r" b="b"/>
            <a:pathLst>
              <a:path w="2851962" h="2851962">
                <a:moveTo>
                  <a:pt x="1425981" y="0"/>
                </a:moveTo>
                <a:cubicBezTo>
                  <a:pt x="2213529" y="0"/>
                  <a:pt x="2851962" y="638433"/>
                  <a:pt x="2851962" y="1425981"/>
                </a:cubicBezTo>
                <a:cubicBezTo>
                  <a:pt x="2851962" y="2213529"/>
                  <a:pt x="2213529" y="2851962"/>
                  <a:pt x="1425981" y="2851962"/>
                </a:cubicBezTo>
                <a:cubicBezTo>
                  <a:pt x="638433" y="2851962"/>
                  <a:pt x="0" y="2213529"/>
                  <a:pt x="0" y="1425981"/>
                </a:cubicBezTo>
                <a:cubicBezTo>
                  <a:pt x="0" y="638433"/>
                  <a:pt x="638433" y="0"/>
                  <a:pt x="1425981" y="0"/>
                </a:cubicBezTo>
                <a:close/>
              </a:path>
            </a:pathLst>
          </a:custGeom>
        </p:spPr>
      </p:pic>
      <p:pic>
        <p:nvPicPr>
          <p:cNvPr id="5" name="Content Placeholder 4" descr="A group of people standing in front of a crowd&#10;&#10;Description automatically generated">
            <a:extLst>
              <a:ext uri="{FF2B5EF4-FFF2-40B4-BE49-F238E27FC236}">
                <a16:creationId xmlns:a16="http://schemas.microsoft.com/office/drawing/2014/main" id="{212FA9AA-F47F-6444-B46F-4EEEE94F1B88}"/>
              </a:ext>
            </a:extLst>
          </p:cNvPr>
          <p:cNvPicPr>
            <a:picLocks noChangeAspect="1"/>
          </p:cNvPicPr>
          <p:nvPr/>
        </p:nvPicPr>
        <p:blipFill rotWithShape="1">
          <a:blip r:embed="rId6"/>
          <a:srcRect l="16047" r="2401" b="1"/>
          <a:stretch/>
        </p:blipFill>
        <p:spPr>
          <a:xfrm>
            <a:off x="8055588" y="-3863"/>
            <a:ext cx="4132754" cy="3445946"/>
          </a:xfrm>
          <a:custGeom>
            <a:avLst/>
            <a:gdLst/>
            <a:ahLst/>
            <a:cxnLst/>
            <a:rect l="l" t="t" r="r" b="b"/>
            <a:pathLst>
              <a:path w="4638368" h="3867534">
                <a:moveTo>
                  <a:pt x="303228" y="0"/>
                </a:moveTo>
                <a:lnTo>
                  <a:pt x="4638368" y="0"/>
                </a:lnTo>
                <a:lnTo>
                  <a:pt x="4638368" y="2952747"/>
                </a:lnTo>
                <a:lnTo>
                  <a:pt x="4585825" y="3013864"/>
                </a:lnTo>
                <a:cubicBezTo>
                  <a:pt x="4103088" y="3538671"/>
                  <a:pt x="3410622" y="3867534"/>
                  <a:pt x="2641346" y="3867534"/>
                </a:cubicBezTo>
                <a:cubicBezTo>
                  <a:pt x="1182571" y="3867534"/>
                  <a:pt x="0" y="2684963"/>
                  <a:pt x="0" y="1226188"/>
                </a:cubicBezTo>
                <a:cubicBezTo>
                  <a:pt x="0" y="815907"/>
                  <a:pt x="93544" y="427475"/>
                  <a:pt x="260466" y="81056"/>
                </a:cubicBezTo>
                <a:close/>
              </a:path>
            </a:pathLst>
          </a:custGeom>
        </p:spPr>
      </p:pic>
      <p:pic>
        <p:nvPicPr>
          <p:cNvPr id="7" name="Picture 6" descr="A snow covered mountain&#10;&#10;Description automatically generated">
            <a:extLst>
              <a:ext uri="{FF2B5EF4-FFF2-40B4-BE49-F238E27FC236}">
                <a16:creationId xmlns:a16="http://schemas.microsoft.com/office/drawing/2014/main" id="{B23EB449-D3DF-2E4C-AA47-6697DAB97337}"/>
              </a:ext>
            </a:extLst>
          </p:cNvPr>
          <p:cNvPicPr>
            <a:picLocks noChangeAspect="1"/>
          </p:cNvPicPr>
          <p:nvPr/>
        </p:nvPicPr>
        <p:blipFill rotWithShape="1">
          <a:blip r:embed="rId7"/>
          <a:srcRect l="19517" r="12110" b="1"/>
          <a:stretch/>
        </p:blipFill>
        <p:spPr>
          <a:xfrm>
            <a:off x="8888133" y="4144246"/>
            <a:ext cx="3302966" cy="2717299"/>
          </a:xfrm>
          <a:custGeom>
            <a:avLst/>
            <a:gdLst/>
            <a:ahLst/>
            <a:cxnLst/>
            <a:rect l="l" t="t" r="r" b="b"/>
            <a:pathLst>
              <a:path w="3039855" h="2500842">
                <a:moveTo>
                  <a:pt x="1663658" y="0"/>
                </a:moveTo>
                <a:cubicBezTo>
                  <a:pt x="2180490" y="0"/>
                  <a:pt x="2642278" y="235674"/>
                  <a:pt x="2947417" y="605417"/>
                </a:cubicBezTo>
                <a:lnTo>
                  <a:pt x="3039855" y="729032"/>
                </a:lnTo>
                <a:lnTo>
                  <a:pt x="3039855" y="2500842"/>
                </a:lnTo>
                <a:lnTo>
                  <a:pt x="226952" y="2500842"/>
                </a:lnTo>
                <a:lnTo>
                  <a:pt x="155401" y="2366679"/>
                </a:lnTo>
                <a:cubicBezTo>
                  <a:pt x="55691" y="2153127"/>
                  <a:pt x="0" y="1914896"/>
                  <a:pt x="0" y="1663658"/>
                </a:cubicBezTo>
                <a:cubicBezTo>
                  <a:pt x="0" y="744845"/>
                  <a:pt x="744845" y="0"/>
                  <a:pt x="1663658" y="0"/>
                </a:cubicBezTo>
                <a:close/>
              </a:path>
            </a:pathLst>
          </a:custGeom>
        </p:spPr>
      </p:pic>
    </p:spTree>
    <p:extLst>
      <p:ext uri="{BB962C8B-B14F-4D97-AF65-F5344CB8AC3E}">
        <p14:creationId xmlns:p14="http://schemas.microsoft.com/office/powerpoint/2010/main" val="206959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BECFFDC-94DB-4DA3-94FE-22FEDDA8FA3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pic>
        <p:nvPicPr>
          <p:cNvPr id="5" name="Picture 4" descr="A person standing on top of a snow covered hill&#10;&#10;Description automatically generated">
            <a:extLst>
              <a:ext uri="{FF2B5EF4-FFF2-40B4-BE49-F238E27FC236}">
                <a16:creationId xmlns:a16="http://schemas.microsoft.com/office/drawing/2014/main" id="{026C0D33-99E0-5A46-877C-69DC7D3895AD}"/>
              </a:ext>
            </a:extLst>
          </p:cNvPr>
          <p:cNvPicPr>
            <a:picLocks noChangeAspect="1"/>
          </p:cNvPicPr>
          <p:nvPr/>
        </p:nvPicPr>
        <p:blipFill rotWithShape="1">
          <a:blip r:embed="rId5"/>
          <a:srcRect l="9091" t="23391"/>
          <a:stretch/>
        </p:blipFill>
        <p:spPr>
          <a:xfrm>
            <a:off x="20" y="10"/>
            <a:ext cx="12191980" cy="6857990"/>
          </a:xfrm>
          <a:prstGeom prst="rect">
            <a:avLst/>
          </a:prstGeom>
        </p:spPr>
      </p:pic>
      <p:pic>
        <p:nvPicPr>
          <p:cNvPr id="12" name="Picture 11">
            <a:extLst>
              <a:ext uri="{FF2B5EF4-FFF2-40B4-BE49-F238E27FC236}">
                <a16:creationId xmlns:a16="http://schemas.microsoft.com/office/drawing/2014/main" id="{545F67A4-7428-47F3-AE14-8CA43D976E1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Freeform 5">
            <a:extLst>
              <a:ext uri="{FF2B5EF4-FFF2-40B4-BE49-F238E27FC236}">
                <a16:creationId xmlns:a16="http://schemas.microsoft.com/office/drawing/2014/main" id="{F4A20210-FA90-4B6D-8D2E-1B90054E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5827529" y="660400"/>
            <a:ext cx="6381405" cy="6214533"/>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60000"/>
            </a:schemeClr>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16" name="Freeform 14">
            <a:extLst>
              <a:ext uri="{FF2B5EF4-FFF2-40B4-BE49-F238E27FC236}">
                <a16:creationId xmlns:a16="http://schemas.microsoft.com/office/drawing/2014/main" id="{39213B44-68B7-47E7-B506-5C79FCF80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39084D60-65A6-45F8-8C17-3529E43F1C3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9" name="Straight Connector 18">
              <a:extLst>
                <a:ext uri="{FF2B5EF4-FFF2-40B4-BE49-F238E27FC236}">
                  <a16:creationId xmlns:a16="http://schemas.microsoft.com/office/drawing/2014/main" id="{444A2572-2BF1-4C8E-AF59-F3AD411D89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5DF3485-B455-470C-8FA8-A1BDE087B8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5E9DCD0-EE49-4CB4-89B6-C25F9861C3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A713CF62-C96C-44E9-8C28-E3F2C6E7C6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D06558F-07E9-4D78-A6F3-8BCFA9E734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12D8773-83C0-4D51-9E1F-046DA7DA0D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880C3FB-3E2E-4054-A6D1-38176D6E2E0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505591A-6112-4B84-8E9E-923E43C4ED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4884290-8E39-4425-BB4F-48D955C1F8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0C383A3-6D77-41CE-8121-498BC3BA51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120A319-4A10-4542-B48C-5FB2714C4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B15B038-50ED-419D-B142-C96EE418B5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BAFF2F4-75B2-4498-8559-BAE80D89B49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56AE167-8087-4A4B-B41D-5658EEBA68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D353E8A-CBA6-44F9-9C00-D0AD27C96C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A2C318A-A79F-4CAD-BA7A-51427BF9ED2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F2996E3-5E01-4F22-B23C-7CD0CF72C4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60F6BC4-AB51-4DE7-B83C-E71FE4EC86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F65FC1C-93BF-4ACA-BF17-17372DD108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9F9913C-8CCE-4D56-9D2A-0C2D6866769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0EDD18C-1AAD-48E5-AAAD-73F4B5643C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2D7A5C4-18C8-43E9-A50A-F87A362C85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A0C484E-A224-4DB0-8C34-89BE54BD12F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9BB438E-A25F-4A7F-B209-8899B7CEC4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7F8BA6DC-B1E9-4F32-A5CC-8F61976B69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CF6D95B2-1C8D-4156-AB05-523619B4FC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88409AD-A77F-4304-9E8B-08A4891C70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62AD08A-B385-4D18-B948-8D53B391848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E32A413E-FF1A-46B1-BF8B-3C1C408B34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3CFF4E44-2BEB-4FAE-97C9-BC6E8296D11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F0486C0A-9B93-46B8-932F-876BE26CEF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429BF5D-8D5B-4A48-89EE-8B779826EE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CDC996EE-5EB1-4943-A1E8-70810CBD67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32F833C8-E3CE-4399-B78B-9DD0EEA64C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7C92DB2-78F1-4872-B9C7-C658A78869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F8A2FAA-05E1-448E-A606-FA9D67036C2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E5AAB5D1-1672-4825-88A7-D93923475E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2CAAFDB-2BA2-4D04-8B8B-1241D5EC09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4C381B3C-0009-451B-BCB3-48F7810C1B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2A10544C-1EAD-47FB-A17E-52C62228263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A2540B37-D854-4525-93F8-410685438F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7450DFE8-D07F-435C-B5A2-47D126FD9F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6C1A6513-2D5D-458C-B841-D5DD9844B8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931CF18-850E-41CD-823E-D311BD5CCE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4497A09-1B1C-4EB6-B728-6FC3A1C125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A60DE04-F3E8-437E-A2E4-A8A7BA01CB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CDBBA541-852C-4AE6-82E8-6BD13AFB4F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2FC3362F-AD7E-45D7-BE85-7C8DD81347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FCD83E0F-C8AF-4D52-94DB-CD949A2B16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60D5F865-890F-483F-B407-516CE6D2222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DE6A2505-E617-4419-AB05-10B779B5C2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DFF0D66-52FC-4F64-B67F-72D9EFEED1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DCC72040-7945-4051-989C-2B728F6D50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96EB6302-2333-45D4-AE20-B0F6D45CC1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EECC1105-D16E-411D-B4B7-80BF039BF9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C7D2F518-4540-44DE-BC62-7D598EC99B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F19566BC-880A-4113-A9C4-0017E5184C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18E7D73-F4E4-4F5D-AFF9-EE491954A0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8D0988A2-3571-4C16-BDEF-58254F04E5B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4550BAC8-41FE-4300-910B-EE7BBD7A0C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38CD175C-18A7-4589-8C46-A61FEF6D999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6BE3031-FD1C-443C-9889-243CEEAEDF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7E37BF5D-3732-41F2-B9AF-A56C9214D6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077B6718-917A-4A01-BCF8-5C6E1217B2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1C23AB5B-98FB-43F1-B590-BBA79814F2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D6EEC146-226B-4C83-9C1B-DD5495DE16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9C24D094-41EF-4CA2-9834-B04793FA12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8DA46AD8-674F-46C3-8A22-280F78F91A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AE9D757B-CD9D-447C-8780-79F2FF8751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276B76E9-7342-43BC-B629-9180ABF577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3F25F68A-2DCB-4183-86F1-3428326E59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A5FA913-066C-4504-A753-026056454C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A6E50AC-CA1E-4DD3-B85F-1720C019E6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1224B2B1-DBD8-4BA8-8CEB-BFAC8A15D3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4DEFE1E7-69A3-47F5-B8B8-C0898281B6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6F1F489-762E-4979-9EBC-50A62330B8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927DF22C-20E6-4DED-B405-1B26C52186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236FD8D7-6E0F-468E-B8C4-F4E6707112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783BCF5B-56DB-7A4E-8307-A308D8111C61}"/>
              </a:ext>
            </a:extLst>
          </p:cNvPr>
          <p:cNvSpPr>
            <a:spLocks noGrp="1"/>
          </p:cNvSpPr>
          <p:nvPr>
            <p:ph type="title"/>
          </p:nvPr>
        </p:nvSpPr>
        <p:spPr>
          <a:xfrm>
            <a:off x="6646333" y="2032000"/>
            <a:ext cx="4513792" cy="2819398"/>
          </a:xfrm>
        </p:spPr>
        <p:txBody>
          <a:bodyPr vert="horz" lIns="91440" tIns="45720" rIns="91440" bIns="45720" rtlCol="0" anchor="b">
            <a:normAutofit/>
          </a:bodyPr>
          <a:lstStyle/>
          <a:p>
            <a:pPr algn="r">
              <a:lnSpc>
                <a:spcPct val="90000"/>
              </a:lnSpc>
            </a:pPr>
            <a:r>
              <a:rPr lang="en-US" sz="3400" b="1"/>
              <a:t>What is the difference between Global Warming and Climate Change?</a:t>
            </a:r>
            <a:br>
              <a:rPr lang="en-US" sz="3400"/>
            </a:br>
            <a:endParaRPr lang="en-US" sz="3400"/>
          </a:p>
        </p:txBody>
      </p:sp>
      <p:sp>
        <p:nvSpPr>
          <p:cNvPr id="3" name="Content Placeholder 2">
            <a:extLst>
              <a:ext uri="{FF2B5EF4-FFF2-40B4-BE49-F238E27FC236}">
                <a16:creationId xmlns:a16="http://schemas.microsoft.com/office/drawing/2014/main" id="{66C7FBB2-00E9-1647-9C02-DD9819C7212D}"/>
              </a:ext>
            </a:extLst>
          </p:cNvPr>
          <p:cNvSpPr>
            <a:spLocks noGrp="1"/>
          </p:cNvSpPr>
          <p:nvPr>
            <p:ph idx="1"/>
          </p:nvPr>
        </p:nvSpPr>
        <p:spPr>
          <a:xfrm>
            <a:off x="6646333" y="4851399"/>
            <a:ext cx="4513792" cy="914401"/>
          </a:xfrm>
        </p:spPr>
        <p:txBody>
          <a:bodyPr vert="horz" lIns="91440" tIns="45720" rIns="91440" bIns="45720" rtlCol="0" anchor="t">
            <a:normAutofit/>
          </a:bodyPr>
          <a:lstStyle/>
          <a:p>
            <a:pPr marL="0" indent="0" algn="r">
              <a:buNone/>
            </a:pPr>
            <a:r>
              <a:rPr lang="en-US" cap="all"/>
              <a:t>Climate change is a long-term change in the average weather patterns </a:t>
            </a:r>
          </a:p>
        </p:txBody>
      </p:sp>
    </p:spTree>
    <p:extLst>
      <p:ext uri="{BB962C8B-B14F-4D97-AF65-F5344CB8AC3E}">
        <p14:creationId xmlns:p14="http://schemas.microsoft.com/office/powerpoint/2010/main" val="1654337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7" name="Picture 9">
            <a:extLst>
              <a:ext uri="{FF2B5EF4-FFF2-40B4-BE49-F238E27FC236}">
                <a16:creationId xmlns:a16="http://schemas.microsoft.com/office/drawing/2014/main" id="{CBECFFDC-94DB-4DA3-94FE-22FEDDA8FA3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pic>
        <p:nvPicPr>
          <p:cNvPr id="5" name="Picture 4" descr="A picture containing plant, sitting, water, small&#10;&#10;Description automatically generated">
            <a:extLst>
              <a:ext uri="{FF2B5EF4-FFF2-40B4-BE49-F238E27FC236}">
                <a16:creationId xmlns:a16="http://schemas.microsoft.com/office/drawing/2014/main" id="{E8A36D1F-56E1-974D-B28B-DACF6D8C8C92}"/>
              </a:ext>
            </a:extLst>
          </p:cNvPr>
          <p:cNvPicPr>
            <a:picLocks noChangeAspect="1"/>
          </p:cNvPicPr>
          <p:nvPr/>
        </p:nvPicPr>
        <p:blipFill rotWithShape="1">
          <a:blip r:embed="rId5"/>
          <a:srcRect l="9091" t="9091"/>
          <a:stretch/>
        </p:blipFill>
        <p:spPr>
          <a:xfrm>
            <a:off x="20" y="10"/>
            <a:ext cx="12191980" cy="6857990"/>
          </a:xfrm>
          <a:prstGeom prst="rect">
            <a:avLst/>
          </a:prstGeom>
        </p:spPr>
      </p:pic>
      <p:pic>
        <p:nvPicPr>
          <p:cNvPr id="97" name="Picture 11">
            <a:extLst>
              <a:ext uri="{FF2B5EF4-FFF2-40B4-BE49-F238E27FC236}">
                <a16:creationId xmlns:a16="http://schemas.microsoft.com/office/drawing/2014/main" id="{545F67A4-7428-47F3-AE14-8CA43D976E1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8" name="Freeform 5">
            <a:extLst>
              <a:ext uri="{FF2B5EF4-FFF2-40B4-BE49-F238E27FC236}">
                <a16:creationId xmlns:a16="http://schemas.microsoft.com/office/drawing/2014/main" id="{F4A20210-FA90-4B6D-8D2E-1B90054E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5827529" y="660400"/>
            <a:ext cx="6381405" cy="6214533"/>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60000"/>
            </a:schemeClr>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16" name="Freeform 14">
            <a:extLst>
              <a:ext uri="{FF2B5EF4-FFF2-40B4-BE49-F238E27FC236}">
                <a16:creationId xmlns:a16="http://schemas.microsoft.com/office/drawing/2014/main" id="{39213B44-68B7-47E7-B506-5C79FCF80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39084D60-65A6-45F8-8C17-3529E43F1C3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9" name="Straight Connector 18">
              <a:extLst>
                <a:ext uri="{FF2B5EF4-FFF2-40B4-BE49-F238E27FC236}">
                  <a16:creationId xmlns:a16="http://schemas.microsoft.com/office/drawing/2014/main" id="{444A2572-2BF1-4C8E-AF59-F3AD411D89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5DF3485-B455-470C-8FA8-A1BDE087B8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5E9DCD0-EE49-4CB4-89B6-C25F9861C3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A713CF62-C96C-44E9-8C28-E3F2C6E7C6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D06558F-07E9-4D78-A6F3-8BCFA9E734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12D8773-83C0-4D51-9E1F-046DA7DA0D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880C3FB-3E2E-4054-A6D1-38176D6E2E0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505591A-6112-4B84-8E9E-923E43C4ED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4884290-8E39-4425-BB4F-48D955C1F8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0C383A3-6D77-41CE-8121-498BC3BA51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120A319-4A10-4542-B48C-5FB2714C4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B15B038-50ED-419D-B142-C96EE418B5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BAFF2F4-75B2-4498-8559-BAE80D89B49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56AE167-8087-4A4B-B41D-5658EEBA68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D353E8A-CBA6-44F9-9C00-D0AD27C96C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A2C318A-A79F-4CAD-BA7A-51427BF9ED2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F2996E3-5E01-4F22-B23C-7CD0CF72C4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60F6BC4-AB51-4DE7-B83C-E71FE4EC86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F65FC1C-93BF-4ACA-BF17-17372DD108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9F9913C-8CCE-4D56-9D2A-0C2D6866769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0EDD18C-1AAD-48E5-AAAD-73F4B5643C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2D7A5C4-18C8-43E9-A50A-F87A362C85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A0C484E-A224-4DB0-8C34-89BE54BD12F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9BB438E-A25F-4A7F-B209-8899B7CEC4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7F8BA6DC-B1E9-4F32-A5CC-8F61976B69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CF6D95B2-1C8D-4156-AB05-523619B4FC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88409AD-A77F-4304-9E8B-08A4891C70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62AD08A-B385-4D18-B948-8D53B391848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E32A413E-FF1A-46B1-BF8B-3C1C408B34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3CFF4E44-2BEB-4FAE-97C9-BC6E8296D11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F0486C0A-9B93-46B8-932F-876BE26CEF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429BF5D-8D5B-4A48-89EE-8B779826EE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CDC996EE-5EB1-4943-A1E8-70810CBD67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32F833C8-E3CE-4399-B78B-9DD0EEA64C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7C92DB2-78F1-4872-B9C7-C658A78869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F8A2FAA-05E1-448E-A606-FA9D67036C2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E5AAB5D1-1672-4825-88A7-D93923475E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2CAAFDB-2BA2-4D04-8B8B-1241D5EC09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4C381B3C-0009-451B-BCB3-48F7810C1B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2A10544C-1EAD-47FB-A17E-52C62228263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A2540B37-D854-4525-93F8-410685438F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7450DFE8-D07F-435C-B5A2-47D126FD9F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6C1A6513-2D5D-458C-B841-D5DD9844B8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931CF18-850E-41CD-823E-D311BD5CCE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4497A09-1B1C-4EB6-B728-6FC3A1C125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A60DE04-F3E8-437E-A2E4-A8A7BA01CB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CDBBA541-852C-4AE6-82E8-6BD13AFB4F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2FC3362F-AD7E-45D7-BE85-7C8DD81347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FCD83E0F-C8AF-4D52-94DB-CD949A2B16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60D5F865-890F-483F-B407-516CE6D2222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DE6A2505-E617-4419-AB05-10B779B5C2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DFF0D66-52FC-4F64-B67F-72D9EFEED1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DCC72040-7945-4051-989C-2B728F6D50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96EB6302-2333-45D4-AE20-B0F6D45CC1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EECC1105-D16E-411D-B4B7-80BF039BF9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C7D2F518-4540-44DE-BC62-7D598EC99B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F19566BC-880A-4113-A9C4-0017E5184C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18E7D73-F4E4-4F5D-AFF9-EE491954A0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8D0988A2-3571-4C16-BDEF-58254F04E5B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4550BAC8-41FE-4300-910B-EE7BBD7A0C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38CD175C-18A7-4589-8C46-A61FEF6D999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6BE3031-FD1C-443C-9889-243CEEAEDF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7E37BF5D-3732-41F2-B9AF-A56C9214D6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077B6718-917A-4A01-BCF8-5C6E1217B2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1C23AB5B-98FB-43F1-B590-BBA79814F2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D6EEC146-226B-4C83-9C1B-DD5495DE16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9C24D094-41EF-4CA2-9834-B04793FA12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8DA46AD8-674F-46C3-8A22-280F78F91A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AE9D757B-CD9D-447C-8780-79F2FF8751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276B76E9-7342-43BC-B629-9180ABF577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3F25F68A-2DCB-4183-86F1-3428326E59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A5FA913-066C-4504-A753-026056454C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A6E50AC-CA1E-4DD3-B85F-1720C019E6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1224B2B1-DBD8-4BA8-8CEB-BFAC8A15D3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4DEFE1E7-69A3-47F5-B8B8-C0898281B6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6F1F489-762E-4979-9EBC-50A62330B8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927DF22C-20E6-4DED-B405-1B26C52186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236FD8D7-6E0F-468E-B8C4-F4E6707112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9FE4A78-5FBA-4B4F-95C9-1F48E4A03212}"/>
              </a:ext>
            </a:extLst>
          </p:cNvPr>
          <p:cNvSpPr>
            <a:spLocks noGrp="1"/>
          </p:cNvSpPr>
          <p:nvPr>
            <p:ph type="title"/>
          </p:nvPr>
        </p:nvSpPr>
        <p:spPr>
          <a:xfrm>
            <a:off x="6646333" y="2032000"/>
            <a:ext cx="4513792" cy="2819398"/>
          </a:xfrm>
        </p:spPr>
        <p:txBody>
          <a:bodyPr vert="horz" lIns="91440" tIns="45720" rIns="91440" bIns="45720" rtlCol="0" anchor="b">
            <a:normAutofit/>
          </a:bodyPr>
          <a:lstStyle/>
          <a:p>
            <a:pPr algn="r">
              <a:lnSpc>
                <a:spcPct val="90000"/>
              </a:lnSpc>
            </a:pPr>
            <a:r>
              <a:rPr lang="en-US" sz="3400" b="1" dirty="0"/>
              <a:t>What is the difference between Global Warming and Climate Change?</a:t>
            </a:r>
            <a:br>
              <a:rPr lang="en-US" sz="3400" dirty="0"/>
            </a:br>
            <a:endParaRPr lang="en-US" sz="3400" dirty="0"/>
          </a:p>
        </p:txBody>
      </p:sp>
      <p:sp>
        <p:nvSpPr>
          <p:cNvPr id="3" name="Content Placeholder 2">
            <a:extLst>
              <a:ext uri="{FF2B5EF4-FFF2-40B4-BE49-F238E27FC236}">
                <a16:creationId xmlns:a16="http://schemas.microsoft.com/office/drawing/2014/main" id="{D0723141-C1FB-9649-8E83-22C321C2DC13}"/>
              </a:ext>
            </a:extLst>
          </p:cNvPr>
          <p:cNvSpPr>
            <a:spLocks noGrp="1"/>
          </p:cNvSpPr>
          <p:nvPr>
            <p:ph idx="1"/>
          </p:nvPr>
        </p:nvSpPr>
        <p:spPr>
          <a:xfrm>
            <a:off x="6646333" y="4851399"/>
            <a:ext cx="5220878" cy="914401"/>
          </a:xfrm>
        </p:spPr>
        <p:txBody>
          <a:bodyPr vert="horz" lIns="91440" tIns="45720" rIns="91440" bIns="45720" rtlCol="0" anchor="t">
            <a:normAutofit/>
          </a:bodyPr>
          <a:lstStyle/>
          <a:p>
            <a:pPr marL="0" indent="0" algn="r">
              <a:buNone/>
            </a:pPr>
            <a:r>
              <a:rPr lang="en-GB" dirty="0"/>
              <a:t>Global warming is the long-term heating of the Earth’s climate system </a:t>
            </a:r>
            <a:endParaRPr lang="en-US" cap="all" dirty="0"/>
          </a:p>
        </p:txBody>
      </p:sp>
    </p:spTree>
    <p:extLst>
      <p:ext uri="{BB962C8B-B14F-4D97-AF65-F5344CB8AC3E}">
        <p14:creationId xmlns:p14="http://schemas.microsoft.com/office/powerpoint/2010/main" val="793994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1CFB7-C0C4-394D-93AD-B09F79E09902}"/>
              </a:ext>
            </a:extLst>
          </p:cNvPr>
          <p:cNvSpPr>
            <a:spLocks noGrp="1"/>
          </p:cNvSpPr>
          <p:nvPr>
            <p:ph type="title"/>
          </p:nvPr>
        </p:nvSpPr>
        <p:spPr>
          <a:xfrm>
            <a:off x="685801" y="609600"/>
            <a:ext cx="4681873" cy="1456267"/>
          </a:xfrm>
        </p:spPr>
        <p:txBody>
          <a:bodyPr>
            <a:normAutofit/>
          </a:bodyPr>
          <a:lstStyle/>
          <a:p>
            <a:r>
              <a:rPr lang="en-GB" b="1" dirty="0"/>
              <a:t>Effects of Climate Change on the Alps</a:t>
            </a:r>
            <a:r>
              <a:rPr lang="en-GB" dirty="0"/>
              <a:t> </a:t>
            </a:r>
            <a:endParaRPr lang="en-US" dirty="0"/>
          </a:p>
        </p:txBody>
      </p:sp>
      <p:sp>
        <p:nvSpPr>
          <p:cNvPr id="3" name="Content Placeholder 2">
            <a:extLst>
              <a:ext uri="{FF2B5EF4-FFF2-40B4-BE49-F238E27FC236}">
                <a16:creationId xmlns:a16="http://schemas.microsoft.com/office/drawing/2014/main" id="{B63FD898-3620-904A-B308-F42BC7459E4B}"/>
              </a:ext>
            </a:extLst>
          </p:cNvPr>
          <p:cNvSpPr>
            <a:spLocks noGrp="1"/>
          </p:cNvSpPr>
          <p:nvPr>
            <p:ph idx="1"/>
          </p:nvPr>
        </p:nvSpPr>
        <p:spPr>
          <a:xfrm>
            <a:off x="685801" y="2142067"/>
            <a:ext cx="4681873" cy="3649133"/>
          </a:xfrm>
        </p:spPr>
        <p:txBody>
          <a:bodyPr>
            <a:normAutofit/>
          </a:bodyPr>
          <a:lstStyle/>
          <a:p>
            <a:r>
              <a:rPr lang="en-US" dirty="0"/>
              <a:t>1980’s first time alarm bells rang</a:t>
            </a:r>
          </a:p>
          <a:p>
            <a:r>
              <a:rPr lang="en-GB" dirty="0"/>
              <a:t>The combination of a cycle of rapid warming and quick cooling </a:t>
            </a:r>
          </a:p>
          <a:p>
            <a:r>
              <a:rPr lang="en-GB" dirty="0"/>
              <a:t>Snow canons </a:t>
            </a:r>
            <a:endParaRPr lang="en-US" dirty="0"/>
          </a:p>
        </p:txBody>
      </p:sp>
      <p:grpSp>
        <p:nvGrpSpPr>
          <p:cNvPr id="14" name="Group 13">
            <a:extLst>
              <a:ext uri="{FF2B5EF4-FFF2-40B4-BE49-F238E27FC236}">
                <a16:creationId xmlns:a16="http://schemas.microsoft.com/office/drawing/2014/main" id="{590820A0-B14B-4F1C-8DDA-174AC2B14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1267604">
            <a:off x="8565602" y="3905595"/>
            <a:ext cx="3639934" cy="3163289"/>
            <a:chOff x="5281603" y="104899"/>
            <a:chExt cx="6910397" cy="6005491"/>
          </a:xfrm>
        </p:grpSpPr>
        <p:sp>
          <p:nvSpPr>
            <p:cNvPr id="15" name="Freeform 98">
              <a:extLst>
                <a:ext uri="{FF2B5EF4-FFF2-40B4-BE49-F238E27FC236}">
                  <a16:creationId xmlns:a16="http://schemas.microsoft.com/office/drawing/2014/main" id="{A0B952A8-34E8-46AE-B7EC-D9FB3BF1EE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77C0821D-1BFC-498C-BEE4-6CE6B6B2C43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7" name="Straight Connector 16">
                <a:extLst>
                  <a:ext uri="{FF2B5EF4-FFF2-40B4-BE49-F238E27FC236}">
                    <a16:creationId xmlns:a16="http://schemas.microsoft.com/office/drawing/2014/main" id="{8CAE6635-A640-4DF6-8A57-8989A6B7B8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A16D7B4-883D-4B71-A28E-8BDCD687E8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72A9B10-2C9E-4DDF-8C99-874229A492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EF75B38-CC94-4DE1-A968-D9E320A926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0E9350D-D958-4D62-8379-58ADFF9545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1CA4590-01F5-4F10-A727-F0EE16FD3E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4D2BBC3-F36B-4D06-BCA7-F71AD66980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9AD5E0B-9B13-4228-A23D-83F17DD01A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E153321-B19E-4FA5-8A22-05A91F2AC4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CB9B077-591C-4298-888F-32BB6D0AB6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6FAFF7A-3D2E-40E1-961C-C2875D67D3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7AB21FA-AE5F-4714-968F-356DEE791F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A657826-1C0D-47DD-9B11-E93A32B64C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0DC7092-7C59-441C-9840-7163FAB2D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56E4341-2683-4149-A265-F498A3B79A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2D68886-7F13-46BC-9D15-BAF1B45EC3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17C4A21-61C9-400C-B013-440B0338B6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DB85B97-7A10-452C-95EB-4CBC73A729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5A1D773-A4DC-4A3D-BB9D-E056BAC3B7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A7184E7-1D5B-4687-8ADC-B776C1EFB2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32D3DC5-864B-4B44-9E09-2FE1AD048A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0DB5CCD-3BBF-45CE-B561-4579A82BD0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1DD1944-44B9-4A99-A105-7C364538CA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5ACDF35-7550-4E16-9914-613447CC0F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BE9C83A-DEB3-4D63-A163-8223B681406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6FFC901-4314-4DC8-BCF5-34E1ACC591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ACA1D64-7220-4CB4-9BF1-69B45B4822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565C435-F20D-4ACD-921E-A46F19D671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988848F1-0711-4763-BC8B-76970B5C86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F1F2F9F-1FE7-4945-95B9-09731BE9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FD030805-517F-4B88-A49B-B0E89A0A9C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A51D02D9-7DCC-42F6-BBD4-62F841ED42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70B07484-4B4C-4B4E-9841-E455CCF19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183CA18-F3C2-4329-AC85-63B53C6A63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F40AEE3-A69A-4F08-95EC-D4427E246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92C26C7-E36B-4C29-9C8B-963C7C350D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EA2AB60F-895F-49A6-A514-5EDE49E67C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2A53213F-862F-474E-9DE6-F06F3F344C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D556880-E892-4297-B930-959E868A1F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786BA14-25A0-4244-92EE-40B324E323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54A8FE26-68CA-4ED2-AC18-175CCD3855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A02032B0-7225-492F-A909-4A5FA8B1CA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AA3885E-E420-40C5-8B05-E5167027DD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DA973D3B-A048-46C9-8DA7-6792F2F949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BAEE237-4C03-4C0B-9951-EB14A5362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4E1D87A6-7BC8-4BD7-A2B9-B64555B750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617DFB34-0FF3-45E0-86D1-14367FD4E1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B72F8F4-90B4-4099-B7E7-4F060A017D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59A58548-CA86-4B09-9534-0B9F46F1C6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395729B-8C0E-41B8-B3ED-3E25B3289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3910024-5A98-44CB-96D6-6F18BEE2B1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271B185B-BD9C-4F33-A1CA-8053DC4F18F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7D04AC18-163B-4734-89C3-160679520D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F08A3168-5207-4A96-AF77-4442A6DD406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F103104E-3B79-4584-BC67-1617345678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AE2661F-465D-44F7-832A-93816854D4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26351CA6-C76B-4C66-9378-C385BBE402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42756B9-0921-4B55-B129-1C794D4FDA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737841ED-C77C-4824-BBDB-A4AD5CC4C7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04E74C45-8542-46B2-AAA4-9749090683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2B975665-5AAD-40D4-AC00-1047ED6593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B046CFA9-FF2B-4D62-8063-8D68FF4801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E50C0FC6-86F2-4AAC-9174-25FB83DA6F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88652921-868F-4CCF-B70C-034DAD2E7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02A55E7D-1C8A-4438-A99F-3ACAC87A77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43610C07-2EF7-4475-AF6C-9CA4C0645F5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B17D69AF-D03D-4514-A534-475B1759126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570FDC14-72EE-470D-876E-6517413658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8BEAC2A8-991D-4B96-ABE3-9A32625B22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E4FDD02D-2AD2-4A6C-BBC9-15591F457B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F6844DDA-5D96-4DEA-A208-28BBA35901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A96F2E86-56F4-4B0C-8D83-55D2865C87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C193D075-DE33-4AD6-937B-FC2912872E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59EA056-638E-430D-AE76-796F1ED38BD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8D75FB12-06AB-46A1-BFE4-D16F35625C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51D4855-B924-45D6-A884-31A6BC9630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8397D34C-609D-44DB-AFF8-75858A4F31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2EA17769-C4B1-4138-875F-A58D5D8497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96" name="Group 95">
            <a:extLst>
              <a:ext uri="{FF2B5EF4-FFF2-40B4-BE49-F238E27FC236}">
                <a16:creationId xmlns:a16="http://schemas.microsoft.com/office/drawing/2014/main" id="{3B02E948-8CD2-4C3C-9E5D-262DAC3C96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5392608">
            <a:off x="7397406" y="-618857"/>
            <a:ext cx="4915057" cy="4271437"/>
            <a:chOff x="5281603" y="104899"/>
            <a:chExt cx="6910397" cy="6005491"/>
          </a:xfrm>
        </p:grpSpPr>
        <p:sp>
          <p:nvSpPr>
            <p:cNvPr id="97" name="Freeform 17">
              <a:extLst>
                <a:ext uri="{FF2B5EF4-FFF2-40B4-BE49-F238E27FC236}">
                  <a16:creationId xmlns:a16="http://schemas.microsoft.com/office/drawing/2014/main" id="{F8E025EC-8201-4DC5-B858-C2EEA8121D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8" name="Group 97">
              <a:extLst>
                <a:ext uri="{FF2B5EF4-FFF2-40B4-BE49-F238E27FC236}">
                  <a16:creationId xmlns:a16="http://schemas.microsoft.com/office/drawing/2014/main" id="{5D00349E-7825-4D5D-81A3-6A5FB2D95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99" name="Straight Connector 98">
                <a:extLst>
                  <a:ext uri="{FF2B5EF4-FFF2-40B4-BE49-F238E27FC236}">
                    <a16:creationId xmlns:a16="http://schemas.microsoft.com/office/drawing/2014/main" id="{2B0493F4-7EE3-40BC-9693-4C30116976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05D627BB-BD2B-4E33-837E-94DABD948C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0948FD7F-4A95-419F-9592-F1AE43EB39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76D13955-7897-45BF-AE8D-F635DE7296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AD38C1DF-38DA-4D6D-AEDD-F23C531045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5618B3C8-757B-4262-8325-56E79801FF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5BC63D8C-C95A-4588-AEC8-83438699A3A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1EBAFC9-1157-4512-A58B-E8DBDCB0E0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D5C42AD4-0C0A-44F8-BEF5-76D798BB14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FA2FDF3F-1D8B-4D7F-9713-D2785051C4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CE5C02B7-5014-410B-A59B-ABA9017C9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FA738C92-C3B6-43D5-A718-230FE5A78A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A7FDBFA0-A00A-4C49-A38C-5197E28B1E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162F2930-B81B-47BF-BAB6-6CD862E0AC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BDB0E661-1786-4C8B-B4AA-1C46DBB09F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EAE039B6-9B91-4DF7-B2E1-BEC620E8AF7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A09B3898-68D4-4032-973C-3297FA2A0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56FDF469-A729-4C34-9A4E-FC7F50FB6EE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B42661BA-C51F-493E-BA84-7E8E02647BE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BCA6BFC1-5596-4F25-8834-B82EC76C03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ADC0C4EA-8B26-488D-842A-8492C28EFA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1365199F-3DA2-4ECE-8AA0-B37E7E3AFB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9F8EAD3C-6628-48E5-A004-B34EFF17E2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8627E51D-F7F3-432F-B018-3390B0A3E2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B0A796D9-B9B7-497E-91F4-257D2CCAA2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E4E17776-2D77-4801-AFE4-553D807E01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AF653420-3C79-432A-9CAB-6A4AEC545B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CB4F431F-451E-4136-B596-17B639632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75E18572-BE7A-4234-B454-FD38ABFAE2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5EB9F985-7C1A-4BFE-A4DC-F35AA0D04EC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500648B4-39E6-409B-A151-2A6CC6D3C4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013A2463-A9F5-45B4-804E-5595FAE42C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CBF3193A-025E-4BE6-9AD5-D3106F9D78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E2832A9B-55E5-494A-A717-3617EDD1F2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CC0DA7BF-4BD6-46F6-91A1-E38E259FC7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87B5F7E4-8A2A-468D-8EF3-6D7171EBC0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F6A8F3CE-3B42-4770-8933-7C9BCA91B6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6224EF38-8522-4A6A-BA96-BAAB1A136C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42B702F4-3A4F-475E-A874-62BA9C76A0D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1BF12728-61DB-4CA7-BFEA-C67E21001E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2A114F6C-B377-4620-9C72-92D0FA5095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185FB219-37DC-4CBB-BDEF-43EF98EB0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2060F2EE-256C-4A23-A980-9C317EA5F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52F37857-F893-4D54-B377-60870C91BC1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F5DEA293-2202-41FF-B5FE-71F06BAA69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A9C59CAC-07BD-4C27-8926-C55E46BD10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480FA13A-0B04-4946-9A24-2701584E2D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488CE1CC-C8B3-470F-9512-B590AF9DEB9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7C1809CD-B912-4E69-A5A5-94EA27B2807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FB9E3C6C-40C8-4A98-B0AF-C45C414845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DBE61EAD-B3F8-4E77-B3B6-0A3374C0F2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4303657B-9569-4CB6-A870-F7D678DE67F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C95E1DFB-B252-4CBC-95A8-D1DC68A1859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2D7B24AC-E1C7-4A27-BACA-0AE3C159FD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97ECB039-4BBD-4991-8C57-7D90D4A22C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38517C97-1250-4775-B725-2CBD677C3F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C9679D68-007E-47A6-A882-07A8088B5C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767BAF92-FB48-468A-B633-46749349E5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2875629C-FBE1-4E58-82B5-53DBC3ABD0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CC29FC6C-B918-40F3-AAAA-1A4F1DFBEA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2D55E2D8-4D39-4F44-AAE7-B3B2DDDB5B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8EF38C89-9B35-40D5-A2EC-AE4FFF1712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15C842FE-0918-4A9A-B4F3-F69C539B354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C5A2FDBE-9CE6-41C7-A149-1FC75441C47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FE76B3FC-2648-4EF2-A363-8AED916B45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57AD43BF-C5AB-4324-B39E-5E3AFC8876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1D7FC0CC-E465-4316-A7B6-42441D27DC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5EF568F1-4905-4D65-8510-683A870976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B0779A11-5E9E-4455-8DB7-6BF1F0BA4EF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2B884067-174C-4C5C-955E-462157D0FA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BE5F0FA8-85D6-4B51-B2A8-027AC28D82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E76C2522-4938-48D4-9ACE-F61BC45271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7119966D-0585-4354-991F-856ADF670D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6931C16B-534C-413B-A404-870528429A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888EA28D-0FC2-4BEA-B3EB-D9DEB3C4F7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1F2052B6-705D-484A-9856-BCC35D311E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B357007E-5B0B-4BC1-96BB-2F9A55E28B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144B8928-2E44-471E-818A-AC5F8B9B1D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178" name="Group 177">
            <a:extLst>
              <a:ext uri="{FF2B5EF4-FFF2-40B4-BE49-F238E27FC236}">
                <a16:creationId xmlns:a16="http://schemas.microsoft.com/office/drawing/2014/main" id="{D3F906D0-CE7C-484D-8C11-5011F768A5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739066">
            <a:off x="5520984" y="3122486"/>
            <a:ext cx="2928062" cy="2544637"/>
            <a:chOff x="5281603" y="104899"/>
            <a:chExt cx="6910397" cy="6005491"/>
          </a:xfrm>
        </p:grpSpPr>
        <p:sp>
          <p:nvSpPr>
            <p:cNvPr id="179" name="Freeform 183">
              <a:extLst>
                <a:ext uri="{FF2B5EF4-FFF2-40B4-BE49-F238E27FC236}">
                  <a16:creationId xmlns:a16="http://schemas.microsoft.com/office/drawing/2014/main" id="{0FE191C3-385B-4E2B-ADE9-0FA9E09CA2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0" name="Group 179">
              <a:extLst>
                <a:ext uri="{FF2B5EF4-FFF2-40B4-BE49-F238E27FC236}">
                  <a16:creationId xmlns:a16="http://schemas.microsoft.com/office/drawing/2014/main" id="{DF236ECF-9469-429F-B950-E6274E93F7D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81" name="Straight Connector 180">
                <a:extLst>
                  <a:ext uri="{FF2B5EF4-FFF2-40B4-BE49-F238E27FC236}">
                    <a16:creationId xmlns:a16="http://schemas.microsoft.com/office/drawing/2014/main" id="{ACFB9B6B-3B4B-406C-A9C4-9E15E8EDA9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1185F607-E801-4999-8E05-0C8486DAAA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2AE80DE6-1860-413C-83A4-3D16C772FC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BCA67FE0-1324-427A-A3EB-EC0E27E8DA9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7426A4D5-E148-458E-81B7-A67551CC52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5AE534E1-BFC4-4B6F-B4A6-D0331A128D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F6D2BC14-55E1-4250-A703-26EAE5BEB1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D28FA0B2-4451-4A40-A6A8-B5B2BFFD22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695551A0-FD49-4C51-9936-31AADCF8F0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21AA33D7-B8C3-4A4C-B04C-90496559F6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EC11C7CB-C8A3-4FA2-8919-4BDE08B8C0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04122C9F-7650-4E2A-BBDD-5ED1794298F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B2331B0F-4B2B-49FF-B210-A548BEE14B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9E66A3B2-EAB9-4D0F-8CC6-133C4B8D26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A5D255CC-F767-47F3-9B04-0F597091D8B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DE6FFD6E-D10A-4E69-B92A-1C3D4AD900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9BAE1242-2228-4493-81B5-F7807B8DAC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7A6A8552-686E-44B0-AA9A-9488BB77FE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7C45C190-42DB-4A86-A102-D04A25E1E1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DC2E5DE9-3511-45AE-9F95-710C8211A3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53F3C6F6-47A6-4265-878C-5092E93280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82B1F3E7-F618-4E13-9E16-7118C45C77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A5E7DF9B-A62B-4C53-A661-B401D7195B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EEE4847E-481F-4419-AE1F-90DED5344C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B13E9C09-74A8-40D0-BC37-74CA31F5D0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B0009143-1101-4DF3-B01E-766F9BE63D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995E8D24-3C05-4242-92BA-731FDA5AE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A40A7CC8-D93E-41C0-8322-8EF549E1A5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0B91F070-941B-4307-9931-156C868BFF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BF90A755-20A8-4274-A4F7-BD624FECFA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4D87C615-9E34-495E-8406-FAEFC2F845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11A383A9-4CA6-4FAB-9F61-C5E53DBF8B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D7B6069C-3205-4BBB-ADDF-D85A07E55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98083F5B-DC24-40B3-92D2-BF90631145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1AEA55FF-DDBB-4AA2-ACBD-9A4D56FFCC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2E00B1FB-F492-483C-B4D3-893BE48D29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576CFD40-49E1-465A-9B23-F9D980D9A4D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5D63EDB7-C852-43C0-9954-6F2196FABE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316E726A-0F37-45E3-9BDF-42ECAA68F6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29E8E54E-8FB5-4650-AD2D-C65F3F53A99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33018142-C705-4D1B-8C27-83842B8D18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4B029D1D-41B1-45D6-8FC5-9EBEEEBD51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238CE0A4-BE74-4418-8DB6-FC0A391029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C5DC5DB6-FAE4-45E0-A0E5-E613B8D7E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3FBB2B3B-650C-4D6B-BA13-A71D6CB8CD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AA61A363-0BE0-4381-9635-02A60AE9C1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F363EFF4-A1A6-4E57-8128-D13002EAD0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744B3004-D3A0-4C95-8618-02CD578CCD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48511694-389A-4FA7-950D-D0B63A422C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03CF007D-1A35-4653-994F-C5DC685C43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E268873C-3BA1-4848-8A1E-55D4416950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6F28B5E8-5EF7-40C6-8012-75E3ADCB41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C4DD4F11-6920-4398-88A7-0C571FA3F9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B87C9D72-9386-43D4-9C27-2B0A676624B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6903FC60-7B4A-4E8D-B64E-A6570168D8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1565646A-F4D1-434F-ACCE-BC14E5D049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EB5384FB-B917-47C4-9BEF-B81DFEE8C20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03934C7C-17F3-44A9-96A6-AC1E3AFE0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88AF32D4-0DB1-4F6F-8B2B-27519AB902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E8FB5CFF-2F83-4320-9CD0-CCD78775EC5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C85CC5D7-8944-4B99-92D2-D827AB9C4F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F55CCF6E-2B52-4B36-872D-542D0CDD70B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12D2E4E5-D86C-41AF-B664-F7E0773984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1B38EA97-5B13-4977-B58D-0B28E2D8BA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0CC35DD3-5BF6-4C99-93A1-C0F5ACAB7A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A69C8543-88BB-4CDA-8EF5-28506852106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A091AE30-82E9-4674-9E65-5042AB251C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9A3D2800-7BCF-4C76-9CCD-6962D5E5E7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2AD91264-05B7-4454-AE8C-BAC45B3317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2047D64C-CE38-4EDA-8EA5-8A805D525A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A3C33408-5D0E-4DE4-8945-9001979D3E8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E1AE14B5-3844-4A66-A8BC-CD8538C562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5F78B15A-17F2-474B-A6B5-34B225EBA0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114C9FE9-2E7D-466C-978D-713D0A6624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882ACEF4-C446-4969-92B5-8649558C27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DDA39D67-86FF-418E-9876-AB14AFD793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2D3BF31F-EEDE-4027-BAE2-CD14B138C5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F37BBBCA-15AD-4E11-813C-E58EE564FD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pic>
        <p:nvPicPr>
          <p:cNvPr id="5" name="Picture 4" descr="A picture containing outdoor, grass, field, person&#10;&#10;Description automatically generated">
            <a:extLst>
              <a:ext uri="{FF2B5EF4-FFF2-40B4-BE49-F238E27FC236}">
                <a16:creationId xmlns:a16="http://schemas.microsoft.com/office/drawing/2014/main" id="{CC9DEE2D-F28F-BF4E-B9BE-3D218F122282}"/>
              </a:ext>
            </a:extLst>
          </p:cNvPr>
          <p:cNvPicPr>
            <a:picLocks noChangeAspect="1"/>
          </p:cNvPicPr>
          <p:nvPr/>
        </p:nvPicPr>
        <p:blipFill rotWithShape="1">
          <a:blip r:embed="rId4"/>
          <a:srcRect l="40000" r="-1" b="-1"/>
          <a:stretch/>
        </p:blipFill>
        <p:spPr>
          <a:xfrm>
            <a:off x="5959325" y="2806240"/>
            <a:ext cx="2902538" cy="2902537"/>
          </a:xfrm>
          <a:custGeom>
            <a:avLst/>
            <a:gdLst/>
            <a:ahLst/>
            <a:cxnLst/>
            <a:rect l="l" t="t" r="r" b="b"/>
            <a:pathLst>
              <a:path w="2851962" h="2851962">
                <a:moveTo>
                  <a:pt x="1425981" y="0"/>
                </a:moveTo>
                <a:cubicBezTo>
                  <a:pt x="2213529" y="0"/>
                  <a:pt x="2851962" y="638433"/>
                  <a:pt x="2851962" y="1425981"/>
                </a:cubicBezTo>
                <a:cubicBezTo>
                  <a:pt x="2851962" y="2213529"/>
                  <a:pt x="2213529" y="2851962"/>
                  <a:pt x="1425981" y="2851962"/>
                </a:cubicBezTo>
                <a:cubicBezTo>
                  <a:pt x="638433" y="2851962"/>
                  <a:pt x="0" y="2213529"/>
                  <a:pt x="0" y="1425981"/>
                </a:cubicBezTo>
                <a:cubicBezTo>
                  <a:pt x="0" y="638433"/>
                  <a:pt x="638433" y="0"/>
                  <a:pt x="1425981" y="0"/>
                </a:cubicBezTo>
                <a:close/>
              </a:path>
            </a:pathLst>
          </a:custGeom>
        </p:spPr>
      </p:pic>
      <p:pic>
        <p:nvPicPr>
          <p:cNvPr id="9" name="Picture 8" descr="A person riding skis down a snow covered slope&#10;&#10;Description automatically generated">
            <a:extLst>
              <a:ext uri="{FF2B5EF4-FFF2-40B4-BE49-F238E27FC236}">
                <a16:creationId xmlns:a16="http://schemas.microsoft.com/office/drawing/2014/main" id="{5DEF6F03-FE35-F449-8CCD-CD61B8FF4791}"/>
              </a:ext>
            </a:extLst>
          </p:cNvPr>
          <p:cNvPicPr>
            <a:picLocks noChangeAspect="1"/>
          </p:cNvPicPr>
          <p:nvPr/>
        </p:nvPicPr>
        <p:blipFill rotWithShape="1">
          <a:blip r:embed="rId5"/>
          <a:srcRect r="19945" b="-1"/>
          <a:stretch/>
        </p:blipFill>
        <p:spPr>
          <a:xfrm>
            <a:off x="8055588" y="-3863"/>
            <a:ext cx="4132754" cy="3445946"/>
          </a:xfrm>
          <a:custGeom>
            <a:avLst/>
            <a:gdLst/>
            <a:ahLst/>
            <a:cxnLst/>
            <a:rect l="l" t="t" r="r" b="b"/>
            <a:pathLst>
              <a:path w="4638368" h="3867534">
                <a:moveTo>
                  <a:pt x="303228" y="0"/>
                </a:moveTo>
                <a:lnTo>
                  <a:pt x="4638368" y="0"/>
                </a:lnTo>
                <a:lnTo>
                  <a:pt x="4638368" y="2952747"/>
                </a:lnTo>
                <a:lnTo>
                  <a:pt x="4585825" y="3013864"/>
                </a:lnTo>
                <a:cubicBezTo>
                  <a:pt x="4103088" y="3538671"/>
                  <a:pt x="3410622" y="3867534"/>
                  <a:pt x="2641346" y="3867534"/>
                </a:cubicBezTo>
                <a:cubicBezTo>
                  <a:pt x="1182571" y="3867534"/>
                  <a:pt x="0" y="2684963"/>
                  <a:pt x="0" y="1226188"/>
                </a:cubicBezTo>
                <a:cubicBezTo>
                  <a:pt x="0" y="815907"/>
                  <a:pt x="93544" y="427475"/>
                  <a:pt x="260466" y="81056"/>
                </a:cubicBezTo>
                <a:close/>
              </a:path>
            </a:pathLst>
          </a:custGeom>
        </p:spPr>
      </p:pic>
      <p:pic>
        <p:nvPicPr>
          <p:cNvPr id="7" name="Picture 6" descr="A person riding on top of a snow covered mountain&#10;&#10;Description automatically generated">
            <a:extLst>
              <a:ext uri="{FF2B5EF4-FFF2-40B4-BE49-F238E27FC236}">
                <a16:creationId xmlns:a16="http://schemas.microsoft.com/office/drawing/2014/main" id="{A8362448-FEFB-414F-B834-052D7C639FAD}"/>
              </a:ext>
            </a:extLst>
          </p:cNvPr>
          <p:cNvPicPr>
            <a:picLocks noChangeAspect="1"/>
          </p:cNvPicPr>
          <p:nvPr/>
        </p:nvPicPr>
        <p:blipFill rotWithShape="1">
          <a:blip r:embed="rId6"/>
          <a:srcRect t="4060" r="-5" b="-5"/>
          <a:stretch/>
        </p:blipFill>
        <p:spPr>
          <a:xfrm>
            <a:off x="8888133" y="4144246"/>
            <a:ext cx="3302966" cy="2717299"/>
          </a:xfrm>
          <a:custGeom>
            <a:avLst/>
            <a:gdLst/>
            <a:ahLst/>
            <a:cxnLst/>
            <a:rect l="l" t="t" r="r" b="b"/>
            <a:pathLst>
              <a:path w="3039855" h="2500842">
                <a:moveTo>
                  <a:pt x="1663658" y="0"/>
                </a:moveTo>
                <a:cubicBezTo>
                  <a:pt x="2180490" y="0"/>
                  <a:pt x="2642278" y="235674"/>
                  <a:pt x="2947417" y="605417"/>
                </a:cubicBezTo>
                <a:lnTo>
                  <a:pt x="3039855" y="729032"/>
                </a:lnTo>
                <a:lnTo>
                  <a:pt x="3039855" y="2500842"/>
                </a:lnTo>
                <a:lnTo>
                  <a:pt x="226952" y="2500842"/>
                </a:lnTo>
                <a:lnTo>
                  <a:pt x="155401" y="2366679"/>
                </a:lnTo>
                <a:cubicBezTo>
                  <a:pt x="55691" y="2153127"/>
                  <a:pt x="0" y="1914896"/>
                  <a:pt x="0" y="1663658"/>
                </a:cubicBezTo>
                <a:cubicBezTo>
                  <a:pt x="0" y="744845"/>
                  <a:pt x="744845" y="0"/>
                  <a:pt x="1663658" y="0"/>
                </a:cubicBezTo>
                <a:close/>
              </a:path>
            </a:pathLst>
          </a:custGeom>
        </p:spPr>
      </p:pic>
    </p:spTree>
    <p:extLst>
      <p:ext uri="{BB962C8B-B14F-4D97-AF65-F5344CB8AC3E}">
        <p14:creationId xmlns:p14="http://schemas.microsoft.com/office/powerpoint/2010/main" val="2310156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130D2-430A-2D4E-8D46-FB19B8130610}"/>
              </a:ext>
            </a:extLst>
          </p:cNvPr>
          <p:cNvSpPr>
            <a:spLocks noGrp="1"/>
          </p:cNvSpPr>
          <p:nvPr>
            <p:ph type="title"/>
          </p:nvPr>
        </p:nvSpPr>
        <p:spPr>
          <a:xfrm>
            <a:off x="685801" y="609600"/>
            <a:ext cx="4681873" cy="1456267"/>
          </a:xfrm>
        </p:spPr>
        <p:txBody>
          <a:bodyPr>
            <a:normAutofit/>
          </a:bodyPr>
          <a:lstStyle/>
          <a:p>
            <a:r>
              <a:rPr lang="en-GB" b="1" dirty="0"/>
              <a:t>Solutions and Suggestions </a:t>
            </a:r>
            <a:endParaRPr lang="en-US" dirty="0"/>
          </a:p>
        </p:txBody>
      </p:sp>
      <p:grpSp>
        <p:nvGrpSpPr>
          <p:cNvPr id="180" name="Group 179">
            <a:extLst>
              <a:ext uri="{FF2B5EF4-FFF2-40B4-BE49-F238E27FC236}">
                <a16:creationId xmlns:a16="http://schemas.microsoft.com/office/drawing/2014/main" id="{590820A0-B14B-4F1C-8DDA-174AC2B14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1267604">
            <a:off x="8565602" y="3905595"/>
            <a:ext cx="3639934" cy="3163289"/>
            <a:chOff x="5281603" y="104899"/>
            <a:chExt cx="6910397" cy="6005491"/>
          </a:xfrm>
        </p:grpSpPr>
        <p:sp>
          <p:nvSpPr>
            <p:cNvPr id="181" name="Freeform 98">
              <a:extLst>
                <a:ext uri="{FF2B5EF4-FFF2-40B4-BE49-F238E27FC236}">
                  <a16:creationId xmlns:a16="http://schemas.microsoft.com/office/drawing/2014/main" id="{A0B952A8-34E8-46AE-B7EC-D9FB3BF1EE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2" name="Group 181">
              <a:extLst>
                <a:ext uri="{FF2B5EF4-FFF2-40B4-BE49-F238E27FC236}">
                  <a16:creationId xmlns:a16="http://schemas.microsoft.com/office/drawing/2014/main" id="{77C0821D-1BFC-498C-BEE4-6CE6B6B2C43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83" name="Straight Connector 182">
                <a:extLst>
                  <a:ext uri="{FF2B5EF4-FFF2-40B4-BE49-F238E27FC236}">
                    <a16:creationId xmlns:a16="http://schemas.microsoft.com/office/drawing/2014/main" id="{8CAE6635-A640-4DF6-8A57-8989A6B7B8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BA16D7B4-883D-4B71-A28E-8BDCD687E8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B72A9B10-2C9E-4DDF-8C99-874229A492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6EF75B38-CC94-4DE1-A968-D9E320A926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F0E9350D-D958-4D62-8379-58ADFF9545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61CA4590-01F5-4F10-A727-F0EE16FD3E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34D2BBC3-F36B-4D06-BCA7-F71AD66980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09AD5E0B-9B13-4228-A23D-83F17DD01A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3E153321-B19E-4FA5-8A22-05A91F2AC4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8CB9B077-591C-4298-888F-32BB6D0AB6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F6FAFF7A-3D2E-40E1-961C-C2875D67D3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37AB21FA-AE5F-4714-968F-356DEE791F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6A657826-1C0D-47DD-9B11-E93A32B64C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C0DC7092-7C59-441C-9840-7163FAB2D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356E4341-2683-4149-A265-F498A3B79A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12D68886-7F13-46BC-9D15-BAF1B45EC3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B17C4A21-61C9-400C-B013-440B0338B6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FDB85B97-7A10-452C-95EB-4CBC73A729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C5A1D773-A4DC-4A3D-BB9D-E056BAC3B7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9A7184E7-1D5B-4687-8ADC-B776C1EFB2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332D3DC5-864B-4B44-9E09-2FE1AD048A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50DB5CCD-3BBF-45CE-B561-4579A82BD0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81DD1944-44B9-4A99-A105-7C364538CA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45ACDF35-7550-4E16-9914-613447CC0F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3BE9C83A-DEB3-4D63-A163-8223B681406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76FFC901-4314-4DC8-BCF5-34E1ACC591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5ACA1D64-7220-4CB4-9BF1-69B45B4822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E565C435-F20D-4ACD-921E-A46F19D671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988848F1-0711-4763-BC8B-76970B5C86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CF1F2F9F-1FE7-4945-95B9-09731BE9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FD030805-517F-4B88-A49B-B0E89A0A9C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A51D02D9-7DCC-42F6-BBD4-62F841ED42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70B07484-4B4C-4B4E-9841-E455CCF19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3183CA18-F3C2-4329-AC85-63B53C6A63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5F40AEE3-A69A-4F08-95EC-D4427E246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192C26C7-E36B-4C29-9C8B-963C7C350D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EA2AB60F-895F-49A6-A514-5EDE49E67C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2A53213F-862F-474E-9DE6-F06F3F344C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8D556880-E892-4297-B930-959E868A1F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F786BA14-25A0-4244-92EE-40B324E323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54A8FE26-68CA-4ED2-AC18-175CCD3855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A02032B0-7225-492F-A909-4A5FA8B1CA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1AA3885E-E420-40C5-8B05-E5167027DD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DA973D3B-A048-46C9-8DA7-6792F2F949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7BAEE237-4C03-4C0B-9951-EB14A5362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4E1D87A6-7BC8-4BD7-A2B9-B64555B750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617DFB34-0FF3-45E0-86D1-14367FD4E1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FB72F8F4-90B4-4099-B7E7-4F060A017D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59A58548-CA86-4B09-9534-0B9F46F1C6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1395729B-8C0E-41B8-B3ED-3E25B3289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A3910024-5A98-44CB-96D6-6F18BEE2B1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271B185B-BD9C-4F33-A1CA-8053DC4F18F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7D04AC18-163B-4734-89C3-160679520D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F08A3168-5207-4A96-AF77-4442A6DD406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F103104E-3B79-4584-BC67-1617345678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DAE2661F-465D-44F7-832A-93816854D4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26351CA6-C76B-4C66-9378-C385BBE402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242756B9-0921-4B55-B129-1C794D4FDA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737841ED-C77C-4824-BBDB-A4AD5CC4C7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04E74C45-8542-46B2-AAA4-9749090683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2B975665-5AAD-40D4-AC00-1047ED6593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B046CFA9-FF2B-4D62-8063-8D68FF4801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E50C0FC6-86F2-4AAC-9174-25FB83DA6F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88652921-868F-4CCF-B70C-034DAD2E7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02A55E7D-1C8A-4438-A99F-3ACAC87A77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43610C07-2EF7-4475-AF6C-9CA4C0645F5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B17D69AF-D03D-4514-A534-475B1759126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570FDC14-72EE-470D-876E-6517413658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8BEAC2A8-991D-4B96-ABE3-9A32625B22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E4FDD02D-2AD2-4A6C-BBC9-15591F457B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F6844DDA-5D96-4DEA-A208-28BBA35901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A96F2E86-56F4-4B0C-8D83-55D2865C87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C193D075-DE33-4AD6-937B-FC2912872E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B59EA056-638E-430D-AE76-796F1ED38BD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8D75FB12-06AB-46A1-BFE4-D16F35625C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351D4855-B924-45D6-A884-31A6BC9630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8397D34C-609D-44DB-AFF8-75858A4F31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2EA17769-C4B1-4138-875F-A58D5D8497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262" name="Group 261">
            <a:extLst>
              <a:ext uri="{FF2B5EF4-FFF2-40B4-BE49-F238E27FC236}">
                <a16:creationId xmlns:a16="http://schemas.microsoft.com/office/drawing/2014/main" id="{3B02E948-8CD2-4C3C-9E5D-262DAC3C96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5392608">
            <a:off x="7397406" y="-618857"/>
            <a:ext cx="4915057" cy="4271437"/>
            <a:chOff x="5281603" y="104899"/>
            <a:chExt cx="6910397" cy="6005491"/>
          </a:xfrm>
        </p:grpSpPr>
        <p:sp>
          <p:nvSpPr>
            <p:cNvPr id="263" name="Freeform 17">
              <a:extLst>
                <a:ext uri="{FF2B5EF4-FFF2-40B4-BE49-F238E27FC236}">
                  <a16:creationId xmlns:a16="http://schemas.microsoft.com/office/drawing/2014/main" id="{F8E025EC-8201-4DC5-B858-C2EEA8121D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4" name="Group 263">
              <a:extLst>
                <a:ext uri="{FF2B5EF4-FFF2-40B4-BE49-F238E27FC236}">
                  <a16:creationId xmlns:a16="http://schemas.microsoft.com/office/drawing/2014/main" id="{5D00349E-7825-4D5D-81A3-6A5FB2D95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265" name="Straight Connector 264">
                <a:extLst>
                  <a:ext uri="{FF2B5EF4-FFF2-40B4-BE49-F238E27FC236}">
                    <a16:creationId xmlns:a16="http://schemas.microsoft.com/office/drawing/2014/main" id="{2B0493F4-7EE3-40BC-9693-4C30116976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16:creationId xmlns:a16="http://schemas.microsoft.com/office/drawing/2014/main" id="{05D627BB-BD2B-4E33-837E-94DABD948C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16:creationId xmlns:a16="http://schemas.microsoft.com/office/drawing/2014/main" id="{0948FD7F-4A95-419F-9592-F1AE43EB39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76D13955-7897-45BF-AE8D-F635DE7296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AD38C1DF-38DA-4D6D-AEDD-F23C531045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5618B3C8-757B-4262-8325-56E79801FF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5BC63D8C-C95A-4588-AEC8-83438699A3A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E1EBAFC9-1157-4512-A58B-E8DBDCB0E0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D5C42AD4-0C0A-44F8-BEF5-76D798BB14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FA2FDF3F-1D8B-4D7F-9713-D2785051C4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CE5C02B7-5014-410B-A59B-ABA9017C9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FA738C92-C3B6-43D5-A718-230FE5A78A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A7FDBFA0-A00A-4C49-A38C-5197E28B1E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162F2930-B81B-47BF-BAB6-6CD862E0AC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BDB0E661-1786-4C8B-B4AA-1C46DBB09F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EAE039B6-9B91-4DF7-B2E1-BEC620E8AF7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A09B3898-68D4-4032-973C-3297FA2A0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56FDF469-A729-4C34-9A4E-FC7F50FB6EE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B42661BA-C51F-493E-BA84-7E8E02647BE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BCA6BFC1-5596-4F25-8834-B82EC76C03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ADC0C4EA-8B26-488D-842A-8492C28EFA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1365199F-3DA2-4ECE-8AA0-B37E7E3AFB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9F8EAD3C-6628-48E5-A004-B34EFF17E2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8627E51D-F7F3-432F-B018-3390B0A3E2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B0A796D9-B9B7-497E-91F4-257D2CCAA2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E4E17776-2D77-4801-AFE4-553D807E01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AF653420-3C79-432A-9CAB-6A4AEC545B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CB4F431F-451E-4136-B596-17B639632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75E18572-BE7A-4234-B454-FD38ABFAE2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5EB9F985-7C1A-4BFE-A4DC-F35AA0D04EC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500648B4-39E6-409B-A151-2A6CC6D3C4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013A2463-A9F5-45B4-804E-5595FAE42C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CBF3193A-025E-4BE6-9AD5-D3106F9D78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E2832A9B-55E5-494A-A717-3617EDD1F2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CC0DA7BF-4BD6-46F6-91A1-E38E259FC7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0" name="Straight Connector 299">
                <a:extLst>
                  <a:ext uri="{FF2B5EF4-FFF2-40B4-BE49-F238E27FC236}">
                    <a16:creationId xmlns:a16="http://schemas.microsoft.com/office/drawing/2014/main" id="{87B5F7E4-8A2A-468D-8EF3-6D7171EBC0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1" name="Straight Connector 300">
                <a:extLst>
                  <a:ext uri="{FF2B5EF4-FFF2-40B4-BE49-F238E27FC236}">
                    <a16:creationId xmlns:a16="http://schemas.microsoft.com/office/drawing/2014/main" id="{F6A8F3CE-3B42-4770-8933-7C9BCA91B6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2" name="Straight Connector 301">
                <a:extLst>
                  <a:ext uri="{FF2B5EF4-FFF2-40B4-BE49-F238E27FC236}">
                    <a16:creationId xmlns:a16="http://schemas.microsoft.com/office/drawing/2014/main" id="{6224EF38-8522-4A6A-BA96-BAAB1A136C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42B702F4-3A4F-475E-A874-62BA9C76A0D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1BF12728-61DB-4CA7-BFEA-C67E21001E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2A114F6C-B377-4620-9C72-92D0FA5095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185FB219-37DC-4CBB-BDEF-43EF98EB0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2060F2EE-256C-4A23-A980-9C317EA5F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52F37857-F893-4D54-B377-60870C91BC1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F5DEA293-2202-41FF-B5FE-71F06BAA69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A9C59CAC-07BD-4C27-8926-C55E46BD10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480FA13A-0B04-4946-9A24-2701584E2D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488CE1CC-C8B3-470F-9512-B590AF9DEB9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7C1809CD-B912-4E69-A5A5-94EA27B2807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FB9E3C6C-40C8-4A98-B0AF-C45C414845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DBE61EAD-B3F8-4E77-B3B6-0A3374C0F2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4303657B-9569-4CB6-A870-F7D678DE67F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C95E1DFB-B252-4CBC-95A8-D1DC68A1859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2D7B24AC-E1C7-4A27-BACA-0AE3C159FD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97ECB039-4BBD-4991-8C57-7D90D4A22C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38517C97-1250-4775-B725-2CBD677C3F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C9679D68-007E-47A6-A882-07A8088B5C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767BAF92-FB48-468A-B633-46749349E5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2875629C-FBE1-4E58-82B5-53DBC3ABD0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CC29FC6C-B918-40F3-AAAA-1A4F1DFBEA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2D55E2D8-4D39-4F44-AAE7-B3B2DDDB5B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8EF38C89-9B35-40D5-A2EC-AE4FFF1712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15C842FE-0918-4A9A-B4F3-F69C539B354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C5A2FDBE-9CE6-41C7-A149-1FC75441C47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9" name="Straight Connector 328">
                <a:extLst>
                  <a:ext uri="{FF2B5EF4-FFF2-40B4-BE49-F238E27FC236}">
                    <a16:creationId xmlns:a16="http://schemas.microsoft.com/office/drawing/2014/main" id="{FE76B3FC-2648-4EF2-A363-8AED916B45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0" name="Straight Connector 329">
                <a:extLst>
                  <a:ext uri="{FF2B5EF4-FFF2-40B4-BE49-F238E27FC236}">
                    <a16:creationId xmlns:a16="http://schemas.microsoft.com/office/drawing/2014/main" id="{57AD43BF-C5AB-4324-B39E-5E3AFC8876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1" name="Straight Connector 330">
                <a:extLst>
                  <a:ext uri="{FF2B5EF4-FFF2-40B4-BE49-F238E27FC236}">
                    <a16:creationId xmlns:a16="http://schemas.microsoft.com/office/drawing/2014/main" id="{1D7FC0CC-E465-4316-A7B6-42441D27DC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2" name="Straight Connector 331">
                <a:extLst>
                  <a:ext uri="{FF2B5EF4-FFF2-40B4-BE49-F238E27FC236}">
                    <a16:creationId xmlns:a16="http://schemas.microsoft.com/office/drawing/2014/main" id="{5EF568F1-4905-4D65-8510-683A870976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B0779A11-5E9E-4455-8DB7-6BF1F0BA4EF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4" name="Straight Connector 333">
                <a:extLst>
                  <a:ext uri="{FF2B5EF4-FFF2-40B4-BE49-F238E27FC236}">
                    <a16:creationId xmlns:a16="http://schemas.microsoft.com/office/drawing/2014/main" id="{2B884067-174C-4C5C-955E-462157D0FA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BE5F0FA8-85D6-4B51-B2A8-027AC28D82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6" name="Straight Connector 335">
                <a:extLst>
                  <a:ext uri="{FF2B5EF4-FFF2-40B4-BE49-F238E27FC236}">
                    <a16:creationId xmlns:a16="http://schemas.microsoft.com/office/drawing/2014/main" id="{E76C2522-4938-48D4-9ACE-F61BC45271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7" name="Straight Connector 336">
                <a:extLst>
                  <a:ext uri="{FF2B5EF4-FFF2-40B4-BE49-F238E27FC236}">
                    <a16:creationId xmlns:a16="http://schemas.microsoft.com/office/drawing/2014/main" id="{7119966D-0585-4354-991F-856ADF670D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8" name="Straight Connector 337">
                <a:extLst>
                  <a:ext uri="{FF2B5EF4-FFF2-40B4-BE49-F238E27FC236}">
                    <a16:creationId xmlns:a16="http://schemas.microsoft.com/office/drawing/2014/main" id="{6931C16B-534C-413B-A404-870528429A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888EA28D-0FC2-4BEA-B3EB-D9DEB3C4F7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1F2052B6-705D-484A-9856-BCC35D311E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B357007E-5B0B-4BC1-96BB-2F9A55E28B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144B8928-2E44-471E-818A-AC5F8B9B1D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344" name="Group 343">
            <a:extLst>
              <a:ext uri="{FF2B5EF4-FFF2-40B4-BE49-F238E27FC236}">
                <a16:creationId xmlns:a16="http://schemas.microsoft.com/office/drawing/2014/main" id="{D3F906D0-CE7C-484D-8C11-5011F768A5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739066">
            <a:off x="5520984" y="3122486"/>
            <a:ext cx="2928062" cy="2544637"/>
            <a:chOff x="5281603" y="104899"/>
            <a:chExt cx="6910397" cy="6005491"/>
          </a:xfrm>
        </p:grpSpPr>
        <p:sp>
          <p:nvSpPr>
            <p:cNvPr id="345" name="Freeform 183">
              <a:extLst>
                <a:ext uri="{FF2B5EF4-FFF2-40B4-BE49-F238E27FC236}">
                  <a16:creationId xmlns:a16="http://schemas.microsoft.com/office/drawing/2014/main" id="{0FE191C3-385B-4E2B-ADE9-0FA9E09CA2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6" name="Group 345">
              <a:extLst>
                <a:ext uri="{FF2B5EF4-FFF2-40B4-BE49-F238E27FC236}">
                  <a16:creationId xmlns:a16="http://schemas.microsoft.com/office/drawing/2014/main" id="{DF236ECF-9469-429F-B950-E6274E93F7D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347" name="Straight Connector 346">
                <a:extLst>
                  <a:ext uri="{FF2B5EF4-FFF2-40B4-BE49-F238E27FC236}">
                    <a16:creationId xmlns:a16="http://schemas.microsoft.com/office/drawing/2014/main" id="{ACFB9B6B-3B4B-406C-A9C4-9E15E8EDA9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8" name="Straight Connector 347">
                <a:extLst>
                  <a:ext uri="{FF2B5EF4-FFF2-40B4-BE49-F238E27FC236}">
                    <a16:creationId xmlns:a16="http://schemas.microsoft.com/office/drawing/2014/main" id="{1185F607-E801-4999-8E05-0C8486DAAA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9" name="Straight Connector 348">
                <a:extLst>
                  <a:ext uri="{FF2B5EF4-FFF2-40B4-BE49-F238E27FC236}">
                    <a16:creationId xmlns:a16="http://schemas.microsoft.com/office/drawing/2014/main" id="{2AE80DE6-1860-413C-83A4-3D16C772FC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0" name="Straight Connector 349">
                <a:extLst>
                  <a:ext uri="{FF2B5EF4-FFF2-40B4-BE49-F238E27FC236}">
                    <a16:creationId xmlns:a16="http://schemas.microsoft.com/office/drawing/2014/main" id="{BCA67FE0-1324-427A-A3EB-EC0E27E8DA9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7426A4D5-E148-458E-81B7-A67551CC52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2" name="Straight Connector 351">
                <a:extLst>
                  <a:ext uri="{FF2B5EF4-FFF2-40B4-BE49-F238E27FC236}">
                    <a16:creationId xmlns:a16="http://schemas.microsoft.com/office/drawing/2014/main" id="{5AE534E1-BFC4-4B6F-B4A6-D0331A128D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3" name="Straight Connector 352">
                <a:extLst>
                  <a:ext uri="{FF2B5EF4-FFF2-40B4-BE49-F238E27FC236}">
                    <a16:creationId xmlns:a16="http://schemas.microsoft.com/office/drawing/2014/main" id="{F6D2BC14-55E1-4250-A703-26EAE5BEB1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D28FA0B2-4451-4A40-A6A8-B5B2BFFD22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5" name="Straight Connector 354">
                <a:extLst>
                  <a:ext uri="{FF2B5EF4-FFF2-40B4-BE49-F238E27FC236}">
                    <a16:creationId xmlns:a16="http://schemas.microsoft.com/office/drawing/2014/main" id="{695551A0-FD49-4C51-9936-31AADCF8F0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21AA33D7-B8C3-4A4C-B04C-90496559F6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EC11C7CB-C8A3-4FA2-8919-4BDE08B8C0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8" name="Straight Connector 357">
                <a:extLst>
                  <a:ext uri="{FF2B5EF4-FFF2-40B4-BE49-F238E27FC236}">
                    <a16:creationId xmlns:a16="http://schemas.microsoft.com/office/drawing/2014/main" id="{04122C9F-7650-4E2A-BBDD-5ED1794298F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9" name="Straight Connector 358">
                <a:extLst>
                  <a:ext uri="{FF2B5EF4-FFF2-40B4-BE49-F238E27FC236}">
                    <a16:creationId xmlns:a16="http://schemas.microsoft.com/office/drawing/2014/main" id="{B2331B0F-4B2B-49FF-B210-A548BEE14B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0" name="Straight Connector 359">
                <a:extLst>
                  <a:ext uri="{FF2B5EF4-FFF2-40B4-BE49-F238E27FC236}">
                    <a16:creationId xmlns:a16="http://schemas.microsoft.com/office/drawing/2014/main" id="{9E66A3B2-EAB9-4D0F-8CC6-133C4B8D26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A5D255CC-F767-47F3-9B04-0F597091D8B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DE6FFD6E-D10A-4E69-B92A-1C3D4AD900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9BAE1242-2228-4493-81B5-F7807B8DAC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7A6A8552-686E-44B0-AA9A-9488BB77FE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7C45C190-42DB-4A86-A102-D04A25E1E1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6" name="Straight Connector 365">
                <a:extLst>
                  <a:ext uri="{FF2B5EF4-FFF2-40B4-BE49-F238E27FC236}">
                    <a16:creationId xmlns:a16="http://schemas.microsoft.com/office/drawing/2014/main" id="{DC2E5DE9-3511-45AE-9F95-710C8211A3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7" name="Straight Connector 366">
                <a:extLst>
                  <a:ext uri="{FF2B5EF4-FFF2-40B4-BE49-F238E27FC236}">
                    <a16:creationId xmlns:a16="http://schemas.microsoft.com/office/drawing/2014/main" id="{53F3C6F6-47A6-4265-878C-5092E93280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8" name="Straight Connector 367">
                <a:extLst>
                  <a:ext uri="{FF2B5EF4-FFF2-40B4-BE49-F238E27FC236}">
                    <a16:creationId xmlns:a16="http://schemas.microsoft.com/office/drawing/2014/main" id="{82B1F3E7-F618-4E13-9E16-7118C45C77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A5E7DF9B-A62B-4C53-A661-B401D7195B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EEE4847E-481F-4419-AE1F-90DED5344C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B13E9C09-74A8-40D0-BC37-74CA31F5D0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2" name="Straight Connector 371">
                <a:extLst>
                  <a:ext uri="{FF2B5EF4-FFF2-40B4-BE49-F238E27FC236}">
                    <a16:creationId xmlns:a16="http://schemas.microsoft.com/office/drawing/2014/main" id="{B0009143-1101-4DF3-B01E-766F9BE63D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995E8D24-3C05-4242-92BA-731FDA5AE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4" name="Straight Connector 373">
                <a:extLst>
                  <a:ext uri="{FF2B5EF4-FFF2-40B4-BE49-F238E27FC236}">
                    <a16:creationId xmlns:a16="http://schemas.microsoft.com/office/drawing/2014/main" id="{A40A7CC8-D93E-41C0-8322-8EF549E1A5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5" name="Straight Connector 374">
                <a:extLst>
                  <a:ext uri="{FF2B5EF4-FFF2-40B4-BE49-F238E27FC236}">
                    <a16:creationId xmlns:a16="http://schemas.microsoft.com/office/drawing/2014/main" id="{0B91F070-941B-4307-9931-156C868BFF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6" name="Straight Connector 375">
                <a:extLst>
                  <a:ext uri="{FF2B5EF4-FFF2-40B4-BE49-F238E27FC236}">
                    <a16:creationId xmlns:a16="http://schemas.microsoft.com/office/drawing/2014/main" id="{BF90A755-20A8-4274-A4F7-BD624FECFA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7" name="Straight Connector 376">
                <a:extLst>
                  <a:ext uri="{FF2B5EF4-FFF2-40B4-BE49-F238E27FC236}">
                    <a16:creationId xmlns:a16="http://schemas.microsoft.com/office/drawing/2014/main" id="{4D87C615-9E34-495E-8406-FAEFC2F845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11A383A9-4CA6-4FAB-9F61-C5E53DBF8B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9" name="Straight Connector 378">
                <a:extLst>
                  <a:ext uri="{FF2B5EF4-FFF2-40B4-BE49-F238E27FC236}">
                    <a16:creationId xmlns:a16="http://schemas.microsoft.com/office/drawing/2014/main" id="{D7B6069C-3205-4BBB-ADDF-D85A07E55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0" name="Straight Connector 379">
                <a:extLst>
                  <a:ext uri="{FF2B5EF4-FFF2-40B4-BE49-F238E27FC236}">
                    <a16:creationId xmlns:a16="http://schemas.microsoft.com/office/drawing/2014/main" id="{98083F5B-DC24-40B3-92D2-BF90631145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1" name="Straight Connector 380">
                <a:extLst>
                  <a:ext uri="{FF2B5EF4-FFF2-40B4-BE49-F238E27FC236}">
                    <a16:creationId xmlns:a16="http://schemas.microsoft.com/office/drawing/2014/main" id="{1AEA55FF-DDBB-4AA2-ACBD-9A4D56FFCC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2" name="Straight Connector 381">
                <a:extLst>
                  <a:ext uri="{FF2B5EF4-FFF2-40B4-BE49-F238E27FC236}">
                    <a16:creationId xmlns:a16="http://schemas.microsoft.com/office/drawing/2014/main" id="{2E00B1FB-F492-483C-B4D3-893BE48D29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3" name="Straight Connector 382">
                <a:extLst>
                  <a:ext uri="{FF2B5EF4-FFF2-40B4-BE49-F238E27FC236}">
                    <a16:creationId xmlns:a16="http://schemas.microsoft.com/office/drawing/2014/main" id="{576CFD40-49E1-465A-9B23-F9D980D9A4D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4" name="Straight Connector 383">
                <a:extLst>
                  <a:ext uri="{FF2B5EF4-FFF2-40B4-BE49-F238E27FC236}">
                    <a16:creationId xmlns:a16="http://schemas.microsoft.com/office/drawing/2014/main" id="{5D63EDB7-C852-43C0-9954-6F2196FABE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5" name="Straight Connector 384">
                <a:extLst>
                  <a:ext uri="{FF2B5EF4-FFF2-40B4-BE49-F238E27FC236}">
                    <a16:creationId xmlns:a16="http://schemas.microsoft.com/office/drawing/2014/main" id="{316E726A-0F37-45E3-9BDF-42ECAA68F6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6" name="Straight Connector 385">
                <a:extLst>
                  <a:ext uri="{FF2B5EF4-FFF2-40B4-BE49-F238E27FC236}">
                    <a16:creationId xmlns:a16="http://schemas.microsoft.com/office/drawing/2014/main" id="{29E8E54E-8FB5-4650-AD2D-C65F3F53A99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a:extLst>
                  <a:ext uri="{FF2B5EF4-FFF2-40B4-BE49-F238E27FC236}">
                    <a16:creationId xmlns:a16="http://schemas.microsoft.com/office/drawing/2014/main" id="{33018142-C705-4D1B-8C27-83842B8D18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8" name="Straight Connector 387">
                <a:extLst>
                  <a:ext uri="{FF2B5EF4-FFF2-40B4-BE49-F238E27FC236}">
                    <a16:creationId xmlns:a16="http://schemas.microsoft.com/office/drawing/2014/main" id="{4B029D1D-41B1-45D6-8FC5-9EBEEEBD51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238CE0A4-BE74-4418-8DB6-FC0A391029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C5DC5DB6-FAE4-45E0-A0E5-E613B8D7E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1" name="Straight Connector 390">
                <a:extLst>
                  <a:ext uri="{FF2B5EF4-FFF2-40B4-BE49-F238E27FC236}">
                    <a16:creationId xmlns:a16="http://schemas.microsoft.com/office/drawing/2014/main" id="{3FBB2B3B-650C-4D6B-BA13-A71D6CB8CD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2" name="Straight Connector 391">
                <a:extLst>
                  <a:ext uri="{FF2B5EF4-FFF2-40B4-BE49-F238E27FC236}">
                    <a16:creationId xmlns:a16="http://schemas.microsoft.com/office/drawing/2014/main" id="{AA61A363-0BE0-4381-9635-02A60AE9C1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a:extLst>
                  <a:ext uri="{FF2B5EF4-FFF2-40B4-BE49-F238E27FC236}">
                    <a16:creationId xmlns:a16="http://schemas.microsoft.com/office/drawing/2014/main" id="{F363EFF4-A1A6-4E57-8128-D13002EAD0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4" name="Straight Connector 393">
                <a:extLst>
                  <a:ext uri="{FF2B5EF4-FFF2-40B4-BE49-F238E27FC236}">
                    <a16:creationId xmlns:a16="http://schemas.microsoft.com/office/drawing/2014/main" id="{744B3004-D3A0-4C95-8618-02CD578CCD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5" name="Straight Connector 394">
                <a:extLst>
                  <a:ext uri="{FF2B5EF4-FFF2-40B4-BE49-F238E27FC236}">
                    <a16:creationId xmlns:a16="http://schemas.microsoft.com/office/drawing/2014/main" id="{48511694-389A-4FA7-950D-D0B63A422C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6" name="Straight Connector 395">
                <a:extLst>
                  <a:ext uri="{FF2B5EF4-FFF2-40B4-BE49-F238E27FC236}">
                    <a16:creationId xmlns:a16="http://schemas.microsoft.com/office/drawing/2014/main" id="{03CF007D-1A35-4653-994F-C5DC685C43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7" name="Straight Connector 396">
                <a:extLst>
                  <a:ext uri="{FF2B5EF4-FFF2-40B4-BE49-F238E27FC236}">
                    <a16:creationId xmlns:a16="http://schemas.microsoft.com/office/drawing/2014/main" id="{E268873C-3BA1-4848-8A1E-55D4416950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8" name="Straight Connector 397">
                <a:extLst>
                  <a:ext uri="{FF2B5EF4-FFF2-40B4-BE49-F238E27FC236}">
                    <a16:creationId xmlns:a16="http://schemas.microsoft.com/office/drawing/2014/main" id="{6F28B5E8-5EF7-40C6-8012-75E3ADCB41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9" name="Straight Connector 398">
                <a:extLst>
                  <a:ext uri="{FF2B5EF4-FFF2-40B4-BE49-F238E27FC236}">
                    <a16:creationId xmlns:a16="http://schemas.microsoft.com/office/drawing/2014/main" id="{C4DD4F11-6920-4398-88A7-0C571FA3F9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0" name="Straight Connector 399">
                <a:extLst>
                  <a:ext uri="{FF2B5EF4-FFF2-40B4-BE49-F238E27FC236}">
                    <a16:creationId xmlns:a16="http://schemas.microsoft.com/office/drawing/2014/main" id="{B87C9D72-9386-43D4-9C27-2B0A676624B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6903FC60-7B4A-4E8D-B64E-A6570168D8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2" name="Straight Connector 401">
                <a:extLst>
                  <a:ext uri="{FF2B5EF4-FFF2-40B4-BE49-F238E27FC236}">
                    <a16:creationId xmlns:a16="http://schemas.microsoft.com/office/drawing/2014/main" id="{1565646A-F4D1-434F-ACCE-BC14E5D049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3" name="Straight Connector 402">
                <a:extLst>
                  <a:ext uri="{FF2B5EF4-FFF2-40B4-BE49-F238E27FC236}">
                    <a16:creationId xmlns:a16="http://schemas.microsoft.com/office/drawing/2014/main" id="{EB5384FB-B917-47C4-9BEF-B81DFEE8C20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4" name="Straight Connector 403">
                <a:extLst>
                  <a:ext uri="{FF2B5EF4-FFF2-40B4-BE49-F238E27FC236}">
                    <a16:creationId xmlns:a16="http://schemas.microsoft.com/office/drawing/2014/main" id="{03934C7C-17F3-44A9-96A6-AC1E3AFE0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a:extLst>
                  <a:ext uri="{FF2B5EF4-FFF2-40B4-BE49-F238E27FC236}">
                    <a16:creationId xmlns:a16="http://schemas.microsoft.com/office/drawing/2014/main" id="{88AF32D4-0DB1-4F6F-8B2B-27519AB902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6" name="Straight Connector 405">
                <a:extLst>
                  <a:ext uri="{FF2B5EF4-FFF2-40B4-BE49-F238E27FC236}">
                    <a16:creationId xmlns:a16="http://schemas.microsoft.com/office/drawing/2014/main" id="{E8FB5CFF-2F83-4320-9CD0-CCD78775EC5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7" name="Straight Connector 406">
                <a:extLst>
                  <a:ext uri="{FF2B5EF4-FFF2-40B4-BE49-F238E27FC236}">
                    <a16:creationId xmlns:a16="http://schemas.microsoft.com/office/drawing/2014/main" id="{C85CC5D7-8944-4B99-92D2-D827AB9C4F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F55CCF6E-2B52-4B36-872D-542D0CDD70B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9" name="Straight Connector 408">
                <a:extLst>
                  <a:ext uri="{FF2B5EF4-FFF2-40B4-BE49-F238E27FC236}">
                    <a16:creationId xmlns:a16="http://schemas.microsoft.com/office/drawing/2014/main" id="{12D2E4E5-D86C-41AF-B664-F7E0773984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0" name="Straight Connector 409">
                <a:extLst>
                  <a:ext uri="{FF2B5EF4-FFF2-40B4-BE49-F238E27FC236}">
                    <a16:creationId xmlns:a16="http://schemas.microsoft.com/office/drawing/2014/main" id="{1B38EA97-5B13-4977-B58D-0B28E2D8BA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1" name="Straight Connector 410">
                <a:extLst>
                  <a:ext uri="{FF2B5EF4-FFF2-40B4-BE49-F238E27FC236}">
                    <a16:creationId xmlns:a16="http://schemas.microsoft.com/office/drawing/2014/main" id="{0CC35DD3-5BF6-4C99-93A1-C0F5ACAB7A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2" name="Straight Connector 411">
                <a:extLst>
                  <a:ext uri="{FF2B5EF4-FFF2-40B4-BE49-F238E27FC236}">
                    <a16:creationId xmlns:a16="http://schemas.microsoft.com/office/drawing/2014/main" id="{A69C8543-88BB-4CDA-8EF5-28506852106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3" name="Straight Connector 412">
                <a:extLst>
                  <a:ext uri="{FF2B5EF4-FFF2-40B4-BE49-F238E27FC236}">
                    <a16:creationId xmlns:a16="http://schemas.microsoft.com/office/drawing/2014/main" id="{A091AE30-82E9-4674-9E65-5042AB251C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4" name="Straight Connector 413">
                <a:extLst>
                  <a:ext uri="{FF2B5EF4-FFF2-40B4-BE49-F238E27FC236}">
                    <a16:creationId xmlns:a16="http://schemas.microsoft.com/office/drawing/2014/main" id="{9A3D2800-7BCF-4C76-9CCD-6962D5E5E7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5" name="Straight Connector 414">
                <a:extLst>
                  <a:ext uri="{FF2B5EF4-FFF2-40B4-BE49-F238E27FC236}">
                    <a16:creationId xmlns:a16="http://schemas.microsoft.com/office/drawing/2014/main" id="{2AD91264-05B7-4454-AE8C-BAC45B3317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6" name="Straight Connector 415">
                <a:extLst>
                  <a:ext uri="{FF2B5EF4-FFF2-40B4-BE49-F238E27FC236}">
                    <a16:creationId xmlns:a16="http://schemas.microsoft.com/office/drawing/2014/main" id="{2047D64C-CE38-4EDA-8EA5-8A805D525A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7" name="Straight Connector 416">
                <a:extLst>
                  <a:ext uri="{FF2B5EF4-FFF2-40B4-BE49-F238E27FC236}">
                    <a16:creationId xmlns:a16="http://schemas.microsoft.com/office/drawing/2014/main" id="{A3C33408-5D0E-4DE4-8945-9001979D3E8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8" name="Straight Connector 417">
                <a:extLst>
                  <a:ext uri="{FF2B5EF4-FFF2-40B4-BE49-F238E27FC236}">
                    <a16:creationId xmlns:a16="http://schemas.microsoft.com/office/drawing/2014/main" id="{E1AE14B5-3844-4A66-A8BC-CD8538C562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9" name="Straight Connector 418">
                <a:extLst>
                  <a:ext uri="{FF2B5EF4-FFF2-40B4-BE49-F238E27FC236}">
                    <a16:creationId xmlns:a16="http://schemas.microsoft.com/office/drawing/2014/main" id="{5F78B15A-17F2-474B-A6B5-34B225EBA0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0" name="Straight Connector 419">
                <a:extLst>
                  <a:ext uri="{FF2B5EF4-FFF2-40B4-BE49-F238E27FC236}">
                    <a16:creationId xmlns:a16="http://schemas.microsoft.com/office/drawing/2014/main" id="{114C9FE9-2E7D-466C-978D-713D0A6624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1" name="Straight Connector 420">
                <a:extLst>
                  <a:ext uri="{FF2B5EF4-FFF2-40B4-BE49-F238E27FC236}">
                    <a16:creationId xmlns:a16="http://schemas.microsoft.com/office/drawing/2014/main" id="{882ACEF4-C446-4969-92B5-8649558C27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2" name="Straight Connector 421">
                <a:extLst>
                  <a:ext uri="{FF2B5EF4-FFF2-40B4-BE49-F238E27FC236}">
                    <a16:creationId xmlns:a16="http://schemas.microsoft.com/office/drawing/2014/main" id="{DDA39D67-86FF-418E-9876-AB14AFD793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a:extLst>
                  <a:ext uri="{FF2B5EF4-FFF2-40B4-BE49-F238E27FC236}">
                    <a16:creationId xmlns:a16="http://schemas.microsoft.com/office/drawing/2014/main" id="{2D3BF31F-EEDE-4027-BAE2-CD14B138C5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4" name="Straight Connector 423">
                <a:extLst>
                  <a:ext uri="{FF2B5EF4-FFF2-40B4-BE49-F238E27FC236}">
                    <a16:creationId xmlns:a16="http://schemas.microsoft.com/office/drawing/2014/main" id="{F37BBBCA-15AD-4E11-813C-E58EE564FD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pic>
        <p:nvPicPr>
          <p:cNvPr id="8" name="Picture 7" descr="Panda bear in tree in forest">
            <a:extLst>
              <a:ext uri="{FF2B5EF4-FFF2-40B4-BE49-F238E27FC236}">
                <a16:creationId xmlns:a16="http://schemas.microsoft.com/office/drawing/2014/main" id="{E63BA5D0-9423-F244-8ACA-35C91D39782C}"/>
              </a:ext>
            </a:extLst>
          </p:cNvPr>
          <p:cNvPicPr>
            <a:picLocks noChangeAspect="1"/>
          </p:cNvPicPr>
          <p:nvPr/>
        </p:nvPicPr>
        <p:blipFill rotWithShape="1">
          <a:blip r:embed="rId4"/>
          <a:srcRect l="8779" r="24472" b="1"/>
          <a:stretch/>
        </p:blipFill>
        <p:spPr>
          <a:xfrm>
            <a:off x="5959325" y="2806240"/>
            <a:ext cx="2902538" cy="2902537"/>
          </a:xfrm>
          <a:custGeom>
            <a:avLst/>
            <a:gdLst/>
            <a:ahLst/>
            <a:cxnLst/>
            <a:rect l="l" t="t" r="r" b="b"/>
            <a:pathLst>
              <a:path w="2851962" h="2851962">
                <a:moveTo>
                  <a:pt x="1425981" y="0"/>
                </a:moveTo>
                <a:cubicBezTo>
                  <a:pt x="2213529" y="0"/>
                  <a:pt x="2851962" y="638433"/>
                  <a:pt x="2851962" y="1425981"/>
                </a:cubicBezTo>
                <a:cubicBezTo>
                  <a:pt x="2851962" y="2213529"/>
                  <a:pt x="2213529" y="2851962"/>
                  <a:pt x="1425981" y="2851962"/>
                </a:cubicBezTo>
                <a:cubicBezTo>
                  <a:pt x="638433" y="2851962"/>
                  <a:pt x="0" y="2213529"/>
                  <a:pt x="0" y="1425981"/>
                </a:cubicBezTo>
                <a:cubicBezTo>
                  <a:pt x="0" y="638433"/>
                  <a:pt x="638433" y="0"/>
                  <a:pt x="1425981" y="0"/>
                </a:cubicBezTo>
                <a:close/>
              </a:path>
            </a:pathLst>
          </a:custGeom>
        </p:spPr>
      </p:pic>
      <p:pic>
        <p:nvPicPr>
          <p:cNvPr id="6" name="Picture 5" descr="Trees on snow covered landscape">
            <a:extLst>
              <a:ext uri="{FF2B5EF4-FFF2-40B4-BE49-F238E27FC236}">
                <a16:creationId xmlns:a16="http://schemas.microsoft.com/office/drawing/2014/main" id="{1C415775-582D-AB45-9DC0-A7A4E3C08464}"/>
              </a:ext>
            </a:extLst>
          </p:cNvPr>
          <p:cNvPicPr>
            <a:picLocks noChangeAspect="1"/>
          </p:cNvPicPr>
          <p:nvPr/>
        </p:nvPicPr>
        <p:blipFill rotWithShape="1">
          <a:blip r:embed="rId5"/>
          <a:srcRect l="16208" r="3737" b="-1"/>
          <a:stretch/>
        </p:blipFill>
        <p:spPr>
          <a:xfrm>
            <a:off x="8055588" y="-3863"/>
            <a:ext cx="4132754" cy="3445946"/>
          </a:xfrm>
          <a:custGeom>
            <a:avLst/>
            <a:gdLst/>
            <a:ahLst/>
            <a:cxnLst/>
            <a:rect l="l" t="t" r="r" b="b"/>
            <a:pathLst>
              <a:path w="4638368" h="3867534">
                <a:moveTo>
                  <a:pt x="303228" y="0"/>
                </a:moveTo>
                <a:lnTo>
                  <a:pt x="4638368" y="0"/>
                </a:lnTo>
                <a:lnTo>
                  <a:pt x="4638368" y="2952747"/>
                </a:lnTo>
                <a:lnTo>
                  <a:pt x="4585825" y="3013864"/>
                </a:lnTo>
                <a:cubicBezTo>
                  <a:pt x="4103088" y="3538671"/>
                  <a:pt x="3410622" y="3867534"/>
                  <a:pt x="2641346" y="3867534"/>
                </a:cubicBezTo>
                <a:cubicBezTo>
                  <a:pt x="1182571" y="3867534"/>
                  <a:pt x="0" y="2684963"/>
                  <a:pt x="0" y="1226188"/>
                </a:cubicBezTo>
                <a:cubicBezTo>
                  <a:pt x="0" y="815907"/>
                  <a:pt x="93544" y="427475"/>
                  <a:pt x="260466" y="81056"/>
                </a:cubicBezTo>
                <a:close/>
              </a:path>
            </a:pathLst>
          </a:custGeom>
        </p:spPr>
      </p:pic>
      <p:pic>
        <p:nvPicPr>
          <p:cNvPr id="10" name="Picture 9" descr="A truck that is driving down the road&#10;&#10;Description automatically generated">
            <a:extLst>
              <a:ext uri="{FF2B5EF4-FFF2-40B4-BE49-F238E27FC236}">
                <a16:creationId xmlns:a16="http://schemas.microsoft.com/office/drawing/2014/main" id="{EDCD0388-D740-6143-9701-515ABD13A771}"/>
              </a:ext>
            </a:extLst>
          </p:cNvPr>
          <p:cNvPicPr>
            <a:picLocks noChangeAspect="1"/>
          </p:cNvPicPr>
          <p:nvPr/>
        </p:nvPicPr>
        <p:blipFill rotWithShape="1">
          <a:blip r:embed="rId6"/>
          <a:srcRect l="10541" r="21086" b="1"/>
          <a:stretch/>
        </p:blipFill>
        <p:spPr>
          <a:xfrm>
            <a:off x="8888133" y="4144246"/>
            <a:ext cx="3302966" cy="2717299"/>
          </a:xfrm>
          <a:custGeom>
            <a:avLst/>
            <a:gdLst/>
            <a:ahLst/>
            <a:cxnLst/>
            <a:rect l="l" t="t" r="r" b="b"/>
            <a:pathLst>
              <a:path w="3039855" h="2500842">
                <a:moveTo>
                  <a:pt x="1663658" y="0"/>
                </a:moveTo>
                <a:cubicBezTo>
                  <a:pt x="2180490" y="0"/>
                  <a:pt x="2642278" y="235674"/>
                  <a:pt x="2947417" y="605417"/>
                </a:cubicBezTo>
                <a:lnTo>
                  <a:pt x="3039855" y="729032"/>
                </a:lnTo>
                <a:lnTo>
                  <a:pt x="3039855" y="2500842"/>
                </a:lnTo>
                <a:lnTo>
                  <a:pt x="226952" y="2500842"/>
                </a:lnTo>
                <a:lnTo>
                  <a:pt x="155401" y="2366679"/>
                </a:lnTo>
                <a:cubicBezTo>
                  <a:pt x="55691" y="2153127"/>
                  <a:pt x="0" y="1914896"/>
                  <a:pt x="0" y="1663658"/>
                </a:cubicBezTo>
                <a:cubicBezTo>
                  <a:pt x="0" y="744845"/>
                  <a:pt x="744845" y="0"/>
                  <a:pt x="1663658" y="0"/>
                </a:cubicBezTo>
                <a:close/>
              </a:path>
            </a:pathLst>
          </a:custGeom>
        </p:spPr>
      </p:pic>
      <p:graphicFrame>
        <p:nvGraphicFramePr>
          <p:cNvPr id="5" name="Content Placeholder 2">
            <a:extLst>
              <a:ext uri="{FF2B5EF4-FFF2-40B4-BE49-F238E27FC236}">
                <a16:creationId xmlns:a16="http://schemas.microsoft.com/office/drawing/2014/main" id="{5B7C3AEB-4B69-411B-98E9-4EDA161F1547}"/>
              </a:ext>
            </a:extLst>
          </p:cNvPr>
          <p:cNvGraphicFramePr>
            <a:graphicFrameLocks noGrp="1"/>
          </p:cNvGraphicFramePr>
          <p:nvPr>
            <p:ph idx="1"/>
            <p:extLst>
              <p:ext uri="{D42A27DB-BD31-4B8C-83A1-F6EECF244321}">
                <p14:modId xmlns:p14="http://schemas.microsoft.com/office/powerpoint/2010/main" val="794792861"/>
              </p:ext>
            </p:extLst>
          </p:nvPr>
        </p:nvGraphicFramePr>
        <p:xfrm>
          <a:off x="685801" y="2142067"/>
          <a:ext cx="4681873" cy="364913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1907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BD94887-6A10-4F62-8EE1-B2BCFA1F3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1786"/>
            <a:ext cx="12188825" cy="68562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house covered in snow&#10;&#10;Description automatically generated">
            <a:extLst>
              <a:ext uri="{FF2B5EF4-FFF2-40B4-BE49-F238E27FC236}">
                <a16:creationId xmlns:a16="http://schemas.microsoft.com/office/drawing/2014/main" id="{2445AC91-9696-6F4F-A73E-DC2138FFB70F}"/>
              </a:ext>
            </a:extLst>
          </p:cNvPr>
          <p:cNvPicPr>
            <a:picLocks noChangeAspect="1"/>
          </p:cNvPicPr>
          <p:nvPr/>
        </p:nvPicPr>
        <p:blipFill rotWithShape="1">
          <a:blip r:embed="rId3">
            <a:alphaModFix amt="25000"/>
          </a:blip>
          <a:srcRect l="5544" r="14011" b="-1"/>
          <a:stretch/>
        </p:blipFill>
        <p:spPr>
          <a:xfrm>
            <a:off x="20" y="10"/>
            <a:ext cx="12191980" cy="6857990"/>
          </a:xfrm>
          <a:prstGeom prst="rect">
            <a:avLst/>
          </a:prstGeom>
        </p:spPr>
      </p:pic>
      <p:pic>
        <p:nvPicPr>
          <p:cNvPr id="15" name="Picture 14">
            <a:extLst>
              <a:ext uri="{FF2B5EF4-FFF2-40B4-BE49-F238E27FC236}">
                <a16:creationId xmlns:a16="http://schemas.microsoft.com/office/drawing/2014/main" id="{A3D512BA-228A-4979-9312-ACD246E1099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39000"/>
            <a:extLst>
              <a:ext uri="{28A0092B-C50C-407E-A947-70E740481C1C}">
                <a14:useLocalDpi xmlns:a14="http://schemas.microsoft.com/office/drawing/2010/main" val="0"/>
              </a:ext>
            </a:extLst>
          </a:blip>
          <a:stretch>
            <a:fillRect/>
          </a:stretch>
        </p:blipFill>
        <p:spPr>
          <a:xfrm>
            <a:off x="1588" y="893"/>
            <a:ext cx="12188825" cy="6856214"/>
          </a:xfrm>
          <a:prstGeom prst="rect">
            <a:avLst/>
          </a:prstGeom>
        </p:spPr>
      </p:pic>
      <p:sp>
        <p:nvSpPr>
          <p:cNvPr id="2" name="Title 1">
            <a:extLst>
              <a:ext uri="{FF2B5EF4-FFF2-40B4-BE49-F238E27FC236}">
                <a16:creationId xmlns:a16="http://schemas.microsoft.com/office/drawing/2014/main" id="{F6156427-DCD1-C249-B074-1CA91361C527}"/>
              </a:ext>
            </a:extLst>
          </p:cNvPr>
          <p:cNvSpPr>
            <a:spLocks noGrp="1"/>
          </p:cNvSpPr>
          <p:nvPr>
            <p:ph type="title"/>
          </p:nvPr>
        </p:nvSpPr>
        <p:spPr>
          <a:xfrm>
            <a:off x="98854" y="3057449"/>
            <a:ext cx="11677135" cy="1456267"/>
          </a:xfrm>
        </p:spPr>
        <p:txBody>
          <a:bodyPr>
            <a:normAutofit/>
          </a:bodyPr>
          <a:lstStyle/>
          <a:p>
            <a:pPr algn="ctr"/>
            <a:r>
              <a:rPr lang="en-GB" b="1" dirty="0"/>
              <a:t>A blue print for sustainable tourism in </a:t>
            </a:r>
            <a:r>
              <a:rPr lang="en-GB" b="1" dirty="0" err="1"/>
              <a:t>Espace</a:t>
            </a:r>
            <a:r>
              <a:rPr lang="en-GB" b="1" dirty="0"/>
              <a:t> </a:t>
            </a:r>
            <a:r>
              <a:rPr lang="en-GB" b="1" dirty="0" err="1"/>
              <a:t>Killy</a:t>
            </a:r>
            <a:r>
              <a:rPr lang="en-GB" b="1" dirty="0"/>
              <a:t> </a:t>
            </a:r>
            <a:endParaRPr lang="en-US" dirty="0"/>
          </a:p>
        </p:txBody>
      </p:sp>
    </p:spTree>
    <p:extLst>
      <p:ext uri="{BB962C8B-B14F-4D97-AF65-F5344CB8AC3E}">
        <p14:creationId xmlns:p14="http://schemas.microsoft.com/office/powerpoint/2010/main" val="348261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DF528-1EE5-8649-BD51-D74BD24CD907}"/>
              </a:ext>
            </a:extLst>
          </p:cNvPr>
          <p:cNvSpPr>
            <a:spLocks noGrp="1"/>
          </p:cNvSpPr>
          <p:nvPr>
            <p:ph type="title"/>
          </p:nvPr>
        </p:nvSpPr>
        <p:spPr>
          <a:xfrm>
            <a:off x="685801" y="609600"/>
            <a:ext cx="4681873" cy="1456267"/>
          </a:xfrm>
        </p:spPr>
        <p:txBody>
          <a:bodyPr>
            <a:normAutofit/>
          </a:bodyPr>
          <a:lstStyle/>
          <a:p>
            <a:r>
              <a:rPr lang="en-GB" b="1" dirty="0"/>
              <a:t>Travel into and within the resort</a:t>
            </a:r>
            <a:r>
              <a:rPr lang="en-GB" dirty="0"/>
              <a:t> </a:t>
            </a:r>
            <a:endParaRPr lang="en-US" dirty="0"/>
          </a:p>
        </p:txBody>
      </p:sp>
      <p:pic>
        <p:nvPicPr>
          <p:cNvPr id="11" name="Content Placeholder 10" descr="A truck that is driving down the road&#10;&#10;Description automatically generated">
            <a:extLst>
              <a:ext uri="{FF2B5EF4-FFF2-40B4-BE49-F238E27FC236}">
                <a16:creationId xmlns:a16="http://schemas.microsoft.com/office/drawing/2014/main" id="{314ED1D0-936D-2844-86A7-A7216EB47CF4}"/>
              </a:ext>
            </a:extLst>
          </p:cNvPr>
          <p:cNvPicPr>
            <a:picLocks noGrp="1" noChangeAspect="1"/>
          </p:cNvPicPr>
          <p:nvPr>
            <p:ph idx="1"/>
          </p:nvPr>
        </p:nvPicPr>
        <p:blipFill>
          <a:blip r:embed="rId4"/>
          <a:stretch>
            <a:fillRect/>
          </a:stretch>
        </p:blipFill>
        <p:spPr>
          <a:xfrm>
            <a:off x="685800" y="2649686"/>
            <a:ext cx="4681538" cy="2633365"/>
          </a:xfrm>
        </p:spPr>
      </p:pic>
      <p:grpSp>
        <p:nvGrpSpPr>
          <p:cNvPr id="16" name="Group 15">
            <a:extLst>
              <a:ext uri="{FF2B5EF4-FFF2-40B4-BE49-F238E27FC236}">
                <a16:creationId xmlns:a16="http://schemas.microsoft.com/office/drawing/2014/main" id="{590820A0-B14B-4F1C-8DDA-174AC2B14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1267604">
            <a:off x="8565602" y="3905595"/>
            <a:ext cx="3639934" cy="3163289"/>
            <a:chOff x="5281603" y="104899"/>
            <a:chExt cx="6910397" cy="6005491"/>
          </a:xfrm>
        </p:grpSpPr>
        <p:sp>
          <p:nvSpPr>
            <p:cNvPr id="17" name="Freeform 98">
              <a:extLst>
                <a:ext uri="{FF2B5EF4-FFF2-40B4-BE49-F238E27FC236}">
                  <a16:creationId xmlns:a16="http://schemas.microsoft.com/office/drawing/2014/main" id="{A0B952A8-34E8-46AE-B7EC-D9FB3BF1EE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77C0821D-1BFC-498C-BEE4-6CE6B6B2C43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9" name="Straight Connector 18">
                <a:extLst>
                  <a:ext uri="{FF2B5EF4-FFF2-40B4-BE49-F238E27FC236}">
                    <a16:creationId xmlns:a16="http://schemas.microsoft.com/office/drawing/2014/main" id="{8CAE6635-A640-4DF6-8A57-8989A6B7B8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A16D7B4-883D-4B71-A28E-8BDCD687E8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72A9B10-2C9E-4DDF-8C99-874229A492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EF75B38-CC94-4DE1-A968-D9E320A926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0E9350D-D958-4D62-8379-58ADFF9545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61CA4590-01F5-4F10-A727-F0EE16FD3E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4D2BBC3-F36B-4D06-BCA7-F71AD66980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9AD5E0B-9B13-4228-A23D-83F17DD01A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E153321-B19E-4FA5-8A22-05A91F2AC4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CB9B077-591C-4298-888F-32BB6D0AB6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6FAFF7A-3D2E-40E1-961C-C2875D67D3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7AB21FA-AE5F-4714-968F-356DEE791F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A657826-1C0D-47DD-9B11-E93A32B64C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C0DC7092-7C59-441C-9840-7163FAB2D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56E4341-2683-4149-A265-F498A3B79A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2D68886-7F13-46BC-9D15-BAF1B45EC3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17C4A21-61C9-400C-B013-440B0338B6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DB85B97-7A10-452C-95EB-4CBC73A729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A1D773-A4DC-4A3D-BB9D-E056BAC3B7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A7184E7-1D5B-4687-8ADC-B776C1EFB2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32D3DC5-864B-4B44-9E09-2FE1AD048A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0DB5CCD-3BBF-45CE-B561-4579A82BD0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1DD1944-44B9-4A99-A105-7C364538CA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5ACDF35-7550-4E16-9914-613447CC0F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BE9C83A-DEB3-4D63-A163-8223B681406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76FFC901-4314-4DC8-BCF5-34E1ACC591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5ACA1D64-7220-4CB4-9BF1-69B45B4822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565C435-F20D-4ACD-921E-A46F19D671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988848F1-0711-4763-BC8B-76970B5C86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CF1F2F9F-1FE7-4945-95B9-09731BE9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FD030805-517F-4B88-A49B-B0E89A0A9C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51D02D9-7DCC-42F6-BBD4-62F841ED42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70B07484-4B4C-4B4E-9841-E455CCF19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3183CA18-F3C2-4329-AC85-63B53C6A63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5F40AEE3-A69A-4F08-95EC-D4427E246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92C26C7-E36B-4C29-9C8B-963C7C350D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EA2AB60F-895F-49A6-A514-5EDE49E67C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A53213F-862F-474E-9DE6-F06F3F344C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8D556880-E892-4297-B930-959E868A1F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F786BA14-25A0-4244-92EE-40B324E323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54A8FE26-68CA-4ED2-AC18-175CCD3855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A02032B0-7225-492F-A909-4A5FA8B1CA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1AA3885E-E420-40C5-8B05-E5167027DD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DA973D3B-A048-46C9-8DA7-6792F2F949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BAEE237-4C03-4C0B-9951-EB14A5362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E1D87A6-7BC8-4BD7-A2B9-B64555B750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17DFB34-0FF3-45E0-86D1-14367FD4E1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B72F8F4-90B4-4099-B7E7-4F060A017D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59A58548-CA86-4B09-9534-0B9F46F1C6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395729B-8C0E-41B8-B3ED-3E25B3289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A3910024-5A98-44CB-96D6-6F18BEE2B1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271B185B-BD9C-4F33-A1CA-8053DC4F18F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7D04AC18-163B-4734-89C3-160679520D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F08A3168-5207-4A96-AF77-4442A6DD406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F103104E-3B79-4584-BC67-1617345678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DAE2661F-465D-44F7-832A-93816854D4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6351CA6-C76B-4C66-9378-C385BBE402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242756B9-0921-4B55-B129-1C794D4FDA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37841ED-C77C-4824-BBDB-A4AD5CC4C7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4E74C45-8542-46B2-AAA4-9749090683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B975665-5AAD-40D4-AC00-1047ED6593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046CFA9-FF2B-4D62-8063-8D68FF4801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E50C0FC6-86F2-4AAC-9174-25FB83DA6F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88652921-868F-4CCF-B70C-034DAD2E7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02A55E7D-1C8A-4438-A99F-3ACAC87A77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43610C07-2EF7-4475-AF6C-9CA4C0645F5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B17D69AF-D03D-4514-A534-475B1759126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570FDC14-72EE-470D-876E-6517413658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8BEAC2A8-991D-4B96-ABE3-9A32625B22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E4FDD02D-2AD2-4A6C-BBC9-15591F457B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F6844DDA-5D96-4DEA-A208-28BBA35901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A96F2E86-56F4-4B0C-8D83-55D2865C87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C193D075-DE33-4AD6-937B-FC2912872E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B59EA056-638E-430D-AE76-796F1ED38BD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8D75FB12-06AB-46A1-BFE4-D16F35625C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351D4855-B924-45D6-A884-31A6BC9630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8397D34C-609D-44DB-AFF8-75858A4F31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2EA17769-C4B1-4138-875F-A58D5D8497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98" name="Group 97">
            <a:extLst>
              <a:ext uri="{FF2B5EF4-FFF2-40B4-BE49-F238E27FC236}">
                <a16:creationId xmlns:a16="http://schemas.microsoft.com/office/drawing/2014/main" id="{3B02E948-8CD2-4C3C-9E5D-262DAC3C96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5392608">
            <a:off x="7397406" y="-618857"/>
            <a:ext cx="4915057" cy="4271437"/>
            <a:chOff x="5281603" y="104899"/>
            <a:chExt cx="6910397" cy="6005491"/>
          </a:xfrm>
        </p:grpSpPr>
        <p:sp>
          <p:nvSpPr>
            <p:cNvPr id="99" name="Freeform 17">
              <a:extLst>
                <a:ext uri="{FF2B5EF4-FFF2-40B4-BE49-F238E27FC236}">
                  <a16:creationId xmlns:a16="http://schemas.microsoft.com/office/drawing/2014/main" id="{F8E025EC-8201-4DC5-B858-C2EEA8121D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0" name="Group 99">
              <a:extLst>
                <a:ext uri="{FF2B5EF4-FFF2-40B4-BE49-F238E27FC236}">
                  <a16:creationId xmlns:a16="http://schemas.microsoft.com/office/drawing/2014/main" id="{5D00349E-7825-4D5D-81A3-6A5FB2D95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01" name="Straight Connector 100">
                <a:extLst>
                  <a:ext uri="{FF2B5EF4-FFF2-40B4-BE49-F238E27FC236}">
                    <a16:creationId xmlns:a16="http://schemas.microsoft.com/office/drawing/2014/main" id="{2B0493F4-7EE3-40BC-9693-4C30116976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05D627BB-BD2B-4E33-837E-94DABD948C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0948FD7F-4A95-419F-9592-F1AE43EB39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76D13955-7897-45BF-AE8D-F635DE7296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AD38C1DF-38DA-4D6D-AEDD-F23C531045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5618B3C8-757B-4262-8325-56E79801FF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5BC63D8C-C95A-4588-AEC8-83438699A3A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E1EBAFC9-1157-4512-A58B-E8DBDCB0E0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D5C42AD4-0C0A-44F8-BEF5-76D798BB14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FA2FDF3F-1D8B-4D7F-9713-D2785051C4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CE5C02B7-5014-410B-A59B-ABA9017C9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FA738C92-C3B6-43D5-A718-230FE5A78A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A7FDBFA0-A00A-4C49-A38C-5197E28B1E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62F2930-B81B-47BF-BAB6-6CD862E0AC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BDB0E661-1786-4C8B-B4AA-1C46DBB09F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EAE039B6-9B91-4DF7-B2E1-BEC620E8AF7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A09B3898-68D4-4032-973C-3297FA2A0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56FDF469-A729-4C34-9A4E-FC7F50FB6EE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B42661BA-C51F-493E-BA84-7E8E02647BE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BCA6BFC1-5596-4F25-8834-B82EC76C03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ADC0C4EA-8B26-488D-842A-8492C28EFA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1365199F-3DA2-4ECE-8AA0-B37E7E3AFB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9F8EAD3C-6628-48E5-A004-B34EFF17E2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8627E51D-F7F3-432F-B018-3390B0A3E2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B0A796D9-B9B7-497E-91F4-257D2CCAA2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E4E17776-2D77-4801-AFE4-553D807E01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AF653420-3C79-432A-9CAB-6A4AEC545B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CB4F431F-451E-4136-B596-17B639632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75E18572-BE7A-4234-B454-FD38ABFAE2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5EB9F985-7C1A-4BFE-A4DC-F35AA0D04EC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500648B4-39E6-409B-A151-2A6CC6D3C4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013A2463-A9F5-45B4-804E-5595FAE42C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CBF3193A-025E-4BE6-9AD5-D3106F9D78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E2832A9B-55E5-494A-A717-3617EDD1F2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CC0DA7BF-4BD6-46F6-91A1-E38E259FC7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87B5F7E4-8A2A-468D-8EF3-6D7171EBC0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F6A8F3CE-3B42-4770-8933-7C9BCA91B6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6224EF38-8522-4A6A-BA96-BAAB1A136C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42B702F4-3A4F-475E-A874-62BA9C76A0D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1BF12728-61DB-4CA7-BFEA-C67E21001E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2A114F6C-B377-4620-9C72-92D0FA5095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185FB219-37DC-4CBB-BDEF-43EF98EB0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2060F2EE-256C-4A23-A980-9C317EA5F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52F37857-F893-4D54-B377-60870C91BC1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F5DEA293-2202-41FF-B5FE-71F06BAA69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A9C59CAC-07BD-4C27-8926-C55E46BD10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480FA13A-0B04-4946-9A24-2701584E2D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488CE1CC-C8B3-470F-9512-B590AF9DEB9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7C1809CD-B912-4E69-A5A5-94EA27B2807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FB9E3C6C-40C8-4A98-B0AF-C45C414845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DBE61EAD-B3F8-4E77-B3B6-0A3374C0F2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4303657B-9569-4CB6-A870-F7D678DE67F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C95E1DFB-B252-4CBC-95A8-D1DC68A1859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2D7B24AC-E1C7-4A27-BACA-0AE3C159FD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97ECB039-4BBD-4991-8C57-7D90D4A22C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38517C97-1250-4775-B725-2CBD677C3F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C9679D68-007E-47A6-A882-07A8088B5C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767BAF92-FB48-468A-B633-46749349E5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2875629C-FBE1-4E58-82B5-53DBC3ABD0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CC29FC6C-B918-40F3-AAAA-1A4F1DFBEA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2D55E2D8-4D39-4F44-AAE7-B3B2DDDB5B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8EF38C89-9B35-40D5-A2EC-AE4FFF1712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15C842FE-0918-4A9A-B4F3-F69C539B354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C5A2FDBE-9CE6-41C7-A149-1FC75441C47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FE76B3FC-2648-4EF2-A363-8AED916B45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57AD43BF-C5AB-4324-B39E-5E3AFC8876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1D7FC0CC-E465-4316-A7B6-42441D27DC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5EF568F1-4905-4D65-8510-683A870976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B0779A11-5E9E-4455-8DB7-6BF1F0BA4EF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2B884067-174C-4C5C-955E-462157D0FA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BE5F0FA8-85D6-4B51-B2A8-027AC28D82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E76C2522-4938-48D4-9ACE-F61BC45271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7119966D-0585-4354-991F-856ADF670D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6931C16B-534C-413B-A404-870528429A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888EA28D-0FC2-4BEA-B3EB-D9DEB3C4F7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1F2052B6-705D-484A-9856-BCC35D311E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B357007E-5B0B-4BC1-96BB-2F9A55E28B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144B8928-2E44-471E-818A-AC5F8B9B1D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180" name="Group 179">
            <a:extLst>
              <a:ext uri="{FF2B5EF4-FFF2-40B4-BE49-F238E27FC236}">
                <a16:creationId xmlns:a16="http://schemas.microsoft.com/office/drawing/2014/main" id="{D3F906D0-CE7C-484D-8C11-5011F768A5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739066">
            <a:off x="5520984" y="3122486"/>
            <a:ext cx="2928062" cy="2544637"/>
            <a:chOff x="5281603" y="104899"/>
            <a:chExt cx="6910397" cy="6005491"/>
          </a:xfrm>
        </p:grpSpPr>
        <p:sp>
          <p:nvSpPr>
            <p:cNvPr id="181" name="Freeform 183">
              <a:extLst>
                <a:ext uri="{FF2B5EF4-FFF2-40B4-BE49-F238E27FC236}">
                  <a16:creationId xmlns:a16="http://schemas.microsoft.com/office/drawing/2014/main" id="{0FE191C3-385B-4E2B-ADE9-0FA9E09CA2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2" name="Group 181">
              <a:extLst>
                <a:ext uri="{FF2B5EF4-FFF2-40B4-BE49-F238E27FC236}">
                  <a16:creationId xmlns:a16="http://schemas.microsoft.com/office/drawing/2014/main" id="{DF236ECF-9469-429F-B950-E6274E93F7D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83" name="Straight Connector 182">
                <a:extLst>
                  <a:ext uri="{FF2B5EF4-FFF2-40B4-BE49-F238E27FC236}">
                    <a16:creationId xmlns:a16="http://schemas.microsoft.com/office/drawing/2014/main" id="{ACFB9B6B-3B4B-406C-A9C4-9E15E8EDA9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1185F607-E801-4999-8E05-0C8486DAAA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2AE80DE6-1860-413C-83A4-3D16C772FC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BCA67FE0-1324-427A-A3EB-EC0E27E8DA9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7426A4D5-E148-458E-81B7-A67551CC52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5AE534E1-BFC4-4B6F-B4A6-D0331A128D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F6D2BC14-55E1-4250-A703-26EAE5BEB1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D28FA0B2-4451-4A40-A6A8-B5B2BFFD22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695551A0-FD49-4C51-9936-31AADCF8F0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21AA33D7-B8C3-4A4C-B04C-90496559F6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EC11C7CB-C8A3-4FA2-8919-4BDE08B8C0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04122C9F-7650-4E2A-BBDD-5ED1794298F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B2331B0F-4B2B-49FF-B210-A548BEE14B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9E66A3B2-EAB9-4D0F-8CC6-133C4B8D26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A5D255CC-F767-47F3-9B04-0F597091D8B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DE6FFD6E-D10A-4E69-B92A-1C3D4AD900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9BAE1242-2228-4493-81B5-F7807B8DAC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7A6A8552-686E-44B0-AA9A-9488BB77FE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7C45C190-42DB-4A86-A102-D04A25E1E1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DC2E5DE9-3511-45AE-9F95-710C8211A3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53F3C6F6-47A6-4265-878C-5092E93280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82B1F3E7-F618-4E13-9E16-7118C45C77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A5E7DF9B-A62B-4C53-A661-B401D7195B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EEE4847E-481F-4419-AE1F-90DED5344C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B13E9C09-74A8-40D0-BC37-74CA31F5D0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B0009143-1101-4DF3-B01E-766F9BE63D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995E8D24-3C05-4242-92BA-731FDA5AE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A40A7CC8-D93E-41C0-8322-8EF549E1A5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0B91F070-941B-4307-9931-156C868BFF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BF90A755-20A8-4274-A4F7-BD624FECFA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4D87C615-9E34-495E-8406-FAEFC2F845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11A383A9-4CA6-4FAB-9F61-C5E53DBF8B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D7B6069C-3205-4BBB-ADDF-D85A07E550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98083F5B-DC24-40B3-92D2-BF90631145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1AEA55FF-DDBB-4AA2-ACBD-9A4D56FFCC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2E00B1FB-F492-483C-B4D3-893BE48D29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576CFD40-49E1-465A-9B23-F9D980D9A4D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5D63EDB7-C852-43C0-9954-6F2196FABE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316E726A-0F37-45E3-9BDF-42ECAA68F6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29E8E54E-8FB5-4650-AD2D-C65F3F53A99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33018142-C705-4D1B-8C27-83842B8D18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4B029D1D-41B1-45D6-8FC5-9EBEEEBD51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238CE0A4-BE74-4418-8DB6-FC0A391029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C5DC5DB6-FAE4-45E0-A0E5-E613B8D7E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3FBB2B3B-650C-4D6B-BA13-A71D6CB8CD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AA61A363-0BE0-4381-9635-02A60AE9C1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F363EFF4-A1A6-4E57-8128-D13002EAD0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744B3004-D3A0-4C95-8618-02CD578CCD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48511694-389A-4FA7-950D-D0B63A422C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03CF007D-1A35-4653-994F-C5DC685C43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E268873C-3BA1-4848-8A1E-55D4416950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6F28B5E8-5EF7-40C6-8012-75E3ADCB41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C4DD4F11-6920-4398-88A7-0C571FA3F9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B87C9D72-9386-43D4-9C27-2B0A676624B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6903FC60-7B4A-4E8D-B64E-A6570168D8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1565646A-F4D1-434F-ACCE-BC14E5D049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EB5384FB-B917-47C4-9BEF-B81DFEE8C20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03934C7C-17F3-44A9-96A6-AC1E3AFE0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88AF32D4-0DB1-4F6F-8B2B-27519AB902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E8FB5CFF-2F83-4320-9CD0-CCD78775EC5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C85CC5D7-8944-4B99-92D2-D827AB9C4F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F55CCF6E-2B52-4B36-872D-542D0CDD70B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12D2E4E5-D86C-41AF-B664-F7E0773984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1B38EA97-5B13-4977-B58D-0B28E2D8BA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0CC35DD3-5BF6-4C99-93A1-C0F5ACAB7A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A69C8543-88BB-4CDA-8EF5-28506852106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A091AE30-82E9-4674-9E65-5042AB251C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9A3D2800-7BCF-4C76-9CCD-6962D5E5E7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2AD91264-05B7-4454-AE8C-BAC45B3317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2047D64C-CE38-4EDA-8EA5-8A805D525A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A3C33408-5D0E-4DE4-8945-9001979D3E8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E1AE14B5-3844-4A66-A8BC-CD8538C562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5F78B15A-17F2-474B-A6B5-34B225EBA0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114C9FE9-2E7D-466C-978D-713D0A6624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882ACEF4-C446-4969-92B5-8649558C27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DDA39D67-86FF-418E-9876-AB14AFD793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2D3BF31F-EEDE-4027-BAE2-CD14B138C5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F37BBBCA-15AD-4E11-813C-E58EE564FD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pic>
        <p:nvPicPr>
          <p:cNvPr id="9" name="Picture 8" descr="A train that is on top of a snow covered mountain&#10;&#10;Description automatically generated">
            <a:extLst>
              <a:ext uri="{FF2B5EF4-FFF2-40B4-BE49-F238E27FC236}">
                <a16:creationId xmlns:a16="http://schemas.microsoft.com/office/drawing/2014/main" id="{5D15A088-CB3C-A74E-AFCA-30F127212CC7}"/>
              </a:ext>
            </a:extLst>
          </p:cNvPr>
          <p:cNvPicPr>
            <a:picLocks noChangeAspect="1"/>
          </p:cNvPicPr>
          <p:nvPr/>
        </p:nvPicPr>
        <p:blipFill rotWithShape="1">
          <a:blip r:embed="rId5"/>
          <a:srcRect l="28971" r="8528" b="-1"/>
          <a:stretch/>
        </p:blipFill>
        <p:spPr>
          <a:xfrm>
            <a:off x="5959325" y="2806240"/>
            <a:ext cx="2902538" cy="2902537"/>
          </a:xfrm>
          <a:custGeom>
            <a:avLst/>
            <a:gdLst/>
            <a:ahLst/>
            <a:cxnLst/>
            <a:rect l="l" t="t" r="r" b="b"/>
            <a:pathLst>
              <a:path w="2851962" h="2851962">
                <a:moveTo>
                  <a:pt x="1425981" y="0"/>
                </a:moveTo>
                <a:cubicBezTo>
                  <a:pt x="2213529" y="0"/>
                  <a:pt x="2851962" y="638433"/>
                  <a:pt x="2851962" y="1425981"/>
                </a:cubicBezTo>
                <a:cubicBezTo>
                  <a:pt x="2851962" y="2213529"/>
                  <a:pt x="2213529" y="2851962"/>
                  <a:pt x="1425981" y="2851962"/>
                </a:cubicBezTo>
                <a:cubicBezTo>
                  <a:pt x="638433" y="2851962"/>
                  <a:pt x="0" y="2213529"/>
                  <a:pt x="0" y="1425981"/>
                </a:cubicBezTo>
                <a:cubicBezTo>
                  <a:pt x="0" y="638433"/>
                  <a:pt x="638433" y="0"/>
                  <a:pt x="1425981" y="0"/>
                </a:cubicBezTo>
                <a:close/>
              </a:path>
            </a:pathLst>
          </a:custGeom>
        </p:spPr>
      </p:pic>
      <p:pic>
        <p:nvPicPr>
          <p:cNvPr id="5" name="Content Placeholder 4" descr="A train covered in snow&#10;&#10;Description automatically generated">
            <a:extLst>
              <a:ext uri="{FF2B5EF4-FFF2-40B4-BE49-F238E27FC236}">
                <a16:creationId xmlns:a16="http://schemas.microsoft.com/office/drawing/2014/main" id="{A7F772C3-7E10-9345-97FC-AD5541A183D8}"/>
              </a:ext>
            </a:extLst>
          </p:cNvPr>
          <p:cNvPicPr>
            <a:picLocks noChangeAspect="1"/>
          </p:cNvPicPr>
          <p:nvPr/>
        </p:nvPicPr>
        <p:blipFill rotWithShape="1">
          <a:blip r:embed="rId6"/>
          <a:srcRect r="19945" b="-1"/>
          <a:stretch/>
        </p:blipFill>
        <p:spPr>
          <a:xfrm>
            <a:off x="8055588" y="-3863"/>
            <a:ext cx="4132754" cy="3445946"/>
          </a:xfrm>
          <a:custGeom>
            <a:avLst/>
            <a:gdLst/>
            <a:ahLst/>
            <a:cxnLst/>
            <a:rect l="l" t="t" r="r" b="b"/>
            <a:pathLst>
              <a:path w="4638368" h="3867534">
                <a:moveTo>
                  <a:pt x="303228" y="0"/>
                </a:moveTo>
                <a:lnTo>
                  <a:pt x="4638368" y="0"/>
                </a:lnTo>
                <a:lnTo>
                  <a:pt x="4638368" y="2952747"/>
                </a:lnTo>
                <a:lnTo>
                  <a:pt x="4585825" y="3013864"/>
                </a:lnTo>
                <a:cubicBezTo>
                  <a:pt x="4103088" y="3538671"/>
                  <a:pt x="3410622" y="3867534"/>
                  <a:pt x="2641346" y="3867534"/>
                </a:cubicBezTo>
                <a:cubicBezTo>
                  <a:pt x="1182571" y="3867534"/>
                  <a:pt x="0" y="2684963"/>
                  <a:pt x="0" y="1226188"/>
                </a:cubicBezTo>
                <a:cubicBezTo>
                  <a:pt x="0" y="815907"/>
                  <a:pt x="93544" y="427475"/>
                  <a:pt x="260466" y="81056"/>
                </a:cubicBezTo>
                <a:close/>
              </a:path>
            </a:pathLst>
          </a:custGeom>
        </p:spPr>
      </p:pic>
      <p:pic>
        <p:nvPicPr>
          <p:cNvPr id="7" name="Picture 6" descr="A passenger train that is sitting on the side of a building&#10;&#10;Description automatically generated">
            <a:extLst>
              <a:ext uri="{FF2B5EF4-FFF2-40B4-BE49-F238E27FC236}">
                <a16:creationId xmlns:a16="http://schemas.microsoft.com/office/drawing/2014/main" id="{53221EC8-AF65-C14F-8D70-1F2F297A9A5E}"/>
              </a:ext>
            </a:extLst>
          </p:cNvPr>
          <p:cNvPicPr>
            <a:picLocks noChangeAspect="1"/>
          </p:cNvPicPr>
          <p:nvPr/>
        </p:nvPicPr>
        <p:blipFill rotWithShape="1">
          <a:blip r:embed="rId7"/>
          <a:srcRect l="28921" r="28839"/>
          <a:stretch/>
        </p:blipFill>
        <p:spPr>
          <a:xfrm>
            <a:off x="8888133" y="4144246"/>
            <a:ext cx="3302966" cy="2717299"/>
          </a:xfrm>
          <a:custGeom>
            <a:avLst/>
            <a:gdLst/>
            <a:ahLst/>
            <a:cxnLst/>
            <a:rect l="l" t="t" r="r" b="b"/>
            <a:pathLst>
              <a:path w="3039855" h="2500842">
                <a:moveTo>
                  <a:pt x="1663658" y="0"/>
                </a:moveTo>
                <a:cubicBezTo>
                  <a:pt x="2180490" y="0"/>
                  <a:pt x="2642278" y="235674"/>
                  <a:pt x="2947417" y="605417"/>
                </a:cubicBezTo>
                <a:lnTo>
                  <a:pt x="3039855" y="729032"/>
                </a:lnTo>
                <a:lnTo>
                  <a:pt x="3039855" y="2500842"/>
                </a:lnTo>
                <a:lnTo>
                  <a:pt x="226952" y="2500842"/>
                </a:lnTo>
                <a:lnTo>
                  <a:pt x="155401" y="2366679"/>
                </a:lnTo>
                <a:cubicBezTo>
                  <a:pt x="55691" y="2153127"/>
                  <a:pt x="0" y="1914896"/>
                  <a:pt x="0" y="1663658"/>
                </a:cubicBezTo>
                <a:cubicBezTo>
                  <a:pt x="0" y="744845"/>
                  <a:pt x="744845" y="0"/>
                  <a:pt x="1663658" y="0"/>
                </a:cubicBezTo>
                <a:close/>
              </a:path>
            </a:pathLst>
          </a:custGeom>
        </p:spPr>
      </p:pic>
    </p:spTree>
    <p:extLst>
      <p:ext uri="{BB962C8B-B14F-4D97-AF65-F5344CB8AC3E}">
        <p14:creationId xmlns:p14="http://schemas.microsoft.com/office/powerpoint/2010/main" val="185556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14B30-EF81-6F4E-A459-053857994A6C}"/>
              </a:ext>
            </a:extLst>
          </p:cNvPr>
          <p:cNvSpPr>
            <a:spLocks noGrp="1"/>
          </p:cNvSpPr>
          <p:nvPr>
            <p:ph type="title"/>
          </p:nvPr>
        </p:nvSpPr>
        <p:spPr>
          <a:xfrm>
            <a:off x="685801" y="609600"/>
            <a:ext cx="4681873" cy="1456267"/>
          </a:xfrm>
        </p:spPr>
        <p:txBody>
          <a:bodyPr>
            <a:normAutofit/>
          </a:bodyPr>
          <a:lstStyle/>
          <a:p>
            <a:r>
              <a:rPr lang="en-GB" b="1" dirty="0"/>
              <a:t>Within the resort</a:t>
            </a:r>
            <a:r>
              <a:rPr lang="en-GB" dirty="0"/>
              <a:t> </a:t>
            </a:r>
            <a:endParaRPr lang="en-US" dirty="0"/>
          </a:p>
        </p:txBody>
      </p:sp>
      <p:grpSp>
        <p:nvGrpSpPr>
          <p:cNvPr id="264" name="Group 263">
            <a:extLst>
              <a:ext uri="{FF2B5EF4-FFF2-40B4-BE49-F238E27FC236}">
                <a16:creationId xmlns:a16="http://schemas.microsoft.com/office/drawing/2014/main" id="{71916EB9-2993-4A28-BD3C-F509E4A1834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55310">
            <a:off x="5543259" y="331783"/>
            <a:ext cx="1972986" cy="1714626"/>
            <a:chOff x="5281603" y="104899"/>
            <a:chExt cx="6910397" cy="6005491"/>
          </a:xfrm>
        </p:grpSpPr>
        <p:sp>
          <p:nvSpPr>
            <p:cNvPr id="265" name="Freeform 267">
              <a:extLst>
                <a:ext uri="{FF2B5EF4-FFF2-40B4-BE49-F238E27FC236}">
                  <a16:creationId xmlns:a16="http://schemas.microsoft.com/office/drawing/2014/main" id="{68C9F252-C33E-4D9D-89A9-29C71202C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6" name="Group 265">
              <a:extLst>
                <a:ext uri="{FF2B5EF4-FFF2-40B4-BE49-F238E27FC236}">
                  <a16:creationId xmlns:a16="http://schemas.microsoft.com/office/drawing/2014/main" id="{820E27CE-CCF2-4A56-8EE6-56D7776D377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267" name="Straight Connector 266">
                <a:extLst>
                  <a:ext uri="{FF2B5EF4-FFF2-40B4-BE49-F238E27FC236}">
                    <a16:creationId xmlns:a16="http://schemas.microsoft.com/office/drawing/2014/main" id="{280382FE-22DF-4A28-9E18-18DF0B98DD7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F1E1CA71-1F75-4CC2-A04C-F5469D3E7D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27E93F71-2CD6-4E95-929F-A37A04E90D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11D4D4AB-D40F-4366-87D4-14140A8DC0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34C2C7D6-CCA9-455E-A2B4-950CF60E6D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F8F49D09-5255-4576-AA26-3047912100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5ABBE43B-5C15-4092-8397-F2EE0D6EE64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37BE7213-1F74-43F3-B30E-3A3BBBB374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D37C6D0F-4E5D-43F3-9271-C9BEB47ECD8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D707BC88-122E-4904-AA15-DC64CB47351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1132BDCA-81AF-4984-9FED-3B7F0A6E7B7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48258699-45E9-4DF2-98B9-413E4AF7EAE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8E35C4B6-6EA7-46D1-A77C-0A43EB70606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C858FB89-435A-421D-8569-40E836F9B7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B038B114-A273-47EA-B808-D40DF6A87B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10C3AFFB-4ABE-4CDD-9D15-D3A1E034A7E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82D2AC70-77E2-4E47-8819-AE98F45F20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23B98B88-092B-40F1-83AF-EF05FE90C6A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44E156B4-07C7-4693-BE8A-6474C8382B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55062320-E086-4A55-AC85-B47125E460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3D4C6582-EB0A-4797-B783-9FDB4447808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E43BCB88-1F09-40B4-877B-7F1DB19D26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11CEDE52-1DBA-46CB-B162-483FA1236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F4EAC206-5CBE-4294-BCB3-B6BB8365FD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F68EC73D-68E6-4D01-994D-D79A158F79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B83BF9F4-A2DC-4BB4-AB2C-5D5A8C63087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7CDFD330-651C-4E2D-B43C-6730559967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0B02860E-DE31-4D1D-9814-84634B06176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BF2B2203-67C0-421E-B730-5442C7FC52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DC81C27A-0E22-4AE4-9DC6-BA282A8DCF6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796C7698-2E0B-4EB3-BD5B-4466A8FB5C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2B9E4CCE-BD05-4EB3-89A6-5D657EDF7C4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668E1002-3777-49D4-8287-79A6EA1055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0" name="Straight Connector 299">
                <a:extLst>
                  <a:ext uri="{FF2B5EF4-FFF2-40B4-BE49-F238E27FC236}">
                    <a16:creationId xmlns:a16="http://schemas.microsoft.com/office/drawing/2014/main" id="{DEC9682F-6679-4064-93F6-629EADCDA0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1" name="Straight Connector 300">
                <a:extLst>
                  <a:ext uri="{FF2B5EF4-FFF2-40B4-BE49-F238E27FC236}">
                    <a16:creationId xmlns:a16="http://schemas.microsoft.com/office/drawing/2014/main" id="{1C305438-8571-46ED-AD5E-7C7EC2EAF2D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2" name="Straight Connector 301">
                <a:extLst>
                  <a:ext uri="{FF2B5EF4-FFF2-40B4-BE49-F238E27FC236}">
                    <a16:creationId xmlns:a16="http://schemas.microsoft.com/office/drawing/2014/main" id="{4AF15B4E-ED23-4114-8624-AA4E39E541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842EABB4-278D-4444-88C0-4A46BB353B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7646E931-2EB7-4ACA-B157-D0A94A6CC8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47DEB787-3410-495B-9CE9-34B2C45B45B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14554FCB-2FCB-4262-90EC-26A76CE7779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B532B4D5-1FD8-4D61-9006-4FB87DBEA2A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EC0A07D9-D524-4DAD-9C9B-D017A34786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826263BD-284E-4554-A24C-B670279433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E41829ED-6190-46C7-9DF5-D6428A87ED2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73AF3AA5-A1DA-43EF-94BC-6201541B88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FDD8BF8E-408E-4CBD-8A16-F6C48B5F952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C2F5A71F-B7DE-4473-9726-3DDE4B1D9A4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CE6C478E-120B-4F22-807F-FE8D78AE105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A77BC7E5-76F8-4173-90C6-748A0B10FC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4DB73477-1282-48F5-AF98-FBAED0A73C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87481F57-CDDC-4607-8526-EDFC8B249E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21B9223D-EFC9-4152-850B-08E154E9112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8269E02D-6469-428E-BF24-6CDC65C42C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8E21E2EE-3BB1-4047-ACA2-A3C5C65D28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ED163CA9-710E-4EED-A788-2101F338F04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AD0BBC0A-86F2-4F24-9FD6-24DA772F48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AD70A49C-EF11-4EF2-BFAE-B80EA5B3A4D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A06BF5D9-1663-4A67-BB15-1C58CFA77C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9CAFEF6B-14D7-4260-9860-8BB499A493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3167A90B-062B-42FF-A167-6F09D77458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674F8228-3BB9-4418-81B6-36478D2E3C9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C98F3879-57E1-4FD3-9664-ACC502D9FD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9" name="Straight Connector 328">
                <a:extLst>
                  <a:ext uri="{FF2B5EF4-FFF2-40B4-BE49-F238E27FC236}">
                    <a16:creationId xmlns:a16="http://schemas.microsoft.com/office/drawing/2014/main" id="{42E24A83-1E83-4A8F-A3BB-4D9B2601C2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0" name="Straight Connector 329">
                <a:extLst>
                  <a:ext uri="{FF2B5EF4-FFF2-40B4-BE49-F238E27FC236}">
                    <a16:creationId xmlns:a16="http://schemas.microsoft.com/office/drawing/2014/main" id="{3A76F6C4-6952-438D-9E6E-98BC6CE589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1" name="Straight Connector 330">
                <a:extLst>
                  <a:ext uri="{FF2B5EF4-FFF2-40B4-BE49-F238E27FC236}">
                    <a16:creationId xmlns:a16="http://schemas.microsoft.com/office/drawing/2014/main" id="{A05BEC62-1C92-4593-962B-C54BD944E4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2" name="Straight Connector 331">
                <a:extLst>
                  <a:ext uri="{FF2B5EF4-FFF2-40B4-BE49-F238E27FC236}">
                    <a16:creationId xmlns:a16="http://schemas.microsoft.com/office/drawing/2014/main" id="{C8615AD1-5421-416F-A4D4-6956C3B2AC5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FC466A0F-A8C2-43CF-8701-FE4C8F2BF8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4" name="Straight Connector 333">
                <a:extLst>
                  <a:ext uri="{FF2B5EF4-FFF2-40B4-BE49-F238E27FC236}">
                    <a16:creationId xmlns:a16="http://schemas.microsoft.com/office/drawing/2014/main" id="{0A668953-3447-4870-8105-2CCE9B06A8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8F4264AA-B924-4ADE-BB7A-2DE6AD2744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6" name="Straight Connector 335">
                <a:extLst>
                  <a:ext uri="{FF2B5EF4-FFF2-40B4-BE49-F238E27FC236}">
                    <a16:creationId xmlns:a16="http://schemas.microsoft.com/office/drawing/2014/main" id="{C43ABEF4-4632-442E-B63C-7366546EE9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7" name="Straight Connector 336">
                <a:extLst>
                  <a:ext uri="{FF2B5EF4-FFF2-40B4-BE49-F238E27FC236}">
                    <a16:creationId xmlns:a16="http://schemas.microsoft.com/office/drawing/2014/main" id="{F8560FE6-736C-4255-B7E8-FF0D1ECE427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8" name="Straight Connector 337">
                <a:extLst>
                  <a:ext uri="{FF2B5EF4-FFF2-40B4-BE49-F238E27FC236}">
                    <a16:creationId xmlns:a16="http://schemas.microsoft.com/office/drawing/2014/main" id="{960865E5-6FC1-453A-B022-58D5D20FD7D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F54DFF81-B50B-408D-AC3A-0D8358A48DF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F3AB2AE8-5E1B-427C-9752-710CF62677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77DCA7C7-6525-409C-BB4A-781E2EAD2D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4C4B6460-EC37-455C-A7F0-1FFB9547718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7835FD8D-189B-4DBF-9331-5B63456DBE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4" name="Straight Connector 343">
                <a:extLst>
                  <a:ext uri="{FF2B5EF4-FFF2-40B4-BE49-F238E27FC236}">
                    <a16:creationId xmlns:a16="http://schemas.microsoft.com/office/drawing/2014/main" id="{7205E40C-D7A1-4A5A-B706-74E8B829D9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346" name="Group 345">
            <a:extLst>
              <a:ext uri="{FF2B5EF4-FFF2-40B4-BE49-F238E27FC236}">
                <a16:creationId xmlns:a16="http://schemas.microsoft.com/office/drawing/2014/main" id="{B2347F19-25D3-4479-BD08-0070E8D6C9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1267604">
            <a:off x="8565602" y="3905595"/>
            <a:ext cx="3639934" cy="3163289"/>
            <a:chOff x="5281603" y="104899"/>
            <a:chExt cx="6910397" cy="6005491"/>
          </a:xfrm>
        </p:grpSpPr>
        <p:sp>
          <p:nvSpPr>
            <p:cNvPr id="347" name="Freeform 98">
              <a:extLst>
                <a:ext uri="{FF2B5EF4-FFF2-40B4-BE49-F238E27FC236}">
                  <a16:creationId xmlns:a16="http://schemas.microsoft.com/office/drawing/2014/main" id="{2FEDD424-ECF8-4BE4-B455-5660ACF31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8" name="Group 347">
              <a:extLst>
                <a:ext uri="{FF2B5EF4-FFF2-40B4-BE49-F238E27FC236}">
                  <a16:creationId xmlns:a16="http://schemas.microsoft.com/office/drawing/2014/main" id="{53395919-480A-4AED-8762-FE010FCE05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349" name="Straight Connector 348">
                <a:extLst>
                  <a:ext uri="{FF2B5EF4-FFF2-40B4-BE49-F238E27FC236}">
                    <a16:creationId xmlns:a16="http://schemas.microsoft.com/office/drawing/2014/main" id="{D42A908A-0313-4789-BED7-5F0DC48CF0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0" name="Straight Connector 349">
                <a:extLst>
                  <a:ext uri="{FF2B5EF4-FFF2-40B4-BE49-F238E27FC236}">
                    <a16:creationId xmlns:a16="http://schemas.microsoft.com/office/drawing/2014/main" id="{9329C319-928A-41DF-AAD8-192F683118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31BC2E3B-06A6-4B53-88C6-60F9508B23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2" name="Straight Connector 351">
                <a:extLst>
                  <a:ext uri="{FF2B5EF4-FFF2-40B4-BE49-F238E27FC236}">
                    <a16:creationId xmlns:a16="http://schemas.microsoft.com/office/drawing/2014/main" id="{92A5E27D-29D6-4F3C-9B42-C4CD79A49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3" name="Straight Connector 352">
                <a:extLst>
                  <a:ext uri="{FF2B5EF4-FFF2-40B4-BE49-F238E27FC236}">
                    <a16:creationId xmlns:a16="http://schemas.microsoft.com/office/drawing/2014/main" id="{5E918645-ADBD-4FBE-9125-FC963DA300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4189719D-E41B-4537-ACBB-2B15156B1B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5" name="Straight Connector 354">
                <a:extLst>
                  <a:ext uri="{FF2B5EF4-FFF2-40B4-BE49-F238E27FC236}">
                    <a16:creationId xmlns:a16="http://schemas.microsoft.com/office/drawing/2014/main" id="{D8A39D42-7904-45EA-94A1-452BEDCC91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5F86641C-01DF-4424-A4E0-8AC46C1CC3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3E0DB12C-C1EB-431A-8F69-16AF768A821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8" name="Straight Connector 357">
                <a:extLst>
                  <a:ext uri="{FF2B5EF4-FFF2-40B4-BE49-F238E27FC236}">
                    <a16:creationId xmlns:a16="http://schemas.microsoft.com/office/drawing/2014/main" id="{BAA9FDEC-D683-44B7-B850-3D8D70CD8F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9" name="Straight Connector 358">
                <a:extLst>
                  <a:ext uri="{FF2B5EF4-FFF2-40B4-BE49-F238E27FC236}">
                    <a16:creationId xmlns:a16="http://schemas.microsoft.com/office/drawing/2014/main" id="{D2CDDD1D-A217-4662-8C60-CA94B58A69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0" name="Straight Connector 359">
                <a:extLst>
                  <a:ext uri="{FF2B5EF4-FFF2-40B4-BE49-F238E27FC236}">
                    <a16:creationId xmlns:a16="http://schemas.microsoft.com/office/drawing/2014/main" id="{40982A69-39A2-4CB7-A7B7-537CCA5BBA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86DA7B0D-D68A-42B3-8493-B3591625D22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1E8396E6-0D76-4AB0-AB88-5642627A69B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28C59E9E-60C9-4777-8A93-1A9A4D952D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A5165D84-A940-426B-9F2B-3CA05E3F80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CDEAF07B-DC40-47D6-94F0-F4A246AEF6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6" name="Straight Connector 365">
                <a:extLst>
                  <a:ext uri="{FF2B5EF4-FFF2-40B4-BE49-F238E27FC236}">
                    <a16:creationId xmlns:a16="http://schemas.microsoft.com/office/drawing/2014/main" id="{78816FCA-973E-41CF-B4C3-F56E475001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7" name="Straight Connector 366">
                <a:extLst>
                  <a:ext uri="{FF2B5EF4-FFF2-40B4-BE49-F238E27FC236}">
                    <a16:creationId xmlns:a16="http://schemas.microsoft.com/office/drawing/2014/main" id="{188FC69A-2CB5-4793-834F-4FCD6C7AEED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8" name="Straight Connector 367">
                <a:extLst>
                  <a:ext uri="{FF2B5EF4-FFF2-40B4-BE49-F238E27FC236}">
                    <a16:creationId xmlns:a16="http://schemas.microsoft.com/office/drawing/2014/main" id="{1DC8F704-75B4-416D-B151-B1BEC7F3DA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12447E86-5613-4D02-ACFA-18AEF6916E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F924CF0F-E419-4E9B-A600-32E3137194D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11E6A985-1D5E-4E21-97CA-D86D42E800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2" name="Straight Connector 371">
                <a:extLst>
                  <a:ext uri="{FF2B5EF4-FFF2-40B4-BE49-F238E27FC236}">
                    <a16:creationId xmlns:a16="http://schemas.microsoft.com/office/drawing/2014/main" id="{D10784A5-CCBE-4DF3-9CE7-2AE9C6C07C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2EEF7A8A-F430-4687-9455-19709325A39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4" name="Straight Connector 373">
                <a:extLst>
                  <a:ext uri="{FF2B5EF4-FFF2-40B4-BE49-F238E27FC236}">
                    <a16:creationId xmlns:a16="http://schemas.microsoft.com/office/drawing/2014/main" id="{B73690C5-E93C-4AB0-AC84-2669E31A9B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5" name="Straight Connector 374">
                <a:extLst>
                  <a:ext uri="{FF2B5EF4-FFF2-40B4-BE49-F238E27FC236}">
                    <a16:creationId xmlns:a16="http://schemas.microsoft.com/office/drawing/2014/main" id="{02C8787F-E35E-48D8-8203-53F97CFBE3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6" name="Straight Connector 375">
                <a:extLst>
                  <a:ext uri="{FF2B5EF4-FFF2-40B4-BE49-F238E27FC236}">
                    <a16:creationId xmlns:a16="http://schemas.microsoft.com/office/drawing/2014/main" id="{31F8989E-ECDD-4121-8AED-AEE38D9A138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7" name="Straight Connector 376">
                <a:extLst>
                  <a:ext uri="{FF2B5EF4-FFF2-40B4-BE49-F238E27FC236}">
                    <a16:creationId xmlns:a16="http://schemas.microsoft.com/office/drawing/2014/main" id="{F13143EE-5D37-4047-ABA0-9E499618B0F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10E3E1E1-16F1-4294-A545-458F31A914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9" name="Straight Connector 378">
                <a:extLst>
                  <a:ext uri="{FF2B5EF4-FFF2-40B4-BE49-F238E27FC236}">
                    <a16:creationId xmlns:a16="http://schemas.microsoft.com/office/drawing/2014/main" id="{648A3E59-EEB5-4F9D-8CE9-762433A2C04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0" name="Straight Connector 379">
                <a:extLst>
                  <a:ext uri="{FF2B5EF4-FFF2-40B4-BE49-F238E27FC236}">
                    <a16:creationId xmlns:a16="http://schemas.microsoft.com/office/drawing/2014/main" id="{ECF2D288-19B2-409E-832F-5F6E1FFFBB2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1" name="Straight Connector 380">
                <a:extLst>
                  <a:ext uri="{FF2B5EF4-FFF2-40B4-BE49-F238E27FC236}">
                    <a16:creationId xmlns:a16="http://schemas.microsoft.com/office/drawing/2014/main" id="{3EBDFADF-FB69-498E-BD93-730DD27A37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2" name="Straight Connector 381">
                <a:extLst>
                  <a:ext uri="{FF2B5EF4-FFF2-40B4-BE49-F238E27FC236}">
                    <a16:creationId xmlns:a16="http://schemas.microsoft.com/office/drawing/2014/main" id="{5B19D7E0-00BA-4B15-8FD1-7A93BCD8E3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3" name="Straight Connector 382">
                <a:extLst>
                  <a:ext uri="{FF2B5EF4-FFF2-40B4-BE49-F238E27FC236}">
                    <a16:creationId xmlns:a16="http://schemas.microsoft.com/office/drawing/2014/main" id="{AF650A0E-4EE1-4E70-8473-20B55E3FCD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4" name="Straight Connector 383">
                <a:extLst>
                  <a:ext uri="{FF2B5EF4-FFF2-40B4-BE49-F238E27FC236}">
                    <a16:creationId xmlns:a16="http://schemas.microsoft.com/office/drawing/2014/main" id="{D5BA3A2A-30DF-48F1-A2FD-4723ACFBA8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5" name="Straight Connector 384">
                <a:extLst>
                  <a:ext uri="{FF2B5EF4-FFF2-40B4-BE49-F238E27FC236}">
                    <a16:creationId xmlns:a16="http://schemas.microsoft.com/office/drawing/2014/main" id="{24A03DE9-4B81-4253-9EE4-B92209815E4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6" name="Straight Connector 385">
                <a:extLst>
                  <a:ext uri="{FF2B5EF4-FFF2-40B4-BE49-F238E27FC236}">
                    <a16:creationId xmlns:a16="http://schemas.microsoft.com/office/drawing/2014/main" id="{6899AFCE-C434-4469-97AC-ABE720A357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a:extLst>
                  <a:ext uri="{FF2B5EF4-FFF2-40B4-BE49-F238E27FC236}">
                    <a16:creationId xmlns:a16="http://schemas.microsoft.com/office/drawing/2014/main" id="{07E0DFAB-9CBF-4060-9DE1-D9AB2AFD420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8" name="Straight Connector 387">
                <a:extLst>
                  <a:ext uri="{FF2B5EF4-FFF2-40B4-BE49-F238E27FC236}">
                    <a16:creationId xmlns:a16="http://schemas.microsoft.com/office/drawing/2014/main" id="{48078366-B29C-4371-874D-BECCB1EDE9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DE008D64-8769-4A13-A8B0-89213457C7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2846D4F9-EC40-489A-9EF6-0F0CDD8671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1" name="Straight Connector 390">
                <a:extLst>
                  <a:ext uri="{FF2B5EF4-FFF2-40B4-BE49-F238E27FC236}">
                    <a16:creationId xmlns:a16="http://schemas.microsoft.com/office/drawing/2014/main" id="{84115676-20E5-452E-9398-C0FCB32FEAB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2" name="Straight Connector 391">
                <a:extLst>
                  <a:ext uri="{FF2B5EF4-FFF2-40B4-BE49-F238E27FC236}">
                    <a16:creationId xmlns:a16="http://schemas.microsoft.com/office/drawing/2014/main" id="{8A621957-37E8-451F-BB84-5D6B03CF3A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a:extLst>
                  <a:ext uri="{FF2B5EF4-FFF2-40B4-BE49-F238E27FC236}">
                    <a16:creationId xmlns:a16="http://schemas.microsoft.com/office/drawing/2014/main" id="{DACCCD2F-2274-4BBF-9B5E-26E62490F5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4" name="Straight Connector 393">
                <a:extLst>
                  <a:ext uri="{FF2B5EF4-FFF2-40B4-BE49-F238E27FC236}">
                    <a16:creationId xmlns:a16="http://schemas.microsoft.com/office/drawing/2014/main" id="{4E87762F-D0DE-4363-93FD-E9631AFBBD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5" name="Straight Connector 394">
                <a:extLst>
                  <a:ext uri="{FF2B5EF4-FFF2-40B4-BE49-F238E27FC236}">
                    <a16:creationId xmlns:a16="http://schemas.microsoft.com/office/drawing/2014/main" id="{99F47FEF-F06A-4C16-AA27-B960D19520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6" name="Straight Connector 395">
                <a:extLst>
                  <a:ext uri="{FF2B5EF4-FFF2-40B4-BE49-F238E27FC236}">
                    <a16:creationId xmlns:a16="http://schemas.microsoft.com/office/drawing/2014/main" id="{3FDF56CA-1BB6-415F-8D3E-30F26B40C50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7" name="Straight Connector 396">
                <a:extLst>
                  <a:ext uri="{FF2B5EF4-FFF2-40B4-BE49-F238E27FC236}">
                    <a16:creationId xmlns:a16="http://schemas.microsoft.com/office/drawing/2014/main" id="{7E6630A1-3217-4E63-9788-5A3260A582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8" name="Straight Connector 397">
                <a:extLst>
                  <a:ext uri="{FF2B5EF4-FFF2-40B4-BE49-F238E27FC236}">
                    <a16:creationId xmlns:a16="http://schemas.microsoft.com/office/drawing/2014/main" id="{770D5610-7B36-415F-8AA3-0D7759FDDF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9" name="Straight Connector 398">
                <a:extLst>
                  <a:ext uri="{FF2B5EF4-FFF2-40B4-BE49-F238E27FC236}">
                    <a16:creationId xmlns:a16="http://schemas.microsoft.com/office/drawing/2014/main" id="{C4F85022-0CE1-430D-8B1A-0F676F4AF0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0" name="Straight Connector 399">
                <a:extLst>
                  <a:ext uri="{FF2B5EF4-FFF2-40B4-BE49-F238E27FC236}">
                    <a16:creationId xmlns:a16="http://schemas.microsoft.com/office/drawing/2014/main" id="{31354BC8-A827-4AA1-96EE-6360E8C960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CDAC0527-948D-4011-BCD9-270E429784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2" name="Straight Connector 401">
                <a:extLst>
                  <a:ext uri="{FF2B5EF4-FFF2-40B4-BE49-F238E27FC236}">
                    <a16:creationId xmlns:a16="http://schemas.microsoft.com/office/drawing/2014/main" id="{1300D97D-2A0F-4304-89BE-766397C61A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3" name="Straight Connector 402">
                <a:extLst>
                  <a:ext uri="{FF2B5EF4-FFF2-40B4-BE49-F238E27FC236}">
                    <a16:creationId xmlns:a16="http://schemas.microsoft.com/office/drawing/2014/main" id="{42C89D97-5330-4086-A830-182F7582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4" name="Straight Connector 403">
                <a:extLst>
                  <a:ext uri="{FF2B5EF4-FFF2-40B4-BE49-F238E27FC236}">
                    <a16:creationId xmlns:a16="http://schemas.microsoft.com/office/drawing/2014/main" id="{EDBD7367-EA95-40EB-90AC-465845C74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a:extLst>
                  <a:ext uri="{FF2B5EF4-FFF2-40B4-BE49-F238E27FC236}">
                    <a16:creationId xmlns:a16="http://schemas.microsoft.com/office/drawing/2014/main" id="{443E242C-FE1A-4A13-9D43-829B8B8272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6" name="Straight Connector 405">
                <a:extLst>
                  <a:ext uri="{FF2B5EF4-FFF2-40B4-BE49-F238E27FC236}">
                    <a16:creationId xmlns:a16="http://schemas.microsoft.com/office/drawing/2014/main" id="{67AC161D-718C-43E4-8F7D-7C294600C2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7" name="Straight Connector 406">
                <a:extLst>
                  <a:ext uri="{FF2B5EF4-FFF2-40B4-BE49-F238E27FC236}">
                    <a16:creationId xmlns:a16="http://schemas.microsoft.com/office/drawing/2014/main" id="{F86EC5E7-FE84-45D4-BFD1-55EE510260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A9A41384-ABD9-4502-8CFB-550D9C9935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9" name="Straight Connector 408">
                <a:extLst>
                  <a:ext uri="{FF2B5EF4-FFF2-40B4-BE49-F238E27FC236}">
                    <a16:creationId xmlns:a16="http://schemas.microsoft.com/office/drawing/2014/main" id="{37B0BC74-BD29-4ACA-A07C-8C6038BBB5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0" name="Straight Connector 409">
                <a:extLst>
                  <a:ext uri="{FF2B5EF4-FFF2-40B4-BE49-F238E27FC236}">
                    <a16:creationId xmlns:a16="http://schemas.microsoft.com/office/drawing/2014/main" id="{2E0421E2-5A11-418B-A32C-58861852812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1" name="Straight Connector 410">
                <a:extLst>
                  <a:ext uri="{FF2B5EF4-FFF2-40B4-BE49-F238E27FC236}">
                    <a16:creationId xmlns:a16="http://schemas.microsoft.com/office/drawing/2014/main" id="{16B33503-18E3-4A3B-933F-30D0EE5C1DB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2" name="Straight Connector 411">
                <a:extLst>
                  <a:ext uri="{FF2B5EF4-FFF2-40B4-BE49-F238E27FC236}">
                    <a16:creationId xmlns:a16="http://schemas.microsoft.com/office/drawing/2014/main" id="{1B61DA4A-82CE-4AC1-9909-7C4700516D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3" name="Straight Connector 412">
                <a:extLst>
                  <a:ext uri="{FF2B5EF4-FFF2-40B4-BE49-F238E27FC236}">
                    <a16:creationId xmlns:a16="http://schemas.microsoft.com/office/drawing/2014/main" id="{F919C909-7E7B-4578-8E2C-DD61B8D44E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4" name="Straight Connector 413">
                <a:extLst>
                  <a:ext uri="{FF2B5EF4-FFF2-40B4-BE49-F238E27FC236}">
                    <a16:creationId xmlns:a16="http://schemas.microsoft.com/office/drawing/2014/main" id="{C86C93AE-A899-4040-AD7E-D8B434CAD8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5" name="Straight Connector 414">
                <a:extLst>
                  <a:ext uri="{FF2B5EF4-FFF2-40B4-BE49-F238E27FC236}">
                    <a16:creationId xmlns:a16="http://schemas.microsoft.com/office/drawing/2014/main" id="{490C13BE-1E9D-4E17-ACF7-96D3EFB8330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6" name="Straight Connector 415">
                <a:extLst>
                  <a:ext uri="{FF2B5EF4-FFF2-40B4-BE49-F238E27FC236}">
                    <a16:creationId xmlns:a16="http://schemas.microsoft.com/office/drawing/2014/main" id="{1B37F1B8-B2B1-409C-B02E-1A55C22214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7" name="Straight Connector 416">
                <a:extLst>
                  <a:ext uri="{FF2B5EF4-FFF2-40B4-BE49-F238E27FC236}">
                    <a16:creationId xmlns:a16="http://schemas.microsoft.com/office/drawing/2014/main" id="{58DB9BF9-338F-4628-BBFE-15C697F200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8" name="Straight Connector 417">
                <a:extLst>
                  <a:ext uri="{FF2B5EF4-FFF2-40B4-BE49-F238E27FC236}">
                    <a16:creationId xmlns:a16="http://schemas.microsoft.com/office/drawing/2014/main" id="{47D45C16-7517-49A1-BBEC-89F21AA605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9" name="Straight Connector 418">
                <a:extLst>
                  <a:ext uri="{FF2B5EF4-FFF2-40B4-BE49-F238E27FC236}">
                    <a16:creationId xmlns:a16="http://schemas.microsoft.com/office/drawing/2014/main" id="{4E30B89E-B14C-4845-A5A1-9CCA44E6F1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0" name="Straight Connector 419">
                <a:extLst>
                  <a:ext uri="{FF2B5EF4-FFF2-40B4-BE49-F238E27FC236}">
                    <a16:creationId xmlns:a16="http://schemas.microsoft.com/office/drawing/2014/main" id="{B1F41D7C-DCA7-4481-A76A-48B66E72A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1" name="Straight Connector 420">
                <a:extLst>
                  <a:ext uri="{FF2B5EF4-FFF2-40B4-BE49-F238E27FC236}">
                    <a16:creationId xmlns:a16="http://schemas.microsoft.com/office/drawing/2014/main" id="{136EFEF5-B92F-4400-AFC7-BFFD45243C8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2" name="Straight Connector 421">
                <a:extLst>
                  <a:ext uri="{FF2B5EF4-FFF2-40B4-BE49-F238E27FC236}">
                    <a16:creationId xmlns:a16="http://schemas.microsoft.com/office/drawing/2014/main" id="{39650283-94D1-4738-9FCE-D31753ACAD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a:extLst>
                  <a:ext uri="{FF2B5EF4-FFF2-40B4-BE49-F238E27FC236}">
                    <a16:creationId xmlns:a16="http://schemas.microsoft.com/office/drawing/2014/main" id="{EB9232A0-B62C-4957-BCB3-870183FB92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4" name="Straight Connector 423">
                <a:extLst>
                  <a:ext uri="{FF2B5EF4-FFF2-40B4-BE49-F238E27FC236}">
                    <a16:creationId xmlns:a16="http://schemas.microsoft.com/office/drawing/2014/main" id="{185459AE-C704-4293-B5C4-69D2A60A38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5" name="Straight Connector 424">
                <a:extLst>
                  <a:ext uri="{FF2B5EF4-FFF2-40B4-BE49-F238E27FC236}">
                    <a16:creationId xmlns:a16="http://schemas.microsoft.com/office/drawing/2014/main" id="{0B73290C-EEC7-44A0-A8AD-EB70F8BD3D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6" name="Straight Connector 425">
                <a:extLst>
                  <a:ext uri="{FF2B5EF4-FFF2-40B4-BE49-F238E27FC236}">
                    <a16:creationId xmlns:a16="http://schemas.microsoft.com/office/drawing/2014/main" id="{AB61CA57-2FEB-4363-A188-ED7D346B82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428" name="Group 427">
            <a:extLst>
              <a:ext uri="{FF2B5EF4-FFF2-40B4-BE49-F238E27FC236}">
                <a16:creationId xmlns:a16="http://schemas.microsoft.com/office/drawing/2014/main" id="{7F6F524E-C752-4B7C-A9F0-3F00DFDB247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5804892">
            <a:off x="5612564" y="3157613"/>
            <a:ext cx="2928062" cy="2544637"/>
            <a:chOff x="5281603" y="104899"/>
            <a:chExt cx="6910397" cy="6005491"/>
          </a:xfrm>
        </p:grpSpPr>
        <p:sp>
          <p:nvSpPr>
            <p:cNvPr id="429" name="Freeform 183">
              <a:extLst>
                <a:ext uri="{FF2B5EF4-FFF2-40B4-BE49-F238E27FC236}">
                  <a16:creationId xmlns:a16="http://schemas.microsoft.com/office/drawing/2014/main" id="{F6D4360C-5226-4CC2-A109-812DF510B8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0" name="Group 429">
              <a:extLst>
                <a:ext uri="{FF2B5EF4-FFF2-40B4-BE49-F238E27FC236}">
                  <a16:creationId xmlns:a16="http://schemas.microsoft.com/office/drawing/2014/main" id="{71143042-758C-43AF-A97C-B7D63B02718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431" name="Straight Connector 430">
                <a:extLst>
                  <a:ext uri="{FF2B5EF4-FFF2-40B4-BE49-F238E27FC236}">
                    <a16:creationId xmlns:a16="http://schemas.microsoft.com/office/drawing/2014/main" id="{EF45F6D5-0990-402B-86E4-3FFA333290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2" name="Straight Connector 431">
                <a:extLst>
                  <a:ext uri="{FF2B5EF4-FFF2-40B4-BE49-F238E27FC236}">
                    <a16:creationId xmlns:a16="http://schemas.microsoft.com/office/drawing/2014/main" id="{CA63F896-F673-4808-9847-3290BC521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3" name="Straight Connector 432">
                <a:extLst>
                  <a:ext uri="{FF2B5EF4-FFF2-40B4-BE49-F238E27FC236}">
                    <a16:creationId xmlns:a16="http://schemas.microsoft.com/office/drawing/2014/main" id="{727B7CC0-2D7E-4864-83B9-BA7FC28EAD7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4" name="Straight Connector 433">
                <a:extLst>
                  <a:ext uri="{FF2B5EF4-FFF2-40B4-BE49-F238E27FC236}">
                    <a16:creationId xmlns:a16="http://schemas.microsoft.com/office/drawing/2014/main" id="{9C052304-DB27-476B-AFA8-BD7682F268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5" name="Straight Connector 434">
                <a:extLst>
                  <a:ext uri="{FF2B5EF4-FFF2-40B4-BE49-F238E27FC236}">
                    <a16:creationId xmlns:a16="http://schemas.microsoft.com/office/drawing/2014/main" id="{A92951F8-B9F3-4590-AFDE-59A8EACE8C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6" name="Straight Connector 435">
                <a:extLst>
                  <a:ext uri="{FF2B5EF4-FFF2-40B4-BE49-F238E27FC236}">
                    <a16:creationId xmlns:a16="http://schemas.microsoft.com/office/drawing/2014/main" id="{1AB35A88-629B-4CF8-8E88-27B47B6E71D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7" name="Straight Connector 436">
                <a:extLst>
                  <a:ext uri="{FF2B5EF4-FFF2-40B4-BE49-F238E27FC236}">
                    <a16:creationId xmlns:a16="http://schemas.microsoft.com/office/drawing/2014/main" id="{FFECC77E-4526-4599-A8F7-D39D6BC1A9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8" name="Straight Connector 437">
                <a:extLst>
                  <a:ext uri="{FF2B5EF4-FFF2-40B4-BE49-F238E27FC236}">
                    <a16:creationId xmlns:a16="http://schemas.microsoft.com/office/drawing/2014/main" id="{AE4412F1-F32B-49C5-8970-F94CFEEF0A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9" name="Straight Connector 438">
                <a:extLst>
                  <a:ext uri="{FF2B5EF4-FFF2-40B4-BE49-F238E27FC236}">
                    <a16:creationId xmlns:a16="http://schemas.microsoft.com/office/drawing/2014/main" id="{5098ABEA-D561-45BC-8A01-FFA7460E34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0" name="Straight Connector 439">
                <a:extLst>
                  <a:ext uri="{FF2B5EF4-FFF2-40B4-BE49-F238E27FC236}">
                    <a16:creationId xmlns:a16="http://schemas.microsoft.com/office/drawing/2014/main" id="{FA9CD9D9-DEDB-486C-ADA4-B2B712EAA15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1" name="Straight Connector 440">
                <a:extLst>
                  <a:ext uri="{FF2B5EF4-FFF2-40B4-BE49-F238E27FC236}">
                    <a16:creationId xmlns:a16="http://schemas.microsoft.com/office/drawing/2014/main" id="{72FB09B0-0D8F-40F4-B2DE-A229EC8B18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2" name="Straight Connector 441">
                <a:extLst>
                  <a:ext uri="{FF2B5EF4-FFF2-40B4-BE49-F238E27FC236}">
                    <a16:creationId xmlns:a16="http://schemas.microsoft.com/office/drawing/2014/main" id="{7E5227CC-F30E-44CE-B06A-8CDF97E6ED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3" name="Straight Connector 442">
                <a:extLst>
                  <a:ext uri="{FF2B5EF4-FFF2-40B4-BE49-F238E27FC236}">
                    <a16:creationId xmlns:a16="http://schemas.microsoft.com/office/drawing/2014/main" id="{0A7115AF-CB25-46A8-B470-FFB668CBB59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4" name="Straight Connector 443">
                <a:extLst>
                  <a:ext uri="{FF2B5EF4-FFF2-40B4-BE49-F238E27FC236}">
                    <a16:creationId xmlns:a16="http://schemas.microsoft.com/office/drawing/2014/main" id="{CDC4E23D-21D0-4FAF-A904-65688F78A17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5" name="Straight Connector 444">
                <a:extLst>
                  <a:ext uri="{FF2B5EF4-FFF2-40B4-BE49-F238E27FC236}">
                    <a16:creationId xmlns:a16="http://schemas.microsoft.com/office/drawing/2014/main" id="{BCEE73AD-62FE-49E3-996D-238B6EAD07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6" name="Straight Connector 445">
                <a:extLst>
                  <a:ext uri="{FF2B5EF4-FFF2-40B4-BE49-F238E27FC236}">
                    <a16:creationId xmlns:a16="http://schemas.microsoft.com/office/drawing/2014/main" id="{F44830C9-92A0-4D81-8480-68226E8337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7" name="Straight Connector 446">
                <a:extLst>
                  <a:ext uri="{FF2B5EF4-FFF2-40B4-BE49-F238E27FC236}">
                    <a16:creationId xmlns:a16="http://schemas.microsoft.com/office/drawing/2014/main" id="{C122A750-9CA2-4958-AD1B-91D5D739FF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8" name="Straight Connector 447">
                <a:extLst>
                  <a:ext uri="{FF2B5EF4-FFF2-40B4-BE49-F238E27FC236}">
                    <a16:creationId xmlns:a16="http://schemas.microsoft.com/office/drawing/2014/main" id="{B1F19686-D816-4075-9BC2-E4792413F2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9" name="Straight Connector 448">
                <a:extLst>
                  <a:ext uri="{FF2B5EF4-FFF2-40B4-BE49-F238E27FC236}">
                    <a16:creationId xmlns:a16="http://schemas.microsoft.com/office/drawing/2014/main" id="{85B0CED0-2C33-4F23-86D6-D855082B97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0" name="Straight Connector 449">
                <a:extLst>
                  <a:ext uri="{FF2B5EF4-FFF2-40B4-BE49-F238E27FC236}">
                    <a16:creationId xmlns:a16="http://schemas.microsoft.com/office/drawing/2014/main" id="{54AD91B0-026C-43CB-A26E-0F4FE5795E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1" name="Straight Connector 450">
                <a:extLst>
                  <a:ext uri="{FF2B5EF4-FFF2-40B4-BE49-F238E27FC236}">
                    <a16:creationId xmlns:a16="http://schemas.microsoft.com/office/drawing/2014/main" id="{8A5A8161-CE5A-426A-8E7D-88FE124F04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2" name="Straight Connector 451">
                <a:extLst>
                  <a:ext uri="{FF2B5EF4-FFF2-40B4-BE49-F238E27FC236}">
                    <a16:creationId xmlns:a16="http://schemas.microsoft.com/office/drawing/2014/main" id="{3E1195E8-E9D6-4449-A1FC-C53993F128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3" name="Straight Connector 452">
                <a:extLst>
                  <a:ext uri="{FF2B5EF4-FFF2-40B4-BE49-F238E27FC236}">
                    <a16:creationId xmlns:a16="http://schemas.microsoft.com/office/drawing/2014/main" id="{25C823AC-E3CF-4F0E-8C20-99CEBD70449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4" name="Straight Connector 453">
                <a:extLst>
                  <a:ext uri="{FF2B5EF4-FFF2-40B4-BE49-F238E27FC236}">
                    <a16:creationId xmlns:a16="http://schemas.microsoft.com/office/drawing/2014/main" id="{C4184468-B8BA-4EDD-9D1A-B7F67248CF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5" name="Straight Connector 454">
                <a:extLst>
                  <a:ext uri="{FF2B5EF4-FFF2-40B4-BE49-F238E27FC236}">
                    <a16:creationId xmlns:a16="http://schemas.microsoft.com/office/drawing/2014/main" id="{DB74EE2C-38D7-4587-B35B-CD2FAB7512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6" name="Straight Connector 455">
                <a:extLst>
                  <a:ext uri="{FF2B5EF4-FFF2-40B4-BE49-F238E27FC236}">
                    <a16:creationId xmlns:a16="http://schemas.microsoft.com/office/drawing/2014/main" id="{75D1F630-BE7A-4D3B-819B-FAFB4FAE02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7" name="Straight Connector 456">
                <a:extLst>
                  <a:ext uri="{FF2B5EF4-FFF2-40B4-BE49-F238E27FC236}">
                    <a16:creationId xmlns:a16="http://schemas.microsoft.com/office/drawing/2014/main" id="{F7AF57EB-EF82-42AC-BD04-C10F298FAA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8" name="Straight Connector 457">
                <a:extLst>
                  <a:ext uri="{FF2B5EF4-FFF2-40B4-BE49-F238E27FC236}">
                    <a16:creationId xmlns:a16="http://schemas.microsoft.com/office/drawing/2014/main" id="{8EDD9EB0-BB53-481D-B22A-4236C4FD1FD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9" name="Straight Connector 458">
                <a:extLst>
                  <a:ext uri="{FF2B5EF4-FFF2-40B4-BE49-F238E27FC236}">
                    <a16:creationId xmlns:a16="http://schemas.microsoft.com/office/drawing/2014/main" id="{99690E1A-C081-4CF2-B888-74279CC425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0" name="Straight Connector 459">
                <a:extLst>
                  <a:ext uri="{FF2B5EF4-FFF2-40B4-BE49-F238E27FC236}">
                    <a16:creationId xmlns:a16="http://schemas.microsoft.com/office/drawing/2014/main" id="{E9AC17F0-0388-469A-ACAA-553993A8E3C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1" name="Straight Connector 460">
                <a:extLst>
                  <a:ext uri="{FF2B5EF4-FFF2-40B4-BE49-F238E27FC236}">
                    <a16:creationId xmlns:a16="http://schemas.microsoft.com/office/drawing/2014/main" id="{ACB86715-ABC0-4431-8CCB-5379346A8E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2" name="Straight Connector 461">
                <a:extLst>
                  <a:ext uri="{FF2B5EF4-FFF2-40B4-BE49-F238E27FC236}">
                    <a16:creationId xmlns:a16="http://schemas.microsoft.com/office/drawing/2014/main" id="{5F8DB845-071D-4D84-B5C8-C0067F7296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3" name="Straight Connector 462">
                <a:extLst>
                  <a:ext uri="{FF2B5EF4-FFF2-40B4-BE49-F238E27FC236}">
                    <a16:creationId xmlns:a16="http://schemas.microsoft.com/office/drawing/2014/main" id="{C9580A67-EF5C-4713-A07A-34EA96CABB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4" name="Straight Connector 463">
                <a:extLst>
                  <a:ext uri="{FF2B5EF4-FFF2-40B4-BE49-F238E27FC236}">
                    <a16:creationId xmlns:a16="http://schemas.microsoft.com/office/drawing/2014/main" id="{63DBBEE5-A19D-4D61-8ADB-B9CE891AD0E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5" name="Straight Connector 464">
                <a:extLst>
                  <a:ext uri="{FF2B5EF4-FFF2-40B4-BE49-F238E27FC236}">
                    <a16:creationId xmlns:a16="http://schemas.microsoft.com/office/drawing/2014/main" id="{9FDD44CF-315C-42FB-92C4-93920F28E7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6" name="Straight Connector 465">
                <a:extLst>
                  <a:ext uri="{FF2B5EF4-FFF2-40B4-BE49-F238E27FC236}">
                    <a16:creationId xmlns:a16="http://schemas.microsoft.com/office/drawing/2014/main" id="{C3C9E918-79D3-4512-93DE-1121C5E7B9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7" name="Straight Connector 466">
                <a:extLst>
                  <a:ext uri="{FF2B5EF4-FFF2-40B4-BE49-F238E27FC236}">
                    <a16:creationId xmlns:a16="http://schemas.microsoft.com/office/drawing/2014/main" id="{6E15671A-99FE-42DE-830A-BC8B7BE7150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8" name="Straight Connector 467">
                <a:extLst>
                  <a:ext uri="{FF2B5EF4-FFF2-40B4-BE49-F238E27FC236}">
                    <a16:creationId xmlns:a16="http://schemas.microsoft.com/office/drawing/2014/main" id="{0D2234C8-E6B2-45CE-A80E-BBAAEF18EB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9" name="Straight Connector 468">
                <a:extLst>
                  <a:ext uri="{FF2B5EF4-FFF2-40B4-BE49-F238E27FC236}">
                    <a16:creationId xmlns:a16="http://schemas.microsoft.com/office/drawing/2014/main" id="{3BDB90FE-4EC8-43DA-931A-718213EBA4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0" name="Straight Connector 469">
                <a:extLst>
                  <a:ext uri="{FF2B5EF4-FFF2-40B4-BE49-F238E27FC236}">
                    <a16:creationId xmlns:a16="http://schemas.microsoft.com/office/drawing/2014/main" id="{07E986C7-23D3-4677-9FEA-3308535C3B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1" name="Straight Connector 470">
                <a:extLst>
                  <a:ext uri="{FF2B5EF4-FFF2-40B4-BE49-F238E27FC236}">
                    <a16:creationId xmlns:a16="http://schemas.microsoft.com/office/drawing/2014/main" id="{B53DB176-4CF0-49F5-8731-03DCE8656D1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2" name="Straight Connector 471">
                <a:extLst>
                  <a:ext uri="{FF2B5EF4-FFF2-40B4-BE49-F238E27FC236}">
                    <a16:creationId xmlns:a16="http://schemas.microsoft.com/office/drawing/2014/main" id="{206AA562-0996-4E32-AE2D-7CDC038D76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3" name="Straight Connector 472">
                <a:extLst>
                  <a:ext uri="{FF2B5EF4-FFF2-40B4-BE49-F238E27FC236}">
                    <a16:creationId xmlns:a16="http://schemas.microsoft.com/office/drawing/2014/main" id="{779EB801-B846-4FA2-ABF8-27EA46A9DB5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4" name="Straight Connector 473">
                <a:extLst>
                  <a:ext uri="{FF2B5EF4-FFF2-40B4-BE49-F238E27FC236}">
                    <a16:creationId xmlns:a16="http://schemas.microsoft.com/office/drawing/2014/main" id="{AAF39C99-3F13-477F-B2EE-E326399BE2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5" name="Straight Connector 474">
                <a:extLst>
                  <a:ext uri="{FF2B5EF4-FFF2-40B4-BE49-F238E27FC236}">
                    <a16:creationId xmlns:a16="http://schemas.microsoft.com/office/drawing/2014/main" id="{BD47E02F-C783-4A07-9B56-04B17EE6AC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6" name="Straight Connector 475">
                <a:extLst>
                  <a:ext uri="{FF2B5EF4-FFF2-40B4-BE49-F238E27FC236}">
                    <a16:creationId xmlns:a16="http://schemas.microsoft.com/office/drawing/2014/main" id="{7DDD33B4-5EB7-44BE-B64C-67F21C81C31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7" name="Straight Connector 476">
                <a:extLst>
                  <a:ext uri="{FF2B5EF4-FFF2-40B4-BE49-F238E27FC236}">
                    <a16:creationId xmlns:a16="http://schemas.microsoft.com/office/drawing/2014/main" id="{41014B22-F4AF-4687-90A5-BEF31308552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8" name="Straight Connector 477">
                <a:extLst>
                  <a:ext uri="{FF2B5EF4-FFF2-40B4-BE49-F238E27FC236}">
                    <a16:creationId xmlns:a16="http://schemas.microsoft.com/office/drawing/2014/main" id="{AF9C0885-CCC4-4136-ADCF-59A1E72112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9" name="Straight Connector 478">
                <a:extLst>
                  <a:ext uri="{FF2B5EF4-FFF2-40B4-BE49-F238E27FC236}">
                    <a16:creationId xmlns:a16="http://schemas.microsoft.com/office/drawing/2014/main" id="{E0CED535-4BDA-46E5-BE57-BFC3FAEBF9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0" name="Straight Connector 479">
                <a:extLst>
                  <a:ext uri="{FF2B5EF4-FFF2-40B4-BE49-F238E27FC236}">
                    <a16:creationId xmlns:a16="http://schemas.microsoft.com/office/drawing/2014/main" id="{D4144031-5FC2-45C8-A55A-3ECF44AFB2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1" name="Straight Connector 480">
                <a:extLst>
                  <a:ext uri="{FF2B5EF4-FFF2-40B4-BE49-F238E27FC236}">
                    <a16:creationId xmlns:a16="http://schemas.microsoft.com/office/drawing/2014/main" id="{24862D56-259E-408C-AD1F-CDEC7368AA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2" name="Straight Connector 481">
                <a:extLst>
                  <a:ext uri="{FF2B5EF4-FFF2-40B4-BE49-F238E27FC236}">
                    <a16:creationId xmlns:a16="http://schemas.microsoft.com/office/drawing/2014/main" id="{026B85E4-6653-4FFC-AFA8-A8D0C54F8A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3" name="Straight Connector 482">
                <a:extLst>
                  <a:ext uri="{FF2B5EF4-FFF2-40B4-BE49-F238E27FC236}">
                    <a16:creationId xmlns:a16="http://schemas.microsoft.com/office/drawing/2014/main" id="{741AF38F-97CD-44BE-A079-914577FF293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4" name="Straight Connector 483">
                <a:extLst>
                  <a:ext uri="{FF2B5EF4-FFF2-40B4-BE49-F238E27FC236}">
                    <a16:creationId xmlns:a16="http://schemas.microsoft.com/office/drawing/2014/main" id="{0E5CD4DD-5DF6-4681-B1DF-5B0F20299C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5" name="Straight Connector 484">
                <a:extLst>
                  <a:ext uri="{FF2B5EF4-FFF2-40B4-BE49-F238E27FC236}">
                    <a16:creationId xmlns:a16="http://schemas.microsoft.com/office/drawing/2014/main" id="{15069975-2552-4DC3-A2FC-1AEA2158AB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6" name="Straight Connector 485">
                <a:extLst>
                  <a:ext uri="{FF2B5EF4-FFF2-40B4-BE49-F238E27FC236}">
                    <a16:creationId xmlns:a16="http://schemas.microsoft.com/office/drawing/2014/main" id="{DC918371-E870-4119-B051-C77893B28E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7" name="Straight Connector 486">
                <a:extLst>
                  <a:ext uri="{FF2B5EF4-FFF2-40B4-BE49-F238E27FC236}">
                    <a16:creationId xmlns:a16="http://schemas.microsoft.com/office/drawing/2014/main" id="{30E6C0C5-90B9-4DD2-B4A9-A738CCF39CD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8" name="Straight Connector 487">
                <a:extLst>
                  <a:ext uri="{FF2B5EF4-FFF2-40B4-BE49-F238E27FC236}">
                    <a16:creationId xmlns:a16="http://schemas.microsoft.com/office/drawing/2014/main" id="{0B780211-574F-4D2A-BF67-4E4FBF0480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9" name="Straight Connector 488">
                <a:extLst>
                  <a:ext uri="{FF2B5EF4-FFF2-40B4-BE49-F238E27FC236}">
                    <a16:creationId xmlns:a16="http://schemas.microsoft.com/office/drawing/2014/main" id="{1BD8EA0D-272F-45D3-AD7D-14E2FCC7E3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0" name="Straight Connector 489">
                <a:extLst>
                  <a:ext uri="{FF2B5EF4-FFF2-40B4-BE49-F238E27FC236}">
                    <a16:creationId xmlns:a16="http://schemas.microsoft.com/office/drawing/2014/main" id="{85273A52-980C-40E2-8337-166300A2A50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1" name="Straight Connector 490">
                <a:extLst>
                  <a:ext uri="{FF2B5EF4-FFF2-40B4-BE49-F238E27FC236}">
                    <a16:creationId xmlns:a16="http://schemas.microsoft.com/office/drawing/2014/main" id="{36C02875-55F3-4482-AD70-2EE3FF82462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2" name="Straight Connector 491">
                <a:extLst>
                  <a:ext uri="{FF2B5EF4-FFF2-40B4-BE49-F238E27FC236}">
                    <a16:creationId xmlns:a16="http://schemas.microsoft.com/office/drawing/2014/main" id="{FB32E058-164C-44EE-B305-8D901B0FCB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3" name="Straight Connector 492">
                <a:extLst>
                  <a:ext uri="{FF2B5EF4-FFF2-40B4-BE49-F238E27FC236}">
                    <a16:creationId xmlns:a16="http://schemas.microsoft.com/office/drawing/2014/main" id="{57736E96-8075-4F5E-8E5E-BDAC9FADA1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4" name="Straight Connector 493">
                <a:extLst>
                  <a:ext uri="{FF2B5EF4-FFF2-40B4-BE49-F238E27FC236}">
                    <a16:creationId xmlns:a16="http://schemas.microsoft.com/office/drawing/2014/main" id="{E8FCD13A-FF10-415A-9FA9-B529680496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5" name="Straight Connector 494">
                <a:extLst>
                  <a:ext uri="{FF2B5EF4-FFF2-40B4-BE49-F238E27FC236}">
                    <a16:creationId xmlns:a16="http://schemas.microsoft.com/office/drawing/2014/main" id="{A9FB36D0-68BC-4789-BB30-F501D457377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6" name="Straight Connector 495">
                <a:extLst>
                  <a:ext uri="{FF2B5EF4-FFF2-40B4-BE49-F238E27FC236}">
                    <a16:creationId xmlns:a16="http://schemas.microsoft.com/office/drawing/2014/main" id="{33BB585D-96D0-4265-89EB-1A9C80C7B3B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7" name="Straight Connector 496">
                <a:extLst>
                  <a:ext uri="{FF2B5EF4-FFF2-40B4-BE49-F238E27FC236}">
                    <a16:creationId xmlns:a16="http://schemas.microsoft.com/office/drawing/2014/main" id="{85E69DAA-05E3-4592-92D1-B85D8057AD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8" name="Straight Connector 497">
                <a:extLst>
                  <a:ext uri="{FF2B5EF4-FFF2-40B4-BE49-F238E27FC236}">
                    <a16:creationId xmlns:a16="http://schemas.microsoft.com/office/drawing/2014/main" id="{7A49CCBB-CE21-4AB8-A4CA-4A8AAC7C33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9" name="Straight Connector 498">
                <a:extLst>
                  <a:ext uri="{FF2B5EF4-FFF2-40B4-BE49-F238E27FC236}">
                    <a16:creationId xmlns:a16="http://schemas.microsoft.com/office/drawing/2014/main" id="{CADF9F91-32A1-4038-BB7A-828C84B2D8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0" name="Straight Connector 499">
                <a:extLst>
                  <a:ext uri="{FF2B5EF4-FFF2-40B4-BE49-F238E27FC236}">
                    <a16:creationId xmlns:a16="http://schemas.microsoft.com/office/drawing/2014/main" id="{B7B92E8A-F0BC-4D57-96B9-7C10643C75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1" name="Straight Connector 500">
                <a:extLst>
                  <a:ext uri="{FF2B5EF4-FFF2-40B4-BE49-F238E27FC236}">
                    <a16:creationId xmlns:a16="http://schemas.microsoft.com/office/drawing/2014/main" id="{9EFCB507-ED5F-4A0C-B49E-E8CF8A035AB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2" name="Straight Connector 501">
                <a:extLst>
                  <a:ext uri="{FF2B5EF4-FFF2-40B4-BE49-F238E27FC236}">
                    <a16:creationId xmlns:a16="http://schemas.microsoft.com/office/drawing/2014/main" id="{D2CBD98E-005E-41DC-9A76-AA1F380609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3" name="Straight Connector 502">
                <a:extLst>
                  <a:ext uri="{FF2B5EF4-FFF2-40B4-BE49-F238E27FC236}">
                    <a16:creationId xmlns:a16="http://schemas.microsoft.com/office/drawing/2014/main" id="{8C4E4940-5B6C-4020-81FE-33DB69297D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4" name="Straight Connector 503">
                <a:extLst>
                  <a:ext uri="{FF2B5EF4-FFF2-40B4-BE49-F238E27FC236}">
                    <a16:creationId xmlns:a16="http://schemas.microsoft.com/office/drawing/2014/main" id="{AB02739E-8E33-4A74-8252-80603F70C8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5" name="Straight Connector 504">
                <a:extLst>
                  <a:ext uri="{FF2B5EF4-FFF2-40B4-BE49-F238E27FC236}">
                    <a16:creationId xmlns:a16="http://schemas.microsoft.com/office/drawing/2014/main" id="{B0BCFE26-5D1E-42E9-839D-5726C56BE2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6" name="Straight Connector 505">
                <a:extLst>
                  <a:ext uri="{FF2B5EF4-FFF2-40B4-BE49-F238E27FC236}">
                    <a16:creationId xmlns:a16="http://schemas.microsoft.com/office/drawing/2014/main" id="{F6C8FD74-B3C0-46E5-BA47-52EFF95749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7" name="Straight Connector 506">
                <a:extLst>
                  <a:ext uri="{FF2B5EF4-FFF2-40B4-BE49-F238E27FC236}">
                    <a16:creationId xmlns:a16="http://schemas.microsoft.com/office/drawing/2014/main" id="{0C86A344-DEC9-47F3-A90D-1960BC927B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8" name="Straight Connector 507">
                <a:extLst>
                  <a:ext uri="{FF2B5EF4-FFF2-40B4-BE49-F238E27FC236}">
                    <a16:creationId xmlns:a16="http://schemas.microsoft.com/office/drawing/2014/main" id="{69CB55C8-87B2-4BE3-A6A2-D90000E3A3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510" name="Group 509">
            <a:extLst>
              <a:ext uri="{FF2B5EF4-FFF2-40B4-BE49-F238E27FC236}">
                <a16:creationId xmlns:a16="http://schemas.microsoft.com/office/drawing/2014/main" id="{6191F0AD-C720-4E9E-9B1A-9C8A537B8A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5392608">
            <a:off x="7643280" y="-580942"/>
            <a:ext cx="4662812" cy="4052224"/>
            <a:chOff x="5281603" y="104899"/>
            <a:chExt cx="6910397" cy="6005491"/>
          </a:xfrm>
        </p:grpSpPr>
        <p:sp>
          <p:nvSpPr>
            <p:cNvPr id="511" name="Freeform 17">
              <a:extLst>
                <a:ext uri="{FF2B5EF4-FFF2-40B4-BE49-F238E27FC236}">
                  <a16:creationId xmlns:a16="http://schemas.microsoft.com/office/drawing/2014/main" id="{BB5A9845-3ACA-4CDF-8F0E-F681D62A5D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2" name="Group 511">
              <a:extLst>
                <a:ext uri="{FF2B5EF4-FFF2-40B4-BE49-F238E27FC236}">
                  <a16:creationId xmlns:a16="http://schemas.microsoft.com/office/drawing/2014/main" id="{FC1F1F73-7ABC-4F79-A342-876B2D81E45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513" name="Straight Connector 512">
                <a:extLst>
                  <a:ext uri="{FF2B5EF4-FFF2-40B4-BE49-F238E27FC236}">
                    <a16:creationId xmlns:a16="http://schemas.microsoft.com/office/drawing/2014/main" id="{066E07A7-A8B9-4A11-8B11-7CA574B7A1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4" name="Straight Connector 513">
                <a:extLst>
                  <a:ext uri="{FF2B5EF4-FFF2-40B4-BE49-F238E27FC236}">
                    <a16:creationId xmlns:a16="http://schemas.microsoft.com/office/drawing/2014/main" id="{16788C9C-03FD-4123-8B67-FB1E2CE47F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5" name="Straight Connector 514">
                <a:extLst>
                  <a:ext uri="{FF2B5EF4-FFF2-40B4-BE49-F238E27FC236}">
                    <a16:creationId xmlns:a16="http://schemas.microsoft.com/office/drawing/2014/main" id="{FB4DEE61-8FDF-435F-9A6B-90322E34FF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6" name="Straight Connector 515">
                <a:extLst>
                  <a:ext uri="{FF2B5EF4-FFF2-40B4-BE49-F238E27FC236}">
                    <a16:creationId xmlns:a16="http://schemas.microsoft.com/office/drawing/2014/main" id="{CEEAE353-6EB4-436E-9D9C-702B0EC2B7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7" name="Straight Connector 516">
                <a:extLst>
                  <a:ext uri="{FF2B5EF4-FFF2-40B4-BE49-F238E27FC236}">
                    <a16:creationId xmlns:a16="http://schemas.microsoft.com/office/drawing/2014/main" id="{88EA36F9-B6F3-407E-B6CD-BB2A79BD7D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8" name="Straight Connector 517">
                <a:extLst>
                  <a:ext uri="{FF2B5EF4-FFF2-40B4-BE49-F238E27FC236}">
                    <a16:creationId xmlns:a16="http://schemas.microsoft.com/office/drawing/2014/main" id="{F6014454-46D0-403C-A267-7E8AE36E18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9" name="Straight Connector 518">
                <a:extLst>
                  <a:ext uri="{FF2B5EF4-FFF2-40B4-BE49-F238E27FC236}">
                    <a16:creationId xmlns:a16="http://schemas.microsoft.com/office/drawing/2014/main" id="{13C96F4A-ED2D-4A99-A9DC-453A754279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0" name="Straight Connector 519">
                <a:extLst>
                  <a:ext uri="{FF2B5EF4-FFF2-40B4-BE49-F238E27FC236}">
                    <a16:creationId xmlns:a16="http://schemas.microsoft.com/office/drawing/2014/main" id="{1873097A-0FDE-47BA-B389-D16F6B0E01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1" name="Straight Connector 520">
                <a:extLst>
                  <a:ext uri="{FF2B5EF4-FFF2-40B4-BE49-F238E27FC236}">
                    <a16:creationId xmlns:a16="http://schemas.microsoft.com/office/drawing/2014/main" id="{6B6BC893-2000-4112-8529-C45A6B7E68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2" name="Straight Connector 521">
                <a:extLst>
                  <a:ext uri="{FF2B5EF4-FFF2-40B4-BE49-F238E27FC236}">
                    <a16:creationId xmlns:a16="http://schemas.microsoft.com/office/drawing/2014/main" id="{647597FF-250D-4A88-9BF2-28AAE8B548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3" name="Straight Connector 522">
                <a:extLst>
                  <a:ext uri="{FF2B5EF4-FFF2-40B4-BE49-F238E27FC236}">
                    <a16:creationId xmlns:a16="http://schemas.microsoft.com/office/drawing/2014/main" id="{08A8627F-6A72-426F-B60B-FBCEF8E27D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4" name="Straight Connector 523">
                <a:extLst>
                  <a:ext uri="{FF2B5EF4-FFF2-40B4-BE49-F238E27FC236}">
                    <a16:creationId xmlns:a16="http://schemas.microsoft.com/office/drawing/2014/main" id="{297EF6A1-1052-4DE5-BA8F-F7BCD2DDE14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5" name="Straight Connector 524">
                <a:extLst>
                  <a:ext uri="{FF2B5EF4-FFF2-40B4-BE49-F238E27FC236}">
                    <a16:creationId xmlns:a16="http://schemas.microsoft.com/office/drawing/2014/main" id="{5050F261-9C54-4EEE-B6B9-A233F107DD9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6" name="Straight Connector 525">
                <a:extLst>
                  <a:ext uri="{FF2B5EF4-FFF2-40B4-BE49-F238E27FC236}">
                    <a16:creationId xmlns:a16="http://schemas.microsoft.com/office/drawing/2014/main" id="{18578ABE-40D8-44AC-9EC4-CE211E859A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7" name="Straight Connector 526">
                <a:extLst>
                  <a:ext uri="{FF2B5EF4-FFF2-40B4-BE49-F238E27FC236}">
                    <a16:creationId xmlns:a16="http://schemas.microsoft.com/office/drawing/2014/main" id="{C5537058-9800-4394-BC5D-65603E49676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8" name="Straight Connector 527">
                <a:extLst>
                  <a:ext uri="{FF2B5EF4-FFF2-40B4-BE49-F238E27FC236}">
                    <a16:creationId xmlns:a16="http://schemas.microsoft.com/office/drawing/2014/main" id="{8A54A785-F349-468B-B6B7-E4BC4BAEFF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9" name="Straight Connector 528">
                <a:extLst>
                  <a:ext uri="{FF2B5EF4-FFF2-40B4-BE49-F238E27FC236}">
                    <a16:creationId xmlns:a16="http://schemas.microsoft.com/office/drawing/2014/main" id="{7792D4DE-5135-462C-9AF3-72ECC55114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0" name="Straight Connector 529">
                <a:extLst>
                  <a:ext uri="{FF2B5EF4-FFF2-40B4-BE49-F238E27FC236}">
                    <a16:creationId xmlns:a16="http://schemas.microsoft.com/office/drawing/2014/main" id="{000BBF14-A6BD-44A2-BBB1-7D8E4A5463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1" name="Straight Connector 530">
                <a:extLst>
                  <a:ext uri="{FF2B5EF4-FFF2-40B4-BE49-F238E27FC236}">
                    <a16:creationId xmlns:a16="http://schemas.microsoft.com/office/drawing/2014/main" id="{69B59866-70A6-4217-91FD-6E56DD4C96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2" name="Straight Connector 531">
                <a:extLst>
                  <a:ext uri="{FF2B5EF4-FFF2-40B4-BE49-F238E27FC236}">
                    <a16:creationId xmlns:a16="http://schemas.microsoft.com/office/drawing/2014/main" id="{0E92ACEF-0732-4B5A-A22F-4D2161889F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3" name="Straight Connector 532">
                <a:extLst>
                  <a:ext uri="{FF2B5EF4-FFF2-40B4-BE49-F238E27FC236}">
                    <a16:creationId xmlns:a16="http://schemas.microsoft.com/office/drawing/2014/main" id="{34D17BC3-65D0-46DE-B715-53DB58D595D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4" name="Straight Connector 533">
                <a:extLst>
                  <a:ext uri="{FF2B5EF4-FFF2-40B4-BE49-F238E27FC236}">
                    <a16:creationId xmlns:a16="http://schemas.microsoft.com/office/drawing/2014/main" id="{FF06A701-0A1F-49FD-AA0B-346D447D9F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a:extLst>
                  <a:ext uri="{FF2B5EF4-FFF2-40B4-BE49-F238E27FC236}">
                    <a16:creationId xmlns:a16="http://schemas.microsoft.com/office/drawing/2014/main" id="{8A8694D1-7DCA-46FF-A89A-9133A61C660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6" name="Straight Connector 535">
                <a:extLst>
                  <a:ext uri="{FF2B5EF4-FFF2-40B4-BE49-F238E27FC236}">
                    <a16:creationId xmlns:a16="http://schemas.microsoft.com/office/drawing/2014/main" id="{77B12B06-3CC5-4F71-8EA3-FCA7A9CB700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7" name="Straight Connector 536">
                <a:extLst>
                  <a:ext uri="{FF2B5EF4-FFF2-40B4-BE49-F238E27FC236}">
                    <a16:creationId xmlns:a16="http://schemas.microsoft.com/office/drawing/2014/main" id="{C49F5517-E015-41C4-BC97-076F6BE9E9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8" name="Straight Connector 537">
                <a:extLst>
                  <a:ext uri="{FF2B5EF4-FFF2-40B4-BE49-F238E27FC236}">
                    <a16:creationId xmlns:a16="http://schemas.microsoft.com/office/drawing/2014/main" id="{B2C289BC-09CC-4C4C-8FDB-1E18F38D324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9" name="Straight Connector 538">
                <a:extLst>
                  <a:ext uri="{FF2B5EF4-FFF2-40B4-BE49-F238E27FC236}">
                    <a16:creationId xmlns:a16="http://schemas.microsoft.com/office/drawing/2014/main" id="{477C671B-653A-4E8C-A768-C0BBE506AD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0" name="Straight Connector 539">
                <a:extLst>
                  <a:ext uri="{FF2B5EF4-FFF2-40B4-BE49-F238E27FC236}">
                    <a16:creationId xmlns:a16="http://schemas.microsoft.com/office/drawing/2014/main" id="{23700B49-038C-4F33-96A7-2829930640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1" name="Straight Connector 540">
                <a:extLst>
                  <a:ext uri="{FF2B5EF4-FFF2-40B4-BE49-F238E27FC236}">
                    <a16:creationId xmlns:a16="http://schemas.microsoft.com/office/drawing/2014/main" id="{7F032AD8-9069-4C43-9033-7BF0278F7DC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2" name="Straight Connector 541">
                <a:extLst>
                  <a:ext uri="{FF2B5EF4-FFF2-40B4-BE49-F238E27FC236}">
                    <a16:creationId xmlns:a16="http://schemas.microsoft.com/office/drawing/2014/main" id="{B85B7AAA-BB0B-46DC-9DA5-F6A50FA4B1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3" name="Straight Connector 542">
                <a:extLst>
                  <a:ext uri="{FF2B5EF4-FFF2-40B4-BE49-F238E27FC236}">
                    <a16:creationId xmlns:a16="http://schemas.microsoft.com/office/drawing/2014/main" id="{020430C3-CDA0-4859-8D85-9A4B37DF80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4" name="Straight Connector 543">
                <a:extLst>
                  <a:ext uri="{FF2B5EF4-FFF2-40B4-BE49-F238E27FC236}">
                    <a16:creationId xmlns:a16="http://schemas.microsoft.com/office/drawing/2014/main" id="{8D831F4E-9351-4E9B-89B7-467DB13F20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5" name="Straight Connector 544">
                <a:extLst>
                  <a:ext uri="{FF2B5EF4-FFF2-40B4-BE49-F238E27FC236}">
                    <a16:creationId xmlns:a16="http://schemas.microsoft.com/office/drawing/2014/main" id="{98748E92-CD47-476D-93AD-FDA8B0005B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6" name="Straight Connector 545">
                <a:extLst>
                  <a:ext uri="{FF2B5EF4-FFF2-40B4-BE49-F238E27FC236}">
                    <a16:creationId xmlns:a16="http://schemas.microsoft.com/office/drawing/2014/main" id="{980E8134-4223-4A47-9A01-40AE4E8133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7" name="Straight Connector 546">
                <a:extLst>
                  <a:ext uri="{FF2B5EF4-FFF2-40B4-BE49-F238E27FC236}">
                    <a16:creationId xmlns:a16="http://schemas.microsoft.com/office/drawing/2014/main" id="{744BDD2C-AD14-4FC1-8C82-D1669BECC0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8" name="Straight Connector 547">
                <a:extLst>
                  <a:ext uri="{FF2B5EF4-FFF2-40B4-BE49-F238E27FC236}">
                    <a16:creationId xmlns:a16="http://schemas.microsoft.com/office/drawing/2014/main" id="{64567A16-FCD6-4418-9574-3995B12B13D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9" name="Straight Connector 548">
                <a:extLst>
                  <a:ext uri="{FF2B5EF4-FFF2-40B4-BE49-F238E27FC236}">
                    <a16:creationId xmlns:a16="http://schemas.microsoft.com/office/drawing/2014/main" id="{9AA58126-98FE-4C95-A09A-FBDFAA7973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0" name="Straight Connector 549">
                <a:extLst>
                  <a:ext uri="{FF2B5EF4-FFF2-40B4-BE49-F238E27FC236}">
                    <a16:creationId xmlns:a16="http://schemas.microsoft.com/office/drawing/2014/main" id="{54F61547-264D-4C69-AE76-89B5497FCC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1" name="Straight Connector 550">
                <a:extLst>
                  <a:ext uri="{FF2B5EF4-FFF2-40B4-BE49-F238E27FC236}">
                    <a16:creationId xmlns:a16="http://schemas.microsoft.com/office/drawing/2014/main" id="{9BB0AE43-ADA3-48EC-8CEA-B9A44A5C34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2" name="Straight Connector 551">
                <a:extLst>
                  <a:ext uri="{FF2B5EF4-FFF2-40B4-BE49-F238E27FC236}">
                    <a16:creationId xmlns:a16="http://schemas.microsoft.com/office/drawing/2014/main" id="{315E9DE5-6616-4550-B31D-909339B2380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3" name="Straight Connector 552">
                <a:extLst>
                  <a:ext uri="{FF2B5EF4-FFF2-40B4-BE49-F238E27FC236}">
                    <a16:creationId xmlns:a16="http://schemas.microsoft.com/office/drawing/2014/main" id="{4A0B24BA-3A17-4ADB-AC89-50C89AB1688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4" name="Straight Connector 553">
                <a:extLst>
                  <a:ext uri="{FF2B5EF4-FFF2-40B4-BE49-F238E27FC236}">
                    <a16:creationId xmlns:a16="http://schemas.microsoft.com/office/drawing/2014/main" id="{C60B08DF-39D4-4FED-8E90-1B8AF0C2B8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5" name="Straight Connector 554">
                <a:extLst>
                  <a:ext uri="{FF2B5EF4-FFF2-40B4-BE49-F238E27FC236}">
                    <a16:creationId xmlns:a16="http://schemas.microsoft.com/office/drawing/2014/main" id="{E03A27FF-C8C7-415F-9BA4-8E64C342EA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6" name="Straight Connector 555">
                <a:extLst>
                  <a:ext uri="{FF2B5EF4-FFF2-40B4-BE49-F238E27FC236}">
                    <a16:creationId xmlns:a16="http://schemas.microsoft.com/office/drawing/2014/main" id="{9ABDA913-71FD-4826-927C-C0E8D41E200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7" name="Straight Connector 556">
                <a:extLst>
                  <a:ext uri="{FF2B5EF4-FFF2-40B4-BE49-F238E27FC236}">
                    <a16:creationId xmlns:a16="http://schemas.microsoft.com/office/drawing/2014/main" id="{57A6A8BD-D397-4213-AD6B-E4D0B599537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8" name="Straight Connector 557">
                <a:extLst>
                  <a:ext uri="{FF2B5EF4-FFF2-40B4-BE49-F238E27FC236}">
                    <a16:creationId xmlns:a16="http://schemas.microsoft.com/office/drawing/2014/main" id="{5E30D5A7-42E8-4972-8739-C9268D6426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9" name="Straight Connector 558">
                <a:extLst>
                  <a:ext uri="{FF2B5EF4-FFF2-40B4-BE49-F238E27FC236}">
                    <a16:creationId xmlns:a16="http://schemas.microsoft.com/office/drawing/2014/main" id="{A92936C1-14EB-472B-842F-9921DC2E12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0" name="Straight Connector 559">
                <a:extLst>
                  <a:ext uri="{FF2B5EF4-FFF2-40B4-BE49-F238E27FC236}">
                    <a16:creationId xmlns:a16="http://schemas.microsoft.com/office/drawing/2014/main" id="{F64CD999-0C77-4E08-A169-75AF10E2A5D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1" name="Straight Connector 560">
                <a:extLst>
                  <a:ext uri="{FF2B5EF4-FFF2-40B4-BE49-F238E27FC236}">
                    <a16:creationId xmlns:a16="http://schemas.microsoft.com/office/drawing/2014/main" id="{65CCDBD0-7E08-4DA2-A8E7-C4B838EEA8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2" name="Straight Connector 561">
                <a:extLst>
                  <a:ext uri="{FF2B5EF4-FFF2-40B4-BE49-F238E27FC236}">
                    <a16:creationId xmlns:a16="http://schemas.microsoft.com/office/drawing/2014/main" id="{79216250-F15C-4EF0-BD96-02601887F78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3" name="Straight Connector 562">
                <a:extLst>
                  <a:ext uri="{FF2B5EF4-FFF2-40B4-BE49-F238E27FC236}">
                    <a16:creationId xmlns:a16="http://schemas.microsoft.com/office/drawing/2014/main" id="{7DE8C460-09C8-4887-9A44-A6E05CEA29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4" name="Straight Connector 563">
                <a:extLst>
                  <a:ext uri="{FF2B5EF4-FFF2-40B4-BE49-F238E27FC236}">
                    <a16:creationId xmlns:a16="http://schemas.microsoft.com/office/drawing/2014/main" id="{45BFC8C1-9B0D-40E6-A5A4-0EE6946FE1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5" name="Straight Connector 564">
                <a:extLst>
                  <a:ext uri="{FF2B5EF4-FFF2-40B4-BE49-F238E27FC236}">
                    <a16:creationId xmlns:a16="http://schemas.microsoft.com/office/drawing/2014/main" id="{5A4DEAB9-2D45-40F7-A115-534D3AE130E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6" name="Straight Connector 565">
                <a:extLst>
                  <a:ext uri="{FF2B5EF4-FFF2-40B4-BE49-F238E27FC236}">
                    <a16:creationId xmlns:a16="http://schemas.microsoft.com/office/drawing/2014/main" id="{044D516C-8603-4096-B89F-16E5D7D6CA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7" name="Straight Connector 566">
                <a:extLst>
                  <a:ext uri="{FF2B5EF4-FFF2-40B4-BE49-F238E27FC236}">
                    <a16:creationId xmlns:a16="http://schemas.microsoft.com/office/drawing/2014/main" id="{71F0C0B6-D1FF-4842-9D71-F9F360D564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8" name="Straight Connector 567">
                <a:extLst>
                  <a:ext uri="{FF2B5EF4-FFF2-40B4-BE49-F238E27FC236}">
                    <a16:creationId xmlns:a16="http://schemas.microsoft.com/office/drawing/2014/main" id="{F7C16E21-459A-46FA-B927-B9A9A35333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9" name="Straight Connector 568">
                <a:extLst>
                  <a:ext uri="{FF2B5EF4-FFF2-40B4-BE49-F238E27FC236}">
                    <a16:creationId xmlns:a16="http://schemas.microsoft.com/office/drawing/2014/main" id="{9FC29217-CA19-4B46-86F5-1053515EB27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0" name="Straight Connector 569">
                <a:extLst>
                  <a:ext uri="{FF2B5EF4-FFF2-40B4-BE49-F238E27FC236}">
                    <a16:creationId xmlns:a16="http://schemas.microsoft.com/office/drawing/2014/main" id="{5875C3DE-314B-45BE-8C23-EA9D452FDA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1" name="Straight Connector 570">
                <a:extLst>
                  <a:ext uri="{FF2B5EF4-FFF2-40B4-BE49-F238E27FC236}">
                    <a16:creationId xmlns:a16="http://schemas.microsoft.com/office/drawing/2014/main" id="{6F85B899-F3C4-4556-854B-78F90C57AF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2" name="Straight Connector 571">
                <a:extLst>
                  <a:ext uri="{FF2B5EF4-FFF2-40B4-BE49-F238E27FC236}">
                    <a16:creationId xmlns:a16="http://schemas.microsoft.com/office/drawing/2014/main" id="{6FD381B4-0957-451B-98B0-5BA77C6E24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3" name="Straight Connector 572">
                <a:extLst>
                  <a:ext uri="{FF2B5EF4-FFF2-40B4-BE49-F238E27FC236}">
                    <a16:creationId xmlns:a16="http://schemas.microsoft.com/office/drawing/2014/main" id="{AD64D872-D788-4DA9-B4AE-2874D52F851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4" name="Straight Connector 573">
                <a:extLst>
                  <a:ext uri="{FF2B5EF4-FFF2-40B4-BE49-F238E27FC236}">
                    <a16:creationId xmlns:a16="http://schemas.microsoft.com/office/drawing/2014/main" id="{D89F8248-B8BD-4622-BE3A-DEDCFEDE58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5" name="Straight Connector 574">
                <a:extLst>
                  <a:ext uri="{FF2B5EF4-FFF2-40B4-BE49-F238E27FC236}">
                    <a16:creationId xmlns:a16="http://schemas.microsoft.com/office/drawing/2014/main" id="{28ADBAB7-EC82-4518-85AE-65119D1A81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6" name="Straight Connector 575">
                <a:extLst>
                  <a:ext uri="{FF2B5EF4-FFF2-40B4-BE49-F238E27FC236}">
                    <a16:creationId xmlns:a16="http://schemas.microsoft.com/office/drawing/2014/main" id="{CE69525B-0F79-47DF-AF24-8527E1366D0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7" name="Straight Connector 576">
                <a:extLst>
                  <a:ext uri="{FF2B5EF4-FFF2-40B4-BE49-F238E27FC236}">
                    <a16:creationId xmlns:a16="http://schemas.microsoft.com/office/drawing/2014/main" id="{B4877CF2-206E-4EB6-97BF-C9DA57033EA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8" name="Straight Connector 577">
                <a:extLst>
                  <a:ext uri="{FF2B5EF4-FFF2-40B4-BE49-F238E27FC236}">
                    <a16:creationId xmlns:a16="http://schemas.microsoft.com/office/drawing/2014/main" id="{B577180A-D57A-4020-8F6F-F5DEE8CDC1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9" name="Straight Connector 578">
                <a:extLst>
                  <a:ext uri="{FF2B5EF4-FFF2-40B4-BE49-F238E27FC236}">
                    <a16:creationId xmlns:a16="http://schemas.microsoft.com/office/drawing/2014/main" id="{E60A6B6D-736D-4AF8-BD15-81CD7410EF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0" name="Straight Connector 579">
                <a:extLst>
                  <a:ext uri="{FF2B5EF4-FFF2-40B4-BE49-F238E27FC236}">
                    <a16:creationId xmlns:a16="http://schemas.microsoft.com/office/drawing/2014/main" id="{C1F97AB2-5AD8-4616-9F86-FE765143B86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1" name="Straight Connector 580">
                <a:extLst>
                  <a:ext uri="{FF2B5EF4-FFF2-40B4-BE49-F238E27FC236}">
                    <a16:creationId xmlns:a16="http://schemas.microsoft.com/office/drawing/2014/main" id="{ACA444D5-80DD-4760-B4EE-6C23CA4446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2" name="Straight Connector 581">
                <a:extLst>
                  <a:ext uri="{FF2B5EF4-FFF2-40B4-BE49-F238E27FC236}">
                    <a16:creationId xmlns:a16="http://schemas.microsoft.com/office/drawing/2014/main" id="{00515E3E-4E7F-4B1E-B9CF-E918852FD62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3" name="Straight Connector 582">
                <a:extLst>
                  <a:ext uri="{FF2B5EF4-FFF2-40B4-BE49-F238E27FC236}">
                    <a16:creationId xmlns:a16="http://schemas.microsoft.com/office/drawing/2014/main" id="{2038EA72-0798-4E79-B412-FA603E87F0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4" name="Straight Connector 583">
                <a:extLst>
                  <a:ext uri="{FF2B5EF4-FFF2-40B4-BE49-F238E27FC236}">
                    <a16:creationId xmlns:a16="http://schemas.microsoft.com/office/drawing/2014/main" id="{93E9084A-6F15-4DB1-AF7C-EE14898DF2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5" name="Straight Connector 584">
                <a:extLst>
                  <a:ext uri="{FF2B5EF4-FFF2-40B4-BE49-F238E27FC236}">
                    <a16:creationId xmlns:a16="http://schemas.microsoft.com/office/drawing/2014/main" id="{3D1A7182-8DB0-4A4A-A1EA-62B0955AF33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6" name="Straight Connector 585">
                <a:extLst>
                  <a:ext uri="{FF2B5EF4-FFF2-40B4-BE49-F238E27FC236}">
                    <a16:creationId xmlns:a16="http://schemas.microsoft.com/office/drawing/2014/main" id="{E4A6A125-7133-4A58-91C2-E091460D86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7" name="Straight Connector 586">
                <a:extLst>
                  <a:ext uri="{FF2B5EF4-FFF2-40B4-BE49-F238E27FC236}">
                    <a16:creationId xmlns:a16="http://schemas.microsoft.com/office/drawing/2014/main" id="{4BFF675B-560B-4AB6-9EF0-489C47D9FA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8" name="Straight Connector 587">
                <a:extLst>
                  <a:ext uri="{FF2B5EF4-FFF2-40B4-BE49-F238E27FC236}">
                    <a16:creationId xmlns:a16="http://schemas.microsoft.com/office/drawing/2014/main" id="{616905A4-890A-41C7-85F7-3C064C8D32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9" name="Straight Connector 588">
                <a:extLst>
                  <a:ext uri="{FF2B5EF4-FFF2-40B4-BE49-F238E27FC236}">
                    <a16:creationId xmlns:a16="http://schemas.microsoft.com/office/drawing/2014/main" id="{354AD671-7BE2-460C-ADD8-00E4595D78B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0" name="Straight Connector 589">
                <a:extLst>
                  <a:ext uri="{FF2B5EF4-FFF2-40B4-BE49-F238E27FC236}">
                    <a16:creationId xmlns:a16="http://schemas.microsoft.com/office/drawing/2014/main" id="{C9D949C4-C239-4981-B5FD-4022F48489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pic>
        <p:nvPicPr>
          <p:cNvPr id="8" name="Picture 7" descr="A windmill on top of a snow covered mountain&#10;&#10;Description automatically generated">
            <a:extLst>
              <a:ext uri="{FF2B5EF4-FFF2-40B4-BE49-F238E27FC236}">
                <a16:creationId xmlns:a16="http://schemas.microsoft.com/office/drawing/2014/main" id="{876AC7A7-6F48-AC4B-8769-4753952FFA3B}"/>
              </a:ext>
            </a:extLst>
          </p:cNvPr>
          <p:cNvPicPr>
            <a:picLocks noChangeAspect="1"/>
          </p:cNvPicPr>
          <p:nvPr/>
        </p:nvPicPr>
        <p:blipFill rotWithShape="1">
          <a:blip r:embed="rId4"/>
          <a:srcRect r="24997" b="-4"/>
          <a:stretch/>
        </p:blipFill>
        <p:spPr>
          <a:xfrm>
            <a:off x="5922142" y="2647430"/>
            <a:ext cx="3076324" cy="3063200"/>
          </a:xfrm>
          <a:custGeom>
            <a:avLst/>
            <a:gdLst/>
            <a:ahLst/>
            <a:cxnLst/>
            <a:rect l="l" t="t" r="r" b="b"/>
            <a:pathLst>
              <a:path w="2851962" h="2851962">
                <a:moveTo>
                  <a:pt x="1425981" y="0"/>
                </a:moveTo>
                <a:cubicBezTo>
                  <a:pt x="2213529" y="0"/>
                  <a:pt x="2851962" y="638433"/>
                  <a:pt x="2851962" y="1425981"/>
                </a:cubicBezTo>
                <a:cubicBezTo>
                  <a:pt x="2851962" y="2213529"/>
                  <a:pt x="2213529" y="2851962"/>
                  <a:pt x="1425981" y="2851962"/>
                </a:cubicBezTo>
                <a:cubicBezTo>
                  <a:pt x="638433" y="2851962"/>
                  <a:pt x="0" y="2213529"/>
                  <a:pt x="0" y="1425981"/>
                </a:cubicBezTo>
                <a:cubicBezTo>
                  <a:pt x="0" y="638433"/>
                  <a:pt x="638433" y="0"/>
                  <a:pt x="1425981" y="0"/>
                </a:cubicBezTo>
                <a:close/>
              </a:path>
            </a:pathLst>
          </a:custGeom>
        </p:spPr>
      </p:pic>
      <p:pic>
        <p:nvPicPr>
          <p:cNvPr id="12" name="Picture 11" descr="A close up of food&#10;&#10;Description automatically generated">
            <a:extLst>
              <a:ext uri="{FF2B5EF4-FFF2-40B4-BE49-F238E27FC236}">
                <a16:creationId xmlns:a16="http://schemas.microsoft.com/office/drawing/2014/main" id="{D28E61E7-C050-8C49-B39B-FACC33EB714D}"/>
              </a:ext>
            </a:extLst>
          </p:cNvPr>
          <p:cNvPicPr>
            <a:picLocks noChangeAspect="1"/>
          </p:cNvPicPr>
          <p:nvPr/>
        </p:nvPicPr>
        <p:blipFill rotWithShape="1">
          <a:blip r:embed="rId5"/>
          <a:srcRect r="-1" b="-1"/>
          <a:stretch/>
        </p:blipFill>
        <p:spPr>
          <a:xfrm>
            <a:off x="5636483" y="454309"/>
            <a:ext cx="2084413" cy="2084412"/>
          </a:xfrm>
          <a:custGeom>
            <a:avLst/>
            <a:gdLst/>
            <a:ahLst/>
            <a:cxnLst/>
            <a:rect l="l" t="t" r="r" b="b"/>
            <a:pathLst>
              <a:path w="2851962" h="2851962">
                <a:moveTo>
                  <a:pt x="1425981" y="0"/>
                </a:moveTo>
                <a:cubicBezTo>
                  <a:pt x="2213529" y="0"/>
                  <a:pt x="2851962" y="638433"/>
                  <a:pt x="2851962" y="1425981"/>
                </a:cubicBezTo>
                <a:cubicBezTo>
                  <a:pt x="2851962" y="2213529"/>
                  <a:pt x="2213529" y="2851962"/>
                  <a:pt x="1425981" y="2851962"/>
                </a:cubicBezTo>
                <a:cubicBezTo>
                  <a:pt x="638433" y="2851962"/>
                  <a:pt x="0" y="2213529"/>
                  <a:pt x="0" y="1425981"/>
                </a:cubicBezTo>
                <a:cubicBezTo>
                  <a:pt x="0" y="638433"/>
                  <a:pt x="638433" y="0"/>
                  <a:pt x="1425981" y="0"/>
                </a:cubicBezTo>
                <a:close/>
              </a:path>
            </a:pathLst>
          </a:custGeom>
        </p:spPr>
      </p:pic>
      <p:pic>
        <p:nvPicPr>
          <p:cNvPr id="10" name="Picture 9" descr="A house covered in snow&#10;&#10;Description automatically generated">
            <a:extLst>
              <a:ext uri="{FF2B5EF4-FFF2-40B4-BE49-F238E27FC236}">
                <a16:creationId xmlns:a16="http://schemas.microsoft.com/office/drawing/2014/main" id="{95D9FDB6-C4D4-1F4B-86E5-4706A4F440A3}"/>
              </a:ext>
            </a:extLst>
          </p:cNvPr>
          <p:cNvPicPr>
            <a:picLocks noChangeAspect="1"/>
          </p:cNvPicPr>
          <p:nvPr/>
        </p:nvPicPr>
        <p:blipFill rotWithShape="1">
          <a:blip r:embed="rId6"/>
          <a:srcRect l="18632" r="27098" b="-2"/>
          <a:stretch/>
        </p:blipFill>
        <p:spPr>
          <a:xfrm>
            <a:off x="8267683" y="2490"/>
            <a:ext cx="3920658" cy="3269097"/>
          </a:xfrm>
          <a:custGeom>
            <a:avLst/>
            <a:gdLst/>
            <a:ahLst/>
            <a:cxnLst/>
            <a:rect l="l" t="t" r="r" b="b"/>
            <a:pathLst>
              <a:path w="4638368" h="3867534">
                <a:moveTo>
                  <a:pt x="303228" y="0"/>
                </a:moveTo>
                <a:lnTo>
                  <a:pt x="4638368" y="0"/>
                </a:lnTo>
                <a:lnTo>
                  <a:pt x="4638368" y="2952747"/>
                </a:lnTo>
                <a:lnTo>
                  <a:pt x="4585825" y="3013864"/>
                </a:lnTo>
                <a:cubicBezTo>
                  <a:pt x="4103088" y="3538671"/>
                  <a:pt x="3410622" y="3867534"/>
                  <a:pt x="2641346" y="3867534"/>
                </a:cubicBezTo>
                <a:cubicBezTo>
                  <a:pt x="1182571" y="3867534"/>
                  <a:pt x="0" y="2684963"/>
                  <a:pt x="0" y="1226188"/>
                </a:cubicBezTo>
                <a:cubicBezTo>
                  <a:pt x="0" y="815907"/>
                  <a:pt x="93544" y="427475"/>
                  <a:pt x="260466" y="81056"/>
                </a:cubicBezTo>
                <a:close/>
              </a:path>
            </a:pathLst>
          </a:custGeom>
        </p:spPr>
      </p:pic>
      <p:pic>
        <p:nvPicPr>
          <p:cNvPr id="6" name="Picture 5" descr="A person riding a snow board in the air&#10;&#10;Description automatically generated">
            <a:extLst>
              <a:ext uri="{FF2B5EF4-FFF2-40B4-BE49-F238E27FC236}">
                <a16:creationId xmlns:a16="http://schemas.microsoft.com/office/drawing/2014/main" id="{43FA7AEF-87F1-034C-A181-50A7F7217589}"/>
              </a:ext>
            </a:extLst>
          </p:cNvPr>
          <p:cNvPicPr>
            <a:picLocks noChangeAspect="1"/>
          </p:cNvPicPr>
          <p:nvPr/>
        </p:nvPicPr>
        <p:blipFill rotWithShape="1">
          <a:blip r:embed="rId7"/>
          <a:srcRect l="8555" r="23072" b="1"/>
          <a:stretch/>
        </p:blipFill>
        <p:spPr>
          <a:xfrm>
            <a:off x="8888133" y="4144246"/>
            <a:ext cx="3302966" cy="2717299"/>
          </a:xfrm>
          <a:custGeom>
            <a:avLst/>
            <a:gdLst/>
            <a:ahLst/>
            <a:cxnLst/>
            <a:rect l="l" t="t" r="r" b="b"/>
            <a:pathLst>
              <a:path w="3039855" h="2500842">
                <a:moveTo>
                  <a:pt x="1663658" y="0"/>
                </a:moveTo>
                <a:cubicBezTo>
                  <a:pt x="2180490" y="0"/>
                  <a:pt x="2642278" y="235674"/>
                  <a:pt x="2947417" y="605417"/>
                </a:cubicBezTo>
                <a:lnTo>
                  <a:pt x="3039855" y="729032"/>
                </a:lnTo>
                <a:lnTo>
                  <a:pt x="3039855" y="2500842"/>
                </a:lnTo>
                <a:lnTo>
                  <a:pt x="226952" y="2500842"/>
                </a:lnTo>
                <a:lnTo>
                  <a:pt x="155401" y="2366679"/>
                </a:lnTo>
                <a:cubicBezTo>
                  <a:pt x="55691" y="2153127"/>
                  <a:pt x="0" y="1914896"/>
                  <a:pt x="0" y="1663658"/>
                </a:cubicBezTo>
                <a:cubicBezTo>
                  <a:pt x="0" y="744845"/>
                  <a:pt x="744845" y="0"/>
                  <a:pt x="1663658" y="0"/>
                </a:cubicBezTo>
                <a:close/>
              </a:path>
            </a:pathLst>
          </a:custGeom>
        </p:spPr>
      </p:pic>
      <p:graphicFrame>
        <p:nvGraphicFramePr>
          <p:cNvPr id="5" name="Content Placeholder 2">
            <a:extLst>
              <a:ext uri="{FF2B5EF4-FFF2-40B4-BE49-F238E27FC236}">
                <a16:creationId xmlns:a16="http://schemas.microsoft.com/office/drawing/2014/main" id="{DFF64030-A0CB-44CA-A7B0-0025E141B786}"/>
              </a:ext>
            </a:extLst>
          </p:cNvPr>
          <p:cNvGraphicFramePr>
            <a:graphicFrameLocks noGrp="1"/>
          </p:cNvGraphicFramePr>
          <p:nvPr>
            <p:ph idx="1"/>
            <p:extLst>
              <p:ext uri="{D42A27DB-BD31-4B8C-83A1-F6EECF244321}">
                <p14:modId xmlns:p14="http://schemas.microsoft.com/office/powerpoint/2010/main" val="3331759911"/>
              </p:ext>
            </p:extLst>
          </p:nvPr>
        </p:nvGraphicFramePr>
        <p:xfrm>
          <a:off x="685801" y="2142067"/>
          <a:ext cx="4681873" cy="364913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974992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CBECFFDC-94DB-4DA3-94FE-22FEDDA8FA3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useBgFill="1">
        <p:nvSpPr>
          <p:cNvPr id="21" name="Rectangle 20">
            <a:extLst>
              <a:ext uri="{FF2B5EF4-FFF2-40B4-BE49-F238E27FC236}">
                <a16:creationId xmlns:a16="http://schemas.microsoft.com/office/drawing/2014/main" id="{0DC895F7-4E59-40FB-87DD-ACE47F94C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62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group of people standing on top of a snow covered mountain&#10;&#10;Description automatically generated">
            <a:extLst>
              <a:ext uri="{FF2B5EF4-FFF2-40B4-BE49-F238E27FC236}">
                <a16:creationId xmlns:a16="http://schemas.microsoft.com/office/drawing/2014/main" id="{8D420CA0-083C-9F45-AC46-4D6CF0049CD5}"/>
              </a:ext>
            </a:extLst>
          </p:cNvPr>
          <p:cNvPicPr>
            <a:picLocks noChangeAspect="1"/>
          </p:cNvPicPr>
          <p:nvPr/>
        </p:nvPicPr>
        <p:blipFill rotWithShape="1">
          <a:blip r:embed="rId3">
            <a:alphaModFix amt="35000"/>
          </a:blip>
          <a:srcRect t="11486" b="13514"/>
          <a:stretch/>
        </p:blipFill>
        <p:spPr>
          <a:xfrm>
            <a:off x="20" y="10"/>
            <a:ext cx="12191980" cy="6857990"/>
          </a:xfrm>
          <a:prstGeom prst="rect">
            <a:avLst/>
          </a:prstGeom>
        </p:spPr>
      </p:pic>
      <p:pic>
        <p:nvPicPr>
          <p:cNvPr id="23" name="Picture 22">
            <a:extLst>
              <a:ext uri="{FF2B5EF4-FFF2-40B4-BE49-F238E27FC236}">
                <a16:creationId xmlns:a16="http://schemas.microsoft.com/office/drawing/2014/main" id="{1A4C720E-710D-44F8-A8D7-2BAA61E1814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51000"/>
            <a:extLst>
              <a:ext uri="{28A0092B-C50C-407E-A947-70E740481C1C}">
                <a14:useLocalDpi xmlns:a14="http://schemas.microsoft.com/office/drawing/2010/main" val="0"/>
              </a:ext>
            </a:extLst>
          </a:blip>
          <a:stretch>
            <a:fillRect/>
          </a:stretch>
        </p:blipFill>
        <p:spPr>
          <a:xfrm>
            <a:off x="1588" y="893"/>
            <a:ext cx="12188825" cy="6856214"/>
          </a:xfrm>
          <a:prstGeom prst="rect">
            <a:avLst/>
          </a:prstGeom>
        </p:spPr>
      </p:pic>
      <p:sp>
        <p:nvSpPr>
          <p:cNvPr id="2" name="Title 1">
            <a:extLst>
              <a:ext uri="{FF2B5EF4-FFF2-40B4-BE49-F238E27FC236}">
                <a16:creationId xmlns:a16="http://schemas.microsoft.com/office/drawing/2014/main" id="{A1C8428A-DE7A-6B42-94BF-833428AD3019}"/>
              </a:ext>
            </a:extLst>
          </p:cNvPr>
          <p:cNvSpPr>
            <a:spLocks noGrp="1"/>
          </p:cNvSpPr>
          <p:nvPr>
            <p:ph type="title"/>
          </p:nvPr>
        </p:nvSpPr>
        <p:spPr>
          <a:xfrm>
            <a:off x="3962399" y="1964267"/>
            <a:ext cx="7197726" cy="2421464"/>
          </a:xfrm>
        </p:spPr>
        <p:txBody>
          <a:bodyPr vert="horz" lIns="91440" tIns="45720" rIns="91440" bIns="45720" rtlCol="0" anchor="b">
            <a:normAutofit/>
          </a:bodyPr>
          <a:lstStyle/>
          <a:p>
            <a:pPr algn="r"/>
            <a:r>
              <a:rPr lang="en-US" sz="4800"/>
              <a:t>Any questions</a:t>
            </a:r>
          </a:p>
        </p:txBody>
      </p:sp>
    </p:spTree>
    <p:extLst>
      <p:ext uri="{BB962C8B-B14F-4D97-AF65-F5344CB8AC3E}">
        <p14:creationId xmlns:p14="http://schemas.microsoft.com/office/powerpoint/2010/main" val="4202653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6000"/>
                <a:hueMod val="100000"/>
                <a:satMod val="180000"/>
                <a:lumMod val="110000"/>
              </a:schemeClr>
            </a:gs>
            <a:gs pos="100000">
              <a:schemeClr val="bg2">
                <a:shade val="96000"/>
                <a:satMod val="160000"/>
                <a:lumMod val="100000"/>
              </a:schemeClr>
            </a:gs>
          </a:gsLst>
          <a:lin ang="474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00568-313A-544C-8C52-6F9EE6C8FE5D}"/>
              </a:ext>
            </a:extLst>
          </p:cNvPr>
          <p:cNvSpPr>
            <a:spLocks noGrp="1"/>
          </p:cNvSpPr>
          <p:nvPr>
            <p:ph type="title"/>
          </p:nvPr>
        </p:nvSpPr>
        <p:spPr>
          <a:xfrm>
            <a:off x="7837713" y="1083130"/>
            <a:ext cx="2979513" cy="4691742"/>
          </a:xfrm>
        </p:spPr>
        <p:txBody>
          <a:bodyPr>
            <a:normAutofit/>
          </a:bodyPr>
          <a:lstStyle/>
          <a:p>
            <a:r>
              <a:rPr lang="en-GB" dirty="0"/>
              <a:t>Reference </a:t>
            </a:r>
            <a:br>
              <a:rPr lang="en-GB" dirty="0"/>
            </a:br>
            <a:endParaRPr lang="en-US" dirty="0"/>
          </a:p>
        </p:txBody>
      </p:sp>
      <p:sp useBgFill="1">
        <p:nvSpPr>
          <p:cNvPr id="8" name="Freeform: Shape 7">
            <a:extLst>
              <a:ext uri="{FF2B5EF4-FFF2-40B4-BE49-F238E27FC236}">
                <a16:creationId xmlns:a16="http://schemas.microsoft.com/office/drawing/2014/main" id="{058E2874-C2DD-423B-8BAD-6F0EF6FB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7537703" cy="6858000"/>
          </a:xfrm>
          <a:custGeom>
            <a:avLst/>
            <a:gdLst>
              <a:gd name="connsiteX0" fmla="*/ 0 w 7537703"/>
              <a:gd name="connsiteY0" fmla="*/ 0 h 6858000"/>
              <a:gd name="connsiteX1" fmla="*/ 7537703 w 7537703"/>
              <a:gd name="connsiteY1" fmla="*/ 0 h 6858000"/>
              <a:gd name="connsiteX2" fmla="*/ 7537703 w 7537703"/>
              <a:gd name="connsiteY2" fmla="*/ 6858000 h 6858000"/>
              <a:gd name="connsiteX3" fmla="*/ 20957 w 7537703"/>
              <a:gd name="connsiteY3" fmla="*/ 6858000 h 6858000"/>
              <a:gd name="connsiteX4" fmla="*/ 46002 w 7537703"/>
              <a:gd name="connsiteY4" fmla="*/ 6702325 h 6858000"/>
              <a:gd name="connsiteX5" fmla="*/ 69870 w 7537703"/>
              <a:gd name="connsiteY5" fmla="*/ 6547334 h 6858000"/>
              <a:gd name="connsiteX6" fmla="*/ 93234 w 7537703"/>
              <a:gd name="connsiteY6" fmla="*/ 6391658 h 6858000"/>
              <a:gd name="connsiteX7" fmla="*/ 113237 w 7537703"/>
              <a:gd name="connsiteY7" fmla="*/ 6235295 h 6858000"/>
              <a:gd name="connsiteX8" fmla="*/ 133409 w 7537703"/>
              <a:gd name="connsiteY8" fmla="*/ 6079619 h 6858000"/>
              <a:gd name="connsiteX9" fmla="*/ 152234 w 7537703"/>
              <a:gd name="connsiteY9" fmla="*/ 5923256 h 6858000"/>
              <a:gd name="connsiteX10" fmla="*/ 168370 w 7537703"/>
              <a:gd name="connsiteY10" fmla="*/ 5768951 h 6858000"/>
              <a:gd name="connsiteX11" fmla="*/ 183667 w 7537703"/>
              <a:gd name="connsiteY11" fmla="*/ 5612589 h 6858000"/>
              <a:gd name="connsiteX12" fmla="*/ 197619 w 7537703"/>
              <a:gd name="connsiteY12" fmla="*/ 5456912 h 6858000"/>
              <a:gd name="connsiteX13" fmla="*/ 209720 w 7537703"/>
              <a:gd name="connsiteY13" fmla="*/ 5303979 h 6858000"/>
              <a:gd name="connsiteX14" fmla="*/ 221823 w 7537703"/>
              <a:gd name="connsiteY14" fmla="*/ 5148988 h 6858000"/>
              <a:gd name="connsiteX15" fmla="*/ 231908 w 7537703"/>
              <a:gd name="connsiteY15" fmla="*/ 4996055 h 6858000"/>
              <a:gd name="connsiteX16" fmla="*/ 239808 w 7537703"/>
              <a:gd name="connsiteY16" fmla="*/ 4843121 h 6858000"/>
              <a:gd name="connsiteX17" fmla="*/ 248045 w 7537703"/>
              <a:gd name="connsiteY17" fmla="*/ 4690874 h 6858000"/>
              <a:gd name="connsiteX18" fmla="*/ 254936 w 7537703"/>
              <a:gd name="connsiteY18" fmla="*/ 4539998 h 6858000"/>
              <a:gd name="connsiteX19" fmla="*/ 259811 w 7537703"/>
              <a:gd name="connsiteY19" fmla="*/ 4390493 h 6858000"/>
              <a:gd name="connsiteX20" fmla="*/ 264014 w 7537703"/>
              <a:gd name="connsiteY20" fmla="*/ 4240989 h 6858000"/>
              <a:gd name="connsiteX21" fmla="*/ 268047 w 7537703"/>
              <a:gd name="connsiteY21" fmla="*/ 4092856 h 6858000"/>
              <a:gd name="connsiteX22" fmla="*/ 269897 w 7537703"/>
              <a:gd name="connsiteY22" fmla="*/ 3946781 h 6858000"/>
              <a:gd name="connsiteX23" fmla="*/ 271913 w 7537703"/>
              <a:gd name="connsiteY23" fmla="*/ 3800705 h 6858000"/>
              <a:gd name="connsiteX24" fmla="*/ 272922 w 7537703"/>
              <a:gd name="connsiteY24" fmla="*/ 3656687 h 6858000"/>
              <a:gd name="connsiteX25" fmla="*/ 271913 w 7537703"/>
              <a:gd name="connsiteY25" fmla="*/ 3514041 h 6858000"/>
              <a:gd name="connsiteX26" fmla="*/ 271913 w 7537703"/>
              <a:gd name="connsiteY26" fmla="*/ 3372766 h 6858000"/>
              <a:gd name="connsiteX27" fmla="*/ 269897 w 7537703"/>
              <a:gd name="connsiteY27" fmla="*/ 3232863 h 6858000"/>
              <a:gd name="connsiteX28" fmla="*/ 266871 w 7537703"/>
              <a:gd name="connsiteY28" fmla="*/ 3095703 h 6858000"/>
              <a:gd name="connsiteX29" fmla="*/ 264014 w 7537703"/>
              <a:gd name="connsiteY29" fmla="*/ 2959915 h 6858000"/>
              <a:gd name="connsiteX30" fmla="*/ 260820 w 7537703"/>
              <a:gd name="connsiteY30" fmla="*/ 2826869 h 6858000"/>
              <a:gd name="connsiteX31" fmla="*/ 255946 w 7537703"/>
              <a:gd name="connsiteY31" fmla="*/ 2694510 h 6858000"/>
              <a:gd name="connsiteX32" fmla="*/ 250734 w 7537703"/>
              <a:gd name="connsiteY32" fmla="*/ 2564209 h 6858000"/>
              <a:gd name="connsiteX33" fmla="*/ 246028 w 7537703"/>
              <a:gd name="connsiteY33" fmla="*/ 2436650 h 6858000"/>
              <a:gd name="connsiteX34" fmla="*/ 232749 w 7537703"/>
              <a:gd name="connsiteY34" fmla="*/ 2187704 h 6858000"/>
              <a:gd name="connsiteX35" fmla="*/ 218630 w 7537703"/>
              <a:gd name="connsiteY35" fmla="*/ 1949046 h 6858000"/>
              <a:gd name="connsiteX36" fmla="*/ 203837 w 7537703"/>
              <a:gd name="connsiteY36" fmla="*/ 1719989 h 6858000"/>
              <a:gd name="connsiteX37" fmla="*/ 187532 w 7537703"/>
              <a:gd name="connsiteY37" fmla="*/ 1503276 h 6858000"/>
              <a:gd name="connsiteX38" fmla="*/ 170555 w 7537703"/>
              <a:gd name="connsiteY38" fmla="*/ 1296164 h 6858000"/>
              <a:gd name="connsiteX39" fmla="*/ 152234 w 7537703"/>
              <a:gd name="connsiteY39" fmla="*/ 1104140 h 6858000"/>
              <a:gd name="connsiteX40" fmla="*/ 134248 w 7537703"/>
              <a:gd name="connsiteY40" fmla="*/ 923775 h 6858000"/>
              <a:gd name="connsiteX41" fmla="*/ 116263 w 7537703"/>
              <a:gd name="connsiteY41" fmla="*/ 757811 h 6858000"/>
              <a:gd name="connsiteX42" fmla="*/ 99286 w 7537703"/>
              <a:gd name="connsiteY42" fmla="*/ 605564 h 6858000"/>
              <a:gd name="connsiteX43" fmla="*/ 83149 w 7537703"/>
              <a:gd name="connsiteY43" fmla="*/ 470461 h 6858000"/>
              <a:gd name="connsiteX44" fmla="*/ 67853 w 7537703"/>
              <a:gd name="connsiteY44" fmla="*/ 348389 h 6858000"/>
              <a:gd name="connsiteX45" fmla="*/ 55078 w 7537703"/>
              <a:gd name="connsiteY45" fmla="*/ 245519 h 6858000"/>
              <a:gd name="connsiteX46" fmla="*/ 42976 w 7537703"/>
              <a:gd name="connsiteY46" fmla="*/ 159108 h 6858000"/>
              <a:gd name="connsiteX47" fmla="*/ 25662 w 7537703"/>
              <a:gd name="connsiteY47" fmla="*/ 40464 h 6858000"/>
              <a:gd name="connsiteX48" fmla="*/ 19779 w 7537703"/>
              <a:gd name="connsiteY48" fmla="*/ 2 h 6858000"/>
              <a:gd name="connsiteX49" fmla="*/ 26532 w 7537703"/>
              <a:gd name="connsiteY49" fmla="*/ 2 h 6858000"/>
              <a:gd name="connsiteX50" fmla="*/ 26532 w 7537703"/>
              <a:gd name="connsiteY50" fmla="*/ 1 h 6858000"/>
              <a:gd name="connsiteX51" fmla="*/ 0 w 7537703"/>
              <a:gd name="connsiteY51"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537703" h="6858000">
                <a:moveTo>
                  <a:pt x="0" y="0"/>
                </a:moveTo>
                <a:lnTo>
                  <a:pt x="7537703" y="0"/>
                </a:lnTo>
                <a:lnTo>
                  <a:pt x="7537703" y="6858000"/>
                </a:lnTo>
                <a:lnTo>
                  <a:pt x="20957" y="6858000"/>
                </a:lnTo>
                <a:lnTo>
                  <a:pt x="46002" y="6702325"/>
                </a:lnTo>
                <a:lnTo>
                  <a:pt x="69870" y="6547334"/>
                </a:lnTo>
                <a:lnTo>
                  <a:pt x="93234" y="6391658"/>
                </a:lnTo>
                <a:lnTo>
                  <a:pt x="113237" y="6235295"/>
                </a:lnTo>
                <a:lnTo>
                  <a:pt x="133409" y="6079619"/>
                </a:lnTo>
                <a:lnTo>
                  <a:pt x="152234" y="5923256"/>
                </a:lnTo>
                <a:lnTo>
                  <a:pt x="168370" y="5768951"/>
                </a:lnTo>
                <a:lnTo>
                  <a:pt x="183667" y="5612589"/>
                </a:lnTo>
                <a:lnTo>
                  <a:pt x="197619" y="5456912"/>
                </a:lnTo>
                <a:lnTo>
                  <a:pt x="209720" y="5303979"/>
                </a:lnTo>
                <a:lnTo>
                  <a:pt x="221823" y="5148988"/>
                </a:lnTo>
                <a:lnTo>
                  <a:pt x="231908" y="4996055"/>
                </a:lnTo>
                <a:lnTo>
                  <a:pt x="239808" y="4843121"/>
                </a:lnTo>
                <a:lnTo>
                  <a:pt x="248045" y="4690874"/>
                </a:lnTo>
                <a:lnTo>
                  <a:pt x="254936" y="4539998"/>
                </a:lnTo>
                <a:lnTo>
                  <a:pt x="259811" y="4390493"/>
                </a:lnTo>
                <a:lnTo>
                  <a:pt x="264014" y="4240989"/>
                </a:lnTo>
                <a:lnTo>
                  <a:pt x="268047" y="4092856"/>
                </a:lnTo>
                <a:lnTo>
                  <a:pt x="269897" y="3946781"/>
                </a:lnTo>
                <a:lnTo>
                  <a:pt x="271913" y="3800705"/>
                </a:lnTo>
                <a:lnTo>
                  <a:pt x="272922" y="3656687"/>
                </a:lnTo>
                <a:lnTo>
                  <a:pt x="271913" y="3514041"/>
                </a:lnTo>
                <a:lnTo>
                  <a:pt x="271913" y="3372766"/>
                </a:lnTo>
                <a:lnTo>
                  <a:pt x="269897" y="3232863"/>
                </a:lnTo>
                <a:lnTo>
                  <a:pt x="266871" y="3095703"/>
                </a:lnTo>
                <a:lnTo>
                  <a:pt x="264014" y="2959915"/>
                </a:lnTo>
                <a:lnTo>
                  <a:pt x="260820" y="2826869"/>
                </a:lnTo>
                <a:lnTo>
                  <a:pt x="255946" y="2694510"/>
                </a:lnTo>
                <a:lnTo>
                  <a:pt x="250734" y="2564209"/>
                </a:lnTo>
                <a:lnTo>
                  <a:pt x="246028" y="2436650"/>
                </a:lnTo>
                <a:lnTo>
                  <a:pt x="232749" y="2187704"/>
                </a:lnTo>
                <a:lnTo>
                  <a:pt x="218630" y="1949046"/>
                </a:lnTo>
                <a:lnTo>
                  <a:pt x="203837" y="1719989"/>
                </a:lnTo>
                <a:lnTo>
                  <a:pt x="187532" y="1503276"/>
                </a:lnTo>
                <a:lnTo>
                  <a:pt x="170555" y="1296164"/>
                </a:lnTo>
                <a:lnTo>
                  <a:pt x="152234" y="1104140"/>
                </a:lnTo>
                <a:lnTo>
                  <a:pt x="134248" y="923775"/>
                </a:lnTo>
                <a:lnTo>
                  <a:pt x="116263" y="757811"/>
                </a:lnTo>
                <a:lnTo>
                  <a:pt x="99286" y="605564"/>
                </a:lnTo>
                <a:lnTo>
                  <a:pt x="83149" y="470461"/>
                </a:lnTo>
                <a:lnTo>
                  <a:pt x="67853" y="348389"/>
                </a:lnTo>
                <a:lnTo>
                  <a:pt x="55078" y="245519"/>
                </a:lnTo>
                <a:lnTo>
                  <a:pt x="42976" y="159108"/>
                </a:lnTo>
                <a:lnTo>
                  <a:pt x="25662" y="40464"/>
                </a:lnTo>
                <a:lnTo>
                  <a:pt x="19779" y="2"/>
                </a:lnTo>
                <a:lnTo>
                  <a:pt x="26532" y="2"/>
                </a:lnTo>
                <a:lnTo>
                  <a:pt x="26532" y="1"/>
                </a:lnTo>
                <a:lnTo>
                  <a:pt x="0" y="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99E985-D136-3F4A-978E-3EDE59CB8A29}"/>
              </a:ext>
            </a:extLst>
          </p:cNvPr>
          <p:cNvSpPr>
            <a:spLocks noGrp="1"/>
          </p:cNvSpPr>
          <p:nvPr>
            <p:ph idx="1"/>
          </p:nvPr>
        </p:nvSpPr>
        <p:spPr>
          <a:xfrm>
            <a:off x="685801" y="1083129"/>
            <a:ext cx="6851902" cy="5342385"/>
          </a:xfrm>
        </p:spPr>
        <p:txBody>
          <a:bodyPr>
            <a:normAutofit/>
          </a:bodyPr>
          <a:lstStyle/>
          <a:p>
            <a:pPr marL="0" indent="0">
              <a:lnSpc>
                <a:spcPct val="90000"/>
              </a:lnSpc>
              <a:buNone/>
            </a:pPr>
            <a:r>
              <a:rPr lang="en-GB" sz="700" dirty="0"/>
              <a:t> </a:t>
            </a:r>
          </a:p>
          <a:p>
            <a:pPr>
              <a:lnSpc>
                <a:spcPct val="90000"/>
              </a:lnSpc>
            </a:pPr>
            <a:r>
              <a:rPr lang="en-GB" sz="700" dirty="0"/>
              <a:t>Anon. (8/11/2020). </a:t>
            </a:r>
            <a:r>
              <a:rPr lang="en-GB" sz="700" i="1" dirty="0"/>
              <a:t>Tourism in France.</a:t>
            </a:r>
            <a:r>
              <a:rPr lang="en-GB" sz="700" dirty="0"/>
              <a:t> Available: https://</a:t>
            </a:r>
            <a:r>
              <a:rPr lang="en-GB" sz="700" dirty="0" err="1"/>
              <a:t>www.climatechangepost.com</a:t>
            </a:r>
            <a:r>
              <a:rPr lang="en-GB" sz="700" dirty="0"/>
              <a:t>/</a:t>
            </a:r>
            <a:r>
              <a:rPr lang="en-GB" sz="700" dirty="0" err="1"/>
              <a:t>france</a:t>
            </a:r>
            <a:r>
              <a:rPr lang="en-GB" sz="700" dirty="0"/>
              <a:t>/tourism/. Last accessed 8/11/2020.</a:t>
            </a:r>
          </a:p>
          <a:p>
            <a:pPr marL="0" indent="0">
              <a:lnSpc>
                <a:spcPct val="90000"/>
              </a:lnSpc>
              <a:buNone/>
            </a:pPr>
            <a:r>
              <a:rPr lang="en-GB" sz="700" dirty="0"/>
              <a:t> </a:t>
            </a:r>
          </a:p>
          <a:p>
            <a:pPr>
              <a:lnSpc>
                <a:spcPct val="90000"/>
              </a:lnSpc>
            </a:pPr>
            <a:r>
              <a:rPr lang="en-GB" sz="700" dirty="0"/>
              <a:t>Anon. (2020). </a:t>
            </a:r>
            <a:r>
              <a:rPr lang="en-GB" sz="700" i="1" dirty="0"/>
              <a:t>Over Tourism.</a:t>
            </a:r>
            <a:r>
              <a:rPr lang="en-GB" sz="700" dirty="0"/>
              <a:t> Available: https://</a:t>
            </a:r>
            <a:r>
              <a:rPr lang="en-GB" sz="700" dirty="0" err="1"/>
              <a:t>wwf.panda.org</a:t>
            </a:r>
            <a:r>
              <a:rPr lang="en-GB" sz="700" dirty="0"/>
              <a:t>/</a:t>
            </a:r>
            <a:r>
              <a:rPr lang="en-GB" sz="700" dirty="0" err="1"/>
              <a:t>knowledge_hub</a:t>
            </a:r>
            <a:r>
              <a:rPr lang="en-GB" sz="700" dirty="0"/>
              <a:t>/</a:t>
            </a:r>
            <a:r>
              <a:rPr lang="en-GB" sz="700" dirty="0" err="1"/>
              <a:t>where_we_work</a:t>
            </a:r>
            <a:r>
              <a:rPr lang="en-GB" sz="700" dirty="0"/>
              <a:t>/alps/problems/tourism/. Last accessed 8/11/2020.</a:t>
            </a:r>
          </a:p>
          <a:p>
            <a:pPr marL="0" indent="0">
              <a:lnSpc>
                <a:spcPct val="90000"/>
              </a:lnSpc>
              <a:buNone/>
            </a:pPr>
            <a:endParaRPr lang="en-GB" sz="700" dirty="0"/>
          </a:p>
          <a:p>
            <a:pPr>
              <a:lnSpc>
                <a:spcPct val="90000"/>
              </a:lnSpc>
            </a:pPr>
            <a:r>
              <a:rPr lang="en-GB" sz="700" dirty="0"/>
              <a:t>Anon. (2020). </a:t>
            </a:r>
            <a:r>
              <a:rPr lang="en-GB" sz="700" i="1" dirty="0" err="1"/>
              <a:t>unkonwn</a:t>
            </a:r>
            <a:r>
              <a:rPr lang="en-GB" sz="700" i="1" dirty="0"/>
              <a:t>.</a:t>
            </a:r>
            <a:r>
              <a:rPr lang="en-GB" sz="700" dirty="0"/>
              <a:t> Available: https://</a:t>
            </a:r>
            <a:r>
              <a:rPr lang="en-GB" sz="700" dirty="0" err="1"/>
              <a:t>www.gstcouncil.org</a:t>
            </a:r>
            <a:r>
              <a:rPr lang="en-GB" sz="700" dirty="0"/>
              <a:t>/. Last accessed 12/11/2020.</a:t>
            </a:r>
          </a:p>
          <a:p>
            <a:pPr marL="0" indent="0">
              <a:lnSpc>
                <a:spcPct val="90000"/>
              </a:lnSpc>
              <a:buNone/>
            </a:pPr>
            <a:r>
              <a:rPr lang="en-GB" sz="700" dirty="0"/>
              <a:t> </a:t>
            </a:r>
          </a:p>
          <a:p>
            <a:pPr>
              <a:lnSpc>
                <a:spcPct val="90000"/>
              </a:lnSpc>
            </a:pPr>
            <a:r>
              <a:rPr lang="en-GB" sz="700" dirty="0"/>
              <a:t>anon. (2020). </a:t>
            </a:r>
            <a:r>
              <a:rPr lang="en-GB" sz="700" i="1" dirty="0"/>
              <a:t>eco friendly ski resorts.</a:t>
            </a:r>
            <a:r>
              <a:rPr lang="en-GB" sz="700" dirty="0"/>
              <a:t> Available: https://</a:t>
            </a:r>
            <a:r>
              <a:rPr lang="en-GB" sz="700" dirty="0" err="1"/>
              <a:t>www.sno.co.uk</a:t>
            </a:r>
            <a:r>
              <a:rPr lang="en-GB" sz="700" dirty="0"/>
              <a:t>/ski-resort/green-eco-ski-resorts/. Last accessed 14/11/2020.</a:t>
            </a:r>
          </a:p>
          <a:p>
            <a:pPr marL="0" indent="0">
              <a:lnSpc>
                <a:spcPct val="90000"/>
              </a:lnSpc>
              <a:buNone/>
            </a:pPr>
            <a:r>
              <a:rPr lang="en-GB" sz="700" dirty="0"/>
              <a:t> </a:t>
            </a:r>
          </a:p>
          <a:p>
            <a:pPr>
              <a:lnSpc>
                <a:spcPct val="90000"/>
              </a:lnSpc>
            </a:pPr>
            <a:r>
              <a:rPr lang="en-GB" sz="700" dirty="0"/>
              <a:t>GSTC Council. (16/12/2016). Performance Indicators for Tour Operators. GSTC Industry Criteria. 3 (2), 3.</a:t>
            </a:r>
          </a:p>
          <a:p>
            <a:pPr marL="0" indent="0">
              <a:lnSpc>
                <a:spcPct val="90000"/>
              </a:lnSpc>
              <a:buNone/>
            </a:pPr>
            <a:r>
              <a:rPr lang="en-GB" sz="700" dirty="0"/>
              <a:t> </a:t>
            </a:r>
          </a:p>
          <a:p>
            <a:pPr>
              <a:lnSpc>
                <a:spcPct val="90000"/>
              </a:lnSpc>
            </a:pPr>
            <a:r>
              <a:rPr lang="en-GB" sz="700" dirty="0"/>
              <a:t>Holly </a:t>
            </a:r>
            <a:r>
              <a:rPr lang="en-GB" sz="700" dirty="0" err="1"/>
              <a:t>Shaftel</a:t>
            </a:r>
            <a:r>
              <a:rPr lang="en-GB" sz="700" dirty="0"/>
              <a:t>. (4/11/2020). </a:t>
            </a:r>
            <a:r>
              <a:rPr lang="en-GB" sz="700" i="1" dirty="0"/>
              <a:t>Weather vs. Climate.</a:t>
            </a:r>
            <a:r>
              <a:rPr lang="en-GB" sz="700" dirty="0"/>
              <a:t> Available: https://</a:t>
            </a:r>
            <a:r>
              <a:rPr lang="en-GB" sz="700" dirty="0" err="1"/>
              <a:t>climate.nasa.gov</a:t>
            </a:r>
            <a:r>
              <a:rPr lang="en-GB" sz="700" dirty="0"/>
              <a:t>/resources/global-warming-vs-climate-change/. Last accessed 8/11/2020.</a:t>
            </a:r>
          </a:p>
          <a:p>
            <a:pPr marL="0" indent="0">
              <a:lnSpc>
                <a:spcPct val="90000"/>
              </a:lnSpc>
              <a:buNone/>
            </a:pPr>
            <a:r>
              <a:rPr lang="en-GB" sz="700" dirty="0"/>
              <a:t> </a:t>
            </a:r>
          </a:p>
          <a:p>
            <a:pPr>
              <a:lnSpc>
                <a:spcPct val="90000"/>
              </a:lnSpc>
            </a:pPr>
            <a:r>
              <a:rPr lang="en-GB" sz="700" dirty="0"/>
              <a:t>Peter Weir. (2002). The </a:t>
            </a:r>
            <a:r>
              <a:rPr lang="en-GB" sz="700" dirty="0" err="1"/>
              <a:t>Montroc</a:t>
            </a:r>
            <a:r>
              <a:rPr lang="en-GB" sz="700" dirty="0"/>
              <a:t> Article. Available: </a:t>
            </a:r>
            <a:r>
              <a:rPr lang="en-GB" sz="700" u="sng" dirty="0">
                <a:hlinkClick r:id="rId3"/>
              </a:rPr>
              <a:t>http://pistehors.com/backcountry/wiki/Articles/Montroc-Avalanche. Last accessed 14/11/2020</a:t>
            </a:r>
            <a:r>
              <a:rPr lang="en-GB" sz="700" dirty="0"/>
              <a:t>.</a:t>
            </a:r>
          </a:p>
          <a:p>
            <a:pPr marL="0" indent="0">
              <a:lnSpc>
                <a:spcPct val="90000"/>
              </a:lnSpc>
              <a:buNone/>
            </a:pPr>
            <a:r>
              <a:rPr lang="en-GB" sz="700" dirty="0"/>
              <a:t> </a:t>
            </a:r>
          </a:p>
          <a:p>
            <a:pPr>
              <a:lnSpc>
                <a:spcPct val="90000"/>
              </a:lnSpc>
            </a:pPr>
            <a:r>
              <a:rPr lang="en-GB" sz="700" dirty="0" err="1"/>
              <a:t>Suemedha</a:t>
            </a:r>
            <a:r>
              <a:rPr lang="en-GB" sz="700" dirty="0"/>
              <a:t> </a:t>
            </a:r>
            <a:r>
              <a:rPr lang="en-GB" sz="700" dirty="0" err="1"/>
              <a:t>Sood</a:t>
            </a:r>
            <a:r>
              <a:rPr lang="en-GB" sz="700" dirty="0"/>
              <a:t>. (2010). </a:t>
            </a:r>
            <a:r>
              <a:rPr lang="en-GB" sz="700" i="1" dirty="0"/>
              <a:t>where did skiing come from?.</a:t>
            </a:r>
            <a:r>
              <a:rPr lang="en-GB" sz="700" dirty="0"/>
              <a:t> Available: </a:t>
            </a:r>
            <a:r>
              <a:rPr lang="en-GB" sz="700" u="sng" dirty="0">
                <a:hlinkClick r:id="rId4"/>
              </a:rPr>
              <a:t>http://www.bbc.com/travel/story/20101221-travelwise-where-did-skiing-come-from. Last accessed 8/11/2020</a:t>
            </a:r>
            <a:r>
              <a:rPr lang="en-GB" sz="700" dirty="0"/>
              <a:t>.</a:t>
            </a:r>
          </a:p>
          <a:p>
            <a:pPr marL="0" indent="0">
              <a:lnSpc>
                <a:spcPct val="90000"/>
              </a:lnSpc>
              <a:buNone/>
            </a:pPr>
            <a:r>
              <a:rPr lang="en-GB" sz="700" dirty="0"/>
              <a:t> </a:t>
            </a:r>
          </a:p>
          <a:p>
            <a:pPr>
              <a:lnSpc>
                <a:spcPct val="90000"/>
              </a:lnSpc>
            </a:pPr>
            <a:r>
              <a:rPr lang="en-GB" sz="700" dirty="0"/>
              <a:t>Sustainable travel. (2020). </a:t>
            </a:r>
            <a:r>
              <a:rPr lang="en-GB" sz="700" i="1" dirty="0"/>
              <a:t>Carbon offset.</a:t>
            </a:r>
            <a:r>
              <a:rPr lang="en-GB" sz="700" dirty="0"/>
              <a:t> Available: https://</a:t>
            </a:r>
            <a:r>
              <a:rPr lang="en-GB" sz="700" dirty="0" err="1"/>
              <a:t>sustainabletravel.org</a:t>
            </a:r>
            <a:r>
              <a:rPr lang="en-GB" sz="700" dirty="0"/>
              <a:t>/our-work/carbon-offsets/. Last accessed 15/11/2020.</a:t>
            </a:r>
          </a:p>
          <a:p>
            <a:pPr>
              <a:lnSpc>
                <a:spcPct val="90000"/>
              </a:lnSpc>
            </a:pPr>
            <a:endParaRPr lang="en-US" sz="700" dirty="0"/>
          </a:p>
        </p:txBody>
      </p:sp>
    </p:spTree>
    <p:extLst>
      <p:ext uri="{BB962C8B-B14F-4D97-AF65-F5344CB8AC3E}">
        <p14:creationId xmlns:p14="http://schemas.microsoft.com/office/powerpoint/2010/main" val="18704034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2172</Words>
  <Application>Microsoft Macintosh PowerPoint</Application>
  <PresentationFormat>Widescreen</PresentationFormat>
  <Paragraphs>99</Paragraphs>
  <Slides>13</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Celestial</vt:lpstr>
      <vt:lpstr>The impact of environmental change</vt:lpstr>
      <vt:lpstr>Who am I?</vt:lpstr>
      <vt:lpstr>PowerPoint Presentation</vt:lpstr>
      <vt:lpstr>Over-tourism </vt:lpstr>
      <vt:lpstr>What is the difference between Global Warming and Climate Change? </vt:lpstr>
      <vt:lpstr>What is the difference between Global Warming and Climate Change? </vt:lpstr>
      <vt:lpstr>Effects of Climate Change on the Alps </vt:lpstr>
      <vt:lpstr>Solutions and Suggestions </vt:lpstr>
      <vt:lpstr>A blue print for sustainable tourism in Espace Killy </vt:lpstr>
      <vt:lpstr>Travel into and within the resort </vt:lpstr>
      <vt:lpstr>Within the resort </vt:lpstr>
      <vt:lpstr>Any questions</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impact of environmental change</dc:title>
  <dc:creator>Richard Beecher</dc:creator>
  <cp:lastModifiedBy>Richard Beecher</cp:lastModifiedBy>
  <cp:revision>1</cp:revision>
  <dcterms:created xsi:type="dcterms:W3CDTF">2020-11-15T17:52:48Z</dcterms:created>
  <dcterms:modified xsi:type="dcterms:W3CDTF">2020-11-15T18:01:32Z</dcterms:modified>
</cp:coreProperties>
</file>