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66" r:id="rId3"/>
    <p:sldId id="257" r:id="rId4"/>
    <p:sldId id="258" r:id="rId5"/>
    <p:sldId id="265" r:id="rId6"/>
    <p:sldId id="268" r:id="rId7"/>
    <p:sldId id="269" r:id="rId8"/>
    <p:sldId id="267" r:id="rId9"/>
    <p:sldId id="259" r:id="rId10"/>
    <p:sldId id="262" r:id="rId11"/>
    <p:sldId id="263"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FFD4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77EACD-023D-1248-8479-4BCFD0837B1D}" v="144" dt="2025-12-10T17:31:43.4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54"/>
    <p:restoredTop sz="94616"/>
  </p:normalViewPr>
  <p:slideViewPr>
    <p:cSldViewPr snapToGrid="0">
      <p:cViewPr varScale="1">
        <p:scale>
          <a:sx n="98" d="100"/>
          <a:sy n="98" d="100"/>
        </p:scale>
        <p:origin x="224" y="7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sey-Mae Smith (2500517)" userId="369d1f66-ff63-425e-a97d-6a528606ffcc" providerId="ADAL" clId="{0D17A2F8-9BA4-5033-9BD0-52FE9267CC97}"/>
    <pc:docChg chg="undo custSel addSld delSld modSld sldOrd">
      <pc:chgData name="Casey-Mae Smith (2500517)" userId="369d1f66-ff63-425e-a97d-6a528606ffcc" providerId="ADAL" clId="{0D17A2F8-9BA4-5033-9BD0-52FE9267CC97}" dt="2025-12-10T17:31:51.831" v="1250" actId="1076"/>
      <pc:docMkLst>
        <pc:docMk/>
      </pc:docMkLst>
      <pc:sldChg chg="addSp delSp modSp mod modTransition setBg">
        <pc:chgData name="Casey-Mae Smith (2500517)" userId="369d1f66-ff63-425e-a97d-6a528606ffcc" providerId="ADAL" clId="{0D17A2F8-9BA4-5033-9BD0-52FE9267CC97}" dt="2025-12-10T17:30:16.497" v="1234"/>
        <pc:sldMkLst>
          <pc:docMk/>
          <pc:sldMk cId="3857710897" sldId="256"/>
        </pc:sldMkLst>
        <pc:spChg chg="mod">
          <ac:chgData name="Casey-Mae Smith (2500517)" userId="369d1f66-ff63-425e-a97d-6a528606ffcc" providerId="ADAL" clId="{0D17A2F8-9BA4-5033-9BD0-52FE9267CC97}" dt="2025-12-08T22:34:56.317" v="216" actId="20577"/>
          <ac:spMkLst>
            <pc:docMk/>
            <pc:sldMk cId="3857710897" sldId="256"/>
            <ac:spMk id="2" creationId="{7E6A2065-433E-32E8-BAD2-9122618D72CC}"/>
          </ac:spMkLst>
        </pc:spChg>
        <pc:spChg chg="mod">
          <ac:chgData name="Casey-Mae Smith (2500517)" userId="369d1f66-ff63-425e-a97d-6a528606ffcc" providerId="ADAL" clId="{0D17A2F8-9BA4-5033-9BD0-52FE9267CC97}" dt="2025-12-08T22:29:56.349" v="177"/>
          <ac:spMkLst>
            <pc:docMk/>
            <pc:sldMk cId="3857710897" sldId="256"/>
            <ac:spMk id="3" creationId="{61A8B61C-ECF9-DBA4-173A-4BB56D90C710}"/>
          </ac:spMkLst>
        </pc:spChg>
      </pc:sldChg>
      <pc:sldChg chg="modSp mod modTransition">
        <pc:chgData name="Casey-Mae Smith (2500517)" userId="369d1f66-ff63-425e-a97d-6a528606ffcc" providerId="ADAL" clId="{0D17A2F8-9BA4-5033-9BD0-52FE9267CC97}" dt="2025-12-10T17:29:53.847" v="1224"/>
        <pc:sldMkLst>
          <pc:docMk/>
          <pc:sldMk cId="3881559829" sldId="257"/>
        </pc:sldMkLst>
        <pc:spChg chg="mod">
          <ac:chgData name="Casey-Mae Smith (2500517)" userId="369d1f66-ff63-425e-a97d-6a528606ffcc" providerId="ADAL" clId="{0D17A2F8-9BA4-5033-9BD0-52FE9267CC97}" dt="2025-12-09T16:58:43.537" v="944" actId="692"/>
          <ac:spMkLst>
            <pc:docMk/>
            <pc:sldMk cId="3881559829" sldId="257"/>
            <ac:spMk id="2" creationId="{BC5DCFC9-AAB7-4550-229F-5EB06F71F837}"/>
          </ac:spMkLst>
        </pc:spChg>
        <pc:spChg chg="mod">
          <ac:chgData name="Casey-Mae Smith (2500517)" userId="369d1f66-ff63-425e-a97d-6a528606ffcc" providerId="ADAL" clId="{0D17A2F8-9BA4-5033-9BD0-52FE9267CC97}" dt="2025-12-08T23:12:02.003" v="630" actId="255"/>
          <ac:spMkLst>
            <pc:docMk/>
            <pc:sldMk cId="3881559829" sldId="257"/>
            <ac:spMk id="3" creationId="{3902AFBB-ED6E-F41E-F036-439916D9853D}"/>
          </ac:spMkLst>
        </pc:spChg>
      </pc:sldChg>
      <pc:sldChg chg="modSp new mod modTransition">
        <pc:chgData name="Casey-Mae Smith (2500517)" userId="369d1f66-ff63-425e-a97d-6a528606ffcc" providerId="ADAL" clId="{0D17A2F8-9BA4-5033-9BD0-52FE9267CC97}" dt="2025-12-10T17:29:56.030" v="1225"/>
        <pc:sldMkLst>
          <pc:docMk/>
          <pc:sldMk cId="2662976218" sldId="258"/>
        </pc:sldMkLst>
        <pc:spChg chg="mod">
          <ac:chgData name="Casey-Mae Smith (2500517)" userId="369d1f66-ff63-425e-a97d-6a528606ffcc" providerId="ADAL" clId="{0D17A2F8-9BA4-5033-9BD0-52FE9267CC97}" dt="2025-12-09T16:58:52.104" v="946" actId="692"/>
          <ac:spMkLst>
            <pc:docMk/>
            <pc:sldMk cId="2662976218" sldId="258"/>
            <ac:spMk id="2" creationId="{A2EDAD8A-E3CB-E8F7-12D7-85B9BD231D01}"/>
          </ac:spMkLst>
        </pc:spChg>
        <pc:spChg chg="mod">
          <ac:chgData name="Casey-Mae Smith (2500517)" userId="369d1f66-ff63-425e-a97d-6a528606ffcc" providerId="ADAL" clId="{0D17A2F8-9BA4-5033-9BD0-52FE9267CC97}" dt="2025-12-10T16:07:47.059" v="1189" actId="27636"/>
          <ac:spMkLst>
            <pc:docMk/>
            <pc:sldMk cId="2662976218" sldId="258"/>
            <ac:spMk id="3" creationId="{7AA5B19B-BD9F-A82E-3032-C8D53E17AC68}"/>
          </ac:spMkLst>
        </pc:spChg>
      </pc:sldChg>
      <pc:sldChg chg="addSp modSp add mod ord modTransition">
        <pc:chgData name="Casey-Mae Smith (2500517)" userId="369d1f66-ff63-425e-a97d-6a528606ffcc" providerId="ADAL" clId="{0D17A2F8-9BA4-5033-9BD0-52FE9267CC97}" dt="2025-12-10T17:30:07.114" v="1230"/>
        <pc:sldMkLst>
          <pc:docMk/>
          <pc:sldMk cId="3819050967" sldId="259"/>
        </pc:sldMkLst>
        <pc:spChg chg="mod">
          <ac:chgData name="Casey-Mae Smith (2500517)" userId="369d1f66-ff63-425e-a97d-6a528606ffcc" providerId="ADAL" clId="{0D17A2F8-9BA4-5033-9BD0-52FE9267CC97}" dt="2025-12-09T22:32:49.360" v="1105" actId="20577"/>
          <ac:spMkLst>
            <pc:docMk/>
            <pc:sldMk cId="3819050967" sldId="259"/>
            <ac:spMk id="2" creationId="{D3A505D6-08DA-774A-8BA5-8085D30D35CF}"/>
          </ac:spMkLst>
        </pc:spChg>
        <pc:spChg chg="mod">
          <ac:chgData name="Casey-Mae Smith (2500517)" userId="369d1f66-ff63-425e-a97d-6a528606ffcc" providerId="ADAL" clId="{0D17A2F8-9BA4-5033-9BD0-52FE9267CC97}" dt="2025-12-09T22:48:34.179" v="1136" actId="14100"/>
          <ac:spMkLst>
            <pc:docMk/>
            <pc:sldMk cId="3819050967" sldId="259"/>
            <ac:spMk id="3" creationId="{F839C0DB-C5E1-5579-6528-BF89AE67E231}"/>
          </ac:spMkLst>
        </pc:spChg>
        <pc:spChg chg="add mod">
          <ac:chgData name="Casey-Mae Smith (2500517)" userId="369d1f66-ff63-425e-a97d-6a528606ffcc" providerId="ADAL" clId="{0D17A2F8-9BA4-5033-9BD0-52FE9267CC97}" dt="2025-12-09T22:52:53.579" v="1159" actId="1076"/>
          <ac:spMkLst>
            <pc:docMk/>
            <pc:sldMk cId="3819050967" sldId="259"/>
            <ac:spMk id="4" creationId="{E482DB9C-8BAE-897B-6BB0-71B145D42C5C}"/>
          </ac:spMkLst>
        </pc:spChg>
      </pc:sldChg>
      <pc:sldChg chg="add del">
        <pc:chgData name="Casey-Mae Smith (2500517)" userId="369d1f66-ff63-425e-a97d-6a528606ffcc" providerId="ADAL" clId="{0D17A2F8-9BA4-5033-9BD0-52FE9267CC97}" dt="2025-12-08T22:42:26.152" v="252" actId="2696"/>
        <pc:sldMkLst>
          <pc:docMk/>
          <pc:sldMk cId="650792035" sldId="260"/>
        </pc:sldMkLst>
      </pc:sldChg>
      <pc:sldChg chg="modSp add del mod">
        <pc:chgData name="Casey-Mae Smith (2500517)" userId="369d1f66-ff63-425e-a97d-6a528606ffcc" providerId="ADAL" clId="{0D17A2F8-9BA4-5033-9BD0-52FE9267CC97}" dt="2025-12-08T22:41:40.737" v="246" actId="2696"/>
        <pc:sldMkLst>
          <pc:docMk/>
          <pc:sldMk cId="2962762959" sldId="260"/>
        </pc:sldMkLst>
      </pc:sldChg>
      <pc:sldChg chg="modSp add del mod ord">
        <pc:chgData name="Casey-Mae Smith (2500517)" userId="369d1f66-ff63-425e-a97d-6a528606ffcc" providerId="ADAL" clId="{0D17A2F8-9BA4-5033-9BD0-52FE9267CC97}" dt="2025-12-09T17:06:16.871" v="964" actId="2696"/>
        <pc:sldMkLst>
          <pc:docMk/>
          <pc:sldMk cId="1260179537" sldId="261"/>
        </pc:sldMkLst>
        <pc:spChg chg="mod">
          <ac:chgData name="Casey-Mae Smith (2500517)" userId="369d1f66-ff63-425e-a97d-6a528606ffcc" providerId="ADAL" clId="{0D17A2F8-9BA4-5033-9BD0-52FE9267CC97}" dt="2025-12-09T16:57:16.236" v="937" actId="20577"/>
          <ac:spMkLst>
            <pc:docMk/>
            <pc:sldMk cId="1260179537" sldId="261"/>
            <ac:spMk id="2" creationId="{80686356-EA17-4AD5-F848-10F6EE6E407A}"/>
          </ac:spMkLst>
        </pc:spChg>
      </pc:sldChg>
      <pc:sldChg chg="modSp add mod modTransition">
        <pc:chgData name="Casey-Mae Smith (2500517)" userId="369d1f66-ff63-425e-a97d-6a528606ffcc" providerId="ADAL" clId="{0D17A2F8-9BA4-5033-9BD0-52FE9267CC97}" dt="2025-12-10T17:30:09.114" v="1231"/>
        <pc:sldMkLst>
          <pc:docMk/>
          <pc:sldMk cId="2665952698" sldId="262"/>
        </pc:sldMkLst>
        <pc:spChg chg="mod">
          <ac:chgData name="Casey-Mae Smith (2500517)" userId="369d1f66-ff63-425e-a97d-6a528606ffcc" providerId="ADAL" clId="{0D17A2F8-9BA4-5033-9BD0-52FE9267CC97}" dt="2025-12-09T17:00:08.075" v="952" actId="692"/>
          <ac:spMkLst>
            <pc:docMk/>
            <pc:sldMk cId="2665952698" sldId="262"/>
            <ac:spMk id="2" creationId="{081E7CEF-8100-BEC6-8EC7-E81C8F879C1F}"/>
          </ac:spMkLst>
        </pc:spChg>
        <pc:spChg chg="mod">
          <ac:chgData name="Casey-Mae Smith (2500517)" userId="369d1f66-ff63-425e-a97d-6a528606ffcc" providerId="ADAL" clId="{0D17A2F8-9BA4-5033-9BD0-52FE9267CC97}" dt="2025-12-10T16:06:24.253" v="1178" actId="2710"/>
          <ac:spMkLst>
            <pc:docMk/>
            <pc:sldMk cId="2665952698" sldId="262"/>
            <ac:spMk id="3" creationId="{39C64279-39DA-5D73-0DCE-FE5FC0033429}"/>
          </ac:spMkLst>
        </pc:spChg>
      </pc:sldChg>
      <pc:sldChg chg="addSp delSp modSp add mod modTransition">
        <pc:chgData name="Casey-Mae Smith (2500517)" userId="369d1f66-ff63-425e-a97d-6a528606ffcc" providerId="ADAL" clId="{0D17A2F8-9BA4-5033-9BD0-52FE9267CC97}" dt="2025-12-10T17:30:11.347" v="1232"/>
        <pc:sldMkLst>
          <pc:docMk/>
          <pc:sldMk cId="48821975" sldId="263"/>
        </pc:sldMkLst>
        <pc:spChg chg="mod">
          <ac:chgData name="Casey-Mae Smith (2500517)" userId="369d1f66-ff63-425e-a97d-6a528606ffcc" providerId="ADAL" clId="{0D17A2F8-9BA4-5033-9BD0-52FE9267CC97}" dt="2025-12-09T17:00:27.722" v="954" actId="692"/>
          <ac:spMkLst>
            <pc:docMk/>
            <pc:sldMk cId="48821975" sldId="263"/>
            <ac:spMk id="2" creationId="{8D51B0D9-31AE-4B5F-FA1B-293B3E760550}"/>
          </ac:spMkLst>
        </pc:spChg>
        <pc:spChg chg="add mod">
          <ac:chgData name="Casey-Mae Smith (2500517)" userId="369d1f66-ff63-425e-a97d-6a528606ffcc" providerId="ADAL" clId="{0D17A2F8-9BA4-5033-9BD0-52FE9267CC97}" dt="2025-12-10T16:06:43.218" v="1179" actId="2710"/>
          <ac:spMkLst>
            <pc:docMk/>
            <pc:sldMk cId="48821975" sldId="263"/>
            <ac:spMk id="4" creationId="{16C55A4E-55A7-79D5-A9FA-8BAA28F62FF1}"/>
          </ac:spMkLst>
        </pc:spChg>
      </pc:sldChg>
      <pc:sldChg chg="modSp add mod modTransition setBg">
        <pc:chgData name="Casey-Mae Smith (2500517)" userId="369d1f66-ff63-425e-a97d-6a528606ffcc" providerId="ADAL" clId="{0D17A2F8-9BA4-5033-9BD0-52FE9267CC97}" dt="2025-12-10T17:30:13.247" v="1233"/>
        <pc:sldMkLst>
          <pc:docMk/>
          <pc:sldMk cId="3685493717" sldId="264"/>
        </pc:sldMkLst>
        <pc:spChg chg="mod">
          <ac:chgData name="Casey-Mae Smith (2500517)" userId="369d1f66-ff63-425e-a97d-6a528606ffcc" providerId="ADAL" clId="{0D17A2F8-9BA4-5033-9BD0-52FE9267CC97}" dt="2025-12-09T17:00:39.842" v="956" actId="692"/>
          <ac:spMkLst>
            <pc:docMk/>
            <pc:sldMk cId="3685493717" sldId="264"/>
            <ac:spMk id="2" creationId="{A6688E9F-B299-B12A-E030-8CAC7F42DDE7}"/>
          </ac:spMkLst>
        </pc:spChg>
        <pc:spChg chg="mod">
          <ac:chgData name="Casey-Mae Smith (2500517)" userId="369d1f66-ff63-425e-a97d-6a528606ffcc" providerId="ADAL" clId="{0D17A2F8-9BA4-5033-9BD0-52FE9267CC97}" dt="2025-12-10T17:27:48.168" v="1221" actId="20577"/>
          <ac:spMkLst>
            <pc:docMk/>
            <pc:sldMk cId="3685493717" sldId="264"/>
            <ac:spMk id="3" creationId="{34262447-7E98-59FE-B7C3-226B856EF826}"/>
          </ac:spMkLst>
        </pc:spChg>
      </pc:sldChg>
      <pc:sldChg chg="addSp delSp modSp new mod ord modTransition setBg">
        <pc:chgData name="Casey-Mae Smith (2500517)" userId="369d1f66-ff63-425e-a97d-6a528606ffcc" providerId="ADAL" clId="{0D17A2F8-9BA4-5033-9BD0-52FE9267CC97}" dt="2025-12-10T17:31:51.831" v="1250" actId="1076"/>
        <pc:sldMkLst>
          <pc:docMk/>
          <pc:sldMk cId="1981201850" sldId="265"/>
        </pc:sldMkLst>
        <pc:spChg chg="mod">
          <ac:chgData name="Casey-Mae Smith (2500517)" userId="369d1f66-ff63-425e-a97d-6a528606ffcc" providerId="ADAL" clId="{0D17A2F8-9BA4-5033-9BD0-52FE9267CC97}" dt="2025-12-09T16:59:09.754" v="948" actId="692"/>
          <ac:spMkLst>
            <pc:docMk/>
            <pc:sldMk cId="1981201850" sldId="265"/>
            <ac:spMk id="2" creationId="{5B91DE13-FC99-F3F4-9E81-A2C645CF7332}"/>
          </ac:spMkLst>
        </pc:spChg>
        <pc:spChg chg="del">
          <ac:chgData name="Casey-Mae Smith (2500517)" userId="369d1f66-ff63-425e-a97d-6a528606ffcc" providerId="ADAL" clId="{0D17A2F8-9BA4-5033-9BD0-52FE9267CC97}" dt="2025-12-09T17:50:57.129" v="1001" actId="931"/>
          <ac:spMkLst>
            <pc:docMk/>
            <pc:sldMk cId="1981201850" sldId="265"/>
            <ac:spMk id="3" creationId="{11295C9E-C271-7927-B3C3-9260EDA6D9B6}"/>
          </ac:spMkLst>
        </pc:spChg>
        <pc:spChg chg="mod">
          <ac:chgData name="Casey-Mae Smith (2500517)" userId="369d1f66-ff63-425e-a97d-6a528606ffcc" providerId="ADAL" clId="{0D17A2F8-9BA4-5033-9BD0-52FE9267CC97}" dt="2025-12-10T16:07:23.967" v="1184" actId="27636"/>
          <ac:spMkLst>
            <pc:docMk/>
            <pc:sldMk cId="1981201850" sldId="265"/>
            <ac:spMk id="4" creationId="{C614F9AC-7471-F650-B494-1E48A4033049}"/>
          </ac:spMkLst>
        </pc:spChg>
        <pc:spChg chg="add del mod">
          <ac:chgData name="Casey-Mae Smith (2500517)" userId="369d1f66-ff63-425e-a97d-6a528606ffcc" providerId="ADAL" clId="{0D17A2F8-9BA4-5033-9BD0-52FE9267CC97}" dt="2025-12-10T17:31:46.629" v="1249" actId="478"/>
          <ac:spMkLst>
            <pc:docMk/>
            <pc:sldMk cId="1981201850" sldId="265"/>
            <ac:spMk id="21" creationId="{F5F8A222-81C3-3140-F945-30863BC4FF0C}"/>
          </ac:spMkLst>
        </pc:spChg>
        <pc:spChg chg="add del mod">
          <ac:chgData name="Casey-Mae Smith (2500517)" userId="369d1f66-ff63-425e-a97d-6a528606ffcc" providerId="ADAL" clId="{0D17A2F8-9BA4-5033-9BD0-52FE9267CC97}" dt="2025-12-10T17:30:57.957" v="1238"/>
          <ac:spMkLst>
            <pc:docMk/>
            <pc:sldMk cId="1981201850" sldId="265"/>
            <ac:spMk id="24" creationId="{873DE06E-E532-CE77-95E1-5E51398C0E3B}"/>
          </ac:spMkLst>
        </pc:spChg>
        <pc:spChg chg="add del mod">
          <ac:chgData name="Casey-Mae Smith (2500517)" userId="369d1f66-ff63-425e-a97d-6a528606ffcc" providerId="ADAL" clId="{0D17A2F8-9BA4-5033-9BD0-52FE9267CC97}" dt="2025-12-10T17:31:06.113" v="1242"/>
          <ac:spMkLst>
            <pc:docMk/>
            <pc:sldMk cId="1981201850" sldId="265"/>
            <ac:spMk id="25" creationId="{D93E617C-1BAF-760F-E232-D2207A05131B}"/>
          </ac:spMkLst>
        </pc:spChg>
        <pc:picChg chg="add mod">
          <ac:chgData name="Casey-Mae Smith (2500517)" userId="369d1f66-ff63-425e-a97d-6a528606ffcc" providerId="ADAL" clId="{0D17A2F8-9BA4-5033-9BD0-52FE9267CC97}" dt="2025-12-10T17:31:51.831" v="1250" actId="1076"/>
          <ac:picMkLst>
            <pc:docMk/>
            <pc:sldMk cId="1981201850" sldId="265"/>
            <ac:picMk id="23" creationId="{8AED1E29-2546-8E04-F417-EEAE4586BD63}"/>
          </ac:picMkLst>
        </pc:picChg>
      </pc:sldChg>
      <pc:sldChg chg="new del">
        <pc:chgData name="Casey-Mae Smith (2500517)" userId="369d1f66-ff63-425e-a97d-6a528606ffcc" providerId="ADAL" clId="{0D17A2F8-9BA4-5033-9BD0-52FE9267CC97}" dt="2025-12-08T22:41:45.249" v="248" actId="680"/>
        <pc:sldMkLst>
          <pc:docMk/>
          <pc:sldMk cId="4111039330" sldId="265"/>
        </pc:sldMkLst>
      </pc:sldChg>
      <pc:sldChg chg="addSp delSp modSp add mod ord modTransition">
        <pc:chgData name="Casey-Mae Smith (2500517)" userId="369d1f66-ff63-425e-a97d-6a528606ffcc" providerId="ADAL" clId="{0D17A2F8-9BA4-5033-9BD0-52FE9267CC97}" dt="2025-12-10T17:29:49.530" v="1223"/>
        <pc:sldMkLst>
          <pc:docMk/>
          <pc:sldMk cId="592774800" sldId="266"/>
        </pc:sldMkLst>
        <pc:spChg chg="mod">
          <ac:chgData name="Casey-Mae Smith (2500517)" userId="369d1f66-ff63-425e-a97d-6a528606ffcc" providerId="ADAL" clId="{0D17A2F8-9BA4-5033-9BD0-52FE9267CC97}" dt="2025-12-09T16:58:33.390" v="940" actId="692"/>
          <ac:spMkLst>
            <pc:docMk/>
            <pc:sldMk cId="592774800" sldId="266"/>
            <ac:spMk id="2" creationId="{1C4EBF77-7DAF-C7DC-20E2-D7ED07C33670}"/>
          </ac:spMkLst>
        </pc:spChg>
        <pc:spChg chg="mod">
          <ac:chgData name="Casey-Mae Smith (2500517)" userId="369d1f66-ff63-425e-a97d-6a528606ffcc" providerId="ADAL" clId="{0D17A2F8-9BA4-5033-9BD0-52FE9267CC97}" dt="2025-12-10T16:08:03.381" v="1194" actId="27636"/>
          <ac:spMkLst>
            <pc:docMk/>
            <pc:sldMk cId="592774800" sldId="266"/>
            <ac:spMk id="3" creationId="{1B250F01-3236-D693-1EEC-2B9F1D7A56D3}"/>
          </ac:spMkLst>
        </pc:spChg>
        <pc:spChg chg="add del mod">
          <ac:chgData name="Casey-Mae Smith (2500517)" userId="369d1f66-ff63-425e-a97d-6a528606ffcc" providerId="ADAL" clId="{0D17A2F8-9BA4-5033-9BD0-52FE9267CC97}" dt="2025-12-09T16:58:35.265" v="942"/>
          <ac:spMkLst>
            <pc:docMk/>
            <pc:sldMk cId="592774800" sldId="266"/>
            <ac:spMk id="4" creationId="{7C6AD097-1289-9D01-A7C2-9C8CCE81845E}"/>
          </ac:spMkLst>
        </pc:spChg>
      </pc:sldChg>
      <pc:sldChg chg="add del">
        <pc:chgData name="Casey-Mae Smith (2500517)" userId="369d1f66-ff63-425e-a97d-6a528606ffcc" providerId="ADAL" clId="{0D17A2F8-9BA4-5033-9BD0-52FE9267CC97}" dt="2025-12-09T16:53:04.887" v="922" actId="2696"/>
        <pc:sldMkLst>
          <pc:docMk/>
          <pc:sldMk cId="1345532944" sldId="266"/>
        </pc:sldMkLst>
      </pc:sldChg>
      <pc:sldChg chg="modSp add mod ord modTransition">
        <pc:chgData name="Casey-Mae Smith (2500517)" userId="369d1f66-ff63-425e-a97d-6a528606ffcc" providerId="ADAL" clId="{0D17A2F8-9BA4-5033-9BD0-52FE9267CC97}" dt="2025-12-10T17:30:04.997" v="1229"/>
        <pc:sldMkLst>
          <pc:docMk/>
          <pc:sldMk cId="3433213521" sldId="267"/>
        </pc:sldMkLst>
        <pc:spChg chg="mod">
          <ac:chgData name="Casey-Mae Smith (2500517)" userId="369d1f66-ff63-425e-a97d-6a528606ffcc" providerId="ADAL" clId="{0D17A2F8-9BA4-5033-9BD0-52FE9267CC97}" dt="2025-12-09T17:08:12.040" v="994" actId="692"/>
          <ac:spMkLst>
            <pc:docMk/>
            <pc:sldMk cId="3433213521" sldId="267"/>
            <ac:spMk id="2" creationId="{F9717589-6A79-0E47-F819-431CEBA73308}"/>
          </ac:spMkLst>
        </pc:spChg>
        <pc:spChg chg="mod">
          <ac:chgData name="Casey-Mae Smith (2500517)" userId="369d1f66-ff63-425e-a97d-6a528606ffcc" providerId="ADAL" clId="{0D17A2F8-9BA4-5033-9BD0-52FE9267CC97}" dt="2025-12-10T16:06:52.636" v="1180" actId="2710"/>
          <ac:spMkLst>
            <pc:docMk/>
            <pc:sldMk cId="3433213521" sldId="267"/>
            <ac:spMk id="3" creationId="{3603911D-83F7-46D9-BC1C-39322A1B0CFA}"/>
          </ac:spMkLst>
        </pc:spChg>
      </pc:sldChg>
      <pc:sldChg chg="modSp add mod ord modTransition">
        <pc:chgData name="Casey-Mae Smith (2500517)" userId="369d1f66-ff63-425e-a97d-6a528606ffcc" providerId="ADAL" clId="{0D17A2F8-9BA4-5033-9BD0-52FE9267CC97}" dt="2025-12-10T17:30:00.047" v="1227"/>
        <pc:sldMkLst>
          <pc:docMk/>
          <pc:sldMk cId="1958941175" sldId="268"/>
        </pc:sldMkLst>
        <pc:spChg chg="mod">
          <ac:chgData name="Casey-Mae Smith (2500517)" userId="369d1f66-ff63-425e-a97d-6a528606ffcc" providerId="ADAL" clId="{0D17A2F8-9BA4-5033-9BD0-52FE9267CC97}" dt="2025-12-09T16:59:23.819" v="950" actId="692"/>
          <ac:spMkLst>
            <pc:docMk/>
            <pc:sldMk cId="1958941175" sldId="268"/>
            <ac:spMk id="2" creationId="{B2DDC71C-4D4A-4C0B-40D1-2A4CF32D0E82}"/>
          </ac:spMkLst>
        </pc:spChg>
        <pc:spChg chg="mod">
          <ac:chgData name="Casey-Mae Smith (2500517)" userId="369d1f66-ff63-425e-a97d-6a528606ffcc" providerId="ADAL" clId="{0D17A2F8-9BA4-5033-9BD0-52FE9267CC97}" dt="2025-12-10T16:07:18.070" v="1182" actId="2710"/>
          <ac:spMkLst>
            <pc:docMk/>
            <pc:sldMk cId="1958941175" sldId="268"/>
            <ac:spMk id="3" creationId="{5E6B32BE-0F42-F0EF-AFA4-E579938A80FB}"/>
          </ac:spMkLst>
        </pc:spChg>
      </pc:sldChg>
      <pc:sldChg chg="addSp delSp modSp add mod modTransition">
        <pc:chgData name="Casey-Mae Smith (2500517)" userId="369d1f66-ff63-425e-a97d-6a528606ffcc" providerId="ADAL" clId="{0D17A2F8-9BA4-5033-9BD0-52FE9267CC97}" dt="2025-12-10T17:30:02.114" v="1228"/>
        <pc:sldMkLst>
          <pc:docMk/>
          <pc:sldMk cId="136551524" sldId="269"/>
        </pc:sldMkLst>
        <pc:spChg chg="mod">
          <ac:chgData name="Casey-Mae Smith (2500517)" userId="369d1f66-ff63-425e-a97d-6a528606ffcc" providerId="ADAL" clId="{0D17A2F8-9BA4-5033-9BD0-52FE9267CC97}" dt="2025-12-09T17:08:03.426" v="990" actId="692"/>
          <ac:spMkLst>
            <pc:docMk/>
            <pc:sldMk cId="136551524" sldId="269"/>
            <ac:spMk id="2" creationId="{1FE270AB-C219-56DB-9F8E-3EC809896345}"/>
          </ac:spMkLst>
        </pc:spChg>
        <pc:spChg chg="mod">
          <ac:chgData name="Casey-Mae Smith (2500517)" userId="369d1f66-ff63-425e-a97d-6a528606ffcc" providerId="ADAL" clId="{0D17A2F8-9BA4-5033-9BD0-52FE9267CC97}" dt="2025-12-10T16:07:10.670" v="1181" actId="2710"/>
          <ac:spMkLst>
            <pc:docMk/>
            <pc:sldMk cId="136551524" sldId="269"/>
            <ac:spMk id="3" creationId="{CD75E6CB-5DED-A187-C7F3-FC795A440CE8}"/>
          </ac:spMkLst>
        </pc:spChg>
        <pc:spChg chg="add del mod">
          <ac:chgData name="Casey-Mae Smith (2500517)" userId="369d1f66-ff63-425e-a97d-6a528606ffcc" providerId="ADAL" clId="{0D17A2F8-9BA4-5033-9BD0-52FE9267CC97}" dt="2025-12-09T17:08:22.887" v="998"/>
          <ac:spMkLst>
            <pc:docMk/>
            <pc:sldMk cId="136551524" sldId="269"/>
            <ac:spMk id="4" creationId="{85A4299B-70A7-567C-C1A9-CA4DEC576DD1}"/>
          </ac:spMkLst>
        </pc:spChg>
        <pc:spChg chg="add del mod">
          <ac:chgData name="Casey-Mae Smith (2500517)" userId="369d1f66-ff63-425e-a97d-6a528606ffcc" providerId="ADAL" clId="{0D17A2F8-9BA4-5033-9BD0-52FE9267CC97}" dt="2025-12-09T17:08:05.816" v="992"/>
          <ac:spMkLst>
            <pc:docMk/>
            <pc:sldMk cId="136551524" sldId="269"/>
            <ac:spMk id="5" creationId="{39FB8FA4-C4FC-A80F-3FA9-52F2A42B8021}"/>
          </ac:spMkLst>
        </pc:spChg>
        <pc:spChg chg="add del mod">
          <ac:chgData name="Casey-Mae Smith (2500517)" userId="369d1f66-ff63-425e-a97d-6a528606ffcc" providerId="ADAL" clId="{0D17A2F8-9BA4-5033-9BD0-52FE9267CC97}" dt="2025-12-09T17:08:25.212" v="1000"/>
          <ac:spMkLst>
            <pc:docMk/>
            <pc:sldMk cId="136551524" sldId="269"/>
            <ac:spMk id="6" creationId="{C6001516-C12B-8953-B1FF-332FEC46DA8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12/8/25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12/8/25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12/8/25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12/8/25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12/8/25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12/8/25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12/8/25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12/8/25</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12/8/25</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12/8/25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12/8/25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12/8/25</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4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A2065-433E-32E8-BAD2-9122618D72CC}"/>
              </a:ext>
            </a:extLst>
          </p:cNvPr>
          <p:cNvSpPr>
            <a:spLocks noGrp="1"/>
          </p:cNvSpPr>
          <p:nvPr>
            <p:ph type="ctrTitle"/>
          </p:nvPr>
        </p:nvSpPr>
        <p:spPr>
          <a:solidFill>
            <a:schemeClr val="tx1"/>
          </a:solidFill>
          <a:ln>
            <a:solidFill>
              <a:schemeClr val="accent1">
                <a:lumMod val="60000"/>
                <a:lumOff val="40000"/>
              </a:schemeClr>
            </a:solidFill>
          </a:ln>
        </p:spPr>
        <p:txBody>
          <a:bodyPr>
            <a:normAutofit/>
          </a:bodyPr>
          <a:lstStyle/>
          <a:p>
            <a:r>
              <a:rPr lang="en-US" dirty="0"/>
              <a:t>Reflection on feedback </a:t>
            </a:r>
          </a:p>
        </p:txBody>
      </p:sp>
      <p:sp>
        <p:nvSpPr>
          <p:cNvPr id="3" name="Subtitle 2">
            <a:extLst>
              <a:ext uri="{FF2B5EF4-FFF2-40B4-BE49-F238E27FC236}">
                <a16:creationId xmlns:a16="http://schemas.microsoft.com/office/drawing/2014/main" id="{61A8B61C-ECF9-DBA4-173A-4BB56D90C710}"/>
              </a:ext>
            </a:extLst>
          </p:cNvPr>
          <p:cNvSpPr>
            <a:spLocks noGrp="1"/>
          </p:cNvSpPr>
          <p:nvPr>
            <p:ph type="subTitle" idx="1"/>
          </p:nvPr>
        </p:nvSpPr>
        <p:spPr/>
        <p:txBody>
          <a:bodyPr/>
          <a:lstStyle/>
          <a:p>
            <a:r>
              <a:rPr lang="en-US" dirty="0"/>
              <a:t>By Casey Smith </a:t>
            </a:r>
            <a:r>
              <a:rPr lang="en-GB" b="1" dirty="0"/>
              <a:t>BMHP4017</a:t>
            </a:r>
            <a:r>
              <a:rPr lang="en-US" dirty="0"/>
              <a:t> </a:t>
            </a:r>
          </a:p>
        </p:txBody>
      </p:sp>
    </p:spTree>
    <p:extLst>
      <p:ext uri="{BB962C8B-B14F-4D97-AF65-F5344CB8AC3E}">
        <p14:creationId xmlns:p14="http://schemas.microsoft.com/office/powerpoint/2010/main" val="385771089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67419-96B4-B2CC-493E-7CED399162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C4EBF77-7DAF-C7DC-20E2-D7ED07C33670}"/>
              </a:ext>
            </a:extLst>
          </p:cNvPr>
          <p:cNvSpPr>
            <a:spLocks noGrp="1"/>
          </p:cNvSpPr>
          <p:nvPr>
            <p:ph type="title"/>
          </p:nvPr>
        </p:nvSpPr>
        <p:spPr>
          <a:solidFill>
            <a:schemeClr val="accent1">
              <a:lumMod val="40000"/>
              <a:lumOff val="60000"/>
            </a:schemeClr>
          </a:solidFill>
          <a:ln>
            <a:solidFill>
              <a:srgbClr val="FFD4FF"/>
            </a:solidFill>
          </a:ln>
        </p:spPr>
        <p:txBody>
          <a:bodyPr/>
          <a:lstStyle/>
          <a:p>
            <a:r>
              <a:rPr lang="en-US" dirty="0"/>
              <a:t>Contents page </a:t>
            </a:r>
          </a:p>
        </p:txBody>
      </p:sp>
      <p:sp>
        <p:nvSpPr>
          <p:cNvPr id="3" name="Content Placeholder 2">
            <a:extLst>
              <a:ext uri="{FF2B5EF4-FFF2-40B4-BE49-F238E27FC236}">
                <a16:creationId xmlns:a16="http://schemas.microsoft.com/office/drawing/2014/main" id="{1B250F01-3236-D693-1EEC-2B9F1D7A56D3}"/>
              </a:ext>
            </a:extLst>
          </p:cNvPr>
          <p:cNvSpPr>
            <a:spLocks noGrp="1"/>
          </p:cNvSpPr>
          <p:nvPr>
            <p:ph idx="1"/>
          </p:nvPr>
        </p:nvSpPr>
        <p:spPr>
          <a:xfrm>
            <a:off x="2231136" y="2153412"/>
            <a:ext cx="7729728" cy="4373512"/>
          </a:xfrm>
        </p:spPr>
        <p:txBody>
          <a:bodyPr>
            <a:normAutofit fontScale="85000" lnSpcReduction="20000"/>
          </a:bodyPr>
          <a:lstStyle/>
          <a:p>
            <a:pPr>
              <a:lnSpc>
                <a:spcPct val="170000"/>
              </a:lnSpc>
            </a:pPr>
            <a:r>
              <a:rPr lang="en-US" dirty="0"/>
              <a:t>Introduction</a:t>
            </a:r>
          </a:p>
          <a:p>
            <a:pPr>
              <a:lnSpc>
                <a:spcPct val="170000"/>
              </a:lnSpc>
            </a:pPr>
            <a:r>
              <a:rPr lang="en-US" dirty="0"/>
              <a:t>Summary of the Assignment </a:t>
            </a:r>
          </a:p>
          <a:p>
            <a:pPr>
              <a:lnSpc>
                <a:spcPct val="170000"/>
              </a:lnSpc>
            </a:pPr>
            <a:r>
              <a:rPr lang="en-US" dirty="0"/>
              <a:t>Feedback received </a:t>
            </a:r>
          </a:p>
          <a:p>
            <a:pPr>
              <a:lnSpc>
                <a:spcPct val="170000"/>
              </a:lnSpc>
            </a:pPr>
            <a:r>
              <a:rPr lang="en-US" dirty="0"/>
              <a:t>Identifying my strengths  </a:t>
            </a:r>
          </a:p>
          <a:p>
            <a:pPr>
              <a:lnSpc>
                <a:spcPct val="170000"/>
              </a:lnSpc>
            </a:pPr>
            <a:r>
              <a:rPr lang="en-US" dirty="0"/>
              <a:t>Identifying my weaknesses </a:t>
            </a:r>
          </a:p>
          <a:p>
            <a:pPr>
              <a:lnSpc>
                <a:spcPct val="170000"/>
              </a:lnSpc>
            </a:pPr>
            <a:r>
              <a:rPr lang="en-US" dirty="0"/>
              <a:t>What I learned from the feedback </a:t>
            </a:r>
          </a:p>
          <a:p>
            <a:pPr>
              <a:lnSpc>
                <a:spcPct val="170000"/>
              </a:lnSpc>
            </a:pPr>
            <a:r>
              <a:rPr lang="en-US" dirty="0"/>
              <a:t>What I would differently next time </a:t>
            </a:r>
          </a:p>
          <a:p>
            <a:pPr>
              <a:lnSpc>
                <a:spcPct val="170000"/>
              </a:lnSpc>
            </a:pPr>
            <a:r>
              <a:rPr lang="en-US" dirty="0"/>
              <a:t>Conclusion </a:t>
            </a:r>
          </a:p>
          <a:p>
            <a:pPr>
              <a:lnSpc>
                <a:spcPct val="170000"/>
              </a:lnSpc>
            </a:pPr>
            <a:r>
              <a:rPr lang="en-US" dirty="0"/>
              <a:t>References </a:t>
            </a:r>
          </a:p>
          <a:p>
            <a:endParaRPr lang="en-US" dirty="0"/>
          </a:p>
        </p:txBody>
      </p:sp>
    </p:spTree>
    <p:extLst>
      <p:ext uri="{BB962C8B-B14F-4D97-AF65-F5344CB8AC3E}">
        <p14:creationId xmlns:p14="http://schemas.microsoft.com/office/powerpoint/2010/main" val="59277480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DCFC9-AAB7-4550-229F-5EB06F71F837}"/>
              </a:ext>
            </a:extLst>
          </p:cNvPr>
          <p:cNvSpPr>
            <a:spLocks noGrp="1"/>
          </p:cNvSpPr>
          <p:nvPr>
            <p:ph type="title"/>
          </p:nvPr>
        </p:nvSpPr>
        <p:spPr>
          <a:solidFill>
            <a:srgbClr val="FFD4FF"/>
          </a:solidFill>
          <a:ln>
            <a:solidFill>
              <a:schemeClr val="accent1">
                <a:lumMod val="40000"/>
                <a:lumOff val="60000"/>
              </a:schemeClr>
            </a:solidFill>
          </a:ln>
        </p:spPr>
        <p:txBody>
          <a:bodyPr/>
          <a:lstStyle/>
          <a:p>
            <a:r>
              <a:rPr lang="en-US" dirty="0"/>
              <a:t>Introduction</a:t>
            </a:r>
          </a:p>
        </p:txBody>
      </p:sp>
      <p:sp>
        <p:nvSpPr>
          <p:cNvPr id="3" name="Content Placeholder 2">
            <a:extLst>
              <a:ext uri="{FF2B5EF4-FFF2-40B4-BE49-F238E27FC236}">
                <a16:creationId xmlns:a16="http://schemas.microsoft.com/office/drawing/2014/main" id="{3902AFBB-ED6E-F41E-F036-439916D9853D}"/>
              </a:ext>
            </a:extLst>
          </p:cNvPr>
          <p:cNvSpPr>
            <a:spLocks noGrp="1"/>
          </p:cNvSpPr>
          <p:nvPr>
            <p:ph idx="1"/>
          </p:nvPr>
        </p:nvSpPr>
        <p:spPr>
          <a:xfrm>
            <a:off x="2231136" y="2638044"/>
            <a:ext cx="7729728" cy="3415915"/>
          </a:xfrm>
        </p:spPr>
        <p:txBody>
          <a:bodyPr>
            <a:normAutofit/>
          </a:bodyPr>
          <a:lstStyle/>
          <a:p>
            <a:pPr>
              <a:lnSpc>
                <a:spcPct val="150000"/>
              </a:lnSpc>
            </a:pPr>
            <a:r>
              <a:rPr lang="en-US" dirty="0"/>
              <a:t>It is important to reflect on the feedback I receive as it offers me with advice on how to improve my work by changing external observation into internal learning. Feedback allows for an unbiased opinion on my strengths and weaknesses so that I can continue learning and improving (McEwen, 2020). In this presentation, I will reflect on the feedback I received for a recent assignment. I will provide a summary of the work I am focusing on, discuss the key point of feedback, explain what I learned from it, and outline what I would do differently in the future. </a:t>
            </a:r>
          </a:p>
          <a:p>
            <a:endParaRPr lang="en-US" dirty="0"/>
          </a:p>
        </p:txBody>
      </p:sp>
    </p:spTree>
    <p:extLst>
      <p:ext uri="{BB962C8B-B14F-4D97-AF65-F5344CB8AC3E}">
        <p14:creationId xmlns:p14="http://schemas.microsoft.com/office/powerpoint/2010/main" val="388155982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DAD8A-E3CB-E8F7-12D7-85B9BD231D01}"/>
              </a:ext>
            </a:extLst>
          </p:cNvPr>
          <p:cNvSpPr>
            <a:spLocks noGrp="1"/>
          </p:cNvSpPr>
          <p:nvPr>
            <p:ph type="title"/>
          </p:nvPr>
        </p:nvSpPr>
        <p:spPr>
          <a:solidFill>
            <a:schemeClr val="accent1">
              <a:lumMod val="40000"/>
              <a:lumOff val="60000"/>
            </a:schemeClr>
          </a:solidFill>
          <a:ln>
            <a:solidFill>
              <a:srgbClr val="FFD4FF"/>
            </a:solidFill>
          </a:ln>
        </p:spPr>
        <p:txBody>
          <a:bodyPr/>
          <a:lstStyle/>
          <a:p>
            <a:r>
              <a:rPr lang="en-US" dirty="0"/>
              <a:t>Summary of the Assignment </a:t>
            </a:r>
          </a:p>
        </p:txBody>
      </p:sp>
      <p:sp>
        <p:nvSpPr>
          <p:cNvPr id="3" name="Content Placeholder 2">
            <a:extLst>
              <a:ext uri="{FF2B5EF4-FFF2-40B4-BE49-F238E27FC236}">
                <a16:creationId xmlns:a16="http://schemas.microsoft.com/office/drawing/2014/main" id="{7AA5B19B-BD9F-A82E-3032-C8D53E17AC68}"/>
              </a:ext>
            </a:extLst>
          </p:cNvPr>
          <p:cNvSpPr>
            <a:spLocks noGrp="1"/>
          </p:cNvSpPr>
          <p:nvPr>
            <p:ph idx="1"/>
          </p:nvPr>
        </p:nvSpPr>
        <p:spPr>
          <a:xfrm>
            <a:off x="2028497" y="2153412"/>
            <a:ext cx="7932367" cy="4615250"/>
          </a:xfrm>
        </p:spPr>
        <p:txBody>
          <a:bodyPr>
            <a:normAutofit lnSpcReduction="10000"/>
          </a:bodyPr>
          <a:lstStyle/>
          <a:p>
            <a:pPr>
              <a:lnSpc>
                <a:spcPct val="150000"/>
              </a:lnSpc>
            </a:pPr>
            <a:r>
              <a:rPr lang="en-US" sz="1600" dirty="0"/>
              <a:t>My assignment was titled </a:t>
            </a:r>
            <a:r>
              <a:rPr lang="en-GB" sz="1600" dirty="0"/>
              <a:t>E-portfolio where I had to complete the following tasks </a:t>
            </a:r>
            <a:endParaRPr lang="en-US" sz="1600" dirty="0"/>
          </a:p>
          <a:p>
            <a:pPr lvl="1">
              <a:lnSpc>
                <a:spcPct val="150000"/>
              </a:lnSpc>
            </a:pPr>
            <a:r>
              <a:rPr lang="en-US" dirty="0"/>
              <a:t>Referencing Quiz.</a:t>
            </a:r>
          </a:p>
          <a:p>
            <a:pPr lvl="1">
              <a:lnSpc>
                <a:spcPct val="150000"/>
              </a:lnSpc>
            </a:pPr>
            <a:r>
              <a:rPr lang="en-US" dirty="0"/>
              <a:t>Academic Writing Quiz.</a:t>
            </a:r>
          </a:p>
          <a:p>
            <a:pPr lvl="1">
              <a:lnSpc>
                <a:spcPct val="150000"/>
              </a:lnSpc>
            </a:pPr>
            <a:r>
              <a:rPr lang="en-US" dirty="0"/>
              <a:t>Using AI Ethically in Academic Studies Quiz and Forum.</a:t>
            </a:r>
          </a:p>
          <a:p>
            <a:pPr lvl="1">
              <a:lnSpc>
                <a:spcPct val="150000"/>
              </a:lnSpc>
            </a:pPr>
            <a:r>
              <a:rPr lang="en-US" dirty="0" err="1"/>
              <a:t>Organisation</a:t>
            </a:r>
            <a:r>
              <a:rPr lang="en-US" dirty="0"/>
              <a:t> and Time Management Planner.</a:t>
            </a:r>
          </a:p>
          <a:p>
            <a:pPr lvl="1">
              <a:lnSpc>
                <a:spcPct val="150000"/>
              </a:lnSpc>
            </a:pPr>
            <a:r>
              <a:rPr lang="en-US" dirty="0"/>
              <a:t>Critical Thinking Skills Quiz.</a:t>
            </a:r>
          </a:p>
          <a:p>
            <a:pPr lvl="1">
              <a:lnSpc>
                <a:spcPct val="150000"/>
              </a:lnSpc>
            </a:pPr>
            <a:r>
              <a:rPr lang="en-US" dirty="0"/>
              <a:t>Networking: Student Integration Evidence.</a:t>
            </a:r>
          </a:p>
          <a:p>
            <a:pPr lvl="1">
              <a:lnSpc>
                <a:spcPct val="150000"/>
              </a:lnSpc>
            </a:pPr>
            <a:r>
              <a:rPr lang="en-US" dirty="0"/>
              <a:t>Resilient and Healthy Learner Check List. </a:t>
            </a:r>
          </a:p>
          <a:p>
            <a:pPr>
              <a:lnSpc>
                <a:spcPct val="150000"/>
              </a:lnSpc>
            </a:pPr>
            <a:r>
              <a:rPr lang="en-US" sz="1600" dirty="0"/>
              <a:t>This assignment was to show that I have development the essential study skills to ensure that I am a resilient, healthy and independent learner. </a:t>
            </a:r>
          </a:p>
          <a:p>
            <a:endParaRPr lang="en-US" dirty="0"/>
          </a:p>
        </p:txBody>
      </p:sp>
    </p:spTree>
    <p:extLst>
      <p:ext uri="{BB962C8B-B14F-4D97-AF65-F5344CB8AC3E}">
        <p14:creationId xmlns:p14="http://schemas.microsoft.com/office/powerpoint/2010/main" val="266297621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bg>
      <p:bgPr>
        <a:pattFill prst="pct5">
          <a:fgClr>
            <a:srgbClr val="F2F2F2"/>
          </a:fgClr>
          <a:bgClr>
            <a:srgbClr val="F2F2F2"/>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1DE13-FC99-F3F4-9E81-A2C645CF7332}"/>
              </a:ext>
            </a:extLst>
          </p:cNvPr>
          <p:cNvSpPr>
            <a:spLocks noGrp="1"/>
          </p:cNvSpPr>
          <p:nvPr>
            <p:ph type="title"/>
          </p:nvPr>
        </p:nvSpPr>
        <p:spPr>
          <a:solidFill>
            <a:srgbClr val="FFD4FF"/>
          </a:solidFill>
          <a:ln>
            <a:solidFill>
              <a:schemeClr val="accent1">
                <a:lumMod val="40000"/>
                <a:lumOff val="60000"/>
              </a:schemeClr>
            </a:solidFill>
          </a:ln>
        </p:spPr>
        <p:txBody>
          <a:bodyPr/>
          <a:lstStyle/>
          <a:p>
            <a:r>
              <a:rPr lang="en-US" dirty="0"/>
              <a:t>Feedback received </a:t>
            </a:r>
          </a:p>
        </p:txBody>
      </p:sp>
      <p:pic>
        <p:nvPicPr>
          <p:cNvPr id="23" name="Picture Placeholder 22">
            <a:extLst>
              <a:ext uri="{FF2B5EF4-FFF2-40B4-BE49-F238E27FC236}">
                <a16:creationId xmlns:a16="http://schemas.microsoft.com/office/drawing/2014/main" id="{8AED1E29-2546-8E04-F417-EEAE4586BD63}"/>
              </a:ext>
            </a:extLst>
          </p:cNvPr>
          <p:cNvPicPr>
            <a:picLocks noGrp="1" noChangeAspect="1"/>
          </p:cNvPicPr>
          <p:nvPr>
            <p:ph type="pic" idx="1"/>
          </p:nvPr>
        </p:nvPicPr>
        <p:blipFill>
          <a:blip r:embed="rId2"/>
          <a:srcRect l="7856" r="7856"/>
          <a:stretch>
            <a:fillRect/>
          </a:stretch>
        </p:blipFill>
        <p:spPr>
          <a:xfrm rot="5400000">
            <a:off x="5711825" y="377825"/>
            <a:ext cx="6858000" cy="6102350"/>
          </a:xfrm>
        </p:spPr>
      </p:pic>
      <p:sp>
        <p:nvSpPr>
          <p:cNvPr id="4" name="Text Placeholder 3">
            <a:extLst>
              <a:ext uri="{FF2B5EF4-FFF2-40B4-BE49-F238E27FC236}">
                <a16:creationId xmlns:a16="http://schemas.microsoft.com/office/drawing/2014/main" id="{C614F9AC-7471-F650-B494-1E48A4033049}"/>
              </a:ext>
            </a:extLst>
          </p:cNvPr>
          <p:cNvSpPr>
            <a:spLocks noGrp="1"/>
          </p:cNvSpPr>
          <p:nvPr>
            <p:ph type="body" sz="half" idx="2"/>
          </p:nvPr>
        </p:nvSpPr>
        <p:spPr/>
        <p:txBody>
          <a:bodyPr>
            <a:normAutofit lnSpcReduction="10000"/>
          </a:bodyPr>
          <a:lstStyle/>
          <a:p>
            <a:pPr>
              <a:lnSpc>
                <a:spcPct val="150000"/>
              </a:lnSpc>
            </a:pPr>
            <a:r>
              <a:rPr lang="en-US" sz="1600" dirty="0">
                <a:solidFill>
                  <a:schemeClr val="tx1">
                    <a:lumMod val="95000"/>
                    <a:lumOff val="5000"/>
                  </a:schemeClr>
                </a:solidFill>
              </a:rPr>
              <a:t>Here is a photo of the feedback I received from my assignment. In this photo I have annotated my strengths and weakness. I also made notes throughout it to highlight importance and to write down my thoughts. </a:t>
            </a:r>
          </a:p>
          <a:p>
            <a:endParaRPr lang="en-US" dirty="0"/>
          </a:p>
        </p:txBody>
      </p:sp>
    </p:spTree>
    <p:extLst>
      <p:ext uri="{BB962C8B-B14F-4D97-AF65-F5344CB8AC3E}">
        <p14:creationId xmlns:p14="http://schemas.microsoft.com/office/powerpoint/2010/main" val="198120185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198FF-68F2-8488-1C0D-1EF29263E3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DDC71C-4D4A-4C0B-40D1-2A4CF32D0E82}"/>
              </a:ext>
            </a:extLst>
          </p:cNvPr>
          <p:cNvSpPr>
            <a:spLocks noGrp="1"/>
          </p:cNvSpPr>
          <p:nvPr>
            <p:ph type="title"/>
          </p:nvPr>
        </p:nvSpPr>
        <p:spPr>
          <a:solidFill>
            <a:schemeClr val="accent1">
              <a:lumMod val="40000"/>
              <a:lumOff val="60000"/>
            </a:schemeClr>
          </a:solidFill>
          <a:ln>
            <a:solidFill>
              <a:srgbClr val="FFD4FF"/>
            </a:solidFill>
          </a:ln>
        </p:spPr>
        <p:txBody>
          <a:bodyPr/>
          <a:lstStyle/>
          <a:p>
            <a:r>
              <a:rPr lang="en-US" dirty="0"/>
              <a:t>Identifying my strengths  </a:t>
            </a:r>
          </a:p>
        </p:txBody>
      </p:sp>
      <p:sp>
        <p:nvSpPr>
          <p:cNvPr id="3" name="Content Placeholder 2">
            <a:extLst>
              <a:ext uri="{FF2B5EF4-FFF2-40B4-BE49-F238E27FC236}">
                <a16:creationId xmlns:a16="http://schemas.microsoft.com/office/drawing/2014/main" id="{5E6B32BE-0F42-F0EF-AFA4-E579938A80FB}"/>
              </a:ext>
            </a:extLst>
          </p:cNvPr>
          <p:cNvSpPr>
            <a:spLocks noGrp="1"/>
          </p:cNvSpPr>
          <p:nvPr>
            <p:ph idx="1"/>
          </p:nvPr>
        </p:nvSpPr>
        <p:spPr/>
        <p:txBody>
          <a:bodyPr/>
          <a:lstStyle/>
          <a:p>
            <a:pPr marL="0" indent="0">
              <a:lnSpc>
                <a:spcPct val="150000"/>
              </a:lnSpc>
              <a:buNone/>
            </a:pPr>
            <a:r>
              <a:rPr lang="en-US" dirty="0"/>
              <a:t>I was able to show </a:t>
            </a:r>
          </a:p>
          <a:p>
            <a:pPr lvl="1">
              <a:lnSpc>
                <a:spcPct val="150000"/>
              </a:lnSpc>
            </a:pPr>
            <a:r>
              <a:rPr lang="en-US" dirty="0"/>
              <a:t>Excellent knowledge </a:t>
            </a:r>
          </a:p>
          <a:p>
            <a:pPr lvl="1">
              <a:lnSpc>
                <a:spcPct val="150000"/>
              </a:lnSpc>
            </a:pPr>
            <a:r>
              <a:rPr lang="en-US" dirty="0"/>
              <a:t>Understanding </a:t>
            </a:r>
          </a:p>
          <a:p>
            <a:pPr lvl="1">
              <a:lnSpc>
                <a:spcPct val="150000"/>
              </a:lnSpc>
            </a:pPr>
            <a:r>
              <a:rPr lang="en-US" dirty="0"/>
              <a:t>Application of the key academic study within my academic quizzes </a:t>
            </a:r>
          </a:p>
          <a:p>
            <a:pPr lvl="1">
              <a:lnSpc>
                <a:spcPct val="150000"/>
              </a:lnSpc>
            </a:pPr>
            <a:r>
              <a:rPr lang="en-US" dirty="0"/>
              <a:t>Critical thinking skills </a:t>
            </a:r>
          </a:p>
          <a:p>
            <a:pPr lvl="1">
              <a:lnSpc>
                <a:spcPct val="150000"/>
              </a:lnSpc>
            </a:pPr>
            <a:r>
              <a:rPr lang="en-US" dirty="0"/>
              <a:t>Comfortability at conducting analysis by comparing and contrasting both extracts. </a:t>
            </a:r>
          </a:p>
          <a:p>
            <a:pPr marL="0" indent="0">
              <a:buNone/>
            </a:pPr>
            <a:endParaRPr lang="en-US" dirty="0"/>
          </a:p>
        </p:txBody>
      </p:sp>
    </p:spTree>
    <p:extLst>
      <p:ext uri="{BB962C8B-B14F-4D97-AF65-F5344CB8AC3E}">
        <p14:creationId xmlns:p14="http://schemas.microsoft.com/office/powerpoint/2010/main" val="195894117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E5410-E246-4272-A561-488816BEC6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E270AB-C219-56DB-9F8E-3EC809896345}"/>
              </a:ext>
            </a:extLst>
          </p:cNvPr>
          <p:cNvSpPr>
            <a:spLocks noGrp="1"/>
          </p:cNvSpPr>
          <p:nvPr>
            <p:ph type="title"/>
          </p:nvPr>
        </p:nvSpPr>
        <p:spPr>
          <a:solidFill>
            <a:srgbClr val="FFD4FF"/>
          </a:solidFill>
          <a:ln>
            <a:solidFill>
              <a:schemeClr val="accent1">
                <a:lumMod val="40000"/>
                <a:lumOff val="60000"/>
              </a:schemeClr>
            </a:solidFill>
          </a:ln>
        </p:spPr>
        <p:txBody>
          <a:bodyPr/>
          <a:lstStyle/>
          <a:p>
            <a:r>
              <a:rPr lang="en-US" dirty="0"/>
              <a:t>Identifying my weaknesses </a:t>
            </a:r>
          </a:p>
        </p:txBody>
      </p:sp>
      <p:sp>
        <p:nvSpPr>
          <p:cNvPr id="3" name="Content Placeholder 2">
            <a:extLst>
              <a:ext uri="{FF2B5EF4-FFF2-40B4-BE49-F238E27FC236}">
                <a16:creationId xmlns:a16="http://schemas.microsoft.com/office/drawing/2014/main" id="{CD75E6CB-5DED-A187-C7F3-FC795A440CE8}"/>
              </a:ext>
            </a:extLst>
          </p:cNvPr>
          <p:cNvSpPr>
            <a:spLocks noGrp="1"/>
          </p:cNvSpPr>
          <p:nvPr>
            <p:ph idx="1"/>
          </p:nvPr>
        </p:nvSpPr>
        <p:spPr/>
        <p:txBody>
          <a:bodyPr/>
          <a:lstStyle/>
          <a:p>
            <a:pPr marL="0" indent="0">
              <a:lnSpc>
                <a:spcPct val="150000"/>
              </a:lnSpc>
              <a:buNone/>
            </a:pPr>
            <a:r>
              <a:rPr lang="en-US" dirty="0"/>
              <a:t>During my assignment my weakness was </a:t>
            </a:r>
          </a:p>
          <a:p>
            <a:pPr lvl="1">
              <a:lnSpc>
                <a:spcPct val="150000"/>
              </a:lnSpc>
            </a:pPr>
            <a:r>
              <a:rPr lang="en-US" dirty="0"/>
              <a:t>Adding more referencing </a:t>
            </a:r>
          </a:p>
          <a:p>
            <a:pPr lvl="1">
              <a:lnSpc>
                <a:spcPct val="150000"/>
              </a:lnSpc>
            </a:pPr>
            <a:r>
              <a:rPr lang="en-US" dirty="0"/>
              <a:t>More clarity of the SMART goals </a:t>
            </a:r>
          </a:p>
          <a:p>
            <a:pPr lvl="1">
              <a:lnSpc>
                <a:spcPct val="150000"/>
              </a:lnSpc>
            </a:pPr>
            <a:r>
              <a:rPr lang="en-US" dirty="0"/>
              <a:t>I missed marks due to not reading the guidelines </a:t>
            </a:r>
          </a:p>
          <a:p>
            <a:pPr lvl="1">
              <a:lnSpc>
                <a:spcPct val="150000"/>
              </a:lnSpc>
            </a:pPr>
            <a:r>
              <a:rPr lang="en-US" dirty="0"/>
              <a:t>My literature to showcase the importance within my wellbeing task. </a:t>
            </a:r>
          </a:p>
          <a:p>
            <a:endParaRPr lang="en-US" dirty="0"/>
          </a:p>
        </p:txBody>
      </p:sp>
    </p:spTree>
    <p:extLst>
      <p:ext uri="{BB962C8B-B14F-4D97-AF65-F5344CB8AC3E}">
        <p14:creationId xmlns:p14="http://schemas.microsoft.com/office/powerpoint/2010/main" val="13655152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B6703-40D8-98D1-50D1-4D94839675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717589-6A79-0E47-F819-431CEBA73308}"/>
              </a:ext>
            </a:extLst>
          </p:cNvPr>
          <p:cNvSpPr>
            <a:spLocks noGrp="1"/>
          </p:cNvSpPr>
          <p:nvPr>
            <p:ph type="title"/>
          </p:nvPr>
        </p:nvSpPr>
        <p:spPr>
          <a:solidFill>
            <a:schemeClr val="accent1">
              <a:lumMod val="40000"/>
              <a:lumOff val="60000"/>
            </a:schemeClr>
          </a:solidFill>
          <a:ln>
            <a:solidFill>
              <a:srgbClr val="FFD4FF"/>
            </a:solidFill>
          </a:ln>
        </p:spPr>
        <p:txBody>
          <a:bodyPr/>
          <a:lstStyle/>
          <a:p>
            <a:r>
              <a:rPr lang="en-US" dirty="0"/>
              <a:t>What I learned from the feedback </a:t>
            </a:r>
          </a:p>
        </p:txBody>
      </p:sp>
      <p:sp>
        <p:nvSpPr>
          <p:cNvPr id="3" name="Content Placeholder 2">
            <a:extLst>
              <a:ext uri="{FF2B5EF4-FFF2-40B4-BE49-F238E27FC236}">
                <a16:creationId xmlns:a16="http://schemas.microsoft.com/office/drawing/2014/main" id="{3603911D-83F7-46D9-BC1C-39322A1B0CFA}"/>
              </a:ext>
            </a:extLst>
          </p:cNvPr>
          <p:cNvSpPr>
            <a:spLocks noGrp="1"/>
          </p:cNvSpPr>
          <p:nvPr>
            <p:ph idx="1"/>
          </p:nvPr>
        </p:nvSpPr>
        <p:spPr/>
        <p:txBody>
          <a:bodyPr/>
          <a:lstStyle/>
          <a:p>
            <a:pPr marL="0" indent="0">
              <a:lnSpc>
                <a:spcPct val="150000"/>
              </a:lnSpc>
              <a:buNone/>
            </a:pPr>
            <a:r>
              <a:rPr lang="en-US" dirty="0"/>
              <a:t>As a result, I learned</a:t>
            </a:r>
          </a:p>
          <a:p>
            <a:pPr lvl="1">
              <a:lnSpc>
                <a:spcPct val="150000"/>
              </a:lnSpc>
            </a:pPr>
            <a:r>
              <a:rPr lang="en-US" dirty="0"/>
              <a:t>The importance of adding more references </a:t>
            </a:r>
          </a:p>
          <a:p>
            <a:pPr lvl="1">
              <a:lnSpc>
                <a:spcPct val="150000"/>
              </a:lnSpc>
            </a:pPr>
            <a:r>
              <a:rPr lang="en-US" dirty="0"/>
              <a:t>To better my literature to be able to express myself better </a:t>
            </a:r>
          </a:p>
          <a:p>
            <a:pPr lvl="1">
              <a:lnSpc>
                <a:spcPct val="150000"/>
              </a:lnSpc>
            </a:pPr>
            <a:r>
              <a:rPr lang="en-US" dirty="0"/>
              <a:t>Read the guidelines </a:t>
            </a:r>
          </a:p>
          <a:p>
            <a:pPr lvl="1">
              <a:lnSpc>
                <a:spcPct val="150000"/>
              </a:lnSpc>
            </a:pPr>
            <a:r>
              <a:rPr lang="en-US" dirty="0"/>
              <a:t>To be more clear </a:t>
            </a:r>
          </a:p>
          <a:p>
            <a:pPr marL="0" indent="0">
              <a:buNone/>
            </a:pPr>
            <a:endParaRPr lang="en-US" dirty="0"/>
          </a:p>
        </p:txBody>
      </p:sp>
    </p:spTree>
    <p:extLst>
      <p:ext uri="{BB962C8B-B14F-4D97-AF65-F5344CB8AC3E}">
        <p14:creationId xmlns:p14="http://schemas.microsoft.com/office/powerpoint/2010/main" val="343321352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1F36E-E388-88BC-DBB6-710A0FDC44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A505D6-08DA-774A-8BA5-8085D30D35CF}"/>
              </a:ext>
            </a:extLst>
          </p:cNvPr>
          <p:cNvSpPr>
            <a:spLocks noGrp="1"/>
          </p:cNvSpPr>
          <p:nvPr>
            <p:ph type="title"/>
          </p:nvPr>
        </p:nvSpPr>
        <p:spPr>
          <a:solidFill>
            <a:srgbClr val="FFD4FF"/>
          </a:solidFill>
          <a:ln>
            <a:solidFill>
              <a:schemeClr val="accent1">
                <a:lumMod val="40000"/>
                <a:lumOff val="60000"/>
              </a:schemeClr>
            </a:solidFill>
          </a:ln>
        </p:spPr>
        <p:txBody>
          <a:bodyPr>
            <a:normAutofit/>
          </a:bodyPr>
          <a:lstStyle/>
          <a:p>
            <a:r>
              <a:rPr lang="en-US" dirty="0"/>
              <a:t>Action plan </a:t>
            </a:r>
          </a:p>
        </p:txBody>
      </p:sp>
      <p:sp>
        <p:nvSpPr>
          <p:cNvPr id="3" name="Content Placeholder 2">
            <a:extLst>
              <a:ext uri="{FF2B5EF4-FFF2-40B4-BE49-F238E27FC236}">
                <a16:creationId xmlns:a16="http://schemas.microsoft.com/office/drawing/2014/main" id="{F839C0DB-C5E1-5579-6528-BF89AE67E231}"/>
              </a:ext>
            </a:extLst>
          </p:cNvPr>
          <p:cNvSpPr>
            <a:spLocks noGrp="1"/>
          </p:cNvSpPr>
          <p:nvPr>
            <p:ph idx="1"/>
          </p:nvPr>
        </p:nvSpPr>
        <p:spPr>
          <a:xfrm>
            <a:off x="0" y="2433750"/>
            <a:ext cx="5549462" cy="4899029"/>
          </a:xfrm>
        </p:spPr>
        <p:txBody>
          <a:bodyPr>
            <a:normAutofit/>
          </a:bodyPr>
          <a:lstStyle/>
          <a:p>
            <a:pPr marL="0" indent="0">
              <a:lnSpc>
                <a:spcPct val="150000"/>
              </a:lnSpc>
              <a:buNone/>
            </a:pPr>
            <a:r>
              <a:rPr lang="en-US" sz="1500" dirty="0"/>
              <a:t>Improve my references </a:t>
            </a:r>
          </a:p>
          <a:p>
            <a:pPr lvl="1">
              <a:lnSpc>
                <a:spcPct val="150000"/>
              </a:lnSpc>
            </a:pPr>
            <a:r>
              <a:rPr lang="en-US" sz="1500" dirty="0"/>
              <a:t>Dedicated time in each assignment to check and add relevant reference </a:t>
            </a:r>
          </a:p>
          <a:p>
            <a:pPr lvl="1">
              <a:lnSpc>
                <a:spcPct val="150000"/>
              </a:lnSpc>
            </a:pPr>
            <a:r>
              <a:rPr lang="en-US" sz="1500" dirty="0"/>
              <a:t>Use references guides and or tools </a:t>
            </a:r>
          </a:p>
          <a:p>
            <a:pPr marL="0" indent="0">
              <a:lnSpc>
                <a:spcPct val="150000"/>
              </a:lnSpc>
              <a:buNone/>
            </a:pPr>
            <a:r>
              <a:rPr lang="en-US" sz="1500" dirty="0"/>
              <a:t>Better my explanation through literature </a:t>
            </a:r>
          </a:p>
          <a:p>
            <a:pPr lvl="1">
              <a:lnSpc>
                <a:spcPct val="150000"/>
              </a:lnSpc>
            </a:pPr>
            <a:r>
              <a:rPr lang="en-US" sz="1500" dirty="0"/>
              <a:t>Select stronger and more relevant academic sources to be able to support my points </a:t>
            </a:r>
          </a:p>
          <a:p>
            <a:pPr lvl="1">
              <a:lnSpc>
                <a:spcPct val="150000"/>
              </a:lnSpc>
            </a:pPr>
            <a:r>
              <a:rPr lang="en-US" sz="1500" dirty="0" err="1"/>
              <a:t>Summarise</a:t>
            </a:r>
            <a:r>
              <a:rPr lang="en-US" sz="1500" dirty="0"/>
              <a:t> and link literature to demonstrate understanding </a:t>
            </a:r>
          </a:p>
          <a:p>
            <a:endParaRPr lang="en-US" dirty="0"/>
          </a:p>
        </p:txBody>
      </p:sp>
      <p:sp>
        <p:nvSpPr>
          <p:cNvPr id="4" name="TextBox 3">
            <a:extLst>
              <a:ext uri="{FF2B5EF4-FFF2-40B4-BE49-F238E27FC236}">
                <a16:creationId xmlns:a16="http://schemas.microsoft.com/office/drawing/2014/main" id="{E482DB9C-8BAE-897B-6BB0-71B145D42C5C}"/>
              </a:ext>
            </a:extLst>
          </p:cNvPr>
          <p:cNvSpPr txBox="1"/>
          <p:nvPr/>
        </p:nvSpPr>
        <p:spPr>
          <a:xfrm>
            <a:off x="6642540" y="2433750"/>
            <a:ext cx="6085490" cy="2793072"/>
          </a:xfrm>
          <a:prstGeom prst="rect">
            <a:avLst/>
          </a:prstGeom>
          <a:noFill/>
        </p:spPr>
        <p:txBody>
          <a:bodyPr wrap="square" rtlCol="0">
            <a:spAutoFit/>
          </a:bodyPr>
          <a:lstStyle/>
          <a:p>
            <a:pPr>
              <a:lnSpc>
                <a:spcPct val="150000"/>
              </a:lnSpc>
            </a:pPr>
            <a:r>
              <a:rPr lang="en-US" sz="1500" dirty="0"/>
              <a:t>Following assignment guidelines carefully </a:t>
            </a:r>
          </a:p>
          <a:p>
            <a:pPr marL="742950" lvl="1" indent="-285750">
              <a:lnSpc>
                <a:spcPct val="150000"/>
              </a:lnSpc>
              <a:buClr>
                <a:srgbClr val="9BAFB5"/>
              </a:buClr>
              <a:buFont typeface="Arial" panose="020B0604020202020204" pitchFamily="34" charset="0"/>
              <a:buChar char="•"/>
            </a:pPr>
            <a:r>
              <a:rPr lang="en-US" sz="1500" dirty="0"/>
              <a:t>Read the market criteria </a:t>
            </a:r>
          </a:p>
          <a:p>
            <a:pPr marL="742950" lvl="1" indent="-285750">
              <a:lnSpc>
                <a:spcPct val="150000"/>
              </a:lnSpc>
              <a:buClr>
                <a:srgbClr val="9BAFB5"/>
              </a:buClr>
              <a:buFont typeface="Arial" panose="020B0604020202020204" pitchFamily="34" charset="0"/>
              <a:buChar char="•"/>
            </a:pPr>
            <a:r>
              <a:rPr lang="en-US" sz="1500" dirty="0"/>
              <a:t>Create a simple checklist </a:t>
            </a:r>
          </a:p>
          <a:p>
            <a:pPr>
              <a:lnSpc>
                <a:spcPct val="150000"/>
              </a:lnSpc>
            </a:pPr>
            <a:r>
              <a:rPr lang="en-US" sz="1500" dirty="0"/>
              <a:t>Improve clarity and structure </a:t>
            </a:r>
          </a:p>
          <a:p>
            <a:pPr marL="742950" lvl="1" indent="-285750">
              <a:lnSpc>
                <a:spcPct val="150000"/>
              </a:lnSpc>
              <a:buClr>
                <a:srgbClr val="9BAFB5"/>
              </a:buClr>
              <a:buFont typeface="Arial" panose="020B0604020202020204" pitchFamily="34" charset="0"/>
              <a:buChar char="•"/>
            </a:pPr>
            <a:r>
              <a:rPr lang="en-US" sz="1500" dirty="0"/>
              <a:t>Plan each section </a:t>
            </a:r>
          </a:p>
          <a:p>
            <a:pPr>
              <a:lnSpc>
                <a:spcPct val="150000"/>
              </a:lnSpc>
            </a:pPr>
            <a:r>
              <a:rPr lang="en-US" sz="1500" dirty="0"/>
              <a:t>Apply SMART goals </a:t>
            </a:r>
          </a:p>
          <a:p>
            <a:pPr marL="742950" lvl="1" indent="-285750">
              <a:lnSpc>
                <a:spcPct val="150000"/>
              </a:lnSpc>
              <a:buClr>
                <a:srgbClr val="9BAFB5"/>
              </a:buClr>
              <a:buFont typeface="Arial" panose="020B0604020202020204" pitchFamily="34" charset="0"/>
              <a:buChar char="•"/>
            </a:pPr>
            <a:r>
              <a:rPr lang="en-US" sz="1500" dirty="0"/>
              <a:t>Revisit SMART goals </a:t>
            </a:r>
          </a:p>
          <a:p>
            <a:endParaRPr lang="en-US" dirty="0"/>
          </a:p>
        </p:txBody>
      </p:sp>
    </p:spTree>
    <p:extLst>
      <p:ext uri="{BB962C8B-B14F-4D97-AF65-F5344CB8AC3E}">
        <p14:creationId xmlns:p14="http://schemas.microsoft.com/office/powerpoint/2010/main" val="381905096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FCDC22-6C83-0BE0-6C6F-7F22F72F82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1E7CEF-8100-BEC6-8EC7-E81C8F879C1F}"/>
              </a:ext>
            </a:extLst>
          </p:cNvPr>
          <p:cNvSpPr>
            <a:spLocks noGrp="1"/>
          </p:cNvSpPr>
          <p:nvPr>
            <p:ph type="title"/>
          </p:nvPr>
        </p:nvSpPr>
        <p:spPr>
          <a:solidFill>
            <a:schemeClr val="accent1">
              <a:lumMod val="40000"/>
              <a:lumOff val="60000"/>
            </a:schemeClr>
          </a:solidFill>
          <a:ln>
            <a:solidFill>
              <a:srgbClr val="FFD4FF"/>
            </a:solidFill>
          </a:ln>
        </p:spPr>
        <p:txBody>
          <a:bodyPr/>
          <a:lstStyle/>
          <a:p>
            <a:r>
              <a:rPr lang="en-US" dirty="0"/>
              <a:t>Conclusion </a:t>
            </a:r>
          </a:p>
        </p:txBody>
      </p:sp>
      <p:sp>
        <p:nvSpPr>
          <p:cNvPr id="3" name="Content Placeholder 2">
            <a:extLst>
              <a:ext uri="{FF2B5EF4-FFF2-40B4-BE49-F238E27FC236}">
                <a16:creationId xmlns:a16="http://schemas.microsoft.com/office/drawing/2014/main" id="{39C64279-39DA-5D73-0DCE-FE5FC0033429}"/>
              </a:ext>
            </a:extLst>
          </p:cNvPr>
          <p:cNvSpPr>
            <a:spLocks noGrp="1"/>
          </p:cNvSpPr>
          <p:nvPr>
            <p:ph idx="1"/>
          </p:nvPr>
        </p:nvSpPr>
        <p:spPr/>
        <p:txBody>
          <a:bodyPr/>
          <a:lstStyle/>
          <a:p>
            <a:pPr>
              <a:lnSpc>
                <a:spcPct val="150000"/>
              </a:lnSpc>
            </a:pPr>
            <a:r>
              <a:rPr lang="en-US" dirty="0"/>
              <a:t>In conclusion, reflecting on my assignment and the feedback I received has allowed me to clearly identify both my strengths and the areas where I need to improve. This feedback has helped me understand what I need to focus on going forward. This assignment has made me became more self-aware as I was able to see my key strengths and weakness which will allow me to work on what I struggles with. </a:t>
            </a:r>
          </a:p>
        </p:txBody>
      </p:sp>
    </p:spTree>
    <p:extLst>
      <p:ext uri="{BB962C8B-B14F-4D97-AF65-F5344CB8AC3E}">
        <p14:creationId xmlns:p14="http://schemas.microsoft.com/office/powerpoint/2010/main" val="266595269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3AABED-A6F6-5E83-ADA2-75B9EAB801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51B0D9-31AE-4B5F-FA1B-293B3E760550}"/>
              </a:ext>
            </a:extLst>
          </p:cNvPr>
          <p:cNvSpPr>
            <a:spLocks noGrp="1"/>
          </p:cNvSpPr>
          <p:nvPr>
            <p:ph type="title"/>
          </p:nvPr>
        </p:nvSpPr>
        <p:spPr>
          <a:solidFill>
            <a:srgbClr val="FFD4FF"/>
          </a:solidFill>
          <a:ln>
            <a:solidFill>
              <a:schemeClr val="accent1">
                <a:lumMod val="40000"/>
                <a:lumOff val="60000"/>
              </a:schemeClr>
            </a:solidFill>
          </a:ln>
        </p:spPr>
        <p:txBody>
          <a:bodyPr/>
          <a:lstStyle/>
          <a:p>
            <a:r>
              <a:rPr lang="en-US" dirty="0"/>
              <a:t>References </a:t>
            </a:r>
          </a:p>
        </p:txBody>
      </p:sp>
      <p:sp>
        <p:nvSpPr>
          <p:cNvPr id="4" name="Rectangle 1">
            <a:extLst>
              <a:ext uri="{FF2B5EF4-FFF2-40B4-BE49-F238E27FC236}">
                <a16:creationId xmlns:a16="http://schemas.microsoft.com/office/drawing/2014/main" id="{16C55A4E-55A7-79D5-A9FA-8BAA28F62FF1}"/>
              </a:ext>
            </a:extLst>
          </p:cNvPr>
          <p:cNvSpPr>
            <a:spLocks noGrp="1" noChangeArrowheads="1"/>
          </p:cNvSpPr>
          <p:nvPr>
            <p:ph idx="1"/>
          </p:nvPr>
        </p:nvSpPr>
        <p:spPr bwMode="auto">
          <a:xfrm>
            <a:off x="2231136" y="2342266"/>
            <a:ext cx="889931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indent="0" eaLnBrk="0" fontAlgn="base" hangingPunct="0">
              <a:lnSpc>
                <a:spcPct val="150000"/>
              </a:lnSpc>
              <a:spcBef>
                <a:spcPct val="0"/>
              </a:spcBef>
              <a:spcAft>
                <a:spcPct val="0"/>
              </a:spcAft>
              <a:buClrTx/>
              <a:buNone/>
            </a:pPr>
            <a:r>
              <a:rPr lang="en-US" dirty="0"/>
              <a:t>McEwen, J. (2020). </a:t>
            </a:r>
            <a:r>
              <a:rPr lang="en-US" i="1" dirty="0"/>
              <a:t>Reflecting on Feedback</a:t>
            </a:r>
            <a:r>
              <a:rPr lang="en-US" dirty="0"/>
              <a:t>. [online] Social Work England. Available at: https://</a:t>
            </a:r>
            <a:r>
              <a:rPr lang="en-US" dirty="0" err="1"/>
              <a:t>www.socialworkengland.org.uk</a:t>
            </a:r>
            <a:r>
              <a:rPr lang="en-US" dirty="0"/>
              <a:t>/news/reflecting-on-feedback/ [Accessed 8 Dec. 2025].</a:t>
            </a:r>
          </a:p>
          <a:p>
            <a:pPr marL="0" indent="0" eaLnBrk="0" fontAlgn="base" hangingPunct="0">
              <a:spcBef>
                <a:spcPct val="0"/>
              </a:spcBef>
              <a:spcAft>
                <a:spcPct val="0"/>
              </a:spcAft>
              <a:buClrTx/>
              <a:buNone/>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882197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a:extLst>
            <a:ext uri="{FF2B5EF4-FFF2-40B4-BE49-F238E27FC236}">
              <a16:creationId xmlns:a16="http://schemas.microsoft.com/office/drawing/2014/main" id="{1622B535-2BCD-F856-25E7-8AED4A03D7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688E9F-B299-B12A-E030-8CAC7F42DDE7}"/>
              </a:ext>
            </a:extLst>
          </p:cNvPr>
          <p:cNvSpPr>
            <a:spLocks noGrp="1"/>
          </p:cNvSpPr>
          <p:nvPr>
            <p:ph type="ctrTitle"/>
          </p:nvPr>
        </p:nvSpPr>
        <p:spPr>
          <a:solidFill>
            <a:schemeClr val="tx1"/>
          </a:solidFill>
          <a:ln>
            <a:solidFill>
              <a:srgbClr val="FFD4FF"/>
            </a:solidFill>
          </a:ln>
        </p:spPr>
        <p:txBody>
          <a:bodyPr/>
          <a:lstStyle/>
          <a:p>
            <a:r>
              <a:rPr lang="en-US" dirty="0"/>
              <a:t>The end. </a:t>
            </a:r>
          </a:p>
        </p:txBody>
      </p:sp>
      <p:sp>
        <p:nvSpPr>
          <p:cNvPr id="3" name="Subtitle 2">
            <a:extLst>
              <a:ext uri="{FF2B5EF4-FFF2-40B4-BE49-F238E27FC236}">
                <a16:creationId xmlns:a16="http://schemas.microsoft.com/office/drawing/2014/main" id="{34262447-7E98-59FE-B7C3-226B856EF826}"/>
              </a:ext>
            </a:extLst>
          </p:cNvPr>
          <p:cNvSpPr>
            <a:spLocks noGrp="1"/>
          </p:cNvSpPr>
          <p:nvPr>
            <p:ph type="subTitle" idx="1"/>
          </p:nvPr>
        </p:nvSpPr>
        <p:spPr/>
        <p:txBody>
          <a:bodyPr/>
          <a:lstStyle/>
          <a:p>
            <a:r>
              <a:rPr lang="en-US" dirty="0"/>
              <a:t> by Casey </a:t>
            </a:r>
          </a:p>
          <a:p>
            <a:endParaRPr lang="en-US" dirty="0"/>
          </a:p>
        </p:txBody>
      </p:sp>
    </p:spTree>
    <p:extLst>
      <p:ext uri="{BB962C8B-B14F-4D97-AF65-F5344CB8AC3E}">
        <p14:creationId xmlns:p14="http://schemas.microsoft.com/office/powerpoint/2010/main" val="36854937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Parcel</Template>
  <TotalTime>2593</TotalTime>
  <Words>580</Words>
  <Application>Microsoft Macintosh PowerPoint</Application>
  <PresentationFormat>Widescreen</PresentationFormat>
  <Paragraphs>65</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Gill Sans MT</vt:lpstr>
      <vt:lpstr>Parcel</vt:lpstr>
      <vt:lpstr>Reflection on feedback </vt:lpstr>
      <vt:lpstr>Contents page </vt:lpstr>
      <vt:lpstr>Introduction</vt:lpstr>
      <vt:lpstr>Summary of the Assignment </vt:lpstr>
      <vt:lpstr>Feedback received </vt:lpstr>
      <vt:lpstr>Identifying my strengths  </vt:lpstr>
      <vt:lpstr>Identifying my weaknesses </vt:lpstr>
      <vt:lpstr>What I learned from the feedback </vt:lpstr>
      <vt:lpstr>Action plan </vt:lpstr>
      <vt:lpstr>Conclusion </vt:lpstr>
      <vt:lpstr>References </vt:lpstr>
      <vt:lpstr>The 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Casey-Mae Smith (2500517)</dc:creator>
  <cp:lastModifiedBy>Casey-Mae Smith (2500517)</cp:lastModifiedBy>
  <cp:revision>1</cp:revision>
  <dcterms:created xsi:type="dcterms:W3CDTF">2025-12-08T22:18:01Z</dcterms:created>
  <dcterms:modified xsi:type="dcterms:W3CDTF">2025-12-10T17:31:54Z</dcterms:modified>
</cp:coreProperties>
</file>