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3"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79DECE-7266-93D1-8D3F-1CF1C68D8003}" v="6254" dt="2026-06-15T08:42: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dia Rios Ahmed (2511212)" userId="S::2511212@student.uwtsd.ac.uk::7638619e-21f1-473c-9eb5-f505e4a3ca21" providerId="AD" clId="Web-{A879DECE-7266-93D1-8D3F-1CF1C68D8003}"/>
    <pc:docChg chg="addSld modSld">
      <pc:chgData name="Nidia Rios Ahmed (2511212)" userId="S::2511212@student.uwtsd.ac.uk::7638619e-21f1-473c-9eb5-f505e4a3ca21" providerId="AD" clId="Web-{A879DECE-7266-93D1-8D3F-1CF1C68D8003}" dt="2026-06-15T08:39:49.651" v="3481" actId="20577"/>
      <pc:docMkLst>
        <pc:docMk/>
      </pc:docMkLst>
      <pc:sldChg chg="modSp">
        <pc:chgData name="Nidia Rios Ahmed (2511212)" userId="S::2511212@student.uwtsd.ac.uk::7638619e-21f1-473c-9eb5-f505e4a3ca21" providerId="AD" clId="Web-{A879DECE-7266-93D1-8D3F-1CF1C68D8003}" dt="2026-06-15T08:39:49.651" v="3481" actId="20577"/>
        <pc:sldMkLst>
          <pc:docMk/>
          <pc:sldMk cId="109857222" sldId="256"/>
        </pc:sldMkLst>
        <pc:spChg chg="mod">
          <ac:chgData name="Nidia Rios Ahmed (2511212)" userId="S::2511212@student.uwtsd.ac.uk::7638619e-21f1-473c-9eb5-f505e4a3ca21" providerId="AD" clId="Web-{A879DECE-7266-93D1-8D3F-1CF1C68D8003}" dt="2026-06-15T08:39:49.651" v="3481" actId="20577"/>
          <ac:spMkLst>
            <pc:docMk/>
            <pc:sldMk cId="109857222" sldId="256"/>
            <ac:spMk id="6" creationId="{9344B5E8-1F36-21B7-6949-7EB61B2D41BD}"/>
          </ac:spMkLst>
        </pc:spChg>
      </pc:sldChg>
      <pc:sldChg chg="addSp modSp">
        <pc:chgData name="Nidia Rios Ahmed (2511212)" userId="S::2511212@student.uwtsd.ac.uk::7638619e-21f1-473c-9eb5-f505e4a3ca21" providerId="AD" clId="Web-{A879DECE-7266-93D1-8D3F-1CF1C68D8003}" dt="2026-06-15T06:49:47.854" v="255" actId="20577"/>
        <pc:sldMkLst>
          <pc:docMk/>
          <pc:sldMk cId="3665948457" sldId="262"/>
        </pc:sldMkLst>
        <pc:spChg chg="add mod">
          <ac:chgData name="Nidia Rios Ahmed (2511212)" userId="S::2511212@student.uwtsd.ac.uk::7638619e-21f1-473c-9eb5-f505e4a3ca21" providerId="AD" clId="Web-{A879DECE-7266-93D1-8D3F-1CF1C68D8003}" dt="2026-06-15T06:43:14.526" v="30" actId="20577"/>
          <ac:spMkLst>
            <pc:docMk/>
            <pc:sldMk cId="3665948457" sldId="262"/>
            <ac:spMk id="31" creationId="{460B1BD2-59E3-46EB-1850-FDD771869999}"/>
          </ac:spMkLst>
        </pc:spChg>
        <pc:spChg chg="add mod">
          <ac:chgData name="Nidia Rios Ahmed (2511212)" userId="S::2511212@student.uwtsd.ac.uk::7638619e-21f1-473c-9eb5-f505e4a3ca21" providerId="AD" clId="Web-{A879DECE-7266-93D1-8D3F-1CF1C68D8003}" dt="2026-06-15T06:49:47.854" v="255" actId="20577"/>
          <ac:spMkLst>
            <pc:docMk/>
            <pc:sldMk cId="3665948457" sldId="262"/>
            <ac:spMk id="32" creationId="{7798AA3C-2F6A-DFE0-F402-2A1F222E9E4B}"/>
          </ac:spMkLst>
        </pc:spChg>
      </pc:sldChg>
      <pc:sldChg chg="addSp delSp modSp new">
        <pc:chgData name="Nidia Rios Ahmed (2511212)" userId="S::2511212@student.uwtsd.ac.uk::7638619e-21f1-473c-9eb5-f505e4a3ca21" providerId="AD" clId="Web-{A879DECE-7266-93D1-8D3F-1CF1C68D8003}" dt="2026-06-15T07:05:15.358" v="771" actId="1076"/>
        <pc:sldMkLst>
          <pc:docMk/>
          <pc:sldMk cId="4017688171" sldId="263"/>
        </pc:sldMkLst>
        <pc:spChg chg="del">
          <ac:chgData name="Nidia Rios Ahmed (2511212)" userId="S::2511212@student.uwtsd.ac.uk::7638619e-21f1-473c-9eb5-f505e4a3ca21" providerId="AD" clId="Web-{A879DECE-7266-93D1-8D3F-1CF1C68D8003}" dt="2026-06-15T06:50:00.526" v="256"/>
          <ac:spMkLst>
            <pc:docMk/>
            <pc:sldMk cId="4017688171" sldId="263"/>
            <ac:spMk id="2" creationId="{82D84EBC-FF8F-7F72-C13D-BABDE807D226}"/>
          </ac:spMkLst>
        </pc:spChg>
        <pc:spChg chg="del">
          <ac:chgData name="Nidia Rios Ahmed (2511212)" userId="S::2511212@student.uwtsd.ac.uk::7638619e-21f1-473c-9eb5-f505e4a3ca21" providerId="AD" clId="Web-{A879DECE-7266-93D1-8D3F-1CF1C68D8003}" dt="2026-06-15T06:50:04.292" v="257"/>
          <ac:spMkLst>
            <pc:docMk/>
            <pc:sldMk cId="4017688171" sldId="263"/>
            <ac:spMk id="3" creationId="{409A4941-C7EE-5F46-F16A-8AD762AB11C7}"/>
          </ac:spMkLst>
        </pc:spChg>
        <pc:spChg chg="add mod">
          <ac:chgData name="Nidia Rios Ahmed (2511212)" userId="S::2511212@student.uwtsd.ac.uk::7638619e-21f1-473c-9eb5-f505e4a3ca21" providerId="AD" clId="Web-{A879DECE-7266-93D1-8D3F-1CF1C68D8003}" dt="2026-06-15T06:51:22.045" v="280" actId="20577"/>
          <ac:spMkLst>
            <pc:docMk/>
            <pc:sldMk cId="4017688171" sldId="263"/>
            <ac:spMk id="5" creationId="{71AE7E77-3A3E-8B8C-E83A-D18BE4A070A1}"/>
          </ac:spMkLst>
        </pc:spChg>
        <pc:spChg chg="add mod">
          <ac:chgData name="Nidia Rios Ahmed (2511212)" userId="S::2511212@student.uwtsd.ac.uk::7638619e-21f1-473c-9eb5-f505e4a3ca21" providerId="AD" clId="Web-{A879DECE-7266-93D1-8D3F-1CF1C68D8003}" dt="2026-06-15T06:57:29.246" v="482" actId="20577"/>
          <ac:spMkLst>
            <pc:docMk/>
            <pc:sldMk cId="4017688171" sldId="263"/>
            <ac:spMk id="6" creationId="{10ADDB16-B8E2-6538-D040-C83C7B77F1A5}"/>
          </ac:spMkLst>
        </pc:spChg>
        <pc:spChg chg="add mod">
          <ac:chgData name="Nidia Rios Ahmed (2511212)" userId="S::2511212@student.uwtsd.ac.uk::7638619e-21f1-473c-9eb5-f505e4a3ca21" providerId="AD" clId="Web-{A879DECE-7266-93D1-8D3F-1CF1C68D8003}" dt="2026-06-15T07:05:15.358" v="771" actId="1076"/>
          <ac:spMkLst>
            <pc:docMk/>
            <pc:sldMk cId="4017688171" sldId="263"/>
            <ac:spMk id="7" creationId="{8583B4D3-4B16-5510-A9A2-EA1FBC05C598}"/>
          </ac:spMkLst>
        </pc:spChg>
      </pc:sldChg>
      <pc:sldChg chg="addSp delSp modSp new">
        <pc:chgData name="Nidia Rios Ahmed (2511212)" userId="S::2511212@student.uwtsd.ac.uk::7638619e-21f1-473c-9eb5-f505e4a3ca21" providerId="AD" clId="Web-{A879DECE-7266-93D1-8D3F-1CF1C68D8003}" dt="2026-06-15T07:26:08.796" v="1340" actId="1076"/>
        <pc:sldMkLst>
          <pc:docMk/>
          <pc:sldMk cId="651735937" sldId="264"/>
        </pc:sldMkLst>
        <pc:spChg chg="del">
          <ac:chgData name="Nidia Rios Ahmed (2511212)" userId="S::2511212@student.uwtsd.ac.uk::7638619e-21f1-473c-9eb5-f505e4a3ca21" providerId="AD" clId="Web-{A879DECE-7266-93D1-8D3F-1CF1C68D8003}" dt="2026-06-15T07:05:28.842" v="772"/>
          <ac:spMkLst>
            <pc:docMk/>
            <pc:sldMk cId="651735937" sldId="264"/>
            <ac:spMk id="2" creationId="{88231E00-F143-6B98-AED2-2525F9FC81F4}"/>
          </ac:spMkLst>
        </pc:spChg>
        <pc:spChg chg="del">
          <ac:chgData name="Nidia Rios Ahmed (2511212)" userId="S::2511212@student.uwtsd.ac.uk::7638619e-21f1-473c-9eb5-f505e4a3ca21" providerId="AD" clId="Web-{A879DECE-7266-93D1-8D3F-1CF1C68D8003}" dt="2026-06-15T07:05:32.171" v="773"/>
          <ac:spMkLst>
            <pc:docMk/>
            <pc:sldMk cId="651735937" sldId="264"/>
            <ac:spMk id="3" creationId="{FEF3ADEB-5E6F-B16C-D847-5C7C78689237}"/>
          </ac:spMkLst>
        </pc:spChg>
        <pc:spChg chg="add mod">
          <ac:chgData name="Nidia Rios Ahmed (2511212)" userId="S::2511212@student.uwtsd.ac.uk::7638619e-21f1-473c-9eb5-f505e4a3ca21" providerId="AD" clId="Web-{A879DECE-7266-93D1-8D3F-1CF1C68D8003}" dt="2026-06-15T07:23:51.822" v="1316" actId="20577"/>
          <ac:spMkLst>
            <pc:docMk/>
            <pc:sldMk cId="651735937" sldId="264"/>
            <ac:spMk id="1290" creationId="{793BE8D1-E9AC-4F77-FF26-CFD35208963D}"/>
          </ac:spMkLst>
        </pc:spChg>
        <pc:spChg chg="add mod">
          <ac:chgData name="Nidia Rios Ahmed (2511212)" userId="S::2511212@student.uwtsd.ac.uk::7638619e-21f1-473c-9eb5-f505e4a3ca21" providerId="AD" clId="Web-{A879DECE-7266-93D1-8D3F-1CF1C68D8003}" dt="2026-06-15T07:26:08.796" v="1340" actId="1076"/>
          <ac:spMkLst>
            <pc:docMk/>
            <pc:sldMk cId="651735937" sldId="264"/>
            <ac:spMk id="1291" creationId="{77BAE2CE-33D1-19DA-0BEE-E99C04084285}"/>
          </ac:spMkLst>
        </pc:spChg>
        <pc:graphicFrameChg chg="add del mod modGraphic">
          <ac:chgData name="Nidia Rios Ahmed (2511212)" userId="S::2511212@student.uwtsd.ac.uk::7638619e-21f1-473c-9eb5-f505e4a3ca21" providerId="AD" clId="Web-{A879DECE-7266-93D1-8D3F-1CF1C68D8003}" dt="2026-06-15T07:07:48.410" v="775"/>
          <ac:graphicFrameMkLst>
            <pc:docMk/>
            <pc:sldMk cId="651735937" sldId="264"/>
            <ac:graphicFrameMk id="5" creationId="{54BB74BC-E362-F1B4-94A1-20B072D2AD34}"/>
          </ac:graphicFrameMkLst>
        </pc:graphicFrameChg>
        <pc:graphicFrameChg chg="add mod modGraphic">
          <ac:chgData name="Nidia Rios Ahmed (2511212)" userId="S::2511212@student.uwtsd.ac.uk::7638619e-21f1-473c-9eb5-f505e4a3ca21" providerId="AD" clId="Web-{A879DECE-7266-93D1-8D3F-1CF1C68D8003}" dt="2026-06-15T07:10:50.276" v="858" actId="1076"/>
          <ac:graphicFrameMkLst>
            <pc:docMk/>
            <pc:sldMk cId="651735937" sldId="264"/>
            <ac:graphicFrameMk id="28" creationId="{018895DD-656E-333F-8033-163ADB9A2BC8}"/>
          </ac:graphicFrameMkLst>
        </pc:graphicFrameChg>
        <pc:graphicFrameChg chg="add mod modGraphic">
          <ac:chgData name="Nidia Rios Ahmed (2511212)" userId="S::2511212@student.uwtsd.ac.uk::7638619e-21f1-473c-9eb5-f505e4a3ca21" providerId="AD" clId="Web-{A879DECE-7266-93D1-8D3F-1CF1C68D8003}" dt="2026-06-15T07:13:25.298" v="923" actId="1076"/>
          <ac:graphicFrameMkLst>
            <pc:docMk/>
            <pc:sldMk cId="651735937" sldId="264"/>
            <ac:graphicFrameMk id="733" creationId="{373C559E-4B6B-42A2-6327-98F2BF7BB24A}"/>
          </ac:graphicFrameMkLst>
        </pc:graphicFrameChg>
      </pc:sldChg>
      <pc:sldChg chg="addSp delSp modSp new">
        <pc:chgData name="Nidia Rios Ahmed (2511212)" userId="S::2511212@student.uwtsd.ac.uk::7638619e-21f1-473c-9eb5-f505e4a3ca21" providerId="AD" clId="Web-{A879DECE-7266-93D1-8D3F-1CF1C68D8003}" dt="2026-06-15T07:53:41.280" v="1860" actId="14100"/>
        <pc:sldMkLst>
          <pc:docMk/>
          <pc:sldMk cId="3268748279" sldId="265"/>
        </pc:sldMkLst>
        <pc:spChg chg="del">
          <ac:chgData name="Nidia Rios Ahmed (2511212)" userId="S::2511212@student.uwtsd.ac.uk::7638619e-21f1-473c-9eb5-f505e4a3ca21" providerId="AD" clId="Web-{A879DECE-7266-93D1-8D3F-1CF1C68D8003}" dt="2026-06-15T07:26:50.422" v="1343"/>
          <ac:spMkLst>
            <pc:docMk/>
            <pc:sldMk cId="3268748279" sldId="265"/>
            <ac:spMk id="2" creationId="{2A637934-BD9C-5344-3924-AB470E49FDCD}"/>
          </ac:spMkLst>
        </pc:spChg>
        <pc:spChg chg="del">
          <ac:chgData name="Nidia Rios Ahmed (2511212)" userId="S::2511212@student.uwtsd.ac.uk::7638619e-21f1-473c-9eb5-f505e4a3ca21" providerId="AD" clId="Web-{A879DECE-7266-93D1-8D3F-1CF1C68D8003}" dt="2026-06-15T07:26:53.766" v="1344"/>
          <ac:spMkLst>
            <pc:docMk/>
            <pc:sldMk cId="3268748279" sldId="265"/>
            <ac:spMk id="3" creationId="{C7C802F4-57F3-0258-611F-A91CD57B8FCB}"/>
          </ac:spMkLst>
        </pc:spChg>
        <pc:spChg chg="add mod">
          <ac:chgData name="Nidia Rios Ahmed (2511212)" userId="S::2511212@student.uwtsd.ac.uk::7638619e-21f1-473c-9eb5-f505e4a3ca21" providerId="AD" clId="Web-{A879DECE-7266-93D1-8D3F-1CF1C68D8003}" dt="2026-06-15T07:34:27.486" v="1600" actId="20577"/>
          <ac:spMkLst>
            <pc:docMk/>
            <pc:sldMk cId="3268748279" sldId="265"/>
            <ac:spMk id="5" creationId="{348C4BD8-6D38-C7DF-B1DA-4F0F5D88D0E8}"/>
          </ac:spMkLst>
        </pc:spChg>
        <pc:spChg chg="add mod">
          <ac:chgData name="Nidia Rios Ahmed (2511212)" userId="S::2511212@student.uwtsd.ac.uk::7638619e-21f1-473c-9eb5-f505e4a3ca21" providerId="AD" clId="Web-{A879DECE-7266-93D1-8D3F-1CF1C68D8003}" dt="2026-06-15T07:49:56.225" v="1848" actId="20577"/>
          <ac:spMkLst>
            <pc:docMk/>
            <pc:sldMk cId="3268748279" sldId="265"/>
            <ac:spMk id="6" creationId="{FA83F746-5C78-60E4-A62F-CF55EE345D86}"/>
          </ac:spMkLst>
        </pc:spChg>
        <pc:spChg chg="add mod">
          <ac:chgData name="Nidia Rios Ahmed (2511212)" userId="S::2511212@student.uwtsd.ac.uk::7638619e-21f1-473c-9eb5-f505e4a3ca21" providerId="AD" clId="Web-{A879DECE-7266-93D1-8D3F-1CF1C68D8003}" dt="2026-06-15T07:53:41.280" v="1860" actId="14100"/>
          <ac:spMkLst>
            <pc:docMk/>
            <pc:sldMk cId="3268748279" sldId="265"/>
            <ac:spMk id="8" creationId="{937FFB26-66D9-97A0-14AA-96CA0F53AF00}"/>
          </ac:spMkLst>
        </pc:spChg>
        <pc:picChg chg="add mod">
          <ac:chgData name="Nidia Rios Ahmed (2511212)" userId="S::2511212@student.uwtsd.ac.uk::7638619e-21f1-473c-9eb5-f505e4a3ca21" providerId="AD" clId="Web-{A879DECE-7266-93D1-8D3F-1CF1C68D8003}" dt="2026-06-15T07:53:03.888" v="1855" actId="14100"/>
          <ac:picMkLst>
            <pc:docMk/>
            <pc:sldMk cId="3268748279" sldId="265"/>
            <ac:picMk id="7" creationId="{137CC866-CC46-DE7A-5DA6-B3D991E2D1C4}"/>
          </ac:picMkLst>
        </pc:picChg>
      </pc:sldChg>
      <pc:sldChg chg="addSp delSp modSp new">
        <pc:chgData name="Nidia Rios Ahmed (2511212)" userId="S::2511212@student.uwtsd.ac.uk::7638619e-21f1-473c-9eb5-f505e4a3ca21" providerId="AD" clId="Web-{A879DECE-7266-93D1-8D3F-1CF1C68D8003}" dt="2026-06-15T08:11:44.321" v="2482" actId="20577"/>
        <pc:sldMkLst>
          <pc:docMk/>
          <pc:sldMk cId="2289291122" sldId="266"/>
        </pc:sldMkLst>
        <pc:spChg chg="del">
          <ac:chgData name="Nidia Rios Ahmed (2511212)" userId="S::2511212@student.uwtsd.ac.uk::7638619e-21f1-473c-9eb5-f505e4a3ca21" providerId="AD" clId="Web-{A879DECE-7266-93D1-8D3F-1CF1C68D8003}" dt="2026-06-15T07:53:54.312" v="1861"/>
          <ac:spMkLst>
            <pc:docMk/>
            <pc:sldMk cId="2289291122" sldId="266"/>
            <ac:spMk id="2" creationId="{9A3423C1-4962-FBEC-5187-7279253751F6}"/>
          </ac:spMkLst>
        </pc:spChg>
        <pc:spChg chg="del">
          <ac:chgData name="Nidia Rios Ahmed (2511212)" userId="S::2511212@student.uwtsd.ac.uk::7638619e-21f1-473c-9eb5-f505e4a3ca21" providerId="AD" clId="Web-{A879DECE-7266-93D1-8D3F-1CF1C68D8003}" dt="2026-06-15T07:53:57.625" v="1862"/>
          <ac:spMkLst>
            <pc:docMk/>
            <pc:sldMk cId="2289291122" sldId="266"/>
            <ac:spMk id="3" creationId="{105E0322-120A-5E6B-40C3-AD30FA092A86}"/>
          </ac:spMkLst>
        </pc:spChg>
        <pc:spChg chg="add mod">
          <ac:chgData name="Nidia Rios Ahmed (2511212)" userId="S::2511212@student.uwtsd.ac.uk::7638619e-21f1-473c-9eb5-f505e4a3ca21" providerId="AD" clId="Web-{A879DECE-7266-93D1-8D3F-1CF1C68D8003}" dt="2026-06-15T08:11:44.321" v="2482" actId="20577"/>
          <ac:spMkLst>
            <pc:docMk/>
            <pc:sldMk cId="2289291122" sldId="266"/>
            <ac:spMk id="5" creationId="{E945019A-EB63-5FE0-53DD-D279D35240D4}"/>
          </ac:spMkLst>
        </pc:spChg>
      </pc:sldChg>
      <pc:sldChg chg="addSp delSp modSp new">
        <pc:chgData name="Nidia Rios Ahmed (2511212)" userId="S::2511212@student.uwtsd.ac.uk::7638619e-21f1-473c-9eb5-f505e4a3ca21" providerId="AD" clId="Web-{A879DECE-7266-93D1-8D3F-1CF1C68D8003}" dt="2026-06-15T08:36:48.926" v="3447" actId="20577"/>
        <pc:sldMkLst>
          <pc:docMk/>
          <pc:sldMk cId="3717299285" sldId="267"/>
        </pc:sldMkLst>
        <pc:spChg chg="del">
          <ac:chgData name="Nidia Rios Ahmed (2511212)" userId="S::2511212@student.uwtsd.ac.uk::7638619e-21f1-473c-9eb5-f505e4a3ca21" providerId="AD" clId="Web-{A879DECE-7266-93D1-8D3F-1CF1C68D8003}" dt="2026-06-15T08:12:01.369" v="2484"/>
          <ac:spMkLst>
            <pc:docMk/>
            <pc:sldMk cId="3717299285" sldId="267"/>
            <ac:spMk id="2" creationId="{94E8F944-1D07-FE00-6CD9-27472693B0DE}"/>
          </ac:spMkLst>
        </pc:spChg>
        <pc:spChg chg="del">
          <ac:chgData name="Nidia Rios Ahmed (2511212)" userId="S::2511212@student.uwtsd.ac.uk::7638619e-21f1-473c-9eb5-f505e4a3ca21" providerId="AD" clId="Web-{A879DECE-7266-93D1-8D3F-1CF1C68D8003}" dt="2026-06-15T08:12:05.057" v="2485"/>
          <ac:spMkLst>
            <pc:docMk/>
            <pc:sldMk cId="3717299285" sldId="267"/>
            <ac:spMk id="3" creationId="{C852467F-46DD-C09F-DABF-C2C319BF3128}"/>
          </ac:spMkLst>
        </pc:spChg>
        <pc:spChg chg="add mod">
          <ac:chgData name="Nidia Rios Ahmed (2511212)" userId="S::2511212@student.uwtsd.ac.uk::7638619e-21f1-473c-9eb5-f505e4a3ca21" providerId="AD" clId="Web-{A879DECE-7266-93D1-8D3F-1CF1C68D8003}" dt="2026-06-15T08:36:48.926" v="3447" actId="20577"/>
          <ac:spMkLst>
            <pc:docMk/>
            <pc:sldMk cId="3717299285" sldId="267"/>
            <ac:spMk id="5" creationId="{10AA46B5-9663-6AED-40B3-DFC2AC268E47}"/>
          </ac:spMkLst>
        </pc:spChg>
      </pc:sldChg>
    </pc:docChg>
  </pc:docChgLst>
  <pc:docChgLst>
    <pc:chgData name="Nidia Rios Ahmed (2511212)" userId="S::2511212@student.uwtsd.ac.uk::7638619e-21f1-473c-9eb5-f505e4a3ca21" providerId="AD" clId="Web-{D6C08095-46FA-5E49-E782-B30427945E2D}"/>
    <pc:docChg chg="addSld delSld modSld addMainMaster delMainMaster modMainMaster">
      <pc:chgData name="Nidia Rios Ahmed (2511212)" userId="S::2511212@student.uwtsd.ac.uk::7638619e-21f1-473c-9eb5-f505e4a3ca21" providerId="AD" clId="Web-{D6C08095-46FA-5E49-E782-B30427945E2D}" dt="2026-06-11T13:33:26.889" v="2213" actId="20577"/>
      <pc:docMkLst>
        <pc:docMk/>
      </pc:docMkLst>
      <pc:sldChg chg="addSp delSp modSp mod setBg modClrScheme setClrOvrMap chgLayout">
        <pc:chgData name="Nidia Rios Ahmed (2511212)" userId="S::2511212@student.uwtsd.ac.uk::7638619e-21f1-473c-9eb5-f505e4a3ca21" providerId="AD" clId="Web-{D6C08095-46FA-5E49-E782-B30427945E2D}" dt="2026-06-11T13:33:26.889" v="2213" actId="20577"/>
        <pc:sldMkLst>
          <pc:docMk/>
          <pc:sldMk cId="109857222" sldId="256"/>
        </pc:sldMkLst>
        <pc:spChg chg="add mod">
          <ac:chgData name="Nidia Rios Ahmed (2511212)" userId="S::2511212@student.uwtsd.ac.uk::7638619e-21f1-473c-9eb5-f505e4a3ca21" providerId="AD" clId="Web-{D6C08095-46FA-5E49-E782-B30427945E2D}" dt="2026-06-11T08:56:55.319" v="14"/>
          <ac:spMkLst>
            <pc:docMk/>
            <pc:sldMk cId="109857222" sldId="256"/>
            <ac:spMk id="5" creationId="{A2082869-CA41-B4F4-EE07-245156A38285}"/>
          </ac:spMkLst>
        </pc:spChg>
        <pc:spChg chg="add mod">
          <ac:chgData name="Nidia Rios Ahmed (2511212)" userId="S::2511212@student.uwtsd.ac.uk::7638619e-21f1-473c-9eb5-f505e4a3ca21" providerId="AD" clId="Web-{D6C08095-46FA-5E49-E782-B30427945E2D}" dt="2026-06-11T13:33:26.889" v="2213" actId="20577"/>
          <ac:spMkLst>
            <pc:docMk/>
            <pc:sldMk cId="109857222" sldId="256"/>
            <ac:spMk id="6" creationId="{9344B5E8-1F36-21B7-6949-7EB61B2D41BD}"/>
          </ac:spMkLst>
        </pc:spChg>
        <pc:spChg chg="add">
          <ac:chgData name="Nidia Rios Ahmed (2511212)" userId="S::2511212@student.uwtsd.ac.uk::7638619e-21f1-473c-9eb5-f505e4a3ca21" providerId="AD" clId="Web-{D6C08095-46FA-5E49-E782-B30427945E2D}" dt="2026-06-11T08:54:51.612" v="11"/>
          <ac:spMkLst>
            <pc:docMk/>
            <pc:sldMk cId="109857222" sldId="256"/>
            <ac:spMk id="66" creationId="{C3297213-B630-4CFA-8FE1-099659C5DB66}"/>
          </ac:spMkLst>
        </pc:spChg>
        <pc:spChg chg="add">
          <ac:chgData name="Nidia Rios Ahmed (2511212)" userId="S::2511212@student.uwtsd.ac.uk::7638619e-21f1-473c-9eb5-f505e4a3ca21" providerId="AD" clId="Web-{D6C08095-46FA-5E49-E782-B30427945E2D}" dt="2026-06-11T08:54:51.612" v="11"/>
          <ac:spMkLst>
            <pc:docMk/>
            <pc:sldMk cId="109857222" sldId="256"/>
            <ac:spMk id="68" creationId="{13F26D5C-77E9-4A8D-95F0-1635BAD12650}"/>
          </ac:spMkLst>
        </pc:spChg>
        <pc:picChg chg="add mod">
          <ac:chgData name="Nidia Rios Ahmed (2511212)" userId="S::2511212@student.uwtsd.ac.uk::7638619e-21f1-473c-9eb5-f505e4a3ca21" providerId="AD" clId="Web-{D6C08095-46FA-5E49-E782-B30427945E2D}" dt="2026-06-11T08:54:51.612" v="11"/>
          <ac:picMkLst>
            <pc:docMk/>
            <pc:sldMk cId="109857222" sldId="256"/>
            <ac:picMk id="4" creationId="{44309DD5-BD11-3B4F-7D82-F8F15C203A12}"/>
          </ac:picMkLst>
        </pc:picChg>
        <pc:cxnChg chg="add">
          <ac:chgData name="Nidia Rios Ahmed (2511212)" userId="S::2511212@student.uwtsd.ac.uk::7638619e-21f1-473c-9eb5-f505e4a3ca21" providerId="AD" clId="Web-{D6C08095-46FA-5E49-E782-B30427945E2D}" dt="2026-06-11T08:54:51.612" v="11"/>
          <ac:cxnSpMkLst>
            <pc:docMk/>
            <pc:sldMk cId="109857222" sldId="256"/>
            <ac:cxnSpMk id="70" creationId="{0632DC5A-0728-490F-8655-6B437782704C}"/>
          </ac:cxnSpMkLst>
        </pc:cxnChg>
        <pc:cxnChg chg="add">
          <ac:chgData name="Nidia Rios Ahmed (2511212)" userId="S::2511212@student.uwtsd.ac.uk::7638619e-21f1-473c-9eb5-f505e4a3ca21" providerId="AD" clId="Web-{D6C08095-46FA-5E49-E782-B30427945E2D}" dt="2026-06-11T08:54:51.612" v="11"/>
          <ac:cxnSpMkLst>
            <pc:docMk/>
            <pc:sldMk cId="109857222" sldId="256"/>
            <ac:cxnSpMk id="72" creationId="{28BB1F6D-CF9C-422D-9324-C46415BB9D7D}"/>
          </ac:cxnSpMkLst>
        </pc:cxnChg>
      </pc:sldChg>
      <pc:sldChg chg="addSp delSp modSp new">
        <pc:chgData name="Nidia Rios Ahmed (2511212)" userId="S::2511212@student.uwtsd.ac.uk::7638619e-21f1-473c-9eb5-f505e4a3ca21" providerId="AD" clId="Web-{D6C08095-46FA-5E49-E782-B30427945E2D}" dt="2026-06-11T09:45:04.781" v="788" actId="20577"/>
        <pc:sldMkLst>
          <pc:docMk/>
          <pc:sldMk cId="1438145188" sldId="257"/>
        </pc:sldMkLst>
        <pc:spChg chg="add mod">
          <ac:chgData name="Nidia Rios Ahmed (2511212)" userId="S::2511212@student.uwtsd.ac.uk::7638619e-21f1-473c-9eb5-f505e4a3ca21" providerId="AD" clId="Web-{D6C08095-46FA-5E49-E782-B30427945E2D}" dt="2026-06-11T09:12:29.769" v="134" actId="20577"/>
          <ac:spMkLst>
            <pc:docMk/>
            <pc:sldMk cId="1438145188" sldId="257"/>
            <ac:spMk id="5" creationId="{889C639C-45F2-2085-D67A-F776492B1E09}"/>
          </ac:spMkLst>
        </pc:spChg>
        <pc:spChg chg="add mod">
          <ac:chgData name="Nidia Rios Ahmed (2511212)" userId="S::2511212@student.uwtsd.ac.uk::7638619e-21f1-473c-9eb5-f505e4a3ca21" providerId="AD" clId="Web-{D6C08095-46FA-5E49-E782-B30427945E2D}" dt="2026-06-11T09:13:57.209" v="155" actId="20577"/>
          <ac:spMkLst>
            <pc:docMk/>
            <pc:sldMk cId="1438145188" sldId="257"/>
            <ac:spMk id="6" creationId="{67CC886B-4890-CF18-202F-41FEA86039B5}"/>
          </ac:spMkLst>
        </pc:spChg>
        <pc:spChg chg="add mod">
          <ac:chgData name="Nidia Rios Ahmed (2511212)" userId="S::2511212@student.uwtsd.ac.uk::7638619e-21f1-473c-9eb5-f505e4a3ca21" providerId="AD" clId="Web-{D6C08095-46FA-5E49-E782-B30427945E2D}" dt="2026-06-11T09:18:01.717" v="352" actId="20577"/>
          <ac:spMkLst>
            <pc:docMk/>
            <pc:sldMk cId="1438145188" sldId="257"/>
            <ac:spMk id="7" creationId="{5C85B9D6-85CF-996F-2E76-4330312DEC97}"/>
          </ac:spMkLst>
        </pc:spChg>
        <pc:spChg chg="add del mod">
          <ac:chgData name="Nidia Rios Ahmed (2511212)" userId="S::2511212@student.uwtsd.ac.uk::7638619e-21f1-473c-9eb5-f505e4a3ca21" providerId="AD" clId="Web-{D6C08095-46FA-5E49-E782-B30427945E2D}" dt="2026-06-11T09:19:03.188" v="372"/>
          <ac:spMkLst>
            <pc:docMk/>
            <pc:sldMk cId="1438145188" sldId="257"/>
            <ac:spMk id="8" creationId="{FA9D06A0-CC62-CB5F-5F18-B1961BE89A72}"/>
          </ac:spMkLst>
        </pc:spChg>
        <pc:spChg chg="add mod">
          <ac:chgData name="Nidia Rios Ahmed (2511212)" userId="S::2511212@student.uwtsd.ac.uk::7638619e-21f1-473c-9eb5-f505e4a3ca21" providerId="AD" clId="Web-{D6C08095-46FA-5E49-E782-B30427945E2D}" dt="2026-06-11T09:21:53.927" v="504" actId="20577"/>
          <ac:spMkLst>
            <pc:docMk/>
            <pc:sldMk cId="1438145188" sldId="257"/>
            <ac:spMk id="9" creationId="{6B52CA36-4630-FF2B-9261-8DB972B01915}"/>
          </ac:spMkLst>
        </pc:spChg>
        <pc:spChg chg="add mod">
          <ac:chgData name="Nidia Rios Ahmed (2511212)" userId="S::2511212@student.uwtsd.ac.uk::7638619e-21f1-473c-9eb5-f505e4a3ca21" providerId="AD" clId="Web-{D6C08095-46FA-5E49-E782-B30427945E2D}" dt="2026-06-11T09:45:04.781" v="788" actId="20577"/>
          <ac:spMkLst>
            <pc:docMk/>
            <pc:sldMk cId="1438145188" sldId="257"/>
            <ac:spMk id="10" creationId="{AA5871D6-29AE-DACC-637F-8052FDF46F59}"/>
          </ac:spMkLst>
        </pc:spChg>
      </pc:sldChg>
      <pc:sldChg chg="addSp delSp modSp new">
        <pc:chgData name="Nidia Rios Ahmed (2511212)" userId="S::2511212@student.uwtsd.ac.uk::7638619e-21f1-473c-9eb5-f505e4a3ca21" providerId="AD" clId="Web-{D6C08095-46FA-5E49-E782-B30427945E2D}" dt="2026-06-11T10:05:59.085" v="1421" actId="20577"/>
        <pc:sldMkLst>
          <pc:docMk/>
          <pc:sldMk cId="835443611" sldId="258"/>
        </pc:sldMkLst>
        <pc:spChg chg="add mod">
          <ac:chgData name="Nidia Rios Ahmed (2511212)" userId="S::2511212@student.uwtsd.ac.uk::7638619e-21f1-473c-9eb5-f505e4a3ca21" providerId="AD" clId="Web-{D6C08095-46FA-5E49-E782-B30427945E2D}" dt="2026-06-11T10:05:59.085" v="1421" actId="20577"/>
          <ac:spMkLst>
            <pc:docMk/>
            <pc:sldMk cId="835443611" sldId="258"/>
            <ac:spMk id="5" creationId="{6FFE677D-A14A-ED18-87E0-28BF140D4AFA}"/>
          </ac:spMkLst>
        </pc:spChg>
        <pc:spChg chg="add mod">
          <ac:chgData name="Nidia Rios Ahmed (2511212)" userId="S::2511212@student.uwtsd.ac.uk::7638619e-21f1-473c-9eb5-f505e4a3ca21" providerId="AD" clId="Web-{D6C08095-46FA-5E49-E782-B30427945E2D}" dt="2026-06-11T10:05:47.147" v="1414" actId="20577"/>
          <ac:spMkLst>
            <pc:docMk/>
            <pc:sldMk cId="835443611" sldId="258"/>
            <ac:spMk id="6" creationId="{7BF77086-0DEE-BF81-238E-24E6EBFD4F9E}"/>
          </ac:spMkLst>
        </pc:spChg>
      </pc:sldChg>
      <pc:sldChg chg="addSp delSp modSp new">
        <pc:chgData name="Nidia Rios Ahmed (2511212)" userId="S::2511212@student.uwtsd.ac.uk::7638619e-21f1-473c-9eb5-f505e4a3ca21" providerId="AD" clId="Web-{D6C08095-46FA-5E49-E782-B30427945E2D}" dt="2026-06-11T10:24:12.556" v="2189" actId="14100"/>
        <pc:sldMkLst>
          <pc:docMk/>
          <pc:sldMk cId="2550139498" sldId="259"/>
        </pc:sldMkLst>
        <pc:spChg chg="add mod">
          <ac:chgData name="Nidia Rios Ahmed (2511212)" userId="S::2511212@student.uwtsd.ac.uk::7638619e-21f1-473c-9eb5-f505e4a3ca21" providerId="AD" clId="Web-{D6C08095-46FA-5E49-E782-B30427945E2D}" dt="2026-06-11T09:58:59.947" v="1261" actId="20577"/>
          <ac:spMkLst>
            <pc:docMk/>
            <pc:sldMk cId="2550139498" sldId="259"/>
            <ac:spMk id="5" creationId="{2875A07B-9623-1461-C1FD-5C05BF48BA64}"/>
          </ac:spMkLst>
        </pc:spChg>
      </pc:sldChg>
      <pc:sldChg chg="delSp new">
        <pc:chgData name="Nidia Rios Ahmed (2511212)" userId="S::2511212@student.uwtsd.ac.uk::7638619e-21f1-473c-9eb5-f505e4a3ca21" providerId="AD" clId="Web-{D6C08095-46FA-5E49-E782-B30427945E2D}" dt="2026-06-11T10:24:28.462" v="2191"/>
        <pc:sldMkLst>
          <pc:docMk/>
          <pc:sldMk cId="1824058482" sldId="260"/>
        </pc:sldMkLst>
      </pc:sldChg>
      <pc:sldChg chg="new">
        <pc:chgData name="Nidia Rios Ahmed (2511212)" userId="S::2511212@student.uwtsd.ac.uk::7638619e-21f1-473c-9eb5-f505e4a3ca21" providerId="AD" clId="Web-{D6C08095-46FA-5E49-E782-B30427945E2D}" dt="2026-06-11T08:57:34.899" v="20"/>
        <pc:sldMkLst>
          <pc:docMk/>
          <pc:sldMk cId="3863400229" sldId="261"/>
        </pc:sldMkLst>
      </pc:sldChg>
      <pc:sldChg chg="new">
        <pc:chgData name="Nidia Rios Ahmed (2511212)" userId="S::2511212@student.uwtsd.ac.uk::7638619e-21f1-473c-9eb5-f505e4a3ca21" providerId="AD" clId="Web-{D6C08095-46FA-5E49-E782-B30427945E2D}" dt="2026-06-11T08:57:36.008" v="21"/>
        <pc:sldMkLst>
          <pc:docMk/>
          <pc:sldMk cId="3665948457" sldId="262"/>
        </pc:sldMkLst>
      </pc:sldChg>
      <pc:sldMasterChg chg="add mod addSldLayout modSldLayout">
        <pc:chgData name="Nidia Rios Ahmed (2511212)" userId="S::2511212@student.uwtsd.ac.uk::7638619e-21f1-473c-9eb5-f505e4a3ca21" providerId="AD" clId="Web-{D6C08095-46FA-5E49-E782-B30427945E2D}" dt="2026-06-11T08:57:05.773" v="15"/>
        <pc:sldMasterMkLst>
          <pc:docMk/>
          <pc:sldMasterMk cId="183323284" sldId="2147483923"/>
        </pc:sldMasterMkLst>
        <pc:sldLayoutChg chg="add mod">
          <pc:chgData name="Nidia Rios Ahmed (2511212)" userId="S::2511212@student.uwtsd.ac.uk::7638619e-21f1-473c-9eb5-f505e4a3ca21" providerId="AD" clId="Web-{D6C08095-46FA-5E49-E782-B30427945E2D}" dt="2026-06-11T08:57:05.773" v="15"/>
          <pc:sldLayoutMkLst>
            <pc:docMk/>
            <pc:sldMasterMk cId="183323284" sldId="2147483923"/>
            <pc:sldLayoutMk cId="2387767877" sldId="2147483912"/>
          </pc:sldLayoutMkLst>
        </pc:sldLayoutChg>
        <pc:sldLayoutChg chg="add mod">
          <pc:chgData name="Nidia Rios Ahmed (2511212)" userId="S::2511212@student.uwtsd.ac.uk::7638619e-21f1-473c-9eb5-f505e4a3ca21" providerId="AD" clId="Web-{D6C08095-46FA-5E49-E782-B30427945E2D}" dt="2026-06-11T08:57:05.773" v="15"/>
          <pc:sldLayoutMkLst>
            <pc:docMk/>
            <pc:sldMasterMk cId="183323284" sldId="2147483923"/>
            <pc:sldLayoutMk cId="182974022" sldId="2147483913"/>
          </pc:sldLayoutMkLst>
        </pc:sldLayoutChg>
        <pc:sldLayoutChg chg="add mod">
          <pc:chgData name="Nidia Rios Ahmed (2511212)" userId="S::2511212@student.uwtsd.ac.uk::7638619e-21f1-473c-9eb5-f505e4a3ca21" providerId="AD" clId="Web-{D6C08095-46FA-5E49-E782-B30427945E2D}" dt="2026-06-11T08:57:05.773" v="15"/>
          <pc:sldLayoutMkLst>
            <pc:docMk/>
            <pc:sldMasterMk cId="183323284" sldId="2147483923"/>
            <pc:sldLayoutMk cId="2066282513" sldId="2147483914"/>
          </pc:sldLayoutMkLst>
        </pc:sldLayoutChg>
        <pc:sldLayoutChg chg="add mod">
          <pc:chgData name="Nidia Rios Ahmed (2511212)" userId="S::2511212@student.uwtsd.ac.uk::7638619e-21f1-473c-9eb5-f505e4a3ca21" providerId="AD" clId="Web-{D6C08095-46FA-5E49-E782-B30427945E2D}" dt="2026-06-11T08:57:05.773" v="15"/>
          <pc:sldLayoutMkLst>
            <pc:docMk/>
            <pc:sldMasterMk cId="183323284" sldId="2147483923"/>
            <pc:sldLayoutMk cId="2947592854" sldId="2147483915"/>
          </pc:sldLayoutMkLst>
        </pc:sldLayoutChg>
        <pc:sldLayoutChg chg="add mod">
          <pc:chgData name="Nidia Rios Ahmed (2511212)" userId="S::2511212@student.uwtsd.ac.uk::7638619e-21f1-473c-9eb5-f505e4a3ca21" providerId="AD" clId="Web-{D6C08095-46FA-5E49-E782-B30427945E2D}" dt="2026-06-11T08:57:05.773" v="15"/>
          <pc:sldLayoutMkLst>
            <pc:docMk/>
            <pc:sldMasterMk cId="183323284" sldId="2147483923"/>
            <pc:sldLayoutMk cId="3484101085" sldId="2147483916"/>
          </pc:sldLayoutMkLst>
        </pc:sldLayoutChg>
        <pc:sldLayoutChg chg="add mod">
          <pc:chgData name="Nidia Rios Ahmed (2511212)" userId="S::2511212@student.uwtsd.ac.uk::7638619e-21f1-473c-9eb5-f505e4a3ca21" providerId="AD" clId="Web-{D6C08095-46FA-5E49-E782-B30427945E2D}" dt="2026-06-11T08:57:05.773" v="15"/>
          <pc:sldLayoutMkLst>
            <pc:docMk/>
            <pc:sldMasterMk cId="183323284" sldId="2147483923"/>
            <pc:sldLayoutMk cId="1063651702" sldId="2147483917"/>
          </pc:sldLayoutMkLst>
        </pc:sldLayoutChg>
        <pc:sldLayoutChg chg="add mod">
          <pc:chgData name="Nidia Rios Ahmed (2511212)" userId="S::2511212@student.uwtsd.ac.uk::7638619e-21f1-473c-9eb5-f505e4a3ca21" providerId="AD" clId="Web-{D6C08095-46FA-5E49-E782-B30427945E2D}" dt="2026-06-11T08:57:05.773" v="15"/>
          <pc:sldLayoutMkLst>
            <pc:docMk/>
            <pc:sldMasterMk cId="183323284" sldId="2147483923"/>
            <pc:sldLayoutMk cId="2509206155" sldId="2147483918"/>
          </pc:sldLayoutMkLst>
        </pc:sldLayoutChg>
        <pc:sldLayoutChg chg="add mod">
          <pc:chgData name="Nidia Rios Ahmed (2511212)" userId="S::2511212@student.uwtsd.ac.uk::7638619e-21f1-473c-9eb5-f505e4a3ca21" providerId="AD" clId="Web-{D6C08095-46FA-5E49-E782-B30427945E2D}" dt="2026-06-11T08:57:05.773" v="15"/>
          <pc:sldLayoutMkLst>
            <pc:docMk/>
            <pc:sldMasterMk cId="183323284" sldId="2147483923"/>
            <pc:sldLayoutMk cId="3738084180" sldId="2147483919"/>
          </pc:sldLayoutMkLst>
        </pc:sldLayoutChg>
        <pc:sldLayoutChg chg="add mod">
          <pc:chgData name="Nidia Rios Ahmed (2511212)" userId="S::2511212@student.uwtsd.ac.uk::7638619e-21f1-473c-9eb5-f505e4a3ca21" providerId="AD" clId="Web-{D6C08095-46FA-5E49-E782-B30427945E2D}" dt="2026-06-11T08:57:05.773" v="15"/>
          <pc:sldLayoutMkLst>
            <pc:docMk/>
            <pc:sldMasterMk cId="183323284" sldId="2147483923"/>
            <pc:sldLayoutMk cId="662674852" sldId="2147483920"/>
          </pc:sldLayoutMkLst>
        </pc:sldLayoutChg>
        <pc:sldLayoutChg chg="add mod">
          <pc:chgData name="Nidia Rios Ahmed (2511212)" userId="S::2511212@student.uwtsd.ac.uk::7638619e-21f1-473c-9eb5-f505e4a3ca21" providerId="AD" clId="Web-{D6C08095-46FA-5E49-E782-B30427945E2D}" dt="2026-06-11T08:57:05.773" v="15"/>
          <pc:sldLayoutMkLst>
            <pc:docMk/>
            <pc:sldMasterMk cId="183323284" sldId="2147483923"/>
            <pc:sldLayoutMk cId="1590967758" sldId="2147483921"/>
          </pc:sldLayoutMkLst>
        </pc:sldLayoutChg>
        <pc:sldLayoutChg chg="add mod">
          <pc:chgData name="Nidia Rios Ahmed (2511212)" userId="S::2511212@student.uwtsd.ac.uk::7638619e-21f1-473c-9eb5-f505e4a3ca21" providerId="AD" clId="Web-{D6C08095-46FA-5E49-E782-B30427945E2D}" dt="2026-06-11T08:57:05.773" v="15"/>
          <pc:sldLayoutMkLst>
            <pc:docMk/>
            <pc:sldMasterMk cId="183323284" sldId="2147483923"/>
            <pc:sldLayoutMk cId="3969307302" sldId="2147483922"/>
          </pc:sldLayoutMkLst>
        </pc:sldLayoutChg>
      </pc:sldMasterChg>
    </pc:docChg>
  </pc:docChgLst>
  <pc:docChgLst>
    <pc:chgData name="Nidia Rios Ahmed (2511212)" userId="S::2511212@student.uwtsd.ac.uk::7638619e-21f1-473c-9eb5-f505e4a3ca21" providerId="AD" clId="Web-{B973DFE5-5623-3E1A-ECCC-C2E782318272}"/>
    <pc:docChg chg="modSld">
      <pc:chgData name="Nidia Rios Ahmed (2511212)" userId="S::2511212@student.uwtsd.ac.uk::7638619e-21f1-473c-9eb5-f505e4a3ca21" providerId="AD" clId="Web-{B973DFE5-5623-3E1A-ECCC-C2E782318272}" dt="2026-06-12T01:10:16.300" v="2099" actId="20577"/>
      <pc:docMkLst>
        <pc:docMk/>
      </pc:docMkLst>
      <pc:sldChg chg="modSp">
        <pc:chgData name="Nidia Rios Ahmed (2511212)" userId="S::2511212@student.uwtsd.ac.uk::7638619e-21f1-473c-9eb5-f505e4a3ca21" providerId="AD" clId="Web-{B973DFE5-5623-3E1A-ECCC-C2E782318272}" dt="2026-06-11T23:45:34.709" v="354" actId="14100"/>
        <pc:sldMkLst>
          <pc:docMk/>
          <pc:sldMk cId="1438145188" sldId="257"/>
        </pc:sldMkLst>
        <pc:spChg chg="mod">
          <ac:chgData name="Nidia Rios Ahmed (2511212)" userId="S::2511212@student.uwtsd.ac.uk::7638619e-21f1-473c-9eb5-f505e4a3ca21" providerId="AD" clId="Web-{B973DFE5-5623-3E1A-ECCC-C2E782318272}" dt="2026-06-11T23:44:28.238" v="349" actId="20577"/>
          <ac:spMkLst>
            <pc:docMk/>
            <pc:sldMk cId="1438145188" sldId="257"/>
            <ac:spMk id="7" creationId="{5C85B9D6-85CF-996F-2E76-4330312DEC97}"/>
          </ac:spMkLst>
        </pc:spChg>
        <pc:spChg chg="mod">
          <ac:chgData name="Nidia Rios Ahmed (2511212)" userId="S::2511212@student.uwtsd.ac.uk::7638619e-21f1-473c-9eb5-f505e4a3ca21" providerId="AD" clId="Web-{B973DFE5-5623-3E1A-ECCC-C2E782318272}" dt="2026-06-11T23:44:49.130" v="350" actId="14100"/>
          <ac:spMkLst>
            <pc:docMk/>
            <pc:sldMk cId="1438145188" sldId="257"/>
            <ac:spMk id="9" creationId="{6B52CA36-4630-FF2B-9261-8DB972B01915}"/>
          </ac:spMkLst>
        </pc:spChg>
        <pc:spChg chg="mod">
          <ac:chgData name="Nidia Rios Ahmed (2511212)" userId="S::2511212@student.uwtsd.ac.uk::7638619e-21f1-473c-9eb5-f505e4a3ca21" providerId="AD" clId="Web-{B973DFE5-5623-3E1A-ECCC-C2E782318272}" dt="2026-06-11T23:45:34.709" v="354" actId="14100"/>
          <ac:spMkLst>
            <pc:docMk/>
            <pc:sldMk cId="1438145188" sldId="257"/>
            <ac:spMk id="10" creationId="{AA5871D6-29AE-DACC-637F-8052FDF46F59}"/>
          </ac:spMkLst>
        </pc:spChg>
      </pc:sldChg>
      <pc:sldChg chg="modSp">
        <pc:chgData name="Nidia Rios Ahmed (2511212)" userId="S::2511212@student.uwtsd.ac.uk::7638619e-21f1-473c-9eb5-f505e4a3ca21" providerId="AD" clId="Web-{B973DFE5-5623-3E1A-ECCC-C2E782318272}" dt="2026-06-12T00:02:46.203" v="479" actId="14100"/>
        <pc:sldMkLst>
          <pc:docMk/>
          <pc:sldMk cId="835443611" sldId="258"/>
        </pc:sldMkLst>
        <pc:spChg chg="mod">
          <ac:chgData name="Nidia Rios Ahmed (2511212)" userId="S::2511212@student.uwtsd.ac.uk::7638619e-21f1-473c-9eb5-f505e4a3ca21" providerId="AD" clId="Web-{B973DFE5-5623-3E1A-ECCC-C2E782318272}" dt="2026-06-12T00:02:46.203" v="479" actId="14100"/>
          <ac:spMkLst>
            <pc:docMk/>
            <pc:sldMk cId="835443611" sldId="258"/>
            <ac:spMk id="5" creationId="{6FFE677D-A14A-ED18-87E0-28BF140D4AFA}"/>
          </ac:spMkLst>
        </pc:spChg>
      </pc:sldChg>
      <pc:sldChg chg="addSp delSp modSp">
        <pc:chgData name="Nidia Rios Ahmed (2511212)" userId="S::2511212@student.uwtsd.ac.uk::7638619e-21f1-473c-9eb5-f505e4a3ca21" providerId="AD" clId="Web-{B973DFE5-5623-3E1A-ECCC-C2E782318272}" dt="2026-06-12T00:26:58.573" v="1090" actId="1076"/>
        <pc:sldMkLst>
          <pc:docMk/>
          <pc:sldMk cId="2550139498" sldId="259"/>
        </pc:sldMkLst>
        <pc:spChg chg="add mod">
          <ac:chgData name="Nidia Rios Ahmed (2511212)" userId="S::2511212@student.uwtsd.ac.uk::7638619e-21f1-473c-9eb5-f505e4a3ca21" providerId="AD" clId="Web-{B973DFE5-5623-3E1A-ECCC-C2E782318272}" dt="2026-06-12T00:11:54.694" v="792" actId="20577"/>
          <ac:spMkLst>
            <pc:docMk/>
            <pc:sldMk cId="2550139498" sldId="259"/>
            <ac:spMk id="2" creationId="{E28EC165-34B0-25C9-058A-3D6FAC60B1E6}"/>
          </ac:spMkLst>
        </pc:spChg>
        <pc:spChg chg="add mod">
          <ac:chgData name="Nidia Rios Ahmed (2511212)" userId="S::2511212@student.uwtsd.ac.uk::7638619e-21f1-473c-9eb5-f505e4a3ca21" providerId="AD" clId="Web-{B973DFE5-5623-3E1A-ECCC-C2E782318272}" dt="2026-06-12T00:18:05.989" v="1069" actId="20577"/>
          <ac:spMkLst>
            <pc:docMk/>
            <pc:sldMk cId="2550139498" sldId="259"/>
            <ac:spMk id="3" creationId="{E895BEE9-41A3-BE7F-FFDC-98F551618084}"/>
          </ac:spMkLst>
        </pc:spChg>
        <pc:spChg chg="mod">
          <ac:chgData name="Nidia Rios Ahmed (2511212)" userId="S::2511212@student.uwtsd.ac.uk::7638619e-21f1-473c-9eb5-f505e4a3ca21" providerId="AD" clId="Web-{B973DFE5-5623-3E1A-ECCC-C2E782318272}" dt="2026-06-12T00:04:58.099" v="527" actId="20577"/>
          <ac:spMkLst>
            <pc:docMk/>
            <pc:sldMk cId="2550139498" sldId="259"/>
            <ac:spMk id="5" creationId="{2875A07B-9623-1461-C1FD-5C05BF48BA64}"/>
          </ac:spMkLst>
        </pc:spChg>
        <pc:spChg chg="add mod">
          <ac:chgData name="Nidia Rios Ahmed (2511212)" userId="S::2511212@student.uwtsd.ac.uk::7638619e-21f1-473c-9eb5-f505e4a3ca21" providerId="AD" clId="Web-{B973DFE5-5623-3E1A-ECCC-C2E782318272}" dt="2026-06-12T00:25:36.257" v="1080"/>
          <ac:spMkLst>
            <pc:docMk/>
            <pc:sldMk cId="2550139498" sldId="259"/>
            <ac:spMk id="10" creationId="{5AD25B99-3E50-A95C-BBDA-23ECFAE7D290}"/>
          </ac:spMkLst>
        </pc:spChg>
        <pc:picChg chg="add mod">
          <ac:chgData name="Nidia Rios Ahmed (2511212)" userId="S::2511212@student.uwtsd.ac.uk::7638619e-21f1-473c-9eb5-f505e4a3ca21" providerId="AD" clId="Web-{B973DFE5-5623-3E1A-ECCC-C2E782318272}" dt="2026-06-12T00:26:58.573" v="1090" actId="1076"/>
          <ac:picMkLst>
            <pc:docMk/>
            <pc:sldMk cId="2550139498" sldId="259"/>
            <ac:picMk id="9" creationId="{2F0F09AD-52F1-ABBB-6E5D-3BB331DEC41A}"/>
          </ac:picMkLst>
        </pc:picChg>
      </pc:sldChg>
      <pc:sldChg chg="addSp delSp modSp">
        <pc:chgData name="Nidia Rios Ahmed (2511212)" userId="S::2511212@student.uwtsd.ac.uk::7638619e-21f1-473c-9eb5-f505e4a3ca21" providerId="AD" clId="Web-{B973DFE5-5623-3E1A-ECCC-C2E782318272}" dt="2026-06-12T00:45:33.539" v="1657" actId="1076"/>
        <pc:sldMkLst>
          <pc:docMk/>
          <pc:sldMk cId="1824058482" sldId="260"/>
        </pc:sldMkLst>
        <pc:spChg chg="add mod">
          <ac:chgData name="Nidia Rios Ahmed (2511212)" userId="S::2511212@student.uwtsd.ac.uk::7638619e-21f1-473c-9eb5-f505e4a3ca21" providerId="AD" clId="Web-{B973DFE5-5623-3E1A-ECCC-C2E782318272}" dt="2026-06-12T00:33:23.025" v="1326" actId="20577"/>
          <ac:spMkLst>
            <pc:docMk/>
            <pc:sldMk cId="1824058482" sldId="260"/>
            <ac:spMk id="2" creationId="{5B5E5B63-9E9C-B256-0B93-08EFB7B69A81}"/>
          </ac:spMkLst>
        </pc:spChg>
        <pc:spChg chg="add mod">
          <ac:chgData name="Nidia Rios Ahmed (2511212)" userId="S::2511212@student.uwtsd.ac.uk::7638619e-21f1-473c-9eb5-f505e4a3ca21" providerId="AD" clId="Web-{B973DFE5-5623-3E1A-ECCC-C2E782318272}" dt="2026-06-12T00:45:24.023" v="1656" actId="1076"/>
          <ac:spMkLst>
            <pc:docMk/>
            <pc:sldMk cId="1824058482" sldId="260"/>
            <ac:spMk id="3" creationId="{A7F8DA01-0B3D-9EDB-D221-D2719C3BA210}"/>
          </ac:spMkLst>
        </pc:spChg>
        <pc:picChg chg="add mod">
          <ac:chgData name="Nidia Rios Ahmed (2511212)" userId="S::2511212@student.uwtsd.ac.uk::7638619e-21f1-473c-9eb5-f505e4a3ca21" providerId="AD" clId="Web-{B973DFE5-5623-3E1A-ECCC-C2E782318272}" dt="2026-06-12T00:45:33.539" v="1657" actId="1076"/>
          <ac:picMkLst>
            <pc:docMk/>
            <pc:sldMk cId="1824058482" sldId="260"/>
            <ac:picMk id="5" creationId="{82F8DAD4-2962-2DB6-EF0C-8DE17E6D89C8}"/>
          </ac:picMkLst>
        </pc:picChg>
      </pc:sldChg>
      <pc:sldChg chg="addSp delSp modSp">
        <pc:chgData name="Nidia Rios Ahmed (2511212)" userId="S::2511212@student.uwtsd.ac.uk::7638619e-21f1-473c-9eb5-f505e4a3ca21" providerId="AD" clId="Web-{B973DFE5-5623-3E1A-ECCC-C2E782318272}" dt="2026-06-12T01:00:16.589" v="1892" actId="20577"/>
        <pc:sldMkLst>
          <pc:docMk/>
          <pc:sldMk cId="3863400229" sldId="261"/>
        </pc:sldMkLst>
        <pc:spChg chg="add mod">
          <ac:chgData name="Nidia Rios Ahmed (2511212)" userId="S::2511212@student.uwtsd.ac.uk::7638619e-21f1-473c-9eb5-f505e4a3ca21" providerId="AD" clId="Web-{B973DFE5-5623-3E1A-ECCC-C2E782318272}" dt="2026-06-12T00:58:46.664" v="1880" actId="20577"/>
          <ac:spMkLst>
            <pc:docMk/>
            <pc:sldMk cId="3863400229" sldId="261"/>
            <ac:spMk id="481" creationId="{02DBEE2A-53EC-293A-76EB-7E3DB5534DDB}"/>
          </ac:spMkLst>
        </pc:spChg>
        <pc:spChg chg="add mod">
          <ac:chgData name="Nidia Rios Ahmed (2511212)" userId="S::2511212@student.uwtsd.ac.uk::7638619e-21f1-473c-9eb5-f505e4a3ca21" providerId="AD" clId="Web-{B973DFE5-5623-3E1A-ECCC-C2E782318272}" dt="2026-06-12T01:00:16.589" v="1892" actId="20577"/>
          <ac:spMkLst>
            <pc:docMk/>
            <pc:sldMk cId="3863400229" sldId="261"/>
            <ac:spMk id="482" creationId="{5D2666D2-686D-3EC6-1588-8A9B29DD5EA4}"/>
          </ac:spMkLst>
        </pc:spChg>
        <pc:graphicFrameChg chg="add mod modGraphic">
          <ac:chgData name="Nidia Rios Ahmed (2511212)" userId="S::2511212@student.uwtsd.ac.uk::7638619e-21f1-473c-9eb5-f505e4a3ca21" providerId="AD" clId="Web-{B973DFE5-5623-3E1A-ECCC-C2E782318272}" dt="2026-06-12T00:54:46.420" v="1817" actId="1076"/>
          <ac:graphicFrameMkLst>
            <pc:docMk/>
            <pc:sldMk cId="3863400229" sldId="261"/>
            <ac:graphicFrameMk id="5" creationId="{DA5C7B70-0C7F-CF85-8A5D-15DC1A129332}"/>
          </ac:graphicFrameMkLst>
        </pc:graphicFrameChg>
      </pc:sldChg>
      <pc:sldChg chg="addSp delSp modSp">
        <pc:chgData name="Nidia Rios Ahmed (2511212)" userId="S::2511212@student.uwtsd.ac.uk::7638619e-21f1-473c-9eb5-f505e4a3ca21" providerId="AD" clId="Web-{B973DFE5-5623-3E1A-ECCC-C2E782318272}" dt="2026-06-12T01:10:16.300" v="2099" actId="20577"/>
        <pc:sldMkLst>
          <pc:docMk/>
          <pc:sldMk cId="3665948457" sldId="262"/>
        </pc:sldMkLst>
        <pc:spChg chg="add mod">
          <ac:chgData name="Nidia Rios Ahmed (2511212)" userId="S::2511212@student.uwtsd.ac.uk::7638619e-21f1-473c-9eb5-f505e4a3ca21" providerId="AD" clId="Web-{B973DFE5-5623-3E1A-ECCC-C2E782318272}" dt="2026-06-12T01:03:18.877" v="1924" actId="20577"/>
          <ac:spMkLst>
            <pc:docMk/>
            <pc:sldMk cId="3665948457" sldId="262"/>
            <ac:spMk id="5" creationId="{D4923E3E-6DFE-625E-526A-9ECC467DB488}"/>
          </ac:spMkLst>
        </pc:spChg>
        <pc:spChg chg="add mod">
          <ac:chgData name="Nidia Rios Ahmed (2511212)" userId="S::2511212@student.uwtsd.ac.uk::7638619e-21f1-473c-9eb5-f505e4a3ca21" providerId="AD" clId="Web-{B973DFE5-5623-3E1A-ECCC-C2E782318272}" dt="2026-06-12T01:10:16.300" v="2099" actId="20577"/>
          <ac:spMkLst>
            <pc:docMk/>
            <pc:sldMk cId="3665948457" sldId="262"/>
            <ac:spMk id="1806" creationId="{394E9116-6DCE-9CAE-B3BE-099789FAD241}"/>
          </ac:spMkLst>
        </pc:spChg>
        <pc:graphicFrameChg chg="add mod modGraphic">
          <ac:chgData name="Nidia Rios Ahmed (2511212)" userId="S::2511212@student.uwtsd.ac.uk::7638619e-21f1-473c-9eb5-f505e4a3ca21" providerId="AD" clId="Web-{B973DFE5-5623-3E1A-ECCC-C2E782318272}" dt="2026-06-12T01:09:37.252" v="2080" actId="1076"/>
          <ac:graphicFrameMkLst>
            <pc:docMk/>
            <pc:sldMk cId="3665948457" sldId="262"/>
            <ac:graphicFrameMk id="6" creationId="{1CCDC3BB-4859-1FBB-3C8F-D7232A5DBF8A}"/>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C7FF7E-BD12-4F5E-BD64-B711DDE894D3}"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GB"/>
        </a:p>
      </dgm:t>
    </dgm:pt>
    <dgm:pt modelId="{2910ED2B-49F4-4CC8-8E7A-C54871A3EC3D}">
      <dgm:prSet phldrT="[Text]" phldr="0" custT="1"/>
      <dgm:spPr/>
      <dgm:t>
        <a:bodyPr/>
        <a:lstStyle/>
        <a:p>
          <a:pPr rtl="0"/>
          <a:r>
            <a:rPr lang="en-GB" sz="1100" dirty="0">
              <a:latin typeface="Arial"/>
              <a:cs typeface="Arial"/>
            </a:rPr>
            <a:t> Nature Factors   &gt; Temperament &gt; Genetic </a:t>
          </a:r>
          <a:r>
            <a:rPr lang="en-GB" sz="1100">
              <a:latin typeface="Arial"/>
              <a:cs typeface="Arial"/>
            </a:rPr>
            <a:t>predispositions</a:t>
          </a:r>
          <a:r>
            <a:rPr lang="en-GB" sz="1100" dirty="0">
              <a:latin typeface="Arial"/>
              <a:cs typeface="Arial"/>
            </a:rPr>
            <a:t> &gt; Brain Development</a:t>
          </a:r>
        </a:p>
      </dgm:t>
    </dgm:pt>
    <dgm:pt modelId="{2C17FEE7-900B-487E-AA33-70F453AABD27}" type="parTrans" cxnId="{947B684D-B846-4D8A-856C-F3638C56237C}">
      <dgm:prSet/>
      <dgm:spPr/>
      <dgm:t>
        <a:bodyPr/>
        <a:lstStyle/>
        <a:p>
          <a:endParaRPr lang="en-GB"/>
        </a:p>
      </dgm:t>
    </dgm:pt>
    <dgm:pt modelId="{D154CF47-EF22-4FB6-96A6-C2DE484765DA}" type="sibTrans" cxnId="{947B684D-B846-4D8A-856C-F3638C56237C}">
      <dgm:prSet/>
      <dgm:spPr/>
      <dgm:t>
        <a:bodyPr/>
        <a:lstStyle/>
        <a:p>
          <a:endParaRPr lang="en-GB"/>
        </a:p>
      </dgm:t>
    </dgm:pt>
    <dgm:pt modelId="{44B4BD98-ECB2-48D9-A996-E0EE1408145A}">
      <dgm:prSet phldrT="[Text]" phldr="0" custT="1"/>
      <dgm:spPr/>
      <dgm:t>
        <a:bodyPr/>
        <a:lstStyle/>
        <a:p>
          <a:pPr rtl="0"/>
          <a:r>
            <a:rPr lang="en-GB" sz="1100" dirty="0">
              <a:latin typeface="Arial"/>
              <a:cs typeface="Arial"/>
            </a:rPr>
            <a:t> Nurture factors &gt; Maternal mental health &gt; Attachment experiences &gt; Childcare disruption &gt; Family relocation &gt; Social opportunities</a:t>
          </a:r>
        </a:p>
      </dgm:t>
    </dgm:pt>
    <dgm:pt modelId="{5D6DC231-B30C-4789-9712-9D1C01016B5B}" type="parTrans" cxnId="{8BB79320-7DC0-4D13-96E8-A9FBD5E50985}">
      <dgm:prSet/>
      <dgm:spPr/>
      <dgm:t>
        <a:bodyPr/>
        <a:lstStyle/>
        <a:p>
          <a:endParaRPr lang="en-GB"/>
        </a:p>
      </dgm:t>
    </dgm:pt>
    <dgm:pt modelId="{DBD4BB2B-1986-4CB6-9B6E-32BA3E04F076}" type="sibTrans" cxnId="{8BB79320-7DC0-4D13-96E8-A9FBD5E50985}">
      <dgm:prSet/>
      <dgm:spPr/>
      <dgm:t>
        <a:bodyPr/>
        <a:lstStyle/>
        <a:p>
          <a:endParaRPr lang="en-GB"/>
        </a:p>
      </dgm:t>
    </dgm:pt>
    <dgm:pt modelId="{376DDA8F-F0C2-460B-8827-DE53707A8BDF}" type="pres">
      <dgm:prSet presAssocID="{10C7FF7E-BD12-4F5E-BD64-B711DDE894D3}" presName="diagram" presStyleCnt="0">
        <dgm:presLayoutVars>
          <dgm:dir/>
          <dgm:resizeHandles val="exact"/>
        </dgm:presLayoutVars>
      </dgm:prSet>
      <dgm:spPr/>
    </dgm:pt>
    <dgm:pt modelId="{088C81AD-C9D2-4654-9CE9-47FD819849CD}" type="pres">
      <dgm:prSet presAssocID="{2910ED2B-49F4-4CC8-8E7A-C54871A3EC3D}" presName="arrow" presStyleLbl="node1" presStyleIdx="0" presStyleCnt="2">
        <dgm:presLayoutVars>
          <dgm:bulletEnabled val="1"/>
        </dgm:presLayoutVars>
      </dgm:prSet>
      <dgm:spPr/>
    </dgm:pt>
    <dgm:pt modelId="{EAE885EE-9594-4D56-81A0-2C1516694B7B}" type="pres">
      <dgm:prSet presAssocID="{44B4BD98-ECB2-48D9-A996-E0EE1408145A}" presName="arrow" presStyleLbl="node1" presStyleIdx="1" presStyleCnt="2">
        <dgm:presLayoutVars>
          <dgm:bulletEnabled val="1"/>
        </dgm:presLayoutVars>
      </dgm:prSet>
      <dgm:spPr/>
    </dgm:pt>
  </dgm:ptLst>
  <dgm:cxnLst>
    <dgm:cxn modelId="{8BB79320-7DC0-4D13-96E8-A9FBD5E50985}" srcId="{10C7FF7E-BD12-4F5E-BD64-B711DDE894D3}" destId="{44B4BD98-ECB2-48D9-A996-E0EE1408145A}" srcOrd="1" destOrd="0" parTransId="{5D6DC231-B30C-4789-9712-9D1C01016B5B}" sibTransId="{DBD4BB2B-1986-4CB6-9B6E-32BA3E04F076}"/>
    <dgm:cxn modelId="{B25FA063-CEDB-4551-870B-EC7A464F89EB}" type="presOf" srcId="{2910ED2B-49F4-4CC8-8E7A-C54871A3EC3D}" destId="{088C81AD-C9D2-4654-9CE9-47FD819849CD}" srcOrd="0" destOrd="0" presId="urn:microsoft.com/office/officeart/2005/8/layout/arrow5"/>
    <dgm:cxn modelId="{947B684D-B846-4D8A-856C-F3638C56237C}" srcId="{10C7FF7E-BD12-4F5E-BD64-B711DDE894D3}" destId="{2910ED2B-49F4-4CC8-8E7A-C54871A3EC3D}" srcOrd="0" destOrd="0" parTransId="{2C17FEE7-900B-487E-AA33-70F453AABD27}" sibTransId="{D154CF47-EF22-4FB6-96A6-C2DE484765DA}"/>
    <dgm:cxn modelId="{2F082390-4590-4600-BF1D-C5892D5BC5D9}" type="presOf" srcId="{10C7FF7E-BD12-4F5E-BD64-B711DDE894D3}" destId="{376DDA8F-F0C2-460B-8827-DE53707A8BDF}" srcOrd="0" destOrd="0" presId="urn:microsoft.com/office/officeart/2005/8/layout/arrow5"/>
    <dgm:cxn modelId="{1C24A3AE-BF23-44B1-A573-A5BCD171AF48}" type="presOf" srcId="{44B4BD98-ECB2-48D9-A996-E0EE1408145A}" destId="{EAE885EE-9594-4D56-81A0-2C1516694B7B}" srcOrd="0" destOrd="0" presId="urn:microsoft.com/office/officeart/2005/8/layout/arrow5"/>
    <dgm:cxn modelId="{844F57D3-9E1A-44EB-BD2C-7B05A5701490}" type="presParOf" srcId="{376DDA8F-F0C2-460B-8827-DE53707A8BDF}" destId="{088C81AD-C9D2-4654-9CE9-47FD819849CD}" srcOrd="0" destOrd="0" presId="urn:microsoft.com/office/officeart/2005/8/layout/arrow5"/>
    <dgm:cxn modelId="{BD0336C4-04CE-4C26-8224-8753279A0A47}" type="presParOf" srcId="{376DDA8F-F0C2-460B-8827-DE53707A8BDF}" destId="{EAE885EE-9594-4D56-81A0-2C1516694B7B}" srcOrd="1"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F67A860-8807-4727-B4E8-235E87382D35}"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GB"/>
        </a:p>
      </dgm:t>
    </dgm:pt>
    <dgm:pt modelId="{5750D922-0C68-4F23-A2A4-0672FBCF9F01}">
      <dgm:prSet phldrT="[Text]" phldr="0" custT="1"/>
      <dgm:spPr/>
      <dgm:t>
        <a:bodyPr/>
        <a:lstStyle/>
        <a:p>
          <a:pPr rtl="0"/>
          <a:r>
            <a:rPr lang="en-GB" sz="1200" dirty="0">
              <a:latin typeface="Arial"/>
              <a:cs typeface="Arial"/>
            </a:rPr>
            <a:t> Key worker attachment approach.</a:t>
          </a:r>
        </a:p>
      </dgm:t>
    </dgm:pt>
    <dgm:pt modelId="{8F2D5639-9513-4D99-815E-754038579A8F}" type="parTrans" cxnId="{86B26292-2105-4F99-857F-061A8FBD4BC2}">
      <dgm:prSet/>
      <dgm:spPr/>
      <dgm:t>
        <a:bodyPr/>
        <a:lstStyle/>
        <a:p>
          <a:endParaRPr lang="en-GB"/>
        </a:p>
      </dgm:t>
    </dgm:pt>
    <dgm:pt modelId="{4D73CFC4-5E72-475B-B53A-243D0B7D202D}" type="sibTrans" cxnId="{86B26292-2105-4F99-857F-061A8FBD4BC2}">
      <dgm:prSet/>
      <dgm:spPr/>
      <dgm:t>
        <a:bodyPr/>
        <a:lstStyle/>
        <a:p>
          <a:endParaRPr lang="en-GB"/>
        </a:p>
      </dgm:t>
    </dgm:pt>
    <dgm:pt modelId="{8AF2CC97-66D6-4332-A88D-CEC811675B2E}">
      <dgm:prSet phldrT="[Text]" phldr="0"/>
      <dgm:spPr/>
      <dgm:t>
        <a:bodyPr/>
        <a:lstStyle/>
        <a:p>
          <a:pPr rtl="0"/>
          <a:r>
            <a:rPr lang="en-GB" dirty="0">
              <a:latin typeface="Amasis MT Pro Medium"/>
            </a:rPr>
            <a:t> </a:t>
          </a:r>
          <a:r>
            <a:rPr lang="en-GB">
              <a:latin typeface="Amasis MT Pro Medium"/>
            </a:rPr>
            <a:t>Predictable</a:t>
          </a:r>
          <a:r>
            <a:rPr lang="en-GB" dirty="0">
              <a:latin typeface="Amasis MT Pro Medium"/>
            </a:rPr>
            <a:t> daily routines.</a:t>
          </a:r>
          <a:endParaRPr lang="en-GB" dirty="0"/>
        </a:p>
      </dgm:t>
    </dgm:pt>
    <dgm:pt modelId="{8755C124-AB60-4B56-B9D8-30F8FEB1B671}" type="parTrans" cxnId="{8B13A85E-6AFA-4239-B451-4147DA4E3693}">
      <dgm:prSet/>
      <dgm:spPr/>
      <dgm:t>
        <a:bodyPr/>
        <a:lstStyle/>
        <a:p>
          <a:endParaRPr lang="en-GB"/>
        </a:p>
      </dgm:t>
    </dgm:pt>
    <dgm:pt modelId="{20BD6277-1AC8-4549-A9D0-B4230D06E413}" type="sibTrans" cxnId="{8B13A85E-6AFA-4239-B451-4147DA4E3693}">
      <dgm:prSet/>
      <dgm:spPr/>
      <dgm:t>
        <a:bodyPr/>
        <a:lstStyle/>
        <a:p>
          <a:endParaRPr lang="en-GB"/>
        </a:p>
      </dgm:t>
    </dgm:pt>
    <dgm:pt modelId="{AAB2B193-2827-4B7E-8977-B244D07F7AAA}">
      <dgm:prSet phldrT="[Text]" phldr="0"/>
      <dgm:spPr/>
      <dgm:t>
        <a:bodyPr/>
        <a:lstStyle/>
        <a:p>
          <a:pPr rtl="0"/>
          <a:r>
            <a:rPr lang="en-GB" dirty="0">
              <a:latin typeface="Amasis MT Pro Medium"/>
            </a:rPr>
            <a:t> </a:t>
          </a:r>
          <a:r>
            <a:rPr lang="en-GB">
              <a:latin typeface="Amasis MT Pro Medium"/>
            </a:rPr>
            <a:t>Small-group play sessions.</a:t>
          </a:r>
          <a:endParaRPr lang="en-GB"/>
        </a:p>
      </dgm:t>
    </dgm:pt>
    <dgm:pt modelId="{86139DE8-0431-41B6-A09A-ADDDA791826E}" type="parTrans" cxnId="{05B3C4A2-AD54-4AF6-B730-E5B1637F10C8}">
      <dgm:prSet/>
      <dgm:spPr/>
      <dgm:t>
        <a:bodyPr/>
        <a:lstStyle/>
        <a:p>
          <a:endParaRPr lang="en-GB"/>
        </a:p>
      </dgm:t>
    </dgm:pt>
    <dgm:pt modelId="{02529140-E83B-4925-B729-0569F43D3610}" type="sibTrans" cxnId="{05B3C4A2-AD54-4AF6-B730-E5B1637F10C8}">
      <dgm:prSet/>
      <dgm:spPr/>
      <dgm:t>
        <a:bodyPr/>
        <a:lstStyle/>
        <a:p>
          <a:endParaRPr lang="en-GB"/>
        </a:p>
      </dgm:t>
    </dgm:pt>
    <dgm:pt modelId="{D40CDFD5-AE95-46DB-89EE-A66DC32615E0}">
      <dgm:prSet phldrT="[Text]" phldr="0"/>
      <dgm:spPr/>
      <dgm:t>
        <a:bodyPr/>
        <a:lstStyle/>
        <a:p>
          <a:pPr rtl="0"/>
          <a:r>
            <a:rPr lang="en-GB" dirty="0">
              <a:latin typeface="Amasis MT Pro Medium"/>
            </a:rPr>
            <a:t> Emotional </a:t>
          </a:r>
          <a:r>
            <a:rPr lang="en-GB">
              <a:latin typeface="Amasis MT Pro Medium"/>
            </a:rPr>
            <a:t>literacy </a:t>
          </a:r>
          <a:r>
            <a:rPr lang="en-GB" dirty="0">
              <a:latin typeface="Amasis MT Pro Medium"/>
            </a:rPr>
            <a:t>activities.</a:t>
          </a:r>
          <a:endParaRPr lang="en-GB" dirty="0"/>
        </a:p>
      </dgm:t>
    </dgm:pt>
    <dgm:pt modelId="{EC9F17F9-BB9D-4DFC-95AF-58076685965E}" type="parTrans" cxnId="{A67973B3-9078-4A5B-9AE2-B5E6B604C603}">
      <dgm:prSet/>
      <dgm:spPr/>
      <dgm:t>
        <a:bodyPr/>
        <a:lstStyle/>
        <a:p>
          <a:endParaRPr lang="en-GB"/>
        </a:p>
      </dgm:t>
    </dgm:pt>
    <dgm:pt modelId="{0C884BCC-8F2C-49ED-ADCD-EDB718F6077F}" type="sibTrans" cxnId="{A67973B3-9078-4A5B-9AE2-B5E6B604C603}">
      <dgm:prSet/>
      <dgm:spPr/>
      <dgm:t>
        <a:bodyPr/>
        <a:lstStyle/>
        <a:p>
          <a:endParaRPr lang="en-GB"/>
        </a:p>
      </dgm:t>
    </dgm:pt>
    <dgm:pt modelId="{4BA38B31-84F1-498A-9A6C-A68657644626}">
      <dgm:prSet phldrT="[Text]" phldr="0"/>
      <dgm:spPr/>
      <dgm:t>
        <a:bodyPr/>
        <a:lstStyle/>
        <a:p>
          <a:pPr rtl="0"/>
          <a:r>
            <a:rPr lang="en-GB" dirty="0">
              <a:latin typeface="Amasis MT Pro Medium"/>
            </a:rPr>
            <a:t> Language-rich </a:t>
          </a:r>
          <a:r>
            <a:rPr lang="en-GB">
              <a:latin typeface="Amasis MT Pro Medium"/>
            </a:rPr>
            <a:t>environment</a:t>
          </a:r>
          <a:r>
            <a:rPr lang="en-GB" dirty="0">
              <a:latin typeface="Amasis MT Pro Medium"/>
            </a:rPr>
            <a:t>.</a:t>
          </a:r>
          <a:endParaRPr lang="en-GB" dirty="0"/>
        </a:p>
      </dgm:t>
    </dgm:pt>
    <dgm:pt modelId="{CC8537DD-F80B-49B4-B137-ACAFBC144448}" type="parTrans" cxnId="{57CEAC58-FE09-4622-95E0-6FEE42E85DF9}">
      <dgm:prSet/>
      <dgm:spPr/>
      <dgm:t>
        <a:bodyPr/>
        <a:lstStyle/>
        <a:p>
          <a:endParaRPr lang="en-GB"/>
        </a:p>
      </dgm:t>
    </dgm:pt>
    <dgm:pt modelId="{DB7C3C9D-920F-45F8-82F6-B415084C629E}" type="sibTrans" cxnId="{57CEAC58-FE09-4622-95E0-6FEE42E85DF9}">
      <dgm:prSet/>
      <dgm:spPr/>
      <dgm:t>
        <a:bodyPr/>
        <a:lstStyle/>
        <a:p>
          <a:endParaRPr lang="en-GB"/>
        </a:p>
      </dgm:t>
    </dgm:pt>
    <dgm:pt modelId="{804A2BD9-4EED-4010-85FC-BF6970C42AC8}">
      <dgm:prSet phldrT="[Text]" phldr="0"/>
      <dgm:spPr/>
      <dgm:t>
        <a:bodyPr/>
        <a:lstStyle/>
        <a:p>
          <a:pPr rtl="0"/>
          <a:r>
            <a:rPr lang="en-GB" dirty="0">
              <a:latin typeface="Amasis MT Pro Medium"/>
            </a:rPr>
            <a:t> </a:t>
          </a:r>
          <a:r>
            <a:rPr lang="en-GB">
              <a:latin typeface="Amasis MT Pro Medium"/>
            </a:rPr>
            <a:t>Positive reinforcement.</a:t>
          </a:r>
          <a:endParaRPr lang="en-GB"/>
        </a:p>
      </dgm:t>
    </dgm:pt>
    <dgm:pt modelId="{49D83D36-581A-44C2-B4FF-27F24811FDE7}" type="parTrans" cxnId="{A95FAFE0-A419-4886-8C0E-8434E80F08D2}">
      <dgm:prSet/>
      <dgm:spPr/>
      <dgm:t>
        <a:bodyPr/>
        <a:lstStyle/>
        <a:p>
          <a:endParaRPr lang="en-GB"/>
        </a:p>
      </dgm:t>
    </dgm:pt>
    <dgm:pt modelId="{F238E4EB-1CE4-4826-92A6-CA079F75673A}" type="sibTrans" cxnId="{A95FAFE0-A419-4886-8C0E-8434E80F08D2}">
      <dgm:prSet/>
      <dgm:spPr/>
      <dgm:t>
        <a:bodyPr/>
        <a:lstStyle/>
        <a:p>
          <a:endParaRPr lang="en-GB"/>
        </a:p>
      </dgm:t>
    </dgm:pt>
    <dgm:pt modelId="{E74BA1DD-A648-4090-9BA5-B60CAA788834}">
      <dgm:prSet phldrT="[Text]" phldr="0"/>
      <dgm:spPr/>
      <dgm:t>
        <a:bodyPr/>
        <a:lstStyle/>
        <a:p>
          <a:pPr rtl="0"/>
          <a:r>
            <a:rPr lang="en-GB" dirty="0">
              <a:latin typeface="Amasis MT Pro Medium"/>
            </a:rPr>
            <a:t>Gradual separation support.</a:t>
          </a:r>
        </a:p>
      </dgm:t>
    </dgm:pt>
    <dgm:pt modelId="{9D534A6B-3DE2-4D4C-963D-0D688166173D}" type="parTrans" cxnId="{42F6A625-5398-45A4-BD5E-887F71A89E52}">
      <dgm:prSet/>
      <dgm:spPr/>
    </dgm:pt>
    <dgm:pt modelId="{F4B8D9F6-D0C3-442C-9690-46A3270B429F}" type="sibTrans" cxnId="{42F6A625-5398-45A4-BD5E-887F71A89E52}">
      <dgm:prSet/>
      <dgm:spPr/>
    </dgm:pt>
    <dgm:pt modelId="{4A933705-8713-4CDB-9DC9-326B48EA4D45}" type="pres">
      <dgm:prSet presAssocID="{AF67A860-8807-4727-B4E8-235E87382D35}" presName="Name0" presStyleCnt="0">
        <dgm:presLayoutVars>
          <dgm:dir/>
          <dgm:animLvl val="lvl"/>
          <dgm:resizeHandles val="exact"/>
        </dgm:presLayoutVars>
      </dgm:prSet>
      <dgm:spPr/>
    </dgm:pt>
    <dgm:pt modelId="{B9137EDD-0BC6-4906-9616-3207A65CE25D}" type="pres">
      <dgm:prSet presAssocID="{5750D922-0C68-4F23-A2A4-0672FBCF9F01}" presName="vertFlow" presStyleCnt="0"/>
      <dgm:spPr/>
    </dgm:pt>
    <dgm:pt modelId="{4117A35E-6CD2-4740-BD40-BBDAF9468AD0}" type="pres">
      <dgm:prSet presAssocID="{5750D922-0C68-4F23-A2A4-0672FBCF9F01}" presName="header" presStyleLbl="node1" presStyleIdx="0" presStyleCnt="2"/>
      <dgm:spPr/>
    </dgm:pt>
    <dgm:pt modelId="{043575A5-DA2C-4DF6-AF24-C19BB6C23F64}" type="pres">
      <dgm:prSet presAssocID="{8755C124-AB60-4B56-B9D8-30F8FEB1B671}" presName="parTrans" presStyleLbl="sibTrans2D1" presStyleIdx="0" presStyleCnt="5"/>
      <dgm:spPr/>
    </dgm:pt>
    <dgm:pt modelId="{C84CC391-3561-4E81-8102-61FCA5CA60AD}" type="pres">
      <dgm:prSet presAssocID="{8AF2CC97-66D6-4332-A88D-CEC811675B2E}" presName="child" presStyleLbl="alignAccFollowNode1" presStyleIdx="0" presStyleCnt="5">
        <dgm:presLayoutVars>
          <dgm:chMax val="0"/>
          <dgm:bulletEnabled val="1"/>
        </dgm:presLayoutVars>
      </dgm:prSet>
      <dgm:spPr/>
    </dgm:pt>
    <dgm:pt modelId="{1C6C0A8B-4B44-45A3-A560-E14AC6BE815D}" type="pres">
      <dgm:prSet presAssocID="{20BD6277-1AC8-4549-A9D0-B4230D06E413}" presName="sibTrans" presStyleLbl="sibTrans2D1" presStyleIdx="1" presStyleCnt="5"/>
      <dgm:spPr/>
    </dgm:pt>
    <dgm:pt modelId="{EE37AFEC-3BD7-4027-B74D-FD4EFC5ECCB0}" type="pres">
      <dgm:prSet presAssocID="{AAB2B193-2827-4B7E-8977-B244D07F7AAA}" presName="child" presStyleLbl="alignAccFollowNode1" presStyleIdx="1" presStyleCnt="5">
        <dgm:presLayoutVars>
          <dgm:chMax val="0"/>
          <dgm:bulletEnabled val="1"/>
        </dgm:presLayoutVars>
      </dgm:prSet>
      <dgm:spPr/>
    </dgm:pt>
    <dgm:pt modelId="{A962DFA3-098F-4B6B-8DEE-31B55EDE36E5}" type="pres">
      <dgm:prSet presAssocID="{02529140-E83B-4925-B729-0569F43D3610}" presName="sibTrans" presStyleLbl="sibTrans2D1" presStyleIdx="2" presStyleCnt="5"/>
      <dgm:spPr/>
    </dgm:pt>
    <dgm:pt modelId="{728859CB-7D61-428F-9384-0C0E6A6E374B}" type="pres">
      <dgm:prSet presAssocID="{E74BA1DD-A648-4090-9BA5-B60CAA788834}" presName="child" presStyleLbl="alignAccFollowNode1" presStyleIdx="2" presStyleCnt="5">
        <dgm:presLayoutVars>
          <dgm:chMax val="0"/>
          <dgm:bulletEnabled val="1"/>
        </dgm:presLayoutVars>
      </dgm:prSet>
      <dgm:spPr/>
    </dgm:pt>
    <dgm:pt modelId="{61F46F61-530E-47DD-AB7D-05397E056954}" type="pres">
      <dgm:prSet presAssocID="{5750D922-0C68-4F23-A2A4-0672FBCF9F01}" presName="hSp" presStyleCnt="0"/>
      <dgm:spPr/>
    </dgm:pt>
    <dgm:pt modelId="{20153467-2283-4DD9-8F1E-3A9A4C299151}" type="pres">
      <dgm:prSet presAssocID="{D40CDFD5-AE95-46DB-89EE-A66DC32615E0}" presName="vertFlow" presStyleCnt="0"/>
      <dgm:spPr/>
    </dgm:pt>
    <dgm:pt modelId="{3482AA6B-7B46-4E5F-922F-25EF3638489B}" type="pres">
      <dgm:prSet presAssocID="{D40CDFD5-AE95-46DB-89EE-A66DC32615E0}" presName="header" presStyleLbl="node1" presStyleIdx="1" presStyleCnt="2"/>
      <dgm:spPr/>
    </dgm:pt>
    <dgm:pt modelId="{37CD41C5-99E0-443E-BEA8-EC72267C4EAE}" type="pres">
      <dgm:prSet presAssocID="{CC8537DD-F80B-49B4-B137-ACAFBC144448}" presName="parTrans" presStyleLbl="sibTrans2D1" presStyleIdx="3" presStyleCnt="5"/>
      <dgm:spPr/>
    </dgm:pt>
    <dgm:pt modelId="{E000BBE5-DB50-46A0-8132-B0D90B3EF4B7}" type="pres">
      <dgm:prSet presAssocID="{4BA38B31-84F1-498A-9A6C-A68657644626}" presName="child" presStyleLbl="alignAccFollowNode1" presStyleIdx="3" presStyleCnt="5">
        <dgm:presLayoutVars>
          <dgm:chMax val="0"/>
          <dgm:bulletEnabled val="1"/>
        </dgm:presLayoutVars>
      </dgm:prSet>
      <dgm:spPr/>
    </dgm:pt>
    <dgm:pt modelId="{AA26970A-B688-4F02-91D9-86AB90F0C637}" type="pres">
      <dgm:prSet presAssocID="{DB7C3C9D-920F-45F8-82F6-B415084C629E}" presName="sibTrans" presStyleLbl="sibTrans2D1" presStyleIdx="4" presStyleCnt="5"/>
      <dgm:spPr/>
    </dgm:pt>
    <dgm:pt modelId="{01FACB64-886E-447F-892A-6D712EA33884}" type="pres">
      <dgm:prSet presAssocID="{804A2BD9-4EED-4010-85FC-BF6970C42AC8}" presName="child" presStyleLbl="alignAccFollowNode1" presStyleIdx="4" presStyleCnt="5">
        <dgm:presLayoutVars>
          <dgm:chMax val="0"/>
          <dgm:bulletEnabled val="1"/>
        </dgm:presLayoutVars>
      </dgm:prSet>
      <dgm:spPr/>
    </dgm:pt>
  </dgm:ptLst>
  <dgm:cxnLst>
    <dgm:cxn modelId="{BD45540E-D5B6-42EB-8531-263A99596DF8}" type="presOf" srcId="{CC8537DD-F80B-49B4-B137-ACAFBC144448}" destId="{37CD41C5-99E0-443E-BEA8-EC72267C4EAE}" srcOrd="0" destOrd="0" presId="urn:microsoft.com/office/officeart/2005/8/layout/lProcess1"/>
    <dgm:cxn modelId="{E05C791B-5CA6-4F9E-8AFB-B9874AF652C6}" type="presOf" srcId="{804A2BD9-4EED-4010-85FC-BF6970C42AC8}" destId="{01FACB64-886E-447F-892A-6D712EA33884}" srcOrd="0" destOrd="0" presId="urn:microsoft.com/office/officeart/2005/8/layout/lProcess1"/>
    <dgm:cxn modelId="{42F6A625-5398-45A4-BD5E-887F71A89E52}" srcId="{5750D922-0C68-4F23-A2A4-0672FBCF9F01}" destId="{E74BA1DD-A648-4090-9BA5-B60CAA788834}" srcOrd="2" destOrd="0" parTransId="{9D534A6B-3DE2-4D4C-963D-0D688166173D}" sibTransId="{F4B8D9F6-D0C3-442C-9690-46A3270B429F}"/>
    <dgm:cxn modelId="{F1904F28-BD53-471B-8E1B-77481DDAC104}" type="presOf" srcId="{E74BA1DD-A648-4090-9BA5-B60CAA788834}" destId="{728859CB-7D61-428F-9384-0C0E6A6E374B}" srcOrd="0" destOrd="0" presId="urn:microsoft.com/office/officeart/2005/8/layout/lProcess1"/>
    <dgm:cxn modelId="{60B7092D-A14A-431E-ADC1-E5AE69997BBB}" type="presOf" srcId="{D40CDFD5-AE95-46DB-89EE-A66DC32615E0}" destId="{3482AA6B-7B46-4E5F-922F-25EF3638489B}" srcOrd="0" destOrd="0" presId="urn:microsoft.com/office/officeart/2005/8/layout/lProcess1"/>
    <dgm:cxn modelId="{8B13A85E-6AFA-4239-B451-4147DA4E3693}" srcId="{5750D922-0C68-4F23-A2A4-0672FBCF9F01}" destId="{8AF2CC97-66D6-4332-A88D-CEC811675B2E}" srcOrd="0" destOrd="0" parTransId="{8755C124-AB60-4B56-B9D8-30F8FEB1B671}" sibTransId="{20BD6277-1AC8-4549-A9D0-B4230D06E413}"/>
    <dgm:cxn modelId="{92F1EC60-049D-4C53-AC12-27B1BBDDB241}" type="presOf" srcId="{AAB2B193-2827-4B7E-8977-B244D07F7AAA}" destId="{EE37AFEC-3BD7-4027-B74D-FD4EFC5ECCB0}" srcOrd="0" destOrd="0" presId="urn:microsoft.com/office/officeart/2005/8/layout/lProcess1"/>
    <dgm:cxn modelId="{D6C37D47-7303-44D0-B527-E1C6E6D3191B}" type="presOf" srcId="{20BD6277-1AC8-4549-A9D0-B4230D06E413}" destId="{1C6C0A8B-4B44-45A3-A560-E14AC6BE815D}" srcOrd="0" destOrd="0" presId="urn:microsoft.com/office/officeart/2005/8/layout/lProcess1"/>
    <dgm:cxn modelId="{57CEAC58-FE09-4622-95E0-6FEE42E85DF9}" srcId="{D40CDFD5-AE95-46DB-89EE-A66DC32615E0}" destId="{4BA38B31-84F1-498A-9A6C-A68657644626}" srcOrd="0" destOrd="0" parTransId="{CC8537DD-F80B-49B4-B137-ACAFBC144448}" sibTransId="{DB7C3C9D-920F-45F8-82F6-B415084C629E}"/>
    <dgm:cxn modelId="{5486D159-B892-4F89-B207-4C7318504DF2}" type="presOf" srcId="{4BA38B31-84F1-498A-9A6C-A68657644626}" destId="{E000BBE5-DB50-46A0-8132-B0D90B3EF4B7}" srcOrd="0" destOrd="0" presId="urn:microsoft.com/office/officeart/2005/8/layout/lProcess1"/>
    <dgm:cxn modelId="{86B26292-2105-4F99-857F-061A8FBD4BC2}" srcId="{AF67A860-8807-4727-B4E8-235E87382D35}" destId="{5750D922-0C68-4F23-A2A4-0672FBCF9F01}" srcOrd="0" destOrd="0" parTransId="{8F2D5639-9513-4D99-815E-754038579A8F}" sibTransId="{4D73CFC4-5E72-475B-B53A-243D0B7D202D}"/>
    <dgm:cxn modelId="{05B3C4A2-AD54-4AF6-B730-E5B1637F10C8}" srcId="{5750D922-0C68-4F23-A2A4-0672FBCF9F01}" destId="{AAB2B193-2827-4B7E-8977-B244D07F7AAA}" srcOrd="1" destOrd="0" parTransId="{86139DE8-0431-41B6-A09A-ADDDA791826E}" sibTransId="{02529140-E83B-4925-B729-0569F43D3610}"/>
    <dgm:cxn modelId="{B37082AE-C0A3-47A6-BF2E-87779226F4F5}" type="presOf" srcId="{AF67A860-8807-4727-B4E8-235E87382D35}" destId="{4A933705-8713-4CDB-9DC9-326B48EA4D45}" srcOrd="0" destOrd="0" presId="urn:microsoft.com/office/officeart/2005/8/layout/lProcess1"/>
    <dgm:cxn modelId="{A67973B3-9078-4A5B-9AE2-B5E6B604C603}" srcId="{AF67A860-8807-4727-B4E8-235E87382D35}" destId="{D40CDFD5-AE95-46DB-89EE-A66DC32615E0}" srcOrd="1" destOrd="0" parTransId="{EC9F17F9-BB9D-4DFC-95AF-58076685965E}" sibTransId="{0C884BCC-8F2C-49ED-ADCD-EDB718F6077F}"/>
    <dgm:cxn modelId="{6AEEC6B9-78BB-4999-B272-6046ACBC8E32}" type="presOf" srcId="{8755C124-AB60-4B56-B9D8-30F8FEB1B671}" destId="{043575A5-DA2C-4DF6-AF24-C19BB6C23F64}" srcOrd="0" destOrd="0" presId="urn:microsoft.com/office/officeart/2005/8/layout/lProcess1"/>
    <dgm:cxn modelId="{BDB829C7-7109-442C-AD66-EF1A60404C1B}" type="presOf" srcId="{02529140-E83B-4925-B729-0569F43D3610}" destId="{A962DFA3-098F-4B6B-8DEE-31B55EDE36E5}" srcOrd="0" destOrd="0" presId="urn:microsoft.com/office/officeart/2005/8/layout/lProcess1"/>
    <dgm:cxn modelId="{89BAA4D7-677A-4F73-8B90-4474C2E7CB5F}" type="presOf" srcId="{5750D922-0C68-4F23-A2A4-0672FBCF9F01}" destId="{4117A35E-6CD2-4740-BD40-BBDAF9468AD0}" srcOrd="0" destOrd="0" presId="urn:microsoft.com/office/officeart/2005/8/layout/lProcess1"/>
    <dgm:cxn modelId="{A95FAFE0-A419-4886-8C0E-8434E80F08D2}" srcId="{D40CDFD5-AE95-46DB-89EE-A66DC32615E0}" destId="{804A2BD9-4EED-4010-85FC-BF6970C42AC8}" srcOrd="1" destOrd="0" parTransId="{49D83D36-581A-44C2-B4FF-27F24811FDE7}" sibTransId="{F238E4EB-1CE4-4826-92A6-CA079F75673A}"/>
    <dgm:cxn modelId="{0E1C39ED-3A2E-4A8C-A06A-78BE94E43A18}" type="presOf" srcId="{8AF2CC97-66D6-4332-A88D-CEC811675B2E}" destId="{C84CC391-3561-4E81-8102-61FCA5CA60AD}" srcOrd="0" destOrd="0" presId="urn:microsoft.com/office/officeart/2005/8/layout/lProcess1"/>
    <dgm:cxn modelId="{DDAFE2F9-BAC3-4854-BB0A-0B8B2A428DB4}" type="presOf" srcId="{DB7C3C9D-920F-45F8-82F6-B415084C629E}" destId="{AA26970A-B688-4F02-91D9-86AB90F0C637}" srcOrd="0" destOrd="0" presId="urn:microsoft.com/office/officeart/2005/8/layout/lProcess1"/>
    <dgm:cxn modelId="{7E3F82F3-860C-483C-A21C-8946F1F6B3E8}" type="presParOf" srcId="{4A933705-8713-4CDB-9DC9-326B48EA4D45}" destId="{B9137EDD-0BC6-4906-9616-3207A65CE25D}" srcOrd="0" destOrd="0" presId="urn:microsoft.com/office/officeart/2005/8/layout/lProcess1"/>
    <dgm:cxn modelId="{21A10FE9-7622-45D3-9E3F-A03F90D544CB}" type="presParOf" srcId="{B9137EDD-0BC6-4906-9616-3207A65CE25D}" destId="{4117A35E-6CD2-4740-BD40-BBDAF9468AD0}" srcOrd="0" destOrd="0" presId="urn:microsoft.com/office/officeart/2005/8/layout/lProcess1"/>
    <dgm:cxn modelId="{0E991A93-5F22-4E7E-BC53-6BB430B6F53A}" type="presParOf" srcId="{B9137EDD-0BC6-4906-9616-3207A65CE25D}" destId="{043575A5-DA2C-4DF6-AF24-C19BB6C23F64}" srcOrd="1" destOrd="0" presId="urn:microsoft.com/office/officeart/2005/8/layout/lProcess1"/>
    <dgm:cxn modelId="{53D3DEA7-4E08-4BB9-A361-5485013A28BC}" type="presParOf" srcId="{B9137EDD-0BC6-4906-9616-3207A65CE25D}" destId="{C84CC391-3561-4E81-8102-61FCA5CA60AD}" srcOrd="2" destOrd="0" presId="urn:microsoft.com/office/officeart/2005/8/layout/lProcess1"/>
    <dgm:cxn modelId="{7857E189-170D-448D-B297-C8A8D5467D3B}" type="presParOf" srcId="{B9137EDD-0BC6-4906-9616-3207A65CE25D}" destId="{1C6C0A8B-4B44-45A3-A560-E14AC6BE815D}" srcOrd="3" destOrd="0" presId="urn:microsoft.com/office/officeart/2005/8/layout/lProcess1"/>
    <dgm:cxn modelId="{6648562C-C559-49AB-9D26-AAEF928F829C}" type="presParOf" srcId="{B9137EDD-0BC6-4906-9616-3207A65CE25D}" destId="{EE37AFEC-3BD7-4027-B74D-FD4EFC5ECCB0}" srcOrd="4" destOrd="0" presId="urn:microsoft.com/office/officeart/2005/8/layout/lProcess1"/>
    <dgm:cxn modelId="{79A795E1-BB22-4C78-8D3E-6684903945C7}" type="presParOf" srcId="{B9137EDD-0BC6-4906-9616-3207A65CE25D}" destId="{A962DFA3-098F-4B6B-8DEE-31B55EDE36E5}" srcOrd="5" destOrd="0" presId="urn:microsoft.com/office/officeart/2005/8/layout/lProcess1"/>
    <dgm:cxn modelId="{4A9E34B4-5E07-4845-B518-992C2B5FB310}" type="presParOf" srcId="{B9137EDD-0BC6-4906-9616-3207A65CE25D}" destId="{728859CB-7D61-428F-9384-0C0E6A6E374B}" srcOrd="6" destOrd="0" presId="urn:microsoft.com/office/officeart/2005/8/layout/lProcess1"/>
    <dgm:cxn modelId="{8D9AA776-D155-48E0-AE19-3F7D0F842C06}" type="presParOf" srcId="{4A933705-8713-4CDB-9DC9-326B48EA4D45}" destId="{61F46F61-530E-47DD-AB7D-05397E056954}" srcOrd="1" destOrd="0" presId="urn:microsoft.com/office/officeart/2005/8/layout/lProcess1"/>
    <dgm:cxn modelId="{AE16D324-5254-4160-A28A-8682028FD3F5}" type="presParOf" srcId="{4A933705-8713-4CDB-9DC9-326B48EA4D45}" destId="{20153467-2283-4DD9-8F1E-3A9A4C299151}" srcOrd="2" destOrd="0" presId="urn:microsoft.com/office/officeart/2005/8/layout/lProcess1"/>
    <dgm:cxn modelId="{D87BB3F1-10A3-42DD-9619-4A81CC37F265}" type="presParOf" srcId="{20153467-2283-4DD9-8F1E-3A9A4C299151}" destId="{3482AA6B-7B46-4E5F-922F-25EF3638489B}" srcOrd="0" destOrd="0" presId="urn:microsoft.com/office/officeart/2005/8/layout/lProcess1"/>
    <dgm:cxn modelId="{7B57B66E-9AF9-4EF4-8931-22AF203A12B4}" type="presParOf" srcId="{20153467-2283-4DD9-8F1E-3A9A4C299151}" destId="{37CD41C5-99E0-443E-BEA8-EC72267C4EAE}" srcOrd="1" destOrd="0" presId="urn:microsoft.com/office/officeart/2005/8/layout/lProcess1"/>
    <dgm:cxn modelId="{D7C533EA-6896-4383-8167-C8D5AA630DEC}" type="presParOf" srcId="{20153467-2283-4DD9-8F1E-3A9A4C299151}" destId="{E000BBE5-DB50-46A0-8132-B0D90B3EF4B7}" srcOrd="2" destOrd="0" presId="urn:microsoft.com/office/officeart/2005/8/layout/lProcess1"/>
    <dgm:cxn modelId="{D6F4A9E8-8412-48B4-AE87-08EC36745345}" type="presParOf" srcId="{20153467-2283-4DD9-8F1E-3A9A4C299151}" destId="{AA26970A-B688-4F02-91D9-86AB90F0C637}" srcOrd="3" destOrd="0" presId="urn:microsoft.com/office/officeart/2005/8/layout/lProcess1"/>
    <dgm:cxn modelId="{05019079-66DF-48C0-8E59-548502FBD9B3}" type="presParOf" srcId="{20153467-2283-4DD9-8F1E-3A9A4C299151}" destId="{01FACB64-886E-447F-892A-6D712EA33884}" srcOrd="4" destOrd="0" presId="urn:microsoft.com/office/officeart/2005/8/layout/l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172115A-B7DF-4AE5-8DED-F08F56D4550C}"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7AF7FD4E-B755-4DE4-B912-DF7F278F0092}">
      <dgm:prSet phldrT="[Text]" phldr="0"/>
      <dgm:spPr/>
      <dgm:t>
        <a:bodyPr/>
        <a:lstStyle/>
        <a:p>
          <a:pPr rtl="0"/>
          <a:r>
            <a:rPr lang="en-GB" dirty="0">
              <a:latin typeface="Amasis MT Pro Medium"/>
            </a:rPr>
            <a:t> </a:t>
          </a:r>
          <a:r>
            <a:rPr lang="en-GB">
              <a:latin typeface="Amasis MT Pro Medium"/>
            </a:rPr>
            <a:t>Erikson</a:t>
          </a:r>
          <a:endParaRPr lang="en-GB"/>
        </a:p>
      </dgm:t>
    </dgm:pt>
    <dgm:pt modelId="{C8AB498E-E4BB-47AF-B79A-6C942B31A8FC}" type="parTrans" cxnId="{B2A3299F-1D1E-4FD3-A114-DDB1C05A80BC}">
      <dgm:prSet/>
      <dgm:spPr/>
      <dgm:t>
        <a:bodyPr/>
        <a:lstStyle/>
        <a:p>
          <a:endParaRPr lang="en-GB"/>
        </a:p>
      </dgm:t>
    </dgm:pt>
    <dgm:pt modelId="{606EE06A-6397-40B1-B172-519C678EED86}" type="sibTrans" cxnId="{B2A3299F-1D1E-4FD3-A114-DDB1C05A80BC}">
      <dgm:prSet/>
      <dgm:spPr/>
      <dgm:t>
        <a:bodyPr/>
        <a:lstStyle/>
        <a:p>
          <a:endParaRPr lang="en-GB"/>
        </a:p>
      </dgm:t>
    </dgm:pt>
    <dgm:pt modelId="{4D46776C-8038-45F0-8439-787DB067EEF2}">
      <dgm:prSet phldrT="[Text]" phldr="0"/>
      <dgm:spPr/>
      <dgm:t>
        <a:bodyPr/>
        <a:lstStyle/>
        <a:p>
          <a:pPr rtl="0"/>
          <a:r>
            <a:rPr lang="en-GB" dirty="0">
              <a:latin typeface="Amasis MT Pro Medium"/>
            </a:rPr>
            <a:t> </a:t>
          </a:r>
          <a:r>
            <a:rPr lang="en-GB">
              <a:latin typeface="Amasis MT Pro Medium"/>
            </a:rPr>
            <a:t>Focuses on emotional and social development</a:t>
          </a:r>
          <a:endParaRPr lang="en-GB"/>
        </a:p>
      </dgm:t>
    </dgm:pt>
    <dgm:pt modelId="{D95B895C-D13A-48C8-9214-87B116F5A58C}" type="parTrans" cxnId="{5C07BBC7-B692-448B-81B8-AB562DF34EEC}">
      <dgm:prSet/>
      <dgm:spPr/>
      <dgm:t>
        <a:bodyPr/>
        <a:lstStyle/>
        <a:p>
          <a:endParaRPr lang="en-GB"/>
        </a:p>
      </dgm:t>
    </dgm:pt>
    <dgm:pt modelId="{C0CC7EC3-8D20-4BB1-BEE3-F0D4C7C5810F}" type="sibTrans" cxnId="{5C07BBC7-B692-448B-81B8-AB562DF34EEC}">
      <dgm:prSet/>
      <dgm:spPr/>
      <dgm:t>
        <a:bodyPr/>
        <a:lstStyle/>
        <a:p>
          <a:endParaRPr lang="en-GB"/>
        </a:p>
      </dgm:t>
    </dgm:pt>
    <dgm:pt modelId="{E1621BC9-4753-421F-888D-BA5985F2101A}">
      <dgm:prSet phldrT="[Text]" phldr="0"/>
      <dgm:spPr/>
      <dgm:t>
        <a:bodyPr/>
        <a:lstStyle/>
        <a:p>
          <a:pPr rtl="0"/>
          <a:r>
            <a:rPr lang="en-GB" dirty="0">
              <a:latin typeface="Amasis MT Pro Medium"/>
            </a:rPr>
            <a:t> Explain attachment, confidence and relationships</a:t>
          </a:r>
          <a:endParaRPr lang="en-GB" dirty="0"/>
        </a:p>
      </dgm:t>
    </dgm:pt>
    <dgm:pt modelId="{CCA98277-F6CC-421E-9BB2-CB73BADE2039}" type="parTrans" cxnId="{8BA5CF78-931D-42B0-BD58-28E23DE5D144}">
      <dgm:prSet/>
      <dgm:spPr/>
      <dgm:t>
        <a:bodyPr/>
        <a:lstStyle/>
        <a:p>
          <a:endParaRPr lang="en-GB"/>
        </a:p>
      </dgm:t>
    </dgm:pt>
    <dgm:pt modelId="{61405560-748D-4961-8165-D97E868E6A3C}" type="sibTrans" cxnId="{8BA5CF78-931D-42B0-BD58-28E23DE5D144}">
      <dgm:prSet/>
      <dgm:spPr/>
      <dgm:t>
        <a:bodyPr/>
        <a:lstStyle/>
        <a:p>
          <a:endParaRPr lang="en-GB"/>
        </a:p>
      </dgm:t>
    </dgm:pt>
    <dgm:pt modelId="{0D1B6BE3-C363-4501-B7FC-A4BD8B0EED3B}">
      <dgm:prSet phldrT="[Text]" phldr="0"/>
      <dgm:spPr/>
      <dgm:t>
        <a:bodyPr/>
        <a:lstStyle/>
        <a:p>
          <a:pPr rtl="0"/>
          <a:r>
            <a:rPr lang="en-GB">
              <a:latin typeface="Amasis MT Pro Medium"/>
            </a:rPr>
            <a:t>Considers emotional wellbeing</a:t>
          </a:r>
          <a:endParaRPr lang="en-GB"/>
        </a:p>
      </dgm:t>
    </dgm:pt>
    <dgm:pt modelId="{463A76BA-518B-432E-A5CA-4E81CF3C542D}" type="parTrans" cxnId="{58446CD9-C094-416D-989A-631B063A2566}">
      <dgm:prSet/>
      <dgm:spPr/>
      <dgm:t>
        <a:bodyPr/>
        <a:lstStyle/>
        <a:p>
          <a:endParaRPr lang="en-GB"/>
        </a:p>
      </dgm:t>
    </dgm:pt>
    <dgm:pt modelId="{B178D953-9C0E-4567-8B26-2BA4E0776A2D}" type="sibTrans" cxnId="{58446CD9-C094-416D-989A-631B063A2566}">
      <dgm:prSet/>
      <dgm:spPr/>
      <dgm:t>
        <a:bodyPr/>
        <a:lstStyle/>
        <a:p>
          <a:endParaRPr lang="en-GB"/>
        </a:p>
      </dgm:t>
    </dgm:pt>
    <dgm:pt modelId="{0F6AC733-F614-44A4-8ED5-C97900B476D9}">
      <dgm:prSet phldrT="[Text]" phldr="0"/>
      <dgm:spPr/>
      <dgm:t>
        <a:bodyPr/>
        <a:lstStyle/>
        <a:p>
          <a:pPr rtl="0"/>
          <a:r>
            <a:rPr lang="en-GB" dirty="0">
              <a:latin typeface="Amasis MT Pro Medium"/>
            </a:rPr>
            <a:t> Helps explain anxiety and withdrawal</a:t>
          </a:r>
        </a:p>
      </dgm:t>
    </dgm:pt>
    <dgm:pt modelId="{44AFF470-8632-45BE-8C10-CDE4301F8FD3}" type="parTrans" cxnId="{3FFFC879-FE6F-4145-8FD5-EAE6B61BB20A}">
      <dgm:prSet/>
      <dgm:spPr/>
    </dgm:pt>
    <dgm:pt modelId="{A54ABBCA-6EAF-4CE4-B0A1-66E7D008D739}" type="sibTrans" cxnId="{3FFFC879-FE6F-4145-8FD5-EAE6B61BB20A}">
      <dgm:prSet/>
      <dgm:spPr/>
    </dgm:pt>
    <dgm:pt modelId="{B57413F1-553C-432F-9125-7C4D9B568775}" type="pres">
      <dgm:prSet presAssocID="{F172115A-B7DF-4AE5-8DED-F08F56D4550C}" presName="hierChild1" presStyleCnt="0">
        <dgm:presLayoutVars>
          <dgm:orgChart val="1"/>
          <dgm:chPref val="1"/>
          <dgm:dir/>
          <dgm:animOne val="branch"/>
          <dgm:animLvl val="lvl"/>
          <dgm:resizeHandles/>
        </dgm:presLayoutVars>
      </dgm:prSet>
      <dgm:spPr/>
    </dgm:pt>
    <dgm:pt modelId="{AABF1030-3360-4FE3-8DD6-FE8917E11C1B}" type="pres">
      <dgm:prSet presAssocID="{7AF7FD4E-B755-4DE4-B912-DF7F278F0092}" presName="hierRoot1" presStyleCnt="0">
        <dgm:presLayoutVars>
          <dgm:hierBranch val="init"/>
        </dgm:presLayoutVars>
      </dgm:prSet>
      <dgm:spPr/>
    </dgm:pt>
    <dgm:pt modelId="{B09AD7D1-20AB-49C5-A297-0B709DC2D03F}" type="pres">
      <dgm:prSet presAssocID="{7AF7FD4E-B755-4DE4-B912-DF7F278F0092}" presName="rootComposite1" presStyleCnt="0"/>
      <dgm:spPr/>
    </dgm:pt>
    <dgm:pt modelId="{F16CDA43-8855-4273-9CF7-AA1A788558B6}" type="pres">
      <dgm:prSet presAssocID="{7AF7FD4E-B755-4DE4-B912-DF7F278F0092}" presName="rootText1" presStyleLbl="node0" presStyleIdx="0" presStyleCnt="1">
        <dgm:presLayoutVars>
          <dgm:chPref val="3"/>
        </dgm:presLayoutVars>
      </dgm:prSet>
      <dgm:spPr/>
    </dgm:pt>
    <dgm:pt modelId="{21C6C439-699A-4424-8518-3D350890F170}" type="pres">
      <dgm:prSet presAssocID="{7AF7FD4E-B755-4DE4-B912-DF7F278F0092}" presName="rootConnector1" presStyleLbl="node1" presStyleIdx="0" presStyleCnt="0"/>
      <dgm:spPr/>
    </dgm:pt>
    <dgm:pt modelId="{DCFEAC6F-03C8-4FF4-B260-543346E34C67}" type="pres">
      <dgm:prSet presAssocID="{7AF7FD4E-B755-4DE4-B912-DF7F278F0092}" presName="hierChild2" presStyleCnt="0"/>
      <dgm:spPr/>
    </dgm:pt>
    <dgm:pt modelId="{829AF7C5-9BFF-4C56-BFFE-B2FD3FC540FE}" type="pres">
      <dgm:prSet presAssocID="{D95B895C-D13A-48C8-9214-87B116F5A58C}" presName="Name37" presStyleLbl="parChTrans1D2" presStyleIdx="0" presStyleCnt="4"/>
      <dgm:spPr/>
    </dgm:pt>
    <dgm:pt modelId="{24175DA5-C44E-4FD7-B303-CC414455E473}" type="pres">
      <dgm:prSet presAssocID="{4D46776C-8038-45F0-8439-787DB067EEF2}" presName="hierRoot2" presStyleCnt="0">
        <dgm:presLayoutVars>
          <dgm:hierBranch val="init"/>
        </dgm:presLayoutVars>
      </dgm:prSet>
      <dgm:spPr/>
    </dgm:pt>
    <dgm:pt modelId="{E3298777-CBA8-4439-AD58-27DCE853BAF2}" type="pres">
      <dgm:prSet presAssocID="{4D46776C-8038-45F0-8439-787DB067EEF2}" presName="rootComposite" presStyleCnt="0"/>
      <dgm:spPr/>
    </dgm:pt>
    <dgm:pt modelId="{54599931-0365-4906-8FE7-359C7E6B1B8E}" type="pres">
      <dgm:prSet presAssocID="{4D46776C-8038-45F0-8439-787DB067EEF2}" presName="rootText" presStyleLbl="node2" presStyleIdx="0" presStyleCnt="4">
        <dgm:presLayoutVars>
          <dgm:chPref val="3"/>
        </dgm:presLayoutVars>
      </dgm:prSet>
      <dgm:spPr/>
    </dgm:pt>
    <dgm:pt modelId="{852380E4-5142-44A7-8D33-E707628FFCF2}" type="pres">
      <dgm:prSet presAssocID="{4D46776C-8038-45F0-8439-787DB067EEF2}" presName="rootConnector" presStyleLbl="node2" presStyleIdx="0" presStyleCnt="4"/>
      <dgm:spPr/>
    </dgm:pt>
    <dgm:pt modelId="{7EF75E48-944C-49BE-BFC9-79B10D9A269C}" type="pres">
      <dgm:prSet presAssocID="{4D46776C-8038-45F0-8439-787DB067EEF2}" presName="hierChild4" presStyleCnt="0"/>
      <dgm:spPr/>
    </dgm:pt>
    <dgm:pt modelId="{E08179AA-A375-480F-9169-C425246DBB06}" type="pres">
      <dgm:prSet presAssocID="{4D46776C-8038-45F0-8439-787DB067EEF2}" presName="hierChild5" presStyleCnt="0"/>
      <dgm:spPr/>
    </dgm:pt>
    <dgm:pt modelId="{74113FA5-37FE-4A07-89A0-BA6A0B6C1235}" type="pres">
      <dgm:prSet presAssocID="{CCA98277-F6CC-421E-9BB2-CB73BADE2039}" presName="Name37" presStyleLbl="parChTrans1D2" presStyleIdx="1" presStyleCnt="4"/>
      <dgm:spPr/>
    </dgm:pt>
    <dgm:pt modelId="{44B2B999-0341-4ABE-AFAC-3D21069C33FC}" type="pres">
      <dgm:prSet presAssocID="{E1621BC9-4753-421F-888D-BA5985F2101A}" presName="hierRoot2" presStyleCnt="0">
        <dgm:presLayoutVars>
          <dgm:hierBranch val="init"/>
        </dgm:presLayoutVars>
      </dgm:prSet>
      <dgm:spPr/>
    </dgm:pt>
    <dgm:pt modelId="{138BCF7F-70FD-4CC5-91C2-453A3F50FDCC}" type="pres">
      <dgm:prSet presAssocID="{E1621BC9-4753-421F-888D-BA5985F2101A}" presName="rootComposite" presStyleCnt="0"/>
      <dgm:spPr/>
    </dgm:pt>
    <dgm:pt modelId="{2F230EC8-E8B8-4E03-8868-B1E0CB933C31}" type="pres">
      <dgm:prSet presAssocID="{E1621BC9-4753-421F-888D-BA5985F2101A}" presName="rootText" presStyleLbl="node2" presStyleIdx="1" presStyleCnt="4">
        <dgm:presLayoutVars>
          <dgm:chPref val="3"/>
        </dgm:presLayoutVars>
      </dgm:prSet>
      <dgm:spPr/>
    </dgm:pt>
    <dgm:pt modelId="{BE40928E-F42D-4FF1-8C33-BADCAC66F204}" type="pres">
      <dgm:prSet presAssocID="{E1621BC9-4753-421F-888D-BA5985F2101A}" presName="rootConnector" presStyleLbl="node2" presStyleIdx="1" presStyleCnt="4"/>
      <dgm:spPr/>
    </dgm:pt>
    <dgm:pt modelId="{A3E47DB3-E3DF-4743-8DE1-B9F4711A419C}" type="pres">
      <dgm:prSet presAssocID="{E1621BC9-4753-421F-888D-BA5985F2101A}" presName="hierChild4" presStyleCnt="0"/>
      <dgm:spPr/>
    </dgm:pt>
    <dgm:pt modelId="{E3A9ADBA-F387-49AD-941D-781DE65F8177}" type="pres">
      <dgm:prSet presAssocID="{E1621BC9-4753-421F-888D-BA5985F2101A}" presName="hierChild5" presStyleCnt="0"/>
      <dgm:spPr/>
    </dgm:pt>
    <dgm:pt modelId="{97B3ABBA-97F2-4B2B-BF29-12A04749B743}" type="pres">
      <dgm:prSet presAssocID="{463A76BA-518B-432E-A5CA-4E81CF3C542D}" presName="Name37" presStyleLbl="parChTrans1D2" presStyleIdx="2" presStyleCnt="4"/>
      <dgm:spPr/>
    </dgm:pt>
    <dgm:pt modelId="{0BB4318C-98E0-4AE7-B3F2-4D13593AA74D}" type="pres">
      <dgm:prSet presAssocID="{0D1B6BE3-C363-4501-B7FC-A4BD8B0EED3B}" presName="hierRoot2" presStyleCnt="0">
        <dgm:presLayoutVars>
          <dgm:hierBranch val="init"/>
        </dgm:presLayoutVars>
      </dgm:prSet>
      <dgm:spPr/>
    </dgm:pt>
    <dgm:pt modelId="{4EF4AA13-54BF-4C7F-96FD-CB043AEE5C8C}" type="pres">
      <dgm:prSet presAssocID="{0D1B6BE3-C363-4501-B7FC-A4BD8B0EED3B}" presName="rootComposite" presStyleCnt="0"/>
      <dgm:spPr/>
    </dgm:pt>
    <dgm:pt modelId="{DC8E2865-1E27-4EE7-8317-DB07E7C5BA36}" type="pres">
      <dgm:prSet presAssocID="{0D1B6BE3-C363-4501-B7FC-A4BD8B0EED3B}" presName="rootText" presStyleLbl="node2" presStyleIdx="2" presStyleCnt="4">
        <dgm:presLayoutVars>
          <dgm:chPref val="3"/>
        </dgm:presLayoutVars>
      </dgm:prSet>
      <dgm:spPr/>
    </dgm:pt>
    <dgm:pt modelId="{211E25FB-001F-4A18-829C-50795F3898FD}" type="pres">
      <dgm:prSet presAssocID="{0D1B6BE3-C363-4501-B7FC-A4BD8B0EED3B}" presName="rootConnector" presStyleLbl="node2" presStyleIdx="2" presStyleCnt="4"/>
      <dgm:spPr/>
    </dgm:pt>
    <dgm:pt modelId="{896C0EC8-F633-4446-AC29-AC606CA7F7F2}" type="pres">
      <dgm:prSet presAssocID="{0D1B6BE3-C363-4501-B7FC-A4BD8B0EED3B}" presName="hierChild4" presStyleCnt="0"/>
      <dgm:spPr/>
    </dgm:pt>
    <dgm:pt modelId="{4E33BE80-1EB2-4B7A-A3E3-3D7953152716}" type="pres">
      <dgm:prSet presAssocID="{0D1B6BE3-C363-4501-B7FC-A4BD8B0EED3B}" presName="hierChild5" presStyleCnt="0"/>
      <dgm:spPr/>
    </dgm:pt>
    <dgm:pt modelId="{39FE7D8E-DB53-4427-AD4D-876ACB063847}" type="pres">
      <dgm:prSet presAssocID="{44AFF470-8632-45BE-8C10-CDE4301F8FD3}" presName="Name37" presStyleLbl="parChTrans1D2" presStyleIdx="3" presStyleCnt="4"/>
      <dgm:spPr/>
    </dgm:pt>
    <dgm:pt modelId="{EB7C4E63-10AD-419E-8F30-425C22C8E0DC}" type="pres">
      <dgm:prSet presAssocID="{0F6AC733-F614-44A4-8ED5-C97900B476D9}" presName="hierRoot2" presStyleCnt="0">
        <dgm:presLayoutVars>
          <dgm:hierBranch val="init"/>
        </dgm:presLayoutVars>
      </dgm:prSet>
      <dgm:spPr/>
    </dgm:pt>
    <dgm:pt modelId="{ED34E2C8-2161-447D-A960-660666E7CC83}" type="pres">
      <dgm:prSet presAssocID="{0F6AC733-F614-44A4-8ED5-C97900B476D9}" presName="rootComposite" presStyleCnt="0"/>
      <dgm:spPr/>
    </dgm:pt>
    <dgm:pt modelId="{A304DA69-CE26-4C0E-A8DC-08DB7F04E2D6}" type="pres">
      <dgm:prSet presAssocID="{0F6AC733-F614-44A4-8ED5-C97900B476D9}" presName="rootText" presStyleLbl="node2" presStyleIdx="3" presStyleCnt="4">
        <dgm:presLayoutVars>
          <dgm:chPref val="3"/>
        </dgm:presLayoutVars>
      </dgm:prSet>
      <dgm:spPr/>
    </dgm:pt>
    <dgm:pt modelId="{57EAC88D-D970-4BB6-9BAB-E3518B112281}" type="pres">
      <dgm:prSet presAssocID="{0F6AC733-F614-44A4-8ED5-C97900B476D9}" presName="rootConnector" presStyleLbl="node2" presStyleIdx="3" presStyleCnt="4"/>
      <dgm:spPr/>
    </dgm:pt>
    <dgm:pt modelId="{8E7F942B-1312-427B-9CBA-3F0528A9A6E7}" type="pres">
      <dgm:prSet presAssocID="{0F6AC733-F614-44A4-8ED5-C97900B476D9}" presName="hierChild4" presStyleCnt="0"/>
      <dgm:spPr/>
    </dgm:pt>
    <dgm:pt modelId="{4957DC0A-8382-43A6-9933-2DAE6C06F82E}" type="pres">
      <dgm:prSet presAssocID="{0F6AC733-F614-44A4-8ED5-C97900B476D9}" presName="hierChild5" presStyleCnt="0"/>
      <dgm:spPr/>
    </dgm:pt>
    <dgm:pt modelId="{36A0D33A-8C6B-4D8C-BCEF-3BDD25F90AE1}" type="pres">
      <dgm:prSet presAssocID="{7AF7FD4E-B755-4DE4-B912-DF7F278F0092}" presName="hierChild3" presStyleCnt="0"/>
      <dgm:spPr/>
    </dgm:pt>
  </dgm:ptLst>
  <dgm:cxnLst>
    <dgm:cxn modelId="{1872700A-875F-47F5-ADA6-37C35C29A812}" type="presOf" srcId="{4D46776C-8038-45F0-8439-787DB067EEF2}" destId="{54599931-0365-4906-8FE7-359C7E6B1B8E}" srcOrd="0" destOrd="0" presId="urn:microsoft.com/office/officeart/2005/8/layout/orgChart1"/>
    <dgm:cxn modelId="{72BB3913-A58A-4142-AC74-BE0DBAE7D44D}" type="presOf" srcId="{0F6AC733-F614-44A4-8ED5-C97900B476D9}" destId="{57EAC88D-D970-4BB6-9BAB-E3518B112281}" srcOrd="1" destOrd="0" presId="urn:microsoft.com/office/officeart/2005/8/layout/orgChart1"/>
    <dgm:cxn modelId="{D2BADC73-0035-497C-ADC4-A9A5D4CAB7BB}" type="presOf" srcId="{0D1B6BE3-C363-4501-B7FC-A4BD8B0EED3B}" destId="{DC8E2865-1E27-4EE7-8317-DB07E7C5BA36}" srcOrd="0" destOrd="0" presId="urn:microsoft.com/office/officeart/2005/8/layout/orgChart1"/>
    <dgm:cxn modelId="{A64F0875-C990-43A6-8122-27C053407F07}" type="presOf" srcId="{CCA98277-F6CC-421E-9BB2-CB73BADE2039}" destId="{74113FA5-37FE-4A07-89A0-BA6A0B6C1235}" srcOrd="0" destOrd="0" presId="urn:microsoft.com/office/officeart/2005/8/layout/orgChart1"/>
    <dgm:cxn modelId="{6A7F7775-8EA5-4E5D-9029-C146359D3102}" type="presOf" srcId="{7AF7FD4E-B755-4DE4-B912-DF7F278F0092}" destId="{21C6C439-699A-4424-8518-3D350890F170}" srcOrd="1" destOrd="0" presId="urn:microsoft.com/office/officeart/2005/8/layout/orgChart1"/>
    <dgm:cxn modelId="{AA67C777-D813-4515-A9BD-B594901C01DE}" type="presOf" srcId="{44AFF470-8632-45BE-8C10-CDE4301F8FD3}" destId="{39FE7D8E-DB53-4427-AD4D-876ACB063847}" srcOrd="0" destOrd="0" presId="urn:microsoft.com/office/officeart/2005/8/layout/orgChart1"/>
    <dgm:cxn modelId="{8BA5CF78-931D-42B0-BD58-28E23DE5D144}" srcId="{7AF7FD4E-B755-4DE4-B912-DF7F278F0092}" destId="{E1621BC9-4753-421F-888D-BA5985F2101A}" srcOrd="1" destOrd="0" parTransId="{CCA98277-F6CC-421E-9BB2-CB73BADE2039}" sibTransId="{61405560-748D-4961-8165-D97E868E6A3C}"/>
    <dgm:cxn modelId="{1579D858-0F45-44B5-9D30-1FD9660C5EB7}" type="presOf" srcId="{7AF7FD4E-B755-4DE4-B912-DF7F278F0092}" destId="{F16CDA43-8855-4273-9CF7-AA1A788558B6}" srcOrd="0" destOrd="0" presId="urn:microsoft.com/office/officeart/2005/8/layout/orgChart1"/>
    <dgm:cxn modelId="{3FFFC879-FE6F-4145-8FD5-EAE6B61BB20A}" srcId="{7AF7FD4E-B755-4DE4-B912-DF7F278F0092}" destId="{0F6AC733-F614-44A4-8ED5-C97900B476D9}" srcOrd="3" destOrd="0" parTransId="{44AFF470-8632-45BE-8C10-CDE4301F8FD3}" sibTransId="{A54ABBCA-6EAF-4CE4-B0A1-66E7D008D739}"/>
    <dgm:cxn modelId="{9FE11783-B564-4F53-9340-45F3602A5407}" type="presOf" srcId="{4D46776C-8038-45F0-8439-787DB067EEF2}" destId="{852380E4-5142-44A7-8D33-E707628FFCF2}" srcOrd="1" destOrd="0" presId="urn:microsoft.com/office/officeart/2005/8/layout/orgChart1"/>
    <dgm:cxn modelId="{74049485-8085-4E32-B4A0-838AA14DB599}" type="presOf" srcId="{F172115A-B7DF-4AE5-8DED-F08F56D4550C}" destId="{B57413F1-553C-432F-9125-7C4D9B568775}" srcOrd="0" destOrd="0" presId="urn:microsoft.com/office/officeart/2005/8/layout/orgChart1"/>
    <dgm:cxn modelId="{BD99C192-94CB-4653-9BA9-6D6EB22689EE}" type="presOf" srcId="{E1621BC9-4753-421F-888D-BA5985F2101A}" destId="{BE40928E-F42D-4FF1-8C33-BADCAC66F204}" srcOrd="1" destOrd="0" presId="urn:microsoft.com/office/officeart/2005/8/layout/orgChart1"/>
    <dgm:cxn modelId="{B2A3299F-1D1E-4FD3-A114-DDB1C05A80BC}" srcId="{F172115A-B7DF-4AE5-8DED-F08F56D4550C}" destId="{7AF7FD4E-B755-4DE4-B912-DF7F278F0092}" srcOrd="0" destOrd="0" parTransId="{C8AB498E-E4BB-47AF-B79A-6C942B31A8FC}" sibTransId="{606EE06A-6397-40B1-B172-519C678EED86}"/>
    <dgm:cxn modelId="{E54F32B0-70BF-49DE-B6F3-CAD394C52F0B}" type="presOf" srcId="{0D1B6BE3-C363-4501-B7FC-A4BD8B0EED3B}" destId="{211E25FB-001F-4A18-829C-50795F3898FD}" srcOrd="1" destOrd="0" presId="urn:microsoft.com/office/officeart/2005/8/layout/orgChart1"/>
    <dgm:cxn modelId="{6EE890C7-8F16-45B8-822D-2EA43AE6BA68}" type="presOf" srcId="{0F6AC733-F614-44A4-8ED5-C97900B476D9}" destId="{A304DA69-CE26-4C0E-A8DC-08DB7F04E2D6}" srcOrd="0" destOrd="0" presId="urn:microsoft.com/office/officeart/2005/8/layout/orgChart1"/>
    <dgm:cxn modelId="{5C07BBC7-B692-448B-81B8-AB562DF34EEC}" srcId="{7AF7FD4E-B755-4DE4-B912-DF7F278F0092}" destId="{4D46776C-8038-45F0-8439-787DB067EEF2}" srcOrd="0" destOrd="0" parTransId="{D95B895C-D13A-48C8-9214-87B116F5A58C}" sibTransId="{C0CC7EC3-8D20-4BB1-BEE3-F0D4C7C5810F}"/>
    <dgm:cxn modelId="{E6CE32CE-4E33-4447-BE36-69AA56D1234E}" type="presOf" srcId="{463A76BA-518B-432E-A5CA-4E81CF3C542D}" destId="{97B3ABBA-97F2-4B2B-BF29-12A04749B743}" srcOrd="0" destOrd="0" presId="urn:microsoft.com/office/officeart/2005/8/layout/orgChart1"/>
    <dgm:cxn modelId="{58446CD9-C094-416D-989A-631B063A2566}" srcId="{7AF7FD4E-B755-4DE4-B912-DF7F278F0092}" destId="{0D1B6BE3-C363-4501-B7FC-A4BD8B0EED3B}" srcOrd="2" destOrd="0" parTransId="{463A76BA-518B-432E-A5CA-4E81CF3C542D}" sibTransId="{B178D953-9C0E-4567-8B26-2BA4E0776A2D}"/>
    <dgm:cxn modelId="{9A1589E5-9F3A-43FD-BF29-0FBD41ECE936}" type="presOf" srcId="{E1621BC9-4753-421F-888D-BA5985F2101A}" destId="{2F230EC8-E8B8-4E03-8868-B1E0CB933C31}" srcOrd="0" destOrd="0" presId="urn:microsoft.com/office/officeart/2005/8/layout/orgChart1"/>
    <dgm:cxn modelId="{ECA6A7F7-F74A-461F-891D-91AD9FC3D2AC}" type="presOf" srcId="{D95B895C-D13A-48C8-9214-87B116F5A58C}" destId="{829AF7C5-9BFF-4C56-BFFE-B2FD3FC540FE}" srcOrd="0" destOrd="0" presId="urn:microsoft.com/office/officeart/2005/8/layout/orgChart1"/>
    <dgm:cxn modelId="{797043F4-6205-41C4-BAFB-D3F25BB03297}" type="presParOf" srcId="{B57413F1-553C-432F-9125-7C4D9B568775}" destId="{AABF1030-3360-4FE3-8DD6-FE8917E11C1B}" srcOrd="0" destOrd="0" presId="urn:microsoft.com/office/officeart/2005/8/layout/orgChart1"/>
    <dgm:cxn modelId="{E32CF3E4-E023-4291-A32F-409FAF950B2E}" type="presParOf" srcId="{AABF1030-3360-4FE3-8DD6-FE8917E11C1B}" destId="{B09AD7D1-20AB-49C5-A297-0B709DC2D03F}" srcOrd="0" destOrd="0" presId="urn:microsoft.com/office/officeart/2005/8/layout/orgChart1"/>
    <dgm:cxn modelId="{A8AAE4BA-33EB-40E7-9D0E-55C54C7B4670}" type="presParOf" srcId="{B09AD7D1-20AB-49C5-A297-0B709DC2D03F}" destId="{F16CDA43-8855-4273-9CF7-AA1A788558B6}" srcOrd="0" destOrd="0" presId="urn:microsoft.com/office/officeart/2005/8/layout/orgChart1"/>
    <dgm:cxn modelId="{0ADEF3B7-8AED-4558-9D2E-273D108090A4}" type="presParOf" srcId="{B09AD7D1-20AB-49C5-A297-0B709DC2D03F}" destId="{21C6C439-699A-4424-8518-3D350890F170}" srcOrd="1" destOrd="0" presId="urn:microsoft.com/office/officeart/2005/8/layout/orgChart1"/>
    <dgm:cxn modelId="{BEF8F871-9B30-4C49-8AB1-B2878E6AED6C}" type="presParOf" srcId="{AABF1030-3360-4FE3-8DD6-FE8917E11C1B}" destId="{DCFEAC6F-03C8-4FF4-B260-543346E34C67}" srcOrd="1" destOrd="0" presId="urn:microsoft.com/office/officeart/2005/8/layout/orgChart1"/>
    <dgm:cxn modelId="{8871B331-B141-42DD-A6EF-8C0DB84A9AE1}" type="presParOf" srcId="{DCFEAC6F-03C8-4FF4-B260-543346E34C67}" destId="{829AF7C5-9BFF-4C56-BFFE-B2FD3FC540FE}" srcOrd="0" destOrd="0" presId="urn:microsoft.com/office/officeart/2005/8/layout/orgChart1"/>
    <dgm:cxn modelId="{739B2A85-E5E2-4A6B-AD34-2877AE4EB286}" type="presParOf" srcId="{DCFEAC6F-03C8-4FF4-B260-543346E34C67}" destId="{24175DA5-C44E-4FD7-B303-CC414455E473}" srcOrd="1" destOrd="0" presId="urn:microsoft.com/office/officeart/2005/8/layout/orgChart1"/>
    <dgm:cxn modelId="{A722F429-9A64-486C-9A4F-78D17AFC539B}" type="presParOf" srcId="{24175DA5-C44E-4FD7-B303-CC414455E473}" destId="{E3298777-CBA8-4439-AD58-27DCE853BAF2}" srcOrd="0" destOrd="0" presId="urn:microsoft.com/office/officeart/2005/8/layout/orgChart1"/>
    <dgm:cxn modelId="{6FD5A25F-737F-494D-8607-8A167969C559}" type="presParOf" srcId="{E3298777-CBA8-4439-AD58-27DCE853BAF2}" destId="{54599931-0365-4906-8FE7-359C7E6B1B8E}" srcOrd="0" destOrd="0" presId="urn:microsoft.com/office/officeart/2005/8/layout/orgChart1"/>
    <dgm:cxn modelId="{575A97E1-1EC5-43B3-BDEC-8E2AB8EB61D5}" type="presParOf" srcId="{E3298777-CBA8-4439-AD58-27DCE853BAF2}" destId="{852380E4-5142-44A7-8D33-E707628FFCF2}" srcOrd="1" destOrd="0" presId="urn:microsoft.com/office/officeart/2005/8/layout/orgChart1"/>
    <dgm:cxn modelId="{53E1CC79-4409-459B-9387-ABB8D8C47BEE}" type="presParOf" srcId="{24175DA5-C44E-4FD7-B303-CC414455E473}" destId="{7EF75E48-944C-49BE-BFC9-79B10D9A269C}" srcOrd="1" destOrd="0" presId="urn:microsoft.com/office/officeart/2005/8/layout/orgChart1"/>
    <dgm:cxn modelId="{9739FF4A-87EB-4EF0-96A5-9E8376480CA1}" type="presParOf" srcId="{24175DA5-C44E-4FD7-B303-CC414455E473}" destId="{E08179AA-A375-480F-9169-C425246DBB06}" srcOrd="2" destOrd="0" presId="urn:microsoft.com/office/officeart/2005/8/layout/orgChart1"/>
    <dgm:cxn modelId="{9B443C0F-853A-4F29-B885-934A012A1CA9}" type="presParOf" srcId="{DCFEAC6F-03C8-4FF4-B260-543346E34C67}" destId="{74113FA5-37FE-4A07-89A0-BA6A0B6C1235}" srcOrd="2" destOrd="0" presId="urn:microsoft.com/office/officeart/2005/8/layout/orgChart1"/>
    <dgm:cxn modelId="{A022DE4B-250C-4B41-9B2A-2E2F91BD07AA}" type="presParOf" srcId="{DCFEAC6F-03C8-4FF4-B260-543346E34C67}" destId="{44B2B999-0341-4ABE-AFAC-3D21069C33FC}" srcOrd="3" destOrd="0" presId="urn:microsoft.com/office/officeart/2005/8/layout/orgChart1"/>
    <dgm:cxn modelId="{EDB26FD0-F7F8-4773-B31E-15214E79DFCE}" type="presParOf" srcId="{44B2B999-0341-4ABE-AFAC-3D21069C33FC}" destId="{138BCF7F-70FD-4CC5-91C2-453A3F50FDCC}" srcOrd="0" destOrd="0" presId="urn:microsoft.com/office/officeart/2005/8/layout/orgChart1"/>
    <dgm:cxn modelId="{2A1A9F1C-0BEB-4E69-ABC6-4D4236C23124}" type="presParOf" srcId="{138BCF7F-70FD-4CC5-91C2-453A3F50FDCC}" destId="{2F230EC8-E8B8-4E03-8868-B1E0CB933C31}" srcOrd="0" destOrd="0" presId="urn:microsoft.com/office/officeart/2005/8/layout/orgChart1"/>
    <dgm:cxn modelId="{7FB934D1-6832-475D-8C21-7F19FFF8C957}" type="presParOf" srcId="{138BCF7F-70FD-4CC5-91C2-453A3F50FDCC}" destId="{BE40928E-F42D-4FF1-8C33-BADCAC66F204}" srcOrd="1" destOrd="0" presId="urn:microsoft.com/office/officeart/2005/8/layout/orgChart1"/>
    <dgm:cxn modelId="{85DF38E9-817A-40ED-85E1-30F9C06CCAC8}" type="presParOf" srcId="{44B2B999-0341-4ABE-AFAC-3D21069C33FC}" destId="{A3E47DB3-E3DF-4743-8DE1-B9F4711A419C}" srcOrd="1" destOrd="0" presId="urn:microsoft.com/office/officeart/2005/8/layout/orgChart1"/>
    <dgm:cxn modelId="{E380A78A-5AF2-4725-BA1D-DCC3F1BAFFF4}" type="presParOf" srcId="{44B2B999-0341-4ABE-AFAC-3D21069C33FC}" destId="{E3A9ADBA-F387-49AD-941D-781DE65F8177}" srcOrd="2" destOrd="0" presId="urn:microsoft.com/office/officeart/2005/8/layout/orgChart1"/>
    <dgm:cxn modelId="{B285322A-416E-4772-9E36-2E3B20BBB8F3}" type="presParOf" srcId="{DCFEAC6F-03C8-4FF4-B260-543346E34C67}" destId="{97B3ABBA-97F2-4B2B-BF29-12A04749B743}" srcOrd="4" destOrd="0" presId="urn:microsoft.com/office/officeart/2005/8/layout/orgChart1"/>
    <dgm:cxn modelId="{45BC1B19-BF7E-4750-B5B4-733541FE201C}" type="presParOf" srcId="{DCFEAC6F-03C8-4FF4-B260-543346E34C67}" destId="{0BB4318C-98E0-4AE7-B3F2-4D13593AA74D}" srcOrd="5" destOrd="0" presId="urn:microsoft.com/office/officeart/2005/8/layout/orgChart1"/>
    <dgm:cxn modelId="{F0C805FD-0951-42AC-BFD4-35B3649B46DD}" type="presParOf" srcId="{0BB4318C-98E0-4AE7-B3F2-4D13593AA74D}" destId="{4EF4AA13-54BF-4C7F-96FD-CB043AEE5C8C}" srcOrd="0" destOrd="0" presId="urn:microsoft.com/office/officeart/2005/8/layout/orgChart1"/>
    <dgm:cxn modelId="{3488899A-DB57-4539-89F2-43C6D8F83B05}" type="presParOf" srcId="{4EF4AA13-54BF-4C7F-96FD-CB043AEE5C8C}" destId="{DC8E2865-1E27-4EE7-8317-DB07E7C5BA36}" srcOrd="0" destOrd="0" presId="urn:microsoft.com/office/officeart/2005/8/layout/orgChart1"/>
    <dgm:cxn modelId="{149BDF34-E93E-4303-9353-BCDD16DEBAEC}" type="presParOf" srcId="{4EF4AA13-54BF-4C7F-96FD-CB043AEE5C8C}" destId="{211E25FB-001F-4A18-829C-50795F3898FD}" srcOrd="1" destOrd="0" presId="urn:microsoft.com/office/officeart/2005/8/layout/orgChart1"/>
    <dgm:cxn modelId="{7E925C85-E6E1-48E1-8482-3194E5F13111}" type="presParOf" srcId="{0BB4318C-98E0-4AE7-B3F2-4D13593AA74D}" destId="{896C0EC8-F633-4446-AC29-AC606CA7F7F2}" srcOrd="1" destOrd="0" presId="urn:microsoft.com/office/officeart/2005/8/layout/orgChart1"/>
    <dgm:cxn modelId="{3D4B0AD3-51E6-4B69-9D8C-539FEBA8F386}" type="presParOf" srcId="{0BB4318C-98E0-4AE7-B3F2-4D13593AA74D}" destId="{4E33BE80-1EB2-4B7A-A3E3-3D7953152716}" srcOrd="2" destOrd="0" presId="urn:microsoft.com/office/officeart/2005/8/layout/orgChart1"/>
    <dgm:cxn modelId="{B02DA673-5B7F-4044-9D4D-277D7A60F030}" type="presParOf" srcId="{DCFEAC6F-03C8-4FF4-B260-543346E34C67}" destId="{39FE7D8E-DB53-4427-AD4D-876ACB063847}" srcOrd="6" destOrd="0" presId="urn:microsoft.com/office/officeart/2005/8/layout/orgChart1"/>
    <dgm:cxn modelId="{87244877-A729-4A81-AC0B-FF689A13A88B}" type="presParOf" srcId="{DCFEAC6F-03C8-4FF4-B260-543346E34C67}" destId="{EB7C4E63-10AD-419E-8F30-425C22C8E0DC}" srcOrd="7" destOrd="0" presId="urn:microsoft.com/office/officeart/2005/8/layout/orgChart1"/>
    <dgm:cxn modelId="{063EAC3D-16D2-422A-89E9-84A106153E0B}" type="presParOf" srcId="{EB7C4E63-10AD-419E-8F30-425C22C8E0DC}" destId="{ED34E2C8-2161-447D-A960-660666E7CC83}" srcOrd="0" destOrd="0" presId="urn:microsoft.com/office/officeart/2005/8/layout/orgChart1"/>
    <dgm:cxn modelId="{2D9740B7-808B-4D70-AED5-392AE6B9CE2E}" type="presParOf" srcId="{ED34E2C8-2161-447D-A960-660666E7CC83}" destId="{A304DA69-CE26-4C0E-A8DC-08DB7F04E2D6}" srcOrd="0" destOrd="0" presId="urn:microsoft.com/office/officeart/2005/8/layout/orgChart1"/>
    <dgm:cxn modelId="{0E72643A-FC9E-4512-9603-D0091338EBBC}" type="presParOf" srcId="{ED34E2C8-2161-447D-A960-660666E7CC83}" destId="{57EAC88D-D970-4BB6-9BAB-E3518B112281}" srcOrd="1" destOrd="0" presId="urn:microsoft.com/office/officeart/2005/8/layout/orgChart1"/>
    <dgm:cxn modelId="{78C7D3A1-A9C6-4B66-9A0E-3790BB4DB4B3}" type="presParOf" srcId="{EB7C4E63-10AD-419E-8F30-425C22C8E0DC}" destId="{8E7F942B-1312-427B-9CBA-3F0528A9A6E7}" srcOrd="1" destOrd="0" presId="urn:microsoft.com/office/officeart/2005/8/layout/orgChart1"/>
    <dgm:cxn modelId="{FCBBD22D-8AF1-4A5F-8E10-E93638573CCD}" type="presParOf" srcId="{EB7C4E63-10AD-419E-8F30-425C22C8E0DC}" destId="{4957DC0A-8382-43A6-9933-2DAE6C06F82E}" srcOrd="2" destOrd="0" presId="urn:microsoft.com/office/officeart/2005/8/layout/orgChart1"/>
    <dgm:cxn modelId="{F02A002D-E104-4F67-B8EA-5F5AB75FC800}" type="presParOf" srcId="{AABF1030-3360-4FE3-8DD6-FE8917E11C1B}" destId="{36A0D33A-8C6B-4D8C-BCEF-3BDD25F90AE1}"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20A81E0-F7B3-4AAE-8595-19EBBE339CF6}"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E86FC2E8-1A9F-45ED-9FEF-2903A2AD4ED8}">
      <dgm:prSet phldrT="[Text]" phldr="0"/>
      <dgm:spPr/>
      <dgm:t>
        <a:bodyPr/>
        <a:lstStyle/>
        <a:p>
          <a:pPr rtl="0"/>
          <a:r>
            <a:rPr lang="en-GB" dirty="0">
              <a:latin typeface="Amasis MT Pro Medium"/>
            </a:rPr>
            <a:t> </a:t>
          </a:r>
          <a:r>
            <a:rPr lang="en-GB">
              <a:latin typeface="Amasis MT Pro Medium"/>
            </a:rPr>
            <a:t>Piaget</a:t>
          </a:r>
          <a:endParaRPr lang="en-GB"/>
        </a:p>
      </dgm:t>
    </dgm:pt>
    <dgm:pt modelId="{43C9B8B0-60C3-470A-A981-7DE2CBB94802}" type="parTrans" cxnId="{ABE59BE7-87D9-48CF-A9E9-E090ED2C5EFF}">
      <dgm:prSet/>
      <dgm:spPr/>
      <dgm:t>
        <a:bodyPr/>
        <a:lstStyle/>
        <a:p>
          <a:endParaRPr lang="en-GB"/>
        </a:p>
      </dgm:t>
    </dgm:pt>
    <dgm:pt modelId="{18D7A6D8-5A69-45C7-89E9-F43822FF194C}" type="sibTrans" cxnId="{ABE59BE7-87D9-48CF-A9E9-E090ED2C5EFF}">
      <dgm:prSet/>
      <dgm:spPr/>
      <dgm:t>
        <a:bodyPr/>
        <a:lstStyle/>
        <a:p>
          <a:endParaRPr lang="en-GB"/>
        </a:p>
      </dgm:t>
    </dgm:pt>
    <dgm:pt modelId="{9B1F1059-44C9-4286-9446-A3BB28905CC1}">
      <dgm:prSet phldrT="[Text]" phldr="0"/>
      <dgm:spPr/>
      <dgm:t>
        <a:bodyPr/>
        <a:lstStyle/>
        <a:p>
          <a:pPr rtl="0"/>
          <a:r>
            <a:rPr lang="en-GB" dirty="0">
              <a:latin typeface="Amasis MT Pro Medium"/>
            </a:rPr>
            <a:t> Focuses on cognitive </a:t>
          </a:r>
          <a:r>
            <a:rPr lang="en-GB">
              <a:latin typeface="Amasis MT Pro Medium"/>
            </a:rPr>
            <a:t>development</a:t>
          </a:r>
          <a:endParaRPr lang="en-GB" dirty="0"/>
        </a:p>
      </dgm:t>
    </dgm:pt>
    <dgm:pt modelId="{40F536F7-4B23-422F-9D68-C88C7BEB781E}" type="parTrans" cxnId="{50659B29-615A-4727-878C-86C6D2F329D1}">
      <dgm:prSet/>
      <dgm:spPr/>
      <dgm:t>
        <a:bodyPr/>
        <a:lstStyle/>
        <a:p>
          <a:endParaRPr lang="en-GB"/>
        </a:p>
      </dgm:t>
    </dgm:pt>
    <dgm:pt modelId="{DCAED740-DDD0-463C-A2F8-768C43D416C1}" type="sibTrans" cxnId="{50659B29-615A-4727-878C-86C6D2F329D1}">
      <dgm:prSet/>
      <dgm:spPr/>
      <dgm:t>
        <a:bodyPr/>
        <a:lstStyle/>
        <a:p>
          <a:endParaRPr lang="en-GB"/>
        </a:p>
      </dgm:t>
    </dgm:pt>
    <dgm:pt modelId="{62F9CFD3-69B5-4F1A-B194-87789DD2D5EB}">
      <dgm:prSet phldrT="[Text]" phldr="0"/>
      <dgm:spPr/>
      <dgm:t>
        <a:bodyPr/>
        <a:lstStyle/>
        <a:p>
          <a:pPr rtl="0"/>
          <a:r>
            <a:rPr lang="en-GB" dirty="0">
              <a:latin typeface="Amasis MT Pro Medium"/>
            </a:rPr>
            <a:t> Explains thinking and learning </a:t>
          </a:r>
          <a:r>
            <a:rPr lang="en-GB">
              <a:latin typeface="Amasis MT Pro Medium"/>
            </a:rPr>
            <a:t>processes</a:t>
          </a:r>
          <a:endParaRPr lang="en-GB" dirty="0"/>
        </a:p>
      </dgm:t>
    </dgm:pt>
    <dgm:pt modelId="{3B95BF32-E472-4F1D-9C52-1FB8F1360FF3}" type="parTrans" cxnId="{88FD0517-8D30-4B8B-9126-B27EF3671A72}">
      <dgm:prSet/>
      <dgm:spPr/>
      <dgm:t>
        <a:bodyPr/>
        <a:lstStyle/>
        <a:p>
          <a:endParaRPr lang="en-GB"/>
        </a:p>
      </dgm:t>
    </dgm:pt>
    <dgm:pt modelId="{A1669060-9CD7-4478-B49C-0678A362EDFC}" type="sibTrans" cxnId="{88FD0517-8D30-4B8B-9126-B27EF3671A72}">
      <dgm:prSet/>
      <dgm:spPr/>
      <dgm:t>
        <a:bodyPr/>
        <a:lstStyle/>
        <a:p>
          <a:endParaRPr lang="en-GB"/>
        </a:p>
      </dgm:t>
    </dgm:pt>
    <dgm:pt modelId="{490834F0-FE27-48E8-A751-51FCE89C480E}">
      <dgm:prSet phldrT="[Text]" phldr="0"/>
      <dgm:spPr/>
      <dgm:t>
        <a:bodyPr/>
        <a:lstStyle/>
        <a:p>
          <a:pPr rtl="0"/>
          <a:r>
            <a:rPr lang="en-GB" dirty="0">
              <a:latin typeface="Amasis MT Pro Medium"/>
            </a:rPr>
            <a:t> Less </a:t>
          </a:r>
          <a:r>
            <a:rPr lang="en-GB">
              <a:latin typeface="Amasis MT Pro Medium"/>
            </a:rPr>
            <a:t>focus</a:t>
          </a:r>
          <a:r>
            <a:rPr lang="en-GB" dirty="0">
              <a:latin typeface="Amasis MT Pro Medium"/>
            </a:rPr>
            <a:t> on emotions</a:t>
          </a:r>
          <a:endParaRPr lang="en-GB" dirty="0"/>
        </a:p>
      </dgm:t>
    </dgm:pt>
    <dgm:pt modelId="{D8D4A14B-E1C1-445C-B8DD-34F51079CCBA}" type="parTrans" cxnId="{6D85F087-7D3D-468B-852F-8B08D4B06292}">
      <dgm:prSet/>
      <dgm:spPr/>
      <dgm:t>
        <a:bodyPr/>
        <a:lstStyle/>
        <a:p>
          <a:endParaRPr lang="en-GB"/>
        </a:p>
      </dgm:t>
    </dgm:pt>
    <dgm:pt modelId="{C626B263-5D6C-4A96-BC85-B77496A94A13}" type="sibTrans" cxnId="{6D85F087-7D3D-468B-852F-8B08D4B06292}">
      <dgm:prSet/>
      <dgm:spPr/>
      <dgm:t>
        <a:bodyPr/>
        <a:lstStyle/>
        <a:p>
          <a:endParaRPr lang="en-GB"/>
        </a:p>
      </dgm:t>
    </dgm:pt>
    <dgm:pt modelId="{9007EDA5-7C90-43AC-9945-8B5130B1D16B}">
      <dgm:prSet phldrT="[Text]" phldr="0"/>
      <dgm:spPr/>
      <dgm:t>
        <a:bodyPr/>
        <a:lstStyle/>
        <a:p>
          <a:pPr rtl="0"/>
          <a:r>
            <a:rPr lang="en-GB" dirty="0">
              <a:latin typeface="Amasis MT Pro Medium"/>
            </a:rPr>
            <a:t>Does not fully explain emotional difficulties</a:t>
          </a:r>
        </a:p>
      </dgm:t>
    </dgm:pt>
    <dgm:pt modelId="{5F44BC74-ECC9-4F0C-87CA-8AB2AB8FF15C}" type="parTrans" cxnId="{AFE54B28-ACC0-47AB-8BBE-06784B33675F}">
      <dgm:prSet/>
      <dgm:spPr/>
    </dgm:pt>
    <dgm:pt modelId="{B088D695-813B-48DA-AC72-D4CEF571F44D}" type="sibTrans" cxnId="{AFE54B28-ACC0-47AB-8BBE-06784B33675F}">
      <dgm:prSet/>
      <dgm:spPr/>
    </dgm:pt>
    <dgm:pt modelId="{624B7BA5-7462-4F39-BC8D-3D5F737D0CC9}" type="pres">
      <dgm:prSet presAssocID="{A20A81E0-F7B3-4AAE-8595-19EBBE339CF6}" presName="hierChild1" presStyleCnt="0">
        <dgm:presLayoutVars>
          <dgm:orgChart val="1"/>
          <dgm:chPref val="1"/>
          <dgm:dir/>
          <dgm:animOne val="branch"/>
          <dgm:animLvl val="lvl"/>
          <dgm:resizeHandles/>
        </dgm:presLayoutVars>
      </dgm:prSet>
      <dgm:spPr/>
    </dgm:pt>
    <dgm:pt modelId="{1392BF2F-D4FD-464B-ABA2-26A399EDE0B9}" type="pres">
      <dgm:prSet presAssocID="{E86FC2E8-1A9F-45ED-9FEF-2903A2AD4ED8}" presName="hierRoot1" presStyleCnt="0">
        <dgm:presLayoutVars>
          <dgm:hierBranch val="init"/>
        </dgm:presLayoutVars>
      </dgm:prSet>
      <dgm:spPr/>
    </dgm:pt>
    <dgm:pt modelId="{B3FD5F8C-3255-4721-97E6-562660ECE056}" type="pres">
      <dgm:prSet presAssocID="{E86FC2E8-1A9F-45ED-9FEF-2903A2AD4ED8}" presName="rootComposite1" presStyleCnt="0"/>
      <dgm:spPr/>
    </dgm:pt>
    <dgm:pt modelId="{C444E903-D0F2-4B5D-9ECD-7B97589B45F8}" type="pres">
      <dgm:prSet presAssocID="{E86FC2E8-1A9F-45ED-9FEF-2903A2AD4ED8}" presName="rootText1" presStyleLbl="node0" presStyleIdx="0" presStyleCnt="1">
        <dgm:presLayoutVars>
          <dgm:chPref val="3"/>
        </dgm:presLayoutVars>
      </dgm:prSet>
      <dgm:spPr/>
    </dgm:pt>
    <dgm:pt modelId="{29CD5CA9-5487-463B-BF9C-421ECEA1CE14}" type="pres">
      <dgm:prSet presAssocID="{E86FC2E8-1A9F-45ED-9FEF-2903A2AD4ED8}" presName="rootConnector1" presStyleLbl="node1" presStyleIdx="0" presStyleCnt="0"/>
      <dgm:spPr/>
    </dgm:pt>
    <dgm:pt modelId="{0B1B58EE-8C10-41FC-BB0A-801F3401D645}" type="pres">
      <dgm:prSet presAssocID="{E86FC2E8-1A9F-45ED-9FEF-2903A2AD4ED8}" presName="hierChild2" presStyleCnt="0"/>
      <dgm:spPr/>
    </dgm:pt>
    <dgm:pt modelId="{A753932E-34CF-4A4F-890A-7A88439AFE69}" type="pres">
      <dgm:prSet presAssocID="{40F536F7-4B23-422F-9D68-C88C7BEB781E}" presName="Name37" presStyleLbl="parChTrans1D2" presStyleIdx="0" presStyleCnt="4"/>
      <dgm:spPr/>
    </dgm:pt>
    <dgm:pt modelId="{CAFB047F-C6C4-4D59-ACD1-6DF7E0731E8D}" type="pres">
      <dgm:prSet presAssocID="{9B1F1059-44C9-4286-9446-A3BB28905CC1}" presName="hierRoot2" presStyleCnt="0">
        <dgm:presLayoutVars>
          <dgm:hierBranch val="init"/>
        </dgm:presLayoutVars>
      </dgm:prSet>
      <dgm:spPr/>
    </dgm:pt>
    <dgm:pt modelId="{6781D8F0-BE90-44B0-949F-949A472605CE}" type="pres">
      <dgm:prSet presAssocID="{9B1F1059-44C9-4286-9446-A3BB28905CC1}" presName="rootComposite" presStyleCnt="0"/>
      <dgm:spPr/>
    </dgm:pt>
    <dgm:pt modelId="{EDA044F1-407D-4A19-A357-6E7706FE0E5E}" type="pres">
      <dgm:prSet presAssocID="{9B1F1059-44C9-4286-9446-A3BB28905CC1}" presName="rootText" presStyleLbl="node2" presStyleIdx="0" presStyleCnt="4">
        <dgm:presLayoutVars>
          <dgm:chPref val="3"/>
        </dgm:presLayoutVars>
      </dgm:prSet>
      <dgm:spPr/>
    </dgm:pt>
    <dgm:pt modelId="{5564CA90-42BE-40A4-9409-115277E82AD9}" type="pres">
      <dgm:prSet presAssocID="{9B1F1059-44C9-4286-9446-A3BB28905CC1}" presName="rootConnector" presStyleLbl="node2" presStyleIdx="0" presStyleCnt="4"/>
      <dgm:spPr/>
    </dgm:pt>
    <dgm:pt modelId="{B527AC32-B992-4750-9CF0-F6A3C94F18F7}" type="pres">
      <dgm:prSet presAssocID="{9B1F1059-44C9-4286-9446-A3BB28905CC1}" presName="hierChild4" presStyleCnt="0"/>
      <dgm:spPr/>
    </dgm:pt>
    <dgm:pt modelId="{70F18029-A630-4894-B927-8C2612D2E181}" type="pres">
      <dgm:prSet presAssocID="{9B1F1059-44C9-4286-9446-A3BB28905CC1}" presName="hierChild5" presStyleCnt="0"/>
      <dgm:spPr/>
    </dgm:pt>
    <dgm:pt modelId="{3D4C7FD6-2B29-486E-ABEF-6641F50DC1A6}" type="pres">
      <dgm:prSet presAssocID="{3B95BF32-E472-4F1D-9C52-1FB8F1360FF3}" presName="Name37" presStyleLbl="parChTrans1D2" presStyleIdx="1" presStyleCnt="4"/>
      <dgm:spPr/>
    </dgm:pt>
    <dgm:pt modelId="{B4615B31-08E7-403E-8F39-4E88DE8BB799}" type="pres">
      <dgm:prSet presAssocID="{62F9CFD3-69B5-4F1A-B194-87789DD2D5EB}" presName="hierRoot2" presStyleCnt="0">
        <dgm:presLayoutVars>
          <dgm:hierBranch val="init"/>
        </dgm:presLayoutVars>
      </dgm:prSet>
      <dgm:spPr/>
    </dgm:pt>
    <dgm:pt modelId="{B43B4565-C3EA-4A3F-95E5-72611849AA93}" type="pres">
      <dgm:prSet presAssocID="{62F9CFD3-69B5-4F1A-B194-87789DD2D5EB}" presName="rootComposite" presStyleCnt="0"/>
      <dgm:spPr/>
    </dgm:pt>
    <dgm:pt modelId="{717AA10D-CCA2-4E6D-8A7F-E428ADCFB169}" type="pres">
      <dgm:prSet presAssocID="{62F9CFD3-69B5-4F1A-B194-87789DD2D5EB}" presName="rootText" presStyleLbl="node2" presStyleIdx="1" presStyleCnt="4">
        <dgm:presLayoutVars>
          <dgm:chPref val="3"/>
        </dgm:presLayoutVars>
      </dgm:prSet>
      <dgm:spPr/>
    </dgm:pt>
    <dgm:pt modelId="{C180FA88-A512-42FF-A72D-0CA0AF61CC46}" type="pres">
      <dgm:prSet presAssocID="{62F9CFD3-69B5-4F1A-B194-87789DD2D5EB}" presName="rootConnector" presStyleLbl="node2" presStyleIdx="1" presStyleCnt="4"/>
      <dgm:spPr/>
    </dgm:pt>
    <dgm:pt modelId="{D76E6256-D612-4E4E-95E4-B78E997A4D12}" type="pres">
      <dgm:prSet presAssocID="{62F9CFD3-69B5-4F1A-B194-87789DD2D5EB}" presName="hierChild4" presStyleCnt="0"/>
      <dgm:spPr/>
    </dgm:pt>
    <dgm:pt modelId="{1CE6C13C-23C9-4D1E-BD9A-22722CEC251A}" type="pres">
      <dgm:prSet presAssocID="{62F9CFD3-69B5-4F1A-B194-87789DD2D5EB}" presName="hierChild5" presStyleCnt="0"/>
      <dgm:spPr/>
    </dgm:pt>
    <dgm:pt modelId="{B6974B71-39E8-4F2F-A347-D3CAFA0BF92C}" type="pres">
      <dgm:prSet presAssocID="{D8D4A14B-E1C1-445C-B8DD-34F51079CCBA}" presName="Name37" presStyleLbl="parChTrans1D2" presStyleIdx="2" presStyleCnt="4"/>
      <dgm:spPr/>
    </dgm:pt>
    <dgm:pt modelId="{D3A913A9-1AC8-48D5-8E5B-DB938FC7781F}" type="pres">
      <dgm:prSet presAssocID="{490834F0-FE27-48E8-A751-51FCE89C480E}" presName="hierRoot2" presStyleCnt="0">
        <dgm:presLayoutVars>
          <dgm:hierBranch val="init"/>
        </dgm:presLayoutVars>
      </dgm:prSet>
      <dgm:spPr/>
    </dgm:pt>
    <dgm:pt modelId="{3A09BF76-D35A-4FC1-8211-A21F64FDAFEF}" type="pres">
      <dgm:prSet presAssocID="{490834F0-FE27-48E8-A751-51FCE89C480E}" presName="rootComposite" presStyleCnt="0"/>
      <dgm:spPr/>
    </dgm:pt>
    <dgm:pt modelId="{3EF3B6D6-082A-46AE-89BA-FCEBC117A29F}" type="pres">
      <dgm:prSet presAssocID="{490834F0-FE27-48E8-A751-51FCE89C480E}" presName="rootText" presStyleLbl="node2" presStyleIdx="2" presStyleCnt="4">
        <dgm:presLayoutVars>
          <dgm:chPref val="3"/>
        </dgm:presLayoutVars>
      </dgm:prSet>
      <dgm:spPr/>
    </dgm:pt>
    <dgm:pt modelId="{D3373E9D-0889-4E00-85CB-C045F207C5C4}" type="pres">
      <dgm:prSet presAssocID="{490834F0-FE27-48E8-A751-51FCE89C480E}" presName="rootConnector" presStyleLbl="node2" presStyleIdx="2" presStyleCnt="4"/>
      <dgm:spPr/>
    </dgm:pt>
    <dgm:pt modelId="{1F5EFC82-5784-4B8B-94A9-9D4FEC82C881}" type="pres">
      <dgm:prSet presAssocID="{490834F0-FE27-48E8-A751-51FCE89C480E}" presName="hierChild4" presStyleCnt="0"/>
      <dgm:spPr/>
    </dgm:pt>
    <dgm:pt modelId="{DC6DB512-A892-4FCA-A300-B103C9111E4A}" type="pres">
      <dgm:prSet presAssocID="{490834F0-FE27-48E8-A751-51FCE89C480E}" presName="hierChild5" presStyleCnt="0"/>
      <dgm:spPr/>
    </dgm:pt>
    <dgm:pt modelId="{E04326B0-02F5-4051-9BCB-5F2ED9EABF78}" type="pres">
      <dgm:prSet presAssocID="{5F44BC74-ECC9-4F0C-87CA-8AB2AB8FF15C}" presName="Name37" presStyleLbl="parChTrans1D2" presStyleIdx="3" presStyleCnt="4"/>
      <dgm:spPr/>
    </dgm:pt>
    <dgm:pt modelId="{5AC14440-45AE-499D-853F-65AE2440FAB9}" type="pres">
      <dgm:prSet presAssocID="{9007EDA5-7C90-43AC-9945-8B5130B1D16B}" presName="hierRoot2" presStyleCnt="0">
        <dgm:presLayoutVars>
          <dgm:hierBranch val="init"/>
        </dgm:presLayoutVars>
      </dgm:prSet>
      <dgm:spPr/>
    </dgm:pt>
    <dgm:pt modelId="{FCA7EED4-735E-437D-B7FD-72FF497AF9AD}" type="pres">
      <dgm:prSet presAssocID="{9007EDA5-7C90-43AC-9945-8B5130B1D16B}" presName="rootComposite" presStyleCnt="0"/>
      <dgm:spPr/>
    </dgm:pt>
    <dgm:pt modelId="{15B83D93-36AB-4F4B-824D-004A73D5E76A}" type="pres">
      <dgm:prSet presAssocID="{9007EDA5-7C90-43AC-9945-8B5130B1D16B}" presName="rootText" presStyleLbl="node2" presStyleIdx="3" presStyleCnt="4">
        <dgm:presLayoutVars>
          <dgm:chPref val="3"/>
        </dgm:presLayoutVars>
      </dgm:prSet>
      <dgm:spPr/>
    </dgm:pt>
    <dgm:pt modelId="{5AD8C6CB-58DF-4D1B-A3E9-FFB66D0FD32C}" type="pres">
      <dgm:prSet presAssocID="{9007EDA5-7C90-43AC-9945-8B5130B1D16B}" presName="rootConnector" presStyleLbl="node2" presStyleIdx="3" presStyleCnt="4"/>
      <dgm:spPr/>
    </dgm:pt>
    <dgm:pt modelId="{BE047D65-312D-4ECE-BC6D-8E3D58EEB4D0}" type="pres">
      <dgm:prSet presAssocID="{9007EDA5-7C90-43AC-9945-8B5130B1D16B}" presName="hierChild4" presStyleCnt="0"/>
      <dgm:spPr/>
    </dgm:pt>
    <dgm:pt modelId="{5E765CA4-6776-487C-A584-E01B75BC0F8D}" type="pres">
      <dgm:prSet presAssocID="{9007EDA5-7C90-43AC-9945-8B5130B1D16B}" presName="hierChild5" presStyleCnt="0"/>
      <dgm:spPr/>
    </dgm:pt>
    <dgm:pt modelId="{8EB88DFD-1A86-4B0C-B709-FDB1A0355FCE}" type="pres">
      <dgm:prSet presAssocID="{E86FC2E8-1A9F-45ED-9FEF-2903A2AD4ED8}" presName="hierChild3" presStyleCnt="0"/>
      <dgm:spPr/>
    </dgm:pt>
  </dgm:ptLst>
  <dgm:cxnLst>
    <dgm:cxn modelId="{88FD0517-8D30-4B8B-9126-B27EF3671A72}" srcId="{E86FC2E8-1A9F-45ED-9FEF-2903A2AD4ED8}" destId="{62F9CFD3-69B5-4F1A-B194-87789DD2D5EB}" srcOrd="1" destOrd="0" parTransId="{3B95BF32-E472-4F1D-9C52-1FB8F1360FF3}" sibTransId="{A1669060-9CD7-4478-B49C-0678A362EDFC}"/>
    <dgm:cxn modelId="{AFE54B28-ACC0-47AB-8BBE-06784B33675F}" srcId="{E86FC2E8-1A9F-45ED-9FEF-2903A2AD4ED8}" destId="{9007EDA5-7C90-43AC-9945-8B5130B1D16B}" srcOrd="3" destOrd="0" parTransId="{5F44BC74-ECC9-4F0C-87CA-8AB2AB8FF15C}" sibTransId="{B088D695-813B-48DA-AC72-D4CEF571F44D}"/>
    <dgm:cxn modelId="{50659B29-615A-4727-878C-86C6D2F329D1}" srcId="{E86FC2E8-1A9F-45ED-9FEF-2903A2AD4ED8}" destId="{9B1F1059-44C9-4286-9446-A3BB28905CC1}" srcOrd="0" destOrd="0" parTransId="{40F536F7-4B23-422F-9D68-C88C7BEB781E}" sibTransId="{DCAED740-DDD0-463C-A2F8-768C43D416C1}"/>
    <dgm:cxn modelId="{ED626E30-DA82-4614-9FC8-5718C9405171}" type="presOf" srcId="{490834F0-FE27-48E8-A751-51FCE89C480E}" destId="{D3373E9D-0889-4E00-85CB-C045F207C5C4}" srcOrd="1" destOrd="0" presId="urn:microsoft.com/office/officeart/2005/8/layout/orgChart1"/>
    <dgm:cxn modelId="{A3637A68-8306-4C04-BE88-249A31076311}" type="presOf" srcId="{5F44BC74-ECC9-4F0C-87CA-8AB2AB8FF15C}" destId="{E04326B0-02F5-4051-9BCB-5F2ED9EABF78}" srcOrd="0" destOrd="0" presId="urn:microsoft.com/office/officeart/2005/8/layout/orgChart1"/>
    <dgm:cxn modelId="{68C9874D-FBF3-4365-8B24-2C6F7FB4159F}" type="presOf" srcId="{A20A81E0-F7B3-4AAE-8595-19EBBE339CF6}" destId="{624B7BA5-7462-4F39-BC8D-3D5F737D0CC9}" srcOrd="0" destOrd="0" presId="urn:microsoft.com/office/officeart/2005/8/layout/orgChart1"/>
    <dgm:cxn modelId="{0ABB5152-9757-4281-BC53-E3784A2FD4A6}" type="presOf" srcId="{62F9CFD3-69B5-4F1A-B194-87789DD2D5EB}" destId="{C180FA88-A512-42FF-A72D-0CA0AF61CC46}" srcOrd="1" destOrd="0" presId="urn:microsoft.com/office/officeart/2005/8/layout/orgChart1"/>
    <dgm:cxn modelId="{5F423F73-E1BB-4DE4-A45D-B39E5BE27E1E}" type="presOf" srcId="{9007EDA5-7C90-43AC-9945-8B5130B1D16B}" destId="{5AD8C6CB-58DF-4D1B-A3E9-FFB66D0FD32C}" srcOrd="1" destOrd="0" presId="urn:microsoft.com/office/officeart/2005/8/layout/orgChart1"/>
    <dgm:cxn modelId="{6D85F087-7D3D-468B-852F-8B08D4B06292}" srcId="{E86FC2E8-1A9F-45ED-9FEF-2903A2AD4ED8}" destId="{490834F0-FE27-48E8-A751-51FCE89C480E}" srcOrd="2" destOrd="0" parTransId="{D8D4A14B-E1C1-445C-B8DD-34F51079CCBA}" sibTransId="{C626B263-5D6C-4A96-BC85-B77496A94A13}"/>
    <dgm:cxn modelId="{46689091-7ED0-40A2-B952-91B9CA6BFD7D}" type="presOf" srcId="{9B1F1059-44C9-4286-9446-A3BB28905CC1}" destId="{5564CA90-42BE-40A4-9409-115277E82AD9}" srcOrd="1" destOrd="0" presId="urn:microsoft.com/office/officeart/2005/8/layout/orgChart1"/>
    <dgm:cxn modelId="{19F46492-4DA0-4C3B-8988-25EB6D1839BD}" type="presOf" srcId="{D8D4A14B-E1C1-445C-B8DD-34F51079CCBA}" destId="{B6974B71-39E8-4F2F-A347-D3CAFA0BF92C}" srcOrd="0" destOrd="0" presId="urn:microsoft.com/office/officeart/2005/8/layout/orgChart1"/>
    <dgm:cxn modelId="{C47E769E-1F91-42B7-97A4-0ABC52BBD7D0}" type="presOf" srcId="{3B95BF32-E472-4F1D-9C52-1FB8F1360FF3}" destId="{3D4C7FD6-2B29-486E-ABEF-6641F50DC1A6}" srcOrd="0" destOrd="0" presId="urn:microsoft.com/office/officeart/2005/8/layout/orgChart1"/>
    <dgm:cxn modelId="{E5D8BAC3-F8C5-478B-BFE3-1D2FE51F5956}" type="presOf" srcId="{9007EDA5-7C90-43AC-9945-8B5130B1D16B}" destId="{15B83D93-36AB-4F4B-824D-004A73D5E76A}" srcOrd="0" destOrd="0" presId="urn:microsoft.com/office/officeart/2005/8/layout/orgChart1"/>
    <dgm:cxn modelId="{8AA4EED1-8963-44EB-B6FA-023DBD48C015}" type="presOf" srcId="{62F9CFD3-69B5-4F1A-B194-87789DD2D5EB}" destId="{717AA10D-CCA2-4E6D-8A7F-E428ADCFB169}" srcOrd="0" destOrd="0" presId="urn:microsoft.com/office/officeart/2005/8/layout/orgChart1"/>
    <dgm:cxn modelId="{A005D6D4-F697-4E52-98E8-C40B99F66987}" type="presOf" srcId="{40F536F7-4B23-422F-9D68-C88C7BEB781E}" destId="{A753932E-34CF-4A4F-890A-7A88439AFE69}" srcOrd="0" destOrd="0" presId="urn:microsoft.com/office/officeart/2005/8/layout/orgChart1"/>
    <dgm:cxn modelId="{25EF89D6-3E05-4FC9-9691-2F1B32079A76}" type="presOf" srcId="{490834F0-FE27-48E8-A751-51FCE89C480E}" destId="{3EF3B6D6-082A-46AE-89BA-FCEBC117A29F}" srcOrd="0" destOrd="0" presId="urn:microsoft.com/office/officeart/2005/8/layout/orgChart1"/>
    <dgm:cxn modelId="{B4B8FBD6-432C-42DE-B62A-E2E1DBB3E8AD}" type="presOf" srcId="{9B1F1059-44C9-4286-9446-A3BB28905CC1}" destId="{EDA044F1-407D-4A19-A357-6E7706FE0E5E}" srcOrd="0" destOrd="0" presId="urn:microsoft.com/office/officeart/2005/8/layout/orgChart1"/>
    <dgm:cxn modelId="{ABE59BE7-87D9-48CF-A9E9-E090ED2C5EFF}" srcId="{A20A81E0-F7B3-4AAE-8595-19EBBE339CF6}" destId="{E86FC2E8-1A9F-45ED-9FEF-2903A2AD4ED8}" srcOrd="0" destOrd="0" parTransId="{43C9B8B0-60C3-470A-A981-7DE2CBB94802}" sibTransId="{18D7A6D8-5A69-45C7-89E9-F43822FF194C}"/>
    <dgm:cxn modelId="{E45CE3EE-06F7-41E6-A6D5-F3DD2DF87D80}" type="presOf" srcId="{E86FC2E8-1A9F-45ED-9FEF-2903A2AD4ED8}" destId="{C444E903-D0F2-4B5D-9ECD-7B97589B45F8}" srcOrd="0" destOrd="0" presId="urn:microsoft.com/office/officeart/2005/8/layout/orgChart1"/>
    <dgm:cxn modelId="{29802DFF-DFD9-4BF5-9384-173CE5B2485A}" type="presOf" srcId="{E86FC2E8-1A9F-45ED-9FEF-2903A2AD4ED8}" destId="{29CD5CA9-5487-463B-BF9C-421ECEA1CE14}" srcOrd="1" destOrd="0" presId="urn:microsoft.com/office/officeart/2005/8/layout/orgChart1"/>
    <dgm:cxn modelId="{B4E82F77-D5A3-4E1F-B732-0539B0CBDF05}" type="presParOf" srcId="{624B7BA5-7462-4F39-BC8D-3D5F737D0CC9}" destId="{1392BF2F-D4FD-464B-ABA2-26A399EDE0B9}" srcOrd="0" destOrd="0" presId="urn:microsoft.com/office/officeart/2005/8/layout/orgChart1"/>
    <dgm:cxn modelId="{61D02F6D-4B68-4F90-A02E-44842130DF07}" type="presParOf" srcId="{1392BF2F-D4FD-464B-ABA2-26A399EDE0B9}" destId="{B3FD5F8C-3255-4721-97E6-562660ECE056}" srcOrd="0" destOrd="0" presId="urn:microsoft.com/office/officeart/2005/8/layout/orgChart1"/>
    <dgm:cxn modelId="{A5B920D2-BBC9-44E3-B9F9-A1F67DDB92EB}" type="presParOf" srcId="{B3FD5F8C-3255-4721-97E6-562660ECE056}" destId="{C444E903-D0F2-4B5D-9ECD-7B97589B45F8}" srcOrd="0" destOrd="0" presId="urn:microsoft.com/office/officeart/2005/8/layout/orgChart1"/>
    <dgm:cxn modelId="{4A773226-EDDA-4BFD-A978-ABBEA91D3C7C}" type="presParOf" srcId="{B3FD5F8C-3255-4721-97E6-562660ECE056}" destId="{29CD5CA9-5487-463B-BF9C-421ECEA1CE14}" srcOrd="1" destOrd="0" presId="urn:microsoft.com/office/officeart/2005/8/layout/orgChart1"/>
    <dgm:cxn modelId="{D050E84C-46F2-4F02-8505-69BA943C9A0F}" type="presParOf" srcId="{1392BF2F-D4FD-464B-ABA2-26A399EDE0B9}" destId="{0B1B58EE-8C10-41FC-BB0A-801F3401D645}" srcOrd="1" destOrd="0" presId="urn:microsoft.com/office/officeart/2005/8/layout/orgChart1"/>
    <dgm:cxn modelId="{C27DCCC9-B15F-4AB9-9014-FD6600E1F40B}" type="presParOf" srcId="{0B1B58EE-8C10-41FC-BB0A-801F3401D645}" destId="{A753932E-34CF-4A4F-890A-7A88439AFE69}" srcOrd="0" destOrd="0" presId="urn:microsoft.com/office/officeart/2005/8/layout/orgChart1"/>
    <dgm:cxn modelId="{6834B3FE-C375-4D77-8D27-FD9333BBEAD7}" type="presParOf" srcId="{0B1B58EE-8C10-41FC-BB0A-801F3401D645}" destId="{CAFB047F-C6C4-4D59-ACD1-6DF7E0731E8D}" srcOrd="1" destOrd="0" presId="urn:microsoft.com/office/officeart/2005/8/layout/orgChart1"/>
    <dgm:cxn modelId="{D48F2B28-5959-42CE-8CEA-405EF4F0E5D4}" type="presParOf" srcId="{CAFB047F-C6C4-4D59-ACD1-6DF7E0731E8D}" destId="{6781D8F0-BE90-44B0-949F-949A472605CE}" srcOrd="0" destOrd="0" presId="urn:microsoft.com/office/officeart/2005/8/layout/orgChart1"/>
    <dgm:cxn modelId="{3E675FBB-F928-4D63-BB1F-727B6C32F48F}" type="presParOf" srcId="{6781D8F0-BE90-44B0-949F-949A472605CE}" destId="{EDA044F1-407D-4A19-A357-6E7706FE0E5E}" srcOrd="0" destOrd="0" presId="urn:microsoft.com/office/officeart/2005/8/layout/orgChart1"/>
    <dgm:cxn modelId="{F1DA9BD5-81BC-478F-ADA6-B12FAE5A3BA5}" type="presParOf" srcId="{6781D8F0-BE90-44B0-949F-949A472605CE}" destId="{5564CA90-42BE-40A4-9409-115277E82AD9}" srcOrd="1" destOrd="0" presId="urn:microsoft.com/office/officeart/2005/8/layout/orgChart1"/>
    <dgm:cxn modelId="{BB1529BD-FB3E-4D7C-8872-2478AFEAB9B4}" type="presParOf" srcId="{CAFB047F-C6C4-4D59-ACD1-6DF7E0731E8D}" destId="{B527AC32-B992-4750-9CF0-F6A3C94F18F7}" srcOrd="1" destOrd="0" presId="urn:microsoft.com/office/officeart/2005/8/layout/orgChart1"/>
    <dgm:cxn modelId="{664EC8A8-8FC0-4FDE-AB8B-C2CAE3BB3EA7}" type="presParOf" srcId="{CAFB047F-C6C4-4D59-ACD1-6DF7E0731E8D}" destId="{70F18029-A630-4894-B927-8C2612D2E181}" srcOrd="2" destOrd="0" presId="urn:microsoft.com/office/officeart/2005/8/layout/orgChart1"/>
    <dgm:cxn modelId="{8A169600-2E2C-4B7C-ACC2-96A10662A990}" type="presParOf" srcId="{0B1B58EE-8C10-41FC-BB0A-801F3401D645}" destId="{3D4C7FD6-2B29-486E-ABEF-6641F50DC1A6}" srcOrd="2" destOrd="0" presId="urn:microsoft.com/office/officeart/2005/8/layout/orgChart1"/>
    <dgm:cxn modelId="{D9ED556B-A333-46F0-85AD-D5F752721C9E}" type="presParOf" srcId="{0B1B58EE-8C10-41FC-BB0A-801F3401D645}" destId="{B4615B31-08E7-403E-8F39-4E88DE8BB799}" srcOrd="3" destOrd="0" presId="urn:microsoft.com/office/officeart/2005/8/layout/orgChart1"/>
    <dgm:cxn modelId="{7667F6DA-D33F-4EFF-B1E1-F55CD48FEDBF}" type="presParOf" srcId="{B4615B31-08E7-403E-8F39-4E88DE8BB799}" destId="{B43B4565-C3EA-4A3F-95E5-72611849AA93}" srcOrd="0" destOrd="0" presId="urn:microsoft.com/office/officeart/2005/8/layout/orgChart1"/>
    <dgm:cxn modelId="{D63281A2-4F5A-4BDF-8F87-70A63925725B}" type="presParOf" srcId="{B43B4565-C3EA-4A3F-95E5-72611849AA93}" destId="{717AA10D-CCA2-4E6D-8A7F-E428ADCFB169}" srcOrd="0" destOrd="0" presId="urn:microsoft.com/office/officeart/2005/8/layout/orgChart1"/>
    <dgm:cxn modelId="{F871837E-4C1B-479E-B6D0-DAAC4E690003}" type="presParOf" srcId="{B43B4565-C3EA-4A3F-95E5-72611849AA93}" destId="{C180FA88-A512-42FF-A72D-0CA0AF61CC46}" srcOrd="1" destOrd="0" presId="urn:microsoft.com/office/officeart/2005/8/layout/orgChart1"/>
    <dgm:cxn modelId="{C4B76C56-C80E-4517-B127-BBA9A53DC234}" type="presParOf" srcId="{B4615B31-08E7-403E-8F39-4E88DE8BB799}" destId="{D76E6256-D612-4E4E-95E4-B78E997A4D12}" srcOrd="1" destOrd="0" presId="urn:microsoft.com/office/officeart/2005/8/layout/orgChart1"/>
    <dgm:cxn modelId="{D5A94411-1999-4662-A04B-C028E00770E0}" type="presParOf" srcId="{B4615B31-08E7-403E-8F39-4E88DE8BB799}" destId="{1CE6C13C-23C9-4D1E-BD9A-22722CEC251A}" srcOrd="2" destOrd="0" presId="urn:microsoft.com/office/officeart/2005/8/layout/orgChart1"/>
    <dgm:cxn modelId="{ACE4B96A-2894-4C67-86F4-8ECDAC4D9094}" type="presParOf" srcId="{0B1B58EE-8C10-41FC-BB0A-801F3401D645}" destId="{B6974B71-39E8-4F2F-A347-D3CAFA0BF92C}" srcOrd="4" destOrd="0" presId="urn:microsoft.com/office/officeart/2005/8/layout/orgChart1"/>
    <dgm:cxn modelId="{8D75985E-DCFC-4E55-BC09-01F7118D366A}" type="presParOf" srcId="{0B1B58EE-8C10-41FC-BB0A-801F3401D645}" destId="{D3A913A9-1AC8-48D5-8E5B-DB938FC7781F}" srcOrd="5" destOrd="0" presId="urn:microsoft.com/office/officeart/2005/8/layout/orgChart1"/>
    <dgm:cxn modelId="{002514B7-7320-4F8B-99F1-A583947E6A51}" type="presParOf" srcId="{D3A913A9-1AC8-48D5-8E5B-DB938FC7781F}" destId="{3A09BF76-D35A-4FC1-8211-A21F64FDAFEF}" srcOrd="0" destOrd="0" presId="urn:microsoft.com/office/officeart/2005/8/layout/orgChart1"/>
    <dgm:cxn modelId="{242B2AA0-9121-46AC-800B-06A40CFF7091}" type="presParOf" srcId="{3A09BF76-D35A-4FC1-8211-A21F64FDAFEF}" destId="{3EF3B6D6-082A-46AE-89BA-FCEBC117A29F}" srcOrd="0" destOrd="0" presId="urn:microsoft.com/office/officeart/2005/8/layout/orgChart1"/>
    <dgm:cxn modelId="{958E39B8-B909-439E-AA33-CC2AD246CDFF}" type="presParOf" srcId="{3A09BF76-D35A-4FC1-8211-A21F64FDAFEF}" destId="{D3373E9D-0889-4E00-85CB-C045F207C5C4}" srcOrd="1" destOrd="0" presId="urn:microsoft.com/office/officeart/2005/8/layout/orgChart1"/>
    <dgm:cxn modelId="{FE83B1D9-8F2A-4AC6-8CAC-EC6C1B0A5DA6}" type="presParOf" srcId="{D3A913A9-1AC8-48D5-8E5B-DB938FC7781F}" destId="{1F5EFC82-5784-4B8B-94A9-9D4FEC82C881}" srcOrd="1" destOrd="0" presId="urn:microsoft.com/office/officeart/2005/8/layout/orgChart1"/>
    <dgm:cxn modelId="{7BAAEAB0-9924-4F39-9737-BAC682A40AE5}" type="presParOf" srcId="{D3A913A9-1AC8-48D5-8E5B-DB938FC7781F}" destId="{DC6DB512-A892-4FCA-A300-B103C9111E4A}" srcOrd="2" destOrd="0" presId="urn:microsoft.com/office/officeart/2005/8/layout/orgChart1"/>
    <dgm:cxn modelId="{C7A1B337-5DCD-4F2A-9CF2-557CA4BC0497}" type="presParOf" srcId="{0B1B58EE-8C10-41FC-BB0A-801F3401D645}" destId="{E04326B0-02F5-4051-9BCB-5F2ED9EABF78}" srcOrd="6" destOrd="0" presId="urn:microsoft.com/office/officeart/2005/8/layout/orgChart1"/>
    <dgm:cxn modelId="{8A91E357-6FBD-4D42-B320-DBF6B75170C0}" type="presParOf" srcId="{0B1B58EE-8C10-41FC-BB0A-801F3401D645}" destId="{5AC14440-45AE-499D-853F-65AE2440FAB9}" srcOrd="7" destOrd="0" presId="urn:microsoft.com/office/officeart/2005/8/layout/orgChart1"/>
    <dgm:cxn modelId="{C134A41A-4466-4DE3-AAF0-88F249492E1B}" type="presParOf" srcId="{5AC14440-45AE-499D-853F-65AE2440FAB9}" destId="{FCA7EED4-735E-437D-B7FD-72FF497AF9AD}" srcOrd="0" destOrd="0" presId="urn:microsoft.com/office/officeart/2005/8/layout/orgChart1"/>
    <dgm:cxn modelId="{0B1AEC43-36FB-4523-AE8C-7F07C0E2A351}" type="presParOf" srcId="{FCA7EED4-735E-437D-B7FD-72FF497AF9AD}" destId="{15B83D93-36AB-4F4B-824D-004A73D5E76A}" srcOrd="0" destOrd="0" presId="urn:microsoft.com/office/officeart/2005/8/layout/orgChart1"/>
    <dgm:cxn modelId="{1513BD02-C165-4362-AD0F-4FC557F316BD}" type="presParOf" srcId="{FCA7EED4-735E-437D-B7FD-72FF497AF9AD}" destId="{5AD8C6CB-58DF-4D1B-A3E9-FFB66D0FD32C}" srcOrd="1" destOrd="0" presId="urn:microsoft.com/office/officeart/2005/8/layout/orgChart1"/>
    <dgm:cxn modelId="{DED29A16-07DA-4257-B9CD-A269618F3B35}" type="presParOf" srcId="{5AC14440-45AE-499D-853F-65AE2440FAB9}" destId="{BE047D65-312D-4ECE-BC6D-8E3D58EEB4D0}" srcOrd="1" destOrd="0" presId="urn:microsoft.com/office/officeart/2005/8/layout/orgChart1"/>
    <dgm:cxn modelId="{75BCCAB7-4831-4A45-976C-2EFB71676F16}" type="presParOf" srcId="{5AC14440-45AE-499D-853F-65AE2440FAB9}" destId="{5E765CA4-6776-487C-A584-E01B75BC0F8D}" srcOrd="2" destOrd="0" presId="urn:microsoft.com/office/officeart/2005/8/layout/orgChart1"/>
    <dgm:cxn modelId="{0286FE4E-1B1C-434D-8AB3-97D91662D395}" type="presParOf" srcId="{1392BF2F-D4FD-464B-ABA2-26A399EDE0B9}" destId="{8EB88DFD-1A86-4B0C-B709-FDB1A0355FCE}" srcOrd="2" destOrd="0" presId="urn:microsoft.com/office/officeart/2005/8/layout/orgChar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8C81AD-C9D2-4654-9CE9-47FD819849CD}">
      <dsp:nvSpPr>
        <dsp:cNvPr id="0" name=""/>
        <dsp:cNvSpPr/>
      </dsp:nvSpPr>
      <dsp:spPr>
        <a:xfrm rot="16200000">
          <a:off x="743" y="730448"/>
          <a:ext cx="2196703" cy="2196703"/>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rtl="0">
            <a:lnSpc>
              <a:spcPct val="90000"/>
            </a:lnSpc>
            <a:spcBef>
              <a:spcPct val="0"/>
            </a:spcBef>
            <a:spcAft>
              <a:spcPct val="35000"/>
            </a:spcAft>
            <a:buNone/>
          </a:pPr>
          <a:r>
            <a:rPr lang="en-GB" sz="1100" kern="1200" dirty="0">
              <a:latin typeface="Arial"/>
              <a:cs typeface="Arial"/>
            </a:rPr>
            <a:t> Nature Factors   &gt; Temperament &gt; Genetic </a:t>
          </a:r>
          <a:r>
            <a:rPr lang="en-GB" sz="1100" kern="1200">
              <a:latin typeface="Arial"/>
              <a:cs typeface="Arial"/>
            </a:rPr>
            <a:t>predispositions</a:t>
          </a:r>
          <a:r>
            <a:rPr lang="en-GB" sz="1100" kern="1200" dirty="0">
              <a:latin typeface="Arial"/>
              <a:cs typeface="Arial"/>
            </a:rPr>
            <a:t> &gt; Brain Development</a:t>
          </a:r>
        </a:p>
      </dsp:txBody>
      <dsp:txXfrm rot="5400000">
        <a:off x="744" y="1279623"/>
        <a:ext cx="1812280" cy="1098351"/>
      </dsp:txXfrm>
    </dsp:sp>
    <dsp:sp modelId="{EAE885EE-9594-4D56-81A0-2C1516694B7B}">
      <dsp:nvSpPr>
        <dsp:cNvPr id="0" name=""/>
        <dsp:cNvSpPr/>
      </dsp:nvSpPr>
      <dsp:spPr>
        <a:xfrm rot="5400000">
          <a:off x="2374553" y="730448"/>
          <a:ext cx="2196703" cy="2196703"/>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rtl="0">
            <a:lnSpc>
              <a:spcPct val="90000"/>
            </a:lnSpc>
            <a:spcBef>
              <a:spcPct val="0"/>
            </a:spcBef>
            <a:spcAft>
              <a:spcPct val="35000"/>
            </a:spcAft>
            <a:buNone/>
          </a:pPr>
          <a:r>
            <a:rPr lang="en-GB" sz="1100" kern="1200" dirty="0">
              <a:latin typeface="Arial"/>
              <a:cs typeface="Arial"/>
            </a:rPr>
            <a:t> Nurture factors &gt; Maternal mental health &gt; Attachment experiences &gt; Childcare disruption &gt; Family relocation &gt; Social opportunities</a:t>
          </a:r>
        </a:p>
      </dsp:txBody>
      <dsp:txXfrm rot="-5400000">
        <a:off x="2758977" y="1279624"/>
        <a:ext cx="1812280" cy="10983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17A35E-6CD2-4740-BD40-BBDAF9468AD0}">
      <dsp:nvSpPr>
        <dsp:cNvPr id="0" name=""/>
        <dsp:cNvSpPr/>
      </dsp:nvSpPr>
      <dsp:spPr>
        <a:xfrm>
          <a:off x="500" y="480461"/>
          <a:ext cx="2135981" cy="53399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Arial"/>
              <a:cs typeface="Arial"/>
            </a:rPr>
            <a:t> Key worker attachment approach.</a:t>
          </a:r>
        </a:p>
      </dsp:txBody>
      <dsp:txXfrm>
        <a:off x="16140" y="496101"/>
        <a:ext cx="2104701" cy="502715"/>
      </dsp:txXfrm>
    </dsp:sp>
    <dsp:sp modelId="{043575A5-DA2C-4DF6-AF24-C19BB6C23F64}">
      <dsp:nvSpPr>
        <dsp:cNvPr id="0" name=""/>
        <dsp:cNvSpPr/>
      </dsp:nvSpPr>
      <dsp:spPr>
        <a:xfrm rot="5400000">
          <a:off x="1021766" y="1061181"/>
          <a:ext cx="93449" cy="93449"/>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84CC391-3561-4E81-8102-61FCA5CA60AD}">
      <dsp:nvSpPr>
        <dsp:cNvPr id="0" name=""/>
        <dsp:cNvSpPr/>
      </dsp:nvSpPr>
      <dsp:spPr>
        <a:xfrm>
          <a:off x="500" y="1201355"/>
          <a:ext cx="2135981" cy="533995"/>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Amasis MT Pro Medium"/>
            </a:rPr>
            <a:t> </a:t>
          </a:r>
          <a:r>
            <a:rPr lang="en-GB" sz="1600" kern="1200">
              <a:latin typeface="Amasis MT Pro Medium"/>
            </a:rPr>
            <a:t>Predictable</a:t>
          </a:r>
          <a:r>
            <a:rPr lang="en-GB" sz="1600" kern="1200" dirty="0">
              <a:latin typeface="Amasis MT Pro Medium"/>
            </a:rPr>
            <a:t> daily routines.</a:t>
          </a:r>
          <a:endParaRPr lang="en-GB" sz="1600" kern="1200" dirty="0"/>
        </a:p>
      </dsp:txBody>
      <dsp:txXfrm>
        <a:off x="16140" y="1216995"/>
        <a:ext cx="2104701" cy="502715"/>
      </dsp:txXfrm>
    </dsp:sp>
    <dsp:sp modelId="{1C6C0A8B-4B44-45A3-A560-E14AC6BE815D}">
      <dsp:nvSpPr>
        <dsp:cNvPr id="0" name=""/>
        <dsp:cNvSpPr/>
      </dsp:nvSpPr>
      <dsp:spPr>
        <a:xfrm rot="5400000">
          <a:off x="1021766" y="1782075"/>
          <a:ext cx="93449" cy="93449"/>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E37AFEC-3BD7-4027-B74D-FD4EFC5ECCB0}">
      <dsp:nvSpPr>
        <dsp:cNvPr id="0" name=""/>
        <dsp:cNvSpPr/>
      </dsp:nvSpPr>
      <dsp:spPr>
        <a:xfrm>
          <a:off x="500" y="1922249"/>
          <a:ext cx="2135981" cy="533995"/>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Amasis MT Pro Medium"/>
            </a:rPr>
            <a:t> </a:t>
          </a:r>
          <a:r>
            <a:rPr lang="en-GB" sz="1600" kern="1200">
              <a:latin typeface="Amasis MT Pro Medium"/>
            </a:rPr>
            <a:t>Small-group play sessions.</a:t>
          </a:r>
          <a:endParaRPr lang="en-GB" sz="1600" kern="1200"/>
        </a:p>
      </dsp:txBody>
      <dsp:txXfrm>
        <a:off x="16140" y="1937889"/>
        <a:ext cx="2104701" cy="502715"/>
      </dsp:txXfrm>
    </dsp:sp>
    <dsp:sp modelId="{A962DFA3-098F-4B6B-8DEE-31B55EDE36E5}">
      <dsp:nvSpPr>
        <dsp:cNvPr id="0" name=""/>
        <dsp:cNvSpPr/>
      </dsp:nvSpPr>
      <dsp:spPr>
        <a:xfrm rot="5400000">
          <a:off x="1021766" y="2502969"/>
          <a:ext cx="93449" cy="93449"/>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28859CB-7D61-428F-9384-0C0E6A6E374B}">
      <dsp:nvSpPr>
        <dsp:cNvPr id="0" name=""/>
        <dsp:cNvSpPr/>
      </dsp:nvSpPr>
      <dsp:spPr>
        <a:xfrm>
          <a:off x="500" y="2643142"/>
          <a:ext cx="2135981" cy="533995"/>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Amasis MT Pro Medium"/>
            </a:rPr>
            <a:t>Gradual separation support.</a:t>
          </a:r>
        </a:p>
      </dsp:txBody>
      <dsp:txXfrm>
        <a:off x="16140" y="2658782"/>
        <a:ext cx="2104701" cy="502715"/>
      </dsp:txXfrm>
    </dsp:sp>
    <dsp:sp modelId="{3482AA6B-7B46-4E5F-922F-25EF3638489B}">
      <dsp:nvSpPr>
        <dsp:cNvPr id="0" name=""/>
        <dsp:cNvSpPr/>
      </dsp:nvSpPr>
      <dsp:spPr>
        <a:xfrm>
          <a:off x="2435518" y="480461"/>
          <a:ext cx="2135981" cy="53399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Amasis MT Pro Medium"/>
            </a:rPr>
            <a:t> Emotional </a:t>
          </a:r>
          <a:r>
            <a:rPr lang="en-GB" sz="1600" kern="1200">
              <a:latin typeface="Amasis MT Pro Medium"/>
            </a:rPr>
            <a:t>literacy </a:t>
          </a:r>
          <a:r>
            <a:rPr lang="en-GB" sz="1600" kern="1200" dirty="0">
              <a:latin typeface="Amasis MT Pro Medium"/>
            </a:rPr>
            <a:t>activities.</a:t>
          </a:r>
          <a:endParaRPr lang="en-GB" sz="1600" kern="1200" dirty="0"/>
        </a:p>
      </dsp:txBody>
      <dsp:txXfrm>
        <a:off x="2451158" y="496101"/>
        <a:ext cx="2104701" cy="502715"/>
      </dsp:txXfrm>
    </dsp:sp>
    <dsp:sp modelId="{37CD41C5-99E0-443E-BEA8-EC72267C4EAE}">
      <dsp:nvSpPr>
        <dsp:cNvPr id="0" name=""/>
        <dsp:cNvSpPr/>
      </dsp:nvSpPr>
      <dsp:spPr>
        <a:xfrm rot="5400000">
          <a:off x="3456784" y="1061181"/>
          <a:ext cx="93449" cy="93449"/>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000BBE5-DB50-46A0-8132-B0D90B3EF4B7}">
      <dsp:nvSpPr>
        <dsp:cNvPr id="0" name=""/>
        <dsp:cNvSpPr/>
      </dsp:nvSpPr>
      <dsp:spPr>
        <a:xfrm>
          <a:off x="2435518" y="1201355"/>
          <a:ext cx="2135981" cy="533995"/>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Amasis MT Pro Medium"/>
            </a:rPr>
            <a:t> Language-rich </a:t>
          </a:r>
          <a:r>
            <a:rPr lang="en-GB" sz="1600" kern="1200">
              <a:latin typeface="Amasis MT Pro Medium"/>
            </a:rPr>
            <a:t>environment</a:t>
          </a:r>
          <a:r>
            <a:rPr lang="en-GB" sz="1600" kern="1200" dirty="0">
              <a:latin typeface="Amasis MT Pro Medium"/>
            </a:rPr>
            <a:t>.</a:t>
          </a:r>
          <a:endParaRPr lang="en-GB" sz="1600" kern="1200" dirty="0"/>
        </a:p>
      </dsp:txBody>
      <dsp:txXfrm>
        <a:off x="2451158" y="1216995"/>
        <a:ext cx="2104701" cy="502715"/>
      </dsp:txXfrm>
    </dsp:sp>
    <dsp:sp modelId="{AA26970A-B688-4F02-91D9-86AB90F0C637}">
      <dsp:nvSpPr>
        <dsp:cNvPr id="0" name=""/>
        <dsp:cNvSpPr/>
      </dsp:nvSpPr>
      <dsp:spPr>
        <a:xfrm rot="5400000">
          <a:off x="3456784" y="1782075"/>
          <a:ext cx="93449" cy="93449"/>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1FACB64-886E-447F-892A-6D712EA33884}">
      <dsp:nvSpPr>
        <dsp:cNvPr id="0" name=""/>
        <dsp:cNvSpPr/>
      </dsp:nvSpPr>
      <dsp:spPr>
        <a:xfrm>
          <a:off x="2435518" y="1922249"/>
          <a:ext cx="2135981" cy="533995"/>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Amasis MT Pro Medium"/>
            </a:rPr>
            <a:t> </a:t>
          </a:r>
          <a:r>
            <a:rPr lang="en-GB" sz="1600" kern="1200">
              <a:latin typeface="Amasis MT Pro Medium"/>
            </a:rPr>
            <a:t>Positive reinforcement.</a:t>
          </a:r>
          <a:endParaRPr lang="en-GB" sz="1600" kern="1200"/>
        </a:p>
      </dsp:txBody>
      <dsp:txXfrm>
        <a:off x="2451158" y="1937889"/>
        <a:ext cx="2104701" cy="5027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FE7D8E-DB53-4427-AD4D-876ACB063847}">
      <dsp:nvSpPr>
        <dsp:cNvPr id="0" name=""/>
        <dsp:cNvSpPr/>
      </dsp:nvSpPr>
      <dsp:spPr>
        <a:xfrm>
          <a:off x="2286000" y="1725222"/>
          <a:ext cx="1790409" cy="207154"/>
        </a:xfrm>
        <a:custGeom>
          <a:avLst/>
          <a:gdLst/>
          <a:ahLst/>
          <a:cxnLst/>
          <a:rect l="0" t="0" r="0" b="0"/>
          <a:pathLst>
            <a:path>
              <a:moveTo>
                <a:pt x="0" y="0"/>
              </a:moveTo>
              <a:lnTo>
                <a:pt x="0" y="103577"/>
              </a:lnTo>
              <a:lnTo>
                <a:pt x="1790409" y="103577"/>
              </a:lnTo>
              <a:lnTo>
                <a:pt x="1790409" y="20715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7B3ABBA-97F2-4B2B-BF29-12A04749B743}">
      <dsp:nvSpPr>
        <dsp:cNvPr id="0" name=""/>
        <dsp:cNvSpPr/>
      </dsp:nvSpPr>
      <dsp:spPr>
        <a:xfrm>
          <a:off x="2286000" y="1725222"/>
          <a:ext cx="596803" cy="207154"/>
        </a:xfrm>
        <a:custGeom>
          <a:avLst/>
          <a:gdLst/>
          <a:ahLst/>
          <a:cxnLst/>
          <a:rect l="0" t="0" r="0" b="0"/>
          <a:pathLst>
            <a:path>
              <a:moveTo>
                <a:pt x="0" y="0"/>
              </a:moveTo>
              <a:lnTo>
                <a:pt x="0" y="103577"/>
              </a:lnTo>
              <a:lnTo>
                <a:pt x="596803" y="103577"/>
              </a:lnTo>
              <a:lnTo>
                <a:pt x="596803" y="20715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4113FA5-37FE-4A07-89A0-BA6A0B6C1235}">
      <dsp:nvSpPr>
        <dsp:cNvPr id="0" name=""/>
        <dsp:cNvSpPr/>
      </dsp:nvSpPr>
      <dsp:spPr>
        <a:xfrm>
          <a:off x="1689196" y="1725222"/>
          <a:ext cx="596803" cy="207154"/>
        </a:xfrm>
        <a:custGeom>
          <a:avLst/>
          <a:gdLst/>
          <a:ahLst/>
          <a:cxnLst/>
          <a:rect l="0" t="0" r="0" b="0"/>
          <a:pathLst>
            <a:path>
              <a:moveTo>
                <a:pt x="596803" y="0"/>
              </a:moveTo>
              <a:lnTo>
                <a:pt x="596803" y="103577"/>
              </a:lnTo>
              <a:lnTo>
                <a:pt x="0" y="103577"/>
              </a:lnTo>
              <a:lnTo>
                <a:pt x="0" y="20715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29AF7C5-9BFF-4C56-BFFE-B2FD3FC540FE}">
      <dsp:nvSpPr>
        <dsp:cNvPr id="0" name=""/>
        <dsp:cNvSpPr/>
      </dsp:nvSpPr>
      <dsp:spPr>
        <a:xfrm>
          <a:off x="495590" y="1725222"/>
          <a:ext cx="1790409" cy="207154"/>
        </a:xfrm>
        <a:custGeom>
          <a:avLst/>
          <a:gdLst/>
          <a:ahLst/>
          <a:cxnLst/>
          <a:rect l="0" t="0" r="0" b="0"/>
          <a:pathLst>
            <a:path>
              <a:moveTo>
                <a:pt x="1790409" y="0"/>
              </a:moveTo>
              <a:lnTo>
                <a:pt x="1790409" y="103577"/>
              </a:lnTo>
              <a:lnTo>
                <a:pt x="0" y="103577"/>
              </a:lnTo>
              <a:lnTo>
                <a:pt x="0" y="20715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16CDA43-8855-4273-9CF7-AA1A788558B6}">
      <dsp:nvSpPr>
        <dsp:cNvPr id="0" name=""/>
        <dsp:cNvSpPr/>
      </dsp:nvSpPr>
      <dsp:spPr>
        <a:xfrm>
          <a:off x="1792774" y="1231996"/>
          <a:ext cx="986451" cy="4932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rtl="0">
            <a:lnSpc>
              <a:spcPct val="90000"/>
            </a:lnSpc>
            <a:spcBef>
              <a:spcPct val="0"/>
            </a:spcBef>
            <a:spcAft>
              <a:spcPct val="35000"/>
            </a:spcAft>
            <a:buNone/>
          </a:pPr>
          <a:r>
            <a:rPr lang="en-GB" sz="800" kern="1200" dirty="0">
              <a:latin typeface="Amasis MT Pro Medium"/>
            </a:rPr>
            <a:t> </a:t>
          </a:r>
          <a:r>
            <a:rPr lang="en-GB" sz="800" kern="1200">
              <a:latin typeface="Amasis MT Pro Medium"/>
            </a:rPr>
            <a:t>Erikson</a:t>
          </a:r>
          <a:endParaRPr lang="en-GB" sz="800" kern="1200"/>
        </a:p>
      </dsp:txBody>
      <dsp:txXfrm>
        <a:off x="1792774" y="1231996"/>
        <a:ext cx="986451" cy="493225"/>
      </dsp:txXfrm>
    </dsp:sp>
    <dsp:sp modelId="{54599931-0365-4906-8FE7-359C7E6B1B8E}">
      <dsp:nvSpPr>
        <dsp:cNvPr id="0" name=""/>
        <dsp:cNvSpPr/>
      </dsp:nvSpPr>
      <dsp:spPr>
        <a:xfrm>
          <a:off x="2364" y="1932377"/>
          <a:ext cx="986451" cy="4932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rtl="0">
            <a:lnSpc>
              <a:spcPct val="90000"/>
            </a:lnSpc>
            <a:spcBef>
              <a:spcPct val="0"/>
            </a:spcBef>
            <a:spcAft>
              <a:spcPct val="35000"/>
            </a:spcAft>
            <a:buNone/>
          </a:pPr>
          <a:r>
            <a:rPr lang="en-GB" sz="800" kern="1200" dirty="0">
              <a:latin typeface="Amasis MT Pro Medium"/>
            </a:rPr>
            <a:t> </a:t>
          </a:r>
          <a:r>
            <a:rPr lang="en-GB" sz="800" kern="1200">
              <a:latin typeface="Amasis MT Pro Medium"/>
            </a:rPr>
            <a:t>Focuses on emotional and social development</a:t>
          </a:r>
          <a:endParaRPr lang="en-GB" sz="800" kern="1200"/>
        </a:p>
      </dsp:txBody>
      <dsp:txXfrm>
        <a:off x="2364" y="1932377"/>
        <a:ext cx="986451" cy="493225"/>
      </dsp:txXfrm>
    </dsp:sp>
    <dsp:sp modelId="{2F230EC8-E8B8-4E03-8868-B1E0CB933C31}">
      <dsp:nvSpPr>
        <dsp:cNvPr id="0" name=""/>
        <dsp:cNvSpPr/>
      </dsp:nvSpPr>
      <dsp:spPr>
        <a:xfrm>
          <a:off x="1195971" y="1932377"/>
          <a:ext cx="986451" cy="4932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rtl="0">
            <a:lnSpc>
              <a:spcPct val="90000"/>
            </a:lnSpc>
            <a:spcBef>
              <a:spcPct val="0"/>
            </a:spcBef>
            <a:spcAft>
              <a:spcPct val="35000"/>
            </a:spcAft>
            <a:buNone/>
          </a:pPr>
          <a:r>
            <a:rPr lang="en-GB" sz="800" kern="1200" dirty="0">
              <a:latin typeface="Amasis MT Pro Medium"/>
            </a:rPr>
            <a:t> Explain attachment, confidence and relationships</a:t>
          </a:r>
          <a:endParaRPr lang="en-GB" sz="800" kern="1200" dirty="0"/>
        </a:p>
      </dsp:txBody>
      <dsp:txXfrm>
        <a:off x="1195971" y="1932377"/>
        <a:ext cx="986451" cy="493225"/>
      </dsp:txXfrm>
    </dsp:sp>
    <dsp:sp modelId="{DC8E2865-1E27-4EE7-8317-DB07E7C5BA36}">
      <dsp:nvSpPr>
        <dsp:cNvPr id="0" name=""/>
        <dsp:cNvSpPr/>
      </dsp:nvSpPr>
      <dsp:spPr>
        <a:xfrm>
          <a:off x="2389577" y="1932377"/>
          <a:ext cx="986451" cy="4932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rtl="0">
            <a:lnSpc>
              <a:spcPct val="90000"/>
            </a:lnSpc>
            <a:spcBef>
              <a:spcPct val="0"/>
            </a:spcBef>
            <a:spcAft>
              <a:spcPct val="35000"/>
            </a:spcAft>
            <a:buNone/>
          </a:pPr>
          <a:r>
            <a:rPr lang="en-GB" sz="800" kern="1200">
              <a:latin typeface="Amasis MT Pro Medium"/>
            </a:rPr>
            <a:t>Considers emotional wellbeing</a:t>
          </a:r>
          <a:endParaRPr lang="en-GB" sz="800" kern="1200"/>
        </a:p>
      </dsp:txBody>
      <dsp:txXfrm>
        <a:off x="2389577" y="1932377"/>
        <a:ext cx="986451" cy="493225"/>
      </dsp:txXfrm>
    </dsp:sp>
    <dsp:sp modelId="{A304DA69-CE26-4C0E-A8DC-08DB7F04E2D6}">
      <dsp:nvSpPr>
        <dsp:cNvPr id="0" name=""/>
        <dsp:cNvSpPr/>
      </dsp:nvSpPr>
      <dsp:spPr>
        <a:xfrm>
          <a:off x="3583183" y="1932377"/>
          <a:ext cx="986451" cy="4932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rtl="0">
            <a:lnSpc>
              <a:spcPct val="90000"/>
            </a:lnSpc>
            <a:spcBef>
              <a:spcPct val="0"/>
            </a:spcBef>
            <a:spcAft>
              <a:spcPct val="35000"/>
            </a:spcAft>
            <a:buNone/>
          </a:pPr>
          <a:r>
            <a:rPr lang="en-GB" sz="800" kern="1200" dirty="0">
              <a:latin typeface="Amasis MT Pro Medium"/>
            </a:rPr>
            <a:t> Helps explain anxiety and withdrawal</a:t>
          </a:r>
        </a:p>
      </dsp:txBody>
      <dsp:txXfrm>
        <a:off x="3583183" y="1932377"/>
        <a:ext cx="986451" cy="4932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4326B0-02F5-4051-9BCB-5F2ED9EABF78}">
      <dsp:nvSpPr>
        <dsp:cNvPr id="0" name=""/>
        <dsp:cNvSpPr/>
      </dsp:nvSpPr>
      <dsp:spPr>
        <a:xfrm>
          <a:off x="2286000" y="1725222"/>
          <a:ext cx="1790409" cy="207154"/>
        </a:xfrm>
        <a:custGeom>
          <a:avLst/>
          <a:gdLst/>
          <a:ahLst/>
          <a:cxnLst/>
          <a:rect l="0" t="0" r="0" b="0"/>
          <a:pathLst>
            <a:path>
              <a:moveTo>
                <a:pt x="0" y="0"/>
              </a:moveTo>
              <a:lnTo>
                <a:pt x="0" y="103577"/>
              </a:lnTo>
              <a:lnTo>
                <a:pt x="1790409" y="103577"/>
              </a:lnTo>
              <a:lnTo>
                <a:pt x="1790409" y="20715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6974B71-39E8-4F2F-A347-D3CAFA0BF92C}">
      <dsp:nvSpPr>
        <dsp:cNvPr id="0" name=""/>
        <dsp:cNvSpPr/>
      </dsp:nvSpPr>
      <dsp:spPr>
        <a:xfrm>
          <a:off x="2286000" y="1725222"/>
          <a:ext cx="596803" cy="207154"/>
        </a:xfrm>
        <a:custGeom>
          <a:avLst/>
          <a:gdLst/>
          <a:ahLst/>
          <a:cxnLst/>
          <a:rect l="0" t="0" r="0" b="0"/>
          <a:pathLst>
            <a:path>
              <a:moveTo>
                <a:pt x="0" y="0"/>
              </a:moveTo>
              <a:lnTo>
                <a:pt x="0" y="103577"/>
              </a:lnTo>
              <a:lnTo>
                <a:pt x="596803" y="103577"/>
              </a:lnTo>
              <a:lnTo>
                <a:pt x="596803" y="20715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D4C7FD6-2B29-486E-ABEF-6641F50DC1A6}">
      <dsp:nvSpPr>
        <dsp:cNvPr id="0" name=""/>
        <dsp:cNvSpPr/>
      </dsp:nvSpPr>
      <dsp:spPr>
        <a:xfrm>
          <a:off x="1689196" y="1725222"/>
          <a:ext cx="596803" cy="207154"/>
        </a:xfrm>
        <a:custGeom>
          <a:avLst/>
          <a:gdLst/>
          <a:ahLst/>
          <a:cxnLst/>
          <a:rect l="0" t="0" r="0" b="0"/>
          <a:pathLst>
            <a:path>
              <a:moveTo>
                <a:pt x="596803" y="0"/>
              </a:moveTo>
              <a:lnTo>
                <a:pt x="596803" y="103577"/>
              </a:lnTo>
              <a:lnTo>
                <a:pt x="0" y="103577"/>
              </a:lnTo>
              <a:lnTo>
                <a:pt x="0" y="20715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753932E-34CF-4A4F-890A-7A88439AFE69}">
      <dsp:nvSpPr>
        <dsp:cNvPr id="0" name=""/>
        <dsp:cNvSpPr/>
      </dsp:nvSpPr>
      <dsp:spPr>
        <a:xfrm>
          <a:off x="495590" y="1725222"/>
          <a:ext cx="1790409" cy="207154"/>
        </a:xfrm>
        <a:custGeom>
          <a:avLst/>
          <a:gdLst/>
          <a:ahLst/>
          <a:cxnLst/>
          <a:rect l="0" t="0" r="0" b="0"/>
          <a:pathLst>
            <a:path>
              <a:moveTo>
                <a:pt x="1790409" y="0"/>
              </a:moveTo>
              <a:lnTo>
                <a:pt x="1790409" y="103577"/>
              </a:lnTo>
              <a:lnTo>
                <a:pt x="0" y="103577"/>
              </a:lnTo>
              <a:lnTo>
                <a:pt x="0" y="20715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444E903-D0F2-4B5D-9ECD-7B97589B45F8}">
      <dsp:nvSpPr>
        <dsp:cNvPr id="0" name=""/>
        <dsp:cNvSpPr/>
      </dsp:nvSpPr>
      <dsp:spPr>
        <a:xfrm>
          <a:off x="1792774" y="1231996"/>
          <a:ext cx="986451" cy="4932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rtl="0">
            <a:lnSpc>
              <a:spcPct val="90000"/>
            </a:lnSpc>
            <a:spcBef>
              <a:spcPct val="0"/>
            </a:spcBef>
            <a:spcAft>
              <a:spcPct val="35000"/>
            </a:spcAft>
            <a:buNone/>
          </a:pPr>
          <a:r>
            <a:rPr lang="en-GB" sz="900" kern="1200" dirty="0">
              <a:latin typeface="Amasis MT Pro Medium"/>
            </a:rPr>
            <a:t> </a:t>
          </a:r>
          <a:r>
            <a:rPr lang="en-GB" sz="900" kern="1200">
              <a:latin typeface="Amasis MT Pro Medium"/>
            </a:rPr>
            <a:t>Piaget</a:t>
          </a:r>
          <a:endParaRPr lang="en-GB" sz="900" kern="1200"/>
        </a:p>
      </dsp:txBody>
      <dsp:txXfrm>
        <a:off x="1792774" y="1231996"/>
        <a:ext cx="986451" cy="493225"/>
      </dsp:txXfrm>
    </dsp:sp>
    <dsp:sp modelId="{EDA044F1-407D-4A19-A357-6E7706FE0E5E}">
      <dsp:nvSpPr>
        <dsp:cNvPr id="0" name=""/>
        <dsp:cNvSpPr/>
      </dsp:nvSpPr>
      <dsp:spPr>
        <a:xfrm>
          <a:off x="2364" y="1932377"/>
          <a:ext cx="986451" cy="4932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rtl="0">
            <a:lnSpc>
              <a:spcPct val="90000"/>
            </a:lnSpc>
            <a:spcBef>
              <a:spcPct val="0"/>
            </a:spcBef>
            <a:spcAft>
              <a:spcPct val="35000"/>
            </a:spcAft>
            <a:buNone/>
          </a:pPr>
          <a:r>
            <a:rPr lang="en-GB" sz="900" kern="1200" dirty="0">
              <a:latin typeface="Amasis MT Pro Medium"/>
            </a:rPr>
            <a:t> Focuses on cognitive </a:t>
          </a:r>
          <a:r>
            <a:rPr lang="en-GB" sz="900" kern="1200">
              <a:latin typeface="Amasis MT Pro Medium"/>
            </a:rPr>
            <a:t>development</a:t>
          </a:r>
          <a:endParaRPr lang="en-GB" sz="900" kern="1200" dirty="0"/>
        </a:p>
      </dsp:txBody>
      <dsp:txXfrm>
        <a:off x="2364" y="1932377"/>
        <a:ext cx="986451" cy="493225"/>
      </dsp:txXfrm>
    </dsp:sp>
    <dsp:sp modelId="{717AA10D-CCA2-4E6D-8A7F-E428ADCFB169}">
      <dsp:nvSpPr>
        <dsp:cNvPr id="0" name=""/>
        <dsp:cNvSpPr/>
      </dsp:nvSpPr>
      <dsp:spPr>
        <a:xfrm>
          <a:off x="1195971" y="1932377"/>
          <a:ext cx="986451" cy="4932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rtl="0">
            <a:lnSpc>
              <a:spcPct val="90000"/>
            </a:lnSpc>
            <a:spcBef>
              <a:spcPct val="0"/>
            </a:spcBef>
            <a:spcAft>
              <a:spcPct val="35000"/>
            </a:spcAft>
            <a:buNone/>
          </a:pPr>
          <a:r>
            <a:rPr lang="en-GB" sz="900" kern="1200" dirty="0">
              <a:latin typeface="Amasis MT Pro Medium"/>
            </a:rPr>
            <a:t> Explains thinking and learning </a:t>
          </a:r>
          <a:r>
            <a:rPr lang="en-GB" sz="900" kern="1200">
              <a:latin typeface="Amasis MT Pro Medium"/>
            </a:rPr>
            <a:t>processes</a:t>
          </a:r>
          <a:endParaRPr lang="en-GB" sz="900" kern="1200" dirty="0"/>
        </a:p>
      </dsp:txBody>
      <dsp:txXfrm>
        <a:off x="1195971" y="1932377"/>
        <a:ext cx="986451" cy="493225"/>
      </dsp:txXfrm>
    </dsp:sp>
    <dsp:sp modelId="{3EF3B6D6-082A-46AE-89BA-FCEBC117A29F}">
      <dsp:nvSpPr>
        <dsp:cNvPr id="0" name=""/>
        <dsp:cNvSpPr/>
      </dsp:nvSpPr>
      <dsp:spPr>
        <a:xfrm>
          <a:off x="2389577" y="1932377"/>
          <a:ext cx="986451" cy="4932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rtl="0">
            <a:lnSpc>
              <a:spcPct val="90000"/>
            </a:lnSpc>
            <a:spcBef>
              <a:spcPct val="0"/>
            </a:spcBef>
            <a:spcAft>
              <a:spcPct val="35000"/>
            </a:spcAft>
            <a:buNone/>
          </a:pPr>
          <a:r>
            <a:rPr lang="en-GB" sz="900" kern="1200" dirty="0">
              <a:latin typeface="Amasis MT Pro Medium"/>
            </a:rPr>
            <a:t> Less </a:t>
          </a:r>
          <a:r>
            <a:rPr lang="en-GB" sz="900" kern="1200">
              <a:latin typeface="Amasis MT Pro Medium"/>
            </a:rPr>
            <a:t>focus</a:t>
          </a:r>
          <a:r>
            <a:rPr lang="en-GB" sz="900" kern="1200" dirty="0">
              <a:latin typeface="Amasis MT Pro Medium"/>
            </a:rPr>
            <a:t> on emotions</a:t>
          </a:r>
          <a:endParaRPr lang="en-GB" sz="900" kern="1200" dirty="0"/>
        </a:p>
      </dsp:txBody>
      <dsp:txXfrm>
        <a:off x="2389577" y="1932377"/>
        <a:ext cx="986451" cy="493225"/>
      </dsp:txXfrm>
    </dsp:sp>
    <dsp:sp modelId="{15B83D93-36AB-4F4B-824D-004A73D5E76A}">
      <dsp:nvSpPr>
        <dsp:cNvPr id="0" name=""/>
        <dsp:cNvSpPr/>
      </dsp:nvSpPr>
      <dsp:spPr>
        <a:xfrm>
          <a:off x="3583183" y="1932377"/>
          <a:ext cx="986451" cy="4932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rtl="0">
            <a:lnSpc>
              <a:spcPct val="90000"/>
            </a:lnSpc>
            <a:spcBef>
              <a:spcPct val="0"/>
            </a:spcBef>
            <a:spcAft>
              <a:spcPct val="35000"/>
            </a:spcAft>
            <a:buNone/>
          </a:pPr>
          <a:r>
            <a:rPr lang="en-GB" sz="900" kern="1200" dirty="0">
              <a:latin typeface="Amasis MT Pro Medium"/>
            </a:rPr>
            <a:t>Does not fully explain emotional difficulties</a:t>
          </a:r>
        </a:p>
      </dsp:txBody>
      <dsp:txXfrm>
        <a:off x="3583183" y="1932377"/>
        <a:ext cx="986451" cy="493225"/>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33821-597E-4B4F-8572-5DA1CB183565}"/>
              </a:ext>
            </a:extLst>
          </p:cNvPr>
          <p:cNvSpPr>
            <a:spLocks noGrp="1"/>
          </p:cNvSpPr>
          <p:nvPr>
            <p:ph type="ctrTitle"/>
          </p:nvPr>
        </p:nvSpPr>
        <p:spPr>
          <a:xfrm>
            <a:off x="548640" y="950976"/>
            <a:ext cx="6509385" cy="3556730"/>
          </a:xfrm>
        </p:spPr>
        <p:txBody>
          <a:bodyPr anchor="t">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F4C38D70-8FF5-47D7-A0DD-087A227BC94F}"/>
              </a:ext>
            </a:extLst>
          </p:cNvPr>
          <p:cNvSpPr>
            <a:spLocks noGrp="1"/>
          </p:cNvSpPr>
          <p:nvPr>
            <p:ph type="subTitle" idx="1"/>
          </p:nvPr>
        </p:nvSpPr>
        <p:spPr>
          <a:xfrm>
            <a:off x="576072" y="4572000"/>
            <a:ext cx="6481953" cy="1485900"/>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DB5B485-516D-48B7-AF1D-69AEEA351A94}"/>
              </a:ext>
            </a:extLst>
          </p:cNvPr>
          <p:cNvSpPr>
            <a:spLocks noGrp="1"/>
          </p:cNvSpPr>
          <p:nvPr>
            <p:ph type="dt" sz="half" idx="10"/>
          </p:nvPr>
        </p:nvSpPr>
        <p:spPr/>
        <p:txBody>
          <a:bodyPr/>
          <a:lstStyle/>
          <a:p>
            <a:fld id="{4CDE23C7-78A4-413A-A84B-93D4CC0A9EB1}" type="datetimeFigureOut">
              <a:rPr lang="en-US" smtClean="0"/>
              <a:t>6/14/2026</a:t>
            </a:fld>
            <a:endParaRPr lang="en-US"/>
          </a:p>
        </p:txBody>
      </p:sp>
      <p:sp>
        <p:nvSpPr>
          <p:cNvPr id="5" name="Footer Placeholder 4">
            <a:extLst>
              <a:ext uri="{FF2B5EF4-FFF2-40B4-BE49-F238E27FC236}">
                <a16:creationId xmlns:a16="http://schemas.microsoft.com/office/drawing/2014/main" id="{1D614DDB-2831-4FF8-9DA7-0449659D7A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F178F6-65BA-4964-80E2-DB6EA3355FBB}"/>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509206155"/>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A45AC-24E0-45A1-90C3-7BF96C3FC7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D2018E1-7CA3-4B5E-9683-554FDFC63E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95D32D-7150-4DF2-B992-A2B4F5605D94}"/>
              </a:ext>
            </a:extLst>
          </p:cNvPr>
          <p:cNvSpPr>
            <a:spLocks noGrp="1"/>
          </p:cNvSpPr>
          <p:nvPr>
            <p:ph type="dt" sz="half" idx="10"/>
          </p:nvPr>
        </p:nvSpPr>
        <p:spPr/>
        <p:txBody>
          <a:bodyPr/>
          <a:lstStyle/>
          <a:p>
            <a:fld id="{4CDE23C7-78A4-413A-A84B-93D4CC0A9EB1}" type="datetimeFigureOut">
              <a:rPr lang="en-US" smtClean="0"/>
              <a:t>6/14/2026</a:t>
            </a:fld>
            <a:endParaRPr lang="en-US"/>
          </a:p>
        </p:txBody>
      </p:sp>
      <p:sp>
        <p:nvSpPr>
          <p:cNvPr id="5" name="Footer Placeholder 4">
            <a:extLst>
              <a:ext uri="{FF2B5EF4-FFF2-40B4-BE49-F238E27FC236}">
                <a16:creationId xmlns:a16="http://schemas.microsoft.com/office/drawing/2014/main" id="{F3D03F0C-FCA3-464C-B6ED-864DB51E7D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C41006-DAE1-4326-B1AE-FD527A653BD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73808418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B84-BE32-464A-A765-975C21B5CF4B}"/>
              </a:ext>
            </a:extLst>
          </p:cNvPr>
          <p:cNvSpPr>
            <a:spLocks noGrp="1"/>
          </p:cNvSpPr>
          <p:nvPr>
            <p:ph type="title"/>
          </p:nvPr>
        </p:nvSpPr>
        <p:spPr>
          <a:xfrm>
            <a:off x="557923" y="952500"/>
            <a:ext cx="6678695" cy="3962398"/>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640145C2-97CF-4887-904A-8ADC80525A2E}"/>
              </a:ext>
            </a:extLst>
          </p:cNvPr>
          <p:cNvSpPr>
            <a:spLocks noGrp="1"/>
          </p:cNvSpPr>
          <p:nvPr>
            <p:ph type="body" idx="1"/>
          </p:nvPr>
        </p:nvSpPr>
        <p:spPr>
          <a:xfrm>
            <a:off x="8043860" y="952501"/>
            <a:ext cx="3500440" cy="396239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E524559-DA32-4398-A8EE-EED2469D63BB}"/>
              </a:ext>
            </a:extLst>
          </p:cNvPr>
          <p:cNvSpPr>
            <a:spLocks noGrp="1"/>
          </p:cNvSpPr>
          <p:nvPr>
            <p:ph type="dt" sz="half" idx="10"/>
          </p:nvPr>
        </p:nvSpPr>
        <p:spPr/>
        <p:txBody>
          <a:bodyPr/>
          <a:lstStyle/>
          <a:p>
            <a:fld id="{4CDE23C7-78A4-413A-A84B-93D4CC0A9EB1}" type="datetimeFigureOut">
              <a:rPr lang="en-US" smtClean="0"/>
              <a:t>6/14/2026</a:t>
            </a:fld>
            <a:endParaRPr lang="en-US"/>
          </a:p>
        </p:txBody>
      </p:sp>
      <p:sp>
        <p:nvSpPr>
          <p:cNvPr id="5" name="Footer Placeholder 4">
            <a:extLst>
              <a:ext uri="{FF2B5EF4-FFF2-40B4-BE49-F238E27FC236}">
                <a16:creationId xmlns:a16="http://schemas.microsoft.com/office/drawing/2014/main" id="{73967BE1-F1AC-4732-B52E-1C7D63DEF8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A13C03-DDF0-48C6-B1BF-D28875F8238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662674852"/>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6F411-42B3-4A17-BE7E-861BE7E7DC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58E0603-F4C0-40AC-A53E-40449D53D741}"/>
              </a:ext>
            </a:extLst>
          </p:cNvPr>
          <p:cNvSpPr>
            <a:spLocks noGrp="1"/>
          </p:cNvSpPr>
          <p:nvPr>
            <p:ph sz="half" idx="1"/>
          </p:nvPr>
        </p:nvSpPr>
        <p:spPr>
          <a:xfrm>
            <a:off x="548640" y="2029968"/>
            <a:ext cx="5281506" cy="41481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F6BC5634-2887-4182-A9BE-B382357D4F9C}"/>
              </a:ext>
            </a:extLst>
          </p:cNvPr>
          <p:cNvSpPr>
            <a:spLocks noGrp="1"/>
          </p:cNvSpPr>
          <p:nvPr>
            <p:ph sz="half" idx="2"/>
          </p:nvPr>
        </p:nvSpPr>
        <p:spPr>
          <a:xfrm>
            <a:off x="6257928" y="2029968"/>
            <a:ext cx="5281506" cy="41481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D56B6E74-28E1-4684-B515-4265ED7B1EAE}"/>
              </a:ext>
            </a:extLst>
          </p:cNvPr>
          <p:cNvSpPr>
            <a:spLocks noGrp="1"/>
          </p:cNvSpPr>
          <p:nvPr>
            <p:ph type="dt" sz="half" idx="10"/>
          </p:nvPr>
        </p:nvSpPr>
        <p:spPr/>
        <p:txBody>
          <a:bodyPr/>
          <a:lstStyle/>
          <a:p>
            <a:fld id="{4CDE23C7-78A4-413A-A84B-93D4CC0A9EB1}" type="datetimeFigureOut">
              <a:rPr lang="en-US" smtClean="0"/>
              <a:t>6/14/2026</a:t>
            </a:fld>
            <a:endParaRPr lang="en-US"/>
          </a:p>
        </p:txBody>
      </p:sp>
      <p:sp>
        <p:nvSpPr>
          <p:cNvPr id="6" name="Footer Placeholder 5">
            <a:extLst>
              <a:ext uri="{FF2B5EF4-FFF2-40B4-BE49-F238E27FC236}">
                <a16:creationId xmlns:a16="http://schemas.microsoft.com/office/drawing/2014/main" id="{18D375EA-A8F8-485D-A82F-CD85D4C9E1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D9E4B0-F5E3-407F-A548-B616E774987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590967758"/>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2161A-7627-4D64-AF08-10D702AFE286}"/>
              </a:ext>
            </a:extLst>
          </p:cNvPr>
          <p:cNvSpPr>
            <a:spLocks noGrp="1"/>
          </p:cNvSpPr>
          <p:nvPr>
            <p:ph type="title"/>
          </p:nvPr>
        </p:nvSpPr>
        <p:spPr>
          <a:xfrm>
            <a:off x="552659" y="950976"/>
            <a:ext cx="10802729" cy="881796"/>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53B6884-07D8-4CC4-BE99-516F1433BED8}"/>
              </a:ext>
            </a:extLst>
          </p:cNvPr>
          <p:cNvSpPr>
            <a:spLocks noGrp="1"/>
          </p:cNvSpPr>
          <p:nvPr>
            <p:ph type="body" idx="1"/>
          </p:nvPr>
        </p:nvSpPr>
        <p:spPr>
          <a:xfrm>
            <a:off x="542918" y="1832772"/>
            <a:ext cx="5281507"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182C638-B5A8-4F8C-85AE-33BEAF54C07A}"/>
              </a:ext>
            </a:extLst>
          </p:cNvPr>
          <p:cNvSpPr>
            <a:spLocks noGrp="1"/>
          </p:cNvSpPr>
          <p:nvPr>
            <p:ph sz="half" idx="2"/>
          </p:nvPr>
        </p:nvSpPr>
        <p:spPr>
          <a:xfrm>
            <a:off x="548640" y="2600531"/>
            <a:ext cx="528150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E40D1933-A703-4BDC-A697-728E899EEDE1}"/>
              </a:ext>
            </a:extLst>
          </p:cNvPr>
          <p:cNvSpPr>
            <a:spLocks noGrp="1"/>
          </p:cNvSpPr>
          <p:nvPr>
            <p:ph type="body" sz="quarter" idx="3"/>
          </p:nvPr>
        </p:nvSpPr>
        <p:spPr>
          <a:xfrm>
            <a:off x="6257927" y="1832772"/>
            <a:ext cx="5283202"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95925DBD-4D51-4A2D-B1E4-6D094CD1E803}"/>
              </a:ext>
            </a:extLst>
          </p:cNvPr>
          <p:cNvSpPr>
            <a:spLocks noGrp="1"/>
          </p:cNvSpPr>
          <p:nvPr>
            <p:ph sz="quarter" idx="4"/>
          </p:nvPr>
        </p:nvSpPr>
        <p:spPr>
          <a:xfrm>
            <a:off x="6257927" y="2600531"/>
            <a:ext cx="528320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62636E2-E26E-42F7-9E05-3F756C7D17AE}"/>
              </a:ext>
            </a:extLst>
          </p:cNvPr>
          <p:cNvSpPr>
            <a:spLocks noGrp="1"/>
          </p:cNvSpPr>
          <p:nvPr>
            <p:ph type="dt" sz="half" idx="10"/>
          </p:nvPr>
        </p:nvSpPr>
        <p:spPr/>
        <p:txBody>
          <a:bodyPr/>
          <a:lstStyle/>
          <a:p>
            <a:fld id="{4CDE23C7-78A4-413A-A84B-93D4CC0A9EB1}" type="datetimeFigureOut">
              <a:rPr lang="en-US" smtClean="0"/>
              <a:t>6/14/2026</a:t>
            </a:fld>
            <a:endParaRPr lang="en-US"/>
          </a:p>
        </p:txBody>
      </p:sp>
      <p:sp>
        <p:nvSpPr>
          <p:cNvPr id="8" name="Footer Placeholder 7">
            <a:extLst>
              <a:ext uri="{FF2B5EF4-FFF2-40B4-BE49-F238E27FC236}">
                <a16:creationId xmlns:a16="http://schemas.microsoft.com/office/drawing/2014/main" id="{86F7281B-0E5C-421E-AFFE-775F57C5DDB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E483462-E410-4DC7-AE53-27AABECFE6E8}"/>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969307302"/>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CFA68-31B5-48C5-929A-842FDF0FD8E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95A2600-419E-46E9-946F-FBDEDBA1D448}"/>
              </a:ext>
            </a:extLst>
          </p:cNvPr>
          <p:cNvSpPr>
            <a:spLocks noGrp="1"/>
          </p:cNvSpPr>
          <p:nvPr>
            <p:ph type="dt" sz="half" idx="10"/>
          </p:nvPr>
        </p:nvSpPr>
        <p:spPr/>
        <p:txBody>
          <a:bodyPr/>
          <a:lstStyle/>
          <a:p>
            <a:fld id="{4CDE23C7-78A4-413A-A84B-93D4CC0A9EB1}" type="datetimeFigureOut">
              <a:rPr lang="en-US" smtClean="0"/>
              <a:t>6/14/2026</a:t>
            </a:fld>
            <a:endParaRPr lang="en-US"/>
          </a:p>
        </p:txBody>
      </p:sp>
      <p:sp>
        <p:nvSpPr>
          <p:cNvPr id="4" name="Footer Placeholder 3">
            <a:extLst>
              <a:ext uri="{FF2B5EF4-FFF2-40B4-BE49-F238E27FC236}">
                <a16:creationId xmlns:a16="http://schemas.microsoft.com/office/drawing/2014/main" id="{1385F9A9-98FF-4653-A570-9F351A1ABDC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BD44457-95F1-4B15-A647-B14F91F7A6D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484101085"/>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19EABA-1008-4E49-9184-3A946ECD7199}"/>
              </a:ext>
            </a:extLst>
          </p:cNvPr>
          <p:cNvSpPr>
            <a:spLocks noGrp="1"/>
          </p:cNvSpPr>
          <p:nvPr>
            <p:ph type="dt" sz="half" idx="10"/>
          </p:nvPr>
        </p:nvSpPr>
        <p:spPr/>
        <p:txBody>
          <a:bodyPr/>
          <a:lstStyle/>
          <a:p>
            <a:fld id="{4CDE23C7-78A4-413A-A84B-93D4CC0A9EB1}" type="datetimeFigureOut">
              <a:rPr lang="en-US" smtClean="0"/>
              <a:t>6/14/2026</a:t>
            </a:fld>
            <a:endParaRPr lang="en-US"/>
          </a:p>
        </p:txBody>
      </p:sp>
      <p:sp>
        <p:nvSpPr>
          <p:cNvPr id="3" name="Footer Placeholder 2">
            <a:extLst>
              <a:ext uri="{FF2B5EF4-FFF2-40B4-BE49-F238E27FC236}">
                <a16:creationId xmlns:a16="http://schemas.microsoft.com/office/drawing/2014/main" id="{D05C3BD0-269D-4127-B5F7-84B0D8A7422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623447-C740-4495-93EC-7252B1B929E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387767877"/>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D1155-71E7-4F0A-BB62-933743CF6EDD}"/>
              </a:ext>
            </a:extLst>
          </p:cNvPr>
          <p:cNvSpPr>
            <a:spLocks noGrp="1"/>
          </p:cNvSpPr>
          <p:nvPr>
            <p:ph type="title"/>
          </p:nvPr>
        </p:nvSpPr>
        <p:spPr>
          <a:xfrm>
            <a:off x="548640" y="952500"/>
            <a:ext cx="4124084" cy="2362200"/>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E0CB6D44-5A1E-4176-8766-4B81E045D50A}"/>
              </a:ext>
            </a:extLst>
          </p:cNvPr>
          <p:cNvSpPr>
            <a:spLocks noGrp="1"/>
          </p:cNvSpPr>
          <p:nvPr>
            <p:ph idx="1"/>
          </p:nvPr>
        </p:nvSpPr>
        <p:spPr>
          <a:xfrm>
            <a:off x="5600700" y="952500"/>
            <a:ext cx="5934074" cy="490855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C810EC6-11DD-4B5D-A2D2-4DCF73E58389}"/>
              </a:ext>
            </a:extLst>
          </p:cNvPr>
          <p:cNvSpPr>
            <a:spLocks noGrp="1"/>
          </p:cNvSpPr>
          <p:nvPr>
            <p:ph type="body" sz="half" idx="2"/>
          </p:nvPr>
        </p:nvSpPr>
        <p:spPr>
          <a:xfrm>
            <a:off x="548641" y="3429000"/>
            <a:ext cx="4124084" cy="24399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D5DFCDF-666E-4DB4-A1C0-79D40A007066}"/>
              </a:ext>
            </a:extLst>
          </p:cNvPr>
          <p:cNvSpPr>
            <a:spLocks noGrp="1"/>
          </p:cNvSpPr>
          <p:nvPr>
            <p:ph type="dt" sz="half" idx="10"/>
          </p:nvPr>
        </p:nvSpPr>
        <p:spPr/>
        <p:txBody>
          <a:bodyPr/>
          <a:lstStyle/>
          <a:p>
            <a:fld id="{4CDE23C7-78A4-413A-A84B-93D4CC0A9EB1}" type="datetimeFigureOut">
              <a:rPr lang="en-US" smtClean="0"/>
              <a:t>6/14/2026</a:t>
            </a:fld>
            <a:endParaRPr lang="en-US"/>
          </a:p>
        </p:txBody>
      </p:sp>
      <p:sp>
        <p:nvSpPr>
          <p:cNvPr id="6" name="Footer Placeholder 5">
            <a:extLst>
              <a:ext uri="{FF2B5EF4-FFF2-40B4-BE49-F238E27FC236}">
                <a16:creationId xmlns:a16="http://schemas.microsoft.com/office/drawing/2014/main" id="{083A69AC-15E6-4B19-A59D-DBDBE923DB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79F0EE-74DE-4FEC-81E9-E40D53397857}"/>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82974022"/>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3CA4F-6508-4AD6-8367-A0288D888DD6}"/>
              </a:ext>
            </a:extLst>
          </p:cNvPr>
          <p:cNvSpPr>
            <a:spLocks noGrp="1"/>
          </p:cNvSpPr>
          <p:nvPr>
            <p:ph type="title"/>
          </p:nvPr>
        </p:nvSpPr>
        <p:spPr>
          <a:xfrm>
            <a:off x="548641" y="952500"/>
            <a:ext cx="4124084" cy="239791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1906BFCD-2F93-4D99-89EA-F0359FB782B7}"/>
              </a:ext>
            </a:extLst>
          </p:cNvPr>
          <p:cNvSpPr>
            <a:spLocks noGrp="1"/>
          </p:cNvSpPr>
          <p:nvPr>
            <p:ph type="pic" idx="1"/>
          </p:nvPr>
        </p:nvSpPr>
        <p:spPr>
          <a:xfrm>
            <a:off x="5522119" y="987425"/>
            <a:ext cx="6022181"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FF4C1F7-1272-41C8-8C29-676316D02D5D}"/>
              </a:ext>
            </a:extLst>
          </p:cNvPr>
          <p:cNvSpPr>
            <a:spLocks noGrp="1"/>
          </p:cNvSpPr>
          <p:nvPr>
            <p:ph type="body" sz="half" idx="2"/>
          </p:nvPr>
        </p:nvSpPr>
        <p:spPr>
          <a:xfrm>
            <a:off x="548641" y="3429000"/>
            <a:ext cx="4124084" cy="24399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5CDD491-0FE6-4B42-AAA6-B698E46F1A8E}"/>
              </a:ext>
            </a:extLst>
          </p:cNvPr>
          <p:cNvSpPr>
            <a:spLocks noGrp="1"/>
          </p:cNvSpPr>
          <p:nvPr>
            <p:ph type="dt" sz="half" idx="10"/>
          </p:nvPr>
        </p:nvSpPr>
        <p:spPr/>
        <p:txBody>
          <a:bodyPr/>
          <a:lstStyle/>
          <a:p>
            <a:fld id="{4CDE23C7-78A4-413A-A84B-93D4CC0A9EB1}" type="datetimeFigureOut">
              <a:rPr lang="en-US" smtClean="0"/>
              <a:t>6/14/2026</a:t>
            </a:fld>
            <a:endParaRPr lang="en-US"/>
          </a:p>
        </p:txBody>
      </p:sp>
      <p:sp>
        <p:nvSpPr>
          <p:cNvPr id="6" name="Footer Placeholder 5">
            <a:extLst>
              <a:ext uri="{FF2B5EF4-FFF2-40B4-BE49-F238E27FC236}">
                <a16:creationId xmlns:a16="http://schemas.microsoft.com/office/drawing/2014/main" id="{D258F83F-4E9F-4607-A69B-DFC932560A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324484-C6E4-4D8A-BDAB-09B1FBB43631}"/>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066282513"/>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07F1B-6F93-4E6E-8C8C-D01A9DEB6A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97D2968-FE85-492F-A77B-1771F4EAA8C6}"/>
              </a:ext>
            </a:extLst>
          </p:cNvPr>
          <p:cNvSpPr>
            <a:spLocks noGrp="1"/>
          </p:cNvSpPr>
          <p:nvPr>
            <p:ph type="body" orient="vert" idx="1"/>
          </p:nvPr>
        </p:nvSpPr>
        <p:spPr>
          <a:xfrm>
            <a:off x="548641" y="2028826"/>
            <a:ext cx="11094348" cy="402907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4592DA2-B1FB-45C6-B10C-141AC2BFB381}"/>
              </a:ext>
            </a:extLst>
          </p:cNvPr>
          <p:cNvSpPr>
            <a:spLocks noGrp="1"/>
          </p:cNvSpPr>
          <p:nvPr>
            <p:ph type="dt" sz="half" idx="10"/>
          </p:nvPr>
        </p:nvSpPr>
        <p:spPr/>
        <p:txBody>
          <a:bodyPr/>
          <a:lstStyle/>
          <a:p>
            <a:fld id="{4CDE23C7-78A4-413A-A84B-93D4CC0A9EB1}" type="datetimeFigureOut">
              <a:rPr lang="en-US" smtClean="0"/>
              <a:t>6/14/2026</a:t>
            </a:fld>
            <a:endParaRPr lang="en-US"/>
          </a:p>
        </p:txBody>
      </p:sp>
      <p:sp>
        <p:nvSpPr>
          <p:cNvPr id="5" name="Footer Placeholder 4">
            <a:extLst>
              <a:ext uri="{FF2B5EF4-FFF2-40B4-BE49-F238E27FC236}">
                <a16:creationId xmlns:a16="http://schemas.microsoft.com/office/drawing/2014/main" id="{18CA6D78-CE47-4CA7-B3B6-AFAE5175F6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EDC5C0-8780-4819-A8FC-32A0141D271C}"/>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947592854"/>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8F9A8-05F2-4F79-B689-1FA2F31965D8}"/>
              </a:ext>
            </a:extLst>
          </p:cNvPr>
          <p:cNvSpPr>
            <a:spLocks noGrp="1"/>
          </p:cNvSpPr>
          <p:nvPr>
            <p:ph type="title" orient="vert"/>
          </p:nvPr>
        </p:nvSpPr>
        <p:spPr>
          <a:xfrm>
            <a:off x="9472612" y="952499"/>
            <a:ext cx="2207417" cy="51054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05D615BC-61CD-4D59-8E85-B59072E2B22D}"/>
              </a:ext>
            </a:extLst>
          </p:cNvPr>
          <p:cNvSpPr>
            <a:spLocks noGrp="1"/>
          </p:cNvSpPr>
          <p:nvPr>
            <p:ph type="body" orient="vert" idx="1"/>
          </p:nvPr>
        </p:nvSpPr>
        <p:spPr>
          <a:xfrm>
            <a:off x="557924" y="952499"/>
            <a:ext cx="8914688" cy="51054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3F81C46-8CC0-4B79-AF2E-84C86C6A803A}"/>
              </a:ext>
            </a:extLst>
          </p:cNvPr>
          <p:cNvSpPr>
            <a:spLocks noGrp="1"/>
          </p:cNvSpPr>
          <p:nvPr>
            <p:ph type="dt" sz="half" idx="10"/>
          </p:nvPr>
        </p:nvSpPr>
        <p:spPr/>
        <p:txBody>
          <a:bodyPr/>
          <a:lstStyle/>
          <a:p>
            <a:fld id="{4CDE23C7-78A4-413A-A84B-93D4CC0A9EB1}" type="datetimeFigureOut">
              <a:rPr lang="en-US" smtClean="0"/>
              <a:t>6/14/2026</a:t>
            </a:fld>
            <a:endParaRPr lang="en-US"/>
          </a:p>
        </p:txBody>
      </p:sp>
      <p:sp>
        <p:nvSpPr>
          <p:cNvPr id="5" name="Footer Placeholder 4">
            <a:extLst>
              <a:ext uri="{FF2B5EF4-FFF2-40B4-BE49-F238E27FC236}">
                <a16:creationId xmlns:a16="http://schemas.microsoft.com/office/drawing/2014/main" id="{A1A76817-4D29-4888-B68C-A35F5A069C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A0B21A-30A9-4173-9E3F-D985B86A35C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063651702"/>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90E843-90BA-4A7D-8F9F-FFE49387A618}"/>
              </a:ext>
            </a:extLst>
          </p:cNvPr>
          <p:cNvSpPr>
            <a:spLocks noGrp="1"/>
          </p:cNvSpPr>
          <p:nvPr>
            <p:ph type="title"/>
          </p:nvPr>
        </p:nvSpPr>
        <p:spPr>
          <a:xfrm>
            <a:off x="548639" y="950976"/>
            <a:ext cx="10995659" cy="107784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43F7CA62-9B55-49B4-94B6-EAAF7D5AE0DC}"/>
              </a:ext>
            </a:extLst>
          </p:cNvPr>
          <p:cNvSpPr>
            <a:spLocks noGrp="1"/>
          </p:cNvSpPr>
          <p:nvPr>
            <p:ph type="body" idx="1"/>
          </p:nvPr>
        </p:nvSpPr>
        <p:spPr>
          <a:xfrm>
            <a:off x="548641" y="2028826"/>
            <a:ext cx="10995660" cy="402907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93CEA03-AAFA-4A69-A3DA-1DD0EF273F11}"/>
              </a:ext>
            </a:extLst>
          </p:cNvPr>
          <p:cNvSpPr>
            <a:spLocks noGrp="1"/>
          </p:cNvSpPr>
          <p:nvPr>
            <p:ph type="dt" sz="half" idx="2"/>
          </p:nvPr>
        </p:nvSpPr>
        <p:spPr>
          <a:xfrm>
            <a:off x="588729" y="6449535"/>
            <a:ext cx="2983095" cy="308453"/>
          </a:xfrm>
          <a:prstGeom prst="rect">
            <a:avLst/>
          </a:prstGeom>
        </p:spPr>
        <p:txBody>
          <a:bodyPr vert="horz" lIns="91440" tIns="45720" rIns="91440" bIns="45720" rtlCol="0" anchor="t"/>
          <a:lstStyle>
            <a:lvl1pPr algn="l">
              <a:defRPr sz="900">
                <a:solidFill>
                  <a:schemeClr val="tx1"/>
                </a:solidFill>
              </a:defRPr>
            </a:lvl1pPr>
          </a:lstStyle>
          <a:p>
            <a:fld id="{4CDE23C7-78A4-413A-A84B-93D4CC0A9EB1}" type="datetimeFigureOut">
              <a:rPr lang="en-US" smtClean="0"/>
              <a:pPr/>
              <a:t>6/14/2026</a:t>
            </a:fld>
            <a:endParaRPr lang="en-US" dirty="0"/>
          </a:p>
        </p:txBody>
      </p:sp>
      <p:sp>
        <p:nvSpPr>
          <p:cNvPr id="5" name="Footer Placeholder 4">
            <a:extLst>
              <a:ext uri="{FF2B5EF4-FFF2-40B4-BE49-F238E27FC236}">
                <a16:creationId xmlns:a16="http://schemas.microsoft.com/office/drawing/2014/main" id="{F3E97F43-1ECB-4FC2-863E-26CEE24A008A}"/>
              </a:ext>
            </a:extLst>
          </p:cNvPr>
          <p:cNvSpPr>
            <a:spLocks noGrp="1"/>
          </p:cNvSpPr>
          <p:nvPr>
            <p:ph type="ftr" sz="quarter" idx="3"/>
          </p:nvPr>
        </p:nvSpPr>
        <p:spPr>
          <a:xfrm>
            <a:off x="557924" y="173776"/>
            <a:ext cx="411480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53C7F9D8-4B2E-4871-B2AE-EFC06BE23179}"/>
              </a:ext>
            </a:extLst>
          </p:cNvPr>
          <p:cNvSpPr>
            <a:spLocks noGrp="1"/>
          </p:cNvSpPr>
          <p:nvPr>
            <p:ph type="sldNum" sz="quarter" idx="4"/>
          </p:nvPr>
        </p:nvSpPr>
        <p:spPr>
          <a:xfrm>
            <a:off x="10710710" y="6449535"/>
            <a:ext cx="932279" cy="308453"/>
          </a:xfrm>
          <a:prstGeom prst="rect">
            <a:avLst/>
          </a:prstGeom>
        </p:spPr>
        <p:txBody>
          <a:bodyPr vert="horz" lIns="91440" tIns="45720" rIns="91440" bIns="45720" rtlCol="0" anchor="t"/>
          <a:lstStyle>
            <a:lvl1pPr algn="r">
              <a:defRPr sz="900">
                <a:solidFill>
                  <a:schemeClr val="tx1"/>
                </a:solidFill>
              </a:defRPr>
            </a:lvl1pPr>
          </a:lstStyle>
          <a:p>
            <a:fld id="{6CB39E08-E0E5-4B1A-8F7D-08FE7678A3B6}" type="slidenum">
              <a:rPr lang="en-US" smtClean="0"/>
              <a:pPr/>
              <a:t>‹#›</a:t>
            </a:fld>
            <a:endParaRPr lang="en-US"/>
          </a:p>
        </p:txBody>
      </p:sp>
      <p:cxnSp>
        <p:nvCxnSpPr>
          <p:cNvPr id="7" name="Straight Connector 6">
            <a:extLst>
              <a:ext uri="{FF2B5EF4-FFF2-40B4-BE49-F238E27FC236}">
                <a16:creationId xmlns:a16="http://schemas.microsoft.com/office/drawing/2014/main" id="{462919E4-C488-4107-9EF1-66152F848008}"/>
              </a:ext>
            </a:extLst>
          </p:cNvPr>
          <p:cNvCxnSpPr>
            <a:cxnSpLocks/>
          </p:cNvCxnSpPr>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BF79732-4088-424C-A653-4534E4389443}"/>
              </a:ext>
            </a:extLst>
          </p:cNvPr>
          <p:cNvCxnSpPr>
            <a:cxnSpLocks/>
          </p:cNvCxnSpPr>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323284"/>
      </p:ext>
    </p:extLst>
  </p:cSld>
  <p:clrMap bg1="lt1" tx1="dk1" bg2="lt2" tx2="dk2" accent1="accent1" accent2="accent2" accent3="accent3" accent4="accent4" accent5="accent5" accent6="accent6" hlink="hlink" folHlink="folHlink"/>
  <p:sldLayoutIdLst>
    <p:sldLayoutId id="2147483918" r:id="rId1"/>
    <p:sldLayoutId id="2147483919" r:id="rId2"/>
    <p:sldLayoutId id="2147483920" r:id="rId3"/>
    <p:sldLayoutId id="2147483921" r:id="rId4"/>
    <p:sldLayoutId id="2147483922" r:id="rId5"/>
    <p:sldLayoutId id="2147483916" r:id="rId6"/>
    <p:sldLayoutId id="2147483912" r:id="rId7"/>
    <p:sldLayoutId id="2147483913" r:id="rId8"/>
    <p:sldLayoutId id="2147483914" r:id="rId9"/>
    <p:sldLayoutId id="2147483915" r:id="rId10"/>
    <p:sldLayoutId id="2147483917" r:id="rId11"/>
  </p:sldLayoutIdLst>
  <p:hf hdr="0" ftr="0" dt="0"/>
  <p:txStyles>
    <p:titleStyle>
      <a:lvl1pPr algn="l" defTabSz="914400" rtl="0" eaLnBrk="1" latinLnBrk="0" hangingPunct="1">
        <a:lnSpc>
          <a:spcPct val="85000"/>
        </a:lnSpc>
        <a:spcBef>
          <a:spcPct val="0"/>
        </a:spcBef>
        <a:buNone/>
        <a:defRPr sz="3600" kern="1200">
          <a:solidFill>
            <a:schemeClr val="accent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flickr.com/photos/seandreilinger/606817133/"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onecommunityglobal.org/stages-of-community-building/"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hyperlink" Target="https://researchoutreach.org/articles/regulating-emotions-young-adulthood/"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simplypsychology.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C3297213-B630-4CFA-8FE1-099659C5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4309DD5-BD11-3B4F-7D82-F8F15C203A12}"/>
              </a:ext>
            </a:extLst>
          </p:cNvPr>
          <p:cNvPicPr>
            <a:picLocks noChangeAspect="1"/>
          </p:cNvPicPr>
          <p:nvPr/>
        </p:nvPicPr>
        <p:blipFill>
          <a:blip r:embed="rId2"/>
          <a:srcRect b="25000"/>
          <a:stretch>
            <a:fillRect/>
          </a:stretch>
        </p:blipFill>
        <p:spPr>
          <a:xfrm>
            <a:off x="1" y="10"/>
            <a:ext cx="12191999" cy="6857990"/>
          </a:xfrm>
          <a:prstGeom prst="rect">
            <a:avLst/>
          </a:prstGeom>
        </p:spPr>
      </p:pic>
      <p:sp>
        <p:nvSpPr>
          <p:cNvPr id="68" name="Rectangle 67">
            <a:extLst>
              <a:ext uri="{FF2B5EF4-FFF2-40B4-BE49-F238E27FC236}">
                <a16:creationId xmlns:a16="http://schemas.microsoft.com/office/drawing/2014/main" id="{13F26D5C-77E9-4A8D-95F0-1635BAD12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7781" y="-257784"/>
            <a:ext cx="6857999" cy="7373570"/>
          </a:xfrm>
          <a:prstGeom prst="rect">
            <a:avLst/>
          </a:prstGeom>
          <a:gradFill flip="none" rotWithShape="1">
            <a:gsLst>
              <a:gs pos="3000">
                <a:srgbClr val="000000">
                  <a:alpha val="0"/>
                </a:srgbClr>
              </a:gs>
              <a:gs pos="73000">
                <a:srgbClr val="000000">
                  <a:alpha val="48000"/>
                </a:srgbClr>
              </a:gs>
              <a:gs pos="100000">
                <a:srgbClr val="000000">
                  <a:alpha val="58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0" name="Straight Connector 69">
            <a:extLst>
              <a:ext uri="{FF2B5EF4-FFF2-40B4-BE49-F238E27FC236}">
                <a16:creationId xmlns:a16="http://schemas.microsoft.com/office/drawing/2014/main" id="{0632DC5A-0728-490F-8655-6B43778270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28BB1F6D-CF9C-422D-9324-C46415BB9D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rgbClr val="FFFFFF"/>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A2082869-CA41-B4F4-EE07-245156A38285}"/>
              </a:ext>
            </a:extLst>
          </p:cNvPr>
          <p:cNvSpPr>
            <a:spLocks noGrp="1"/>
          </p:cNvSpPr>
          <p:nvPr>
            <p:ph type="sldNum" sz="quarter" idx="12"/>
          </p:nvPr>
        </p:nvSpPr>
        <p:spPr/>
        <p:txBody>
          <a:bodyPr/>
          <a:lstStyle/>
          <a:p>
            <a:fld id="{6CB39E08-E0E5-4B1A-8F7D-08FE7678A3B6}" type="slidenum">
              <a:rPr lang="en-US" smtClean="0"/>
              <a:t>1</a:t>
            </a:fld>
            <a:endParaRPr lang="en-GB"/>
          </a:p>
        </p:txBody>
      </p:sp>
      <p:sp>
        <p:nvSpPr>
          <p:cNvPr id="6" name="TextBox 5">
            <a:extLst>
              <a:ext uri="{FF2B5EF4-FFF2-40B4-BE49-F238E27FC236}">
                <a16:creationId xmlns:a16="http://schemas.microsoft.com/office/drawing/2014/main" id="{9344B5E8-1F36-21B7-6949-7EB61B2D41BD}"/>
              </a:ext>
            </a:extLst>
          </p:cNvPr>
          <p:cNvSpPr txBox="1"/>
          <p:nvPr/>
        </p:nvSpPr>
        <p:spPr>
          <a:xfrm>
            <a:off x="1087144" y="1252981"/>
            <a:ext cx="4938219"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Name: Nidia Rios-Ahmed</a:t>
            </a:r>
          </a:p>
          <a:p>
            <a:r>
              <a:rPr lang="en-GB"/>
              <a:t>Student Number: 2511212</a:t>
            </a:r>
          </a:p>
          <a:p>
            <a:r>
              <a:rPr lang="en-GB"/>
              <a:t>Module: Psychology in Health and Social Care</a:t>
            </a:r>
            <a:endParaRPr lang="en-GB" dirty="0"/>
          </a:p>
          <a:p>
            <a:r>
              <a:rPr lang="en-GB"/>
              <a:t>Module Number: LCHS4010</a:t>
            </a:r>
          </a:p>
          <a:p>
            <a:r>
              <a:rPr lang="en-GB" dirty="0"/>
              <a:t>Lecturer: Alice </a:t>
            </a:r>
            <a:r>
              <a:rPr lang="en-GB"/>
              <a:t>Clayton</a:t>
            </a:r>
            <a:endParaRPr lang="en-GB" dirty="0"/>
          </a:p>
          <a:p>
            <a:r>
              <a:rPr lang="en-GB"/>
              <a:t>Title: Isaac's Case Study</a:t>
            </a:r>
          </a:p>
          <a:p>
            <a:r>
              <a:rPr lang="en-GB"/>
              <a:t>Date: 15 June 2026</a:t>
            </a: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A6A94B2-59D6-A302-867B-D66CDBF7E443}"/>
              </a:ext>
            </a:extLst>
          </p:cNvPr>
          <p:cNvSpPr>
            <a:spLocks noGrp="1"/>
          </p:cNvSpPr>
          <p:nvPr>
            <p:ph type="sldNum" sz="quarter" idx="12"/>
          </p:nvPr>
        </p:nvSpPr>
        <p:spPr/>
        <p:txBody>
          <a:bodyPr/>
          <a:lstStyle/>
          <a:p>
            <a:fld id="{6CB39E08-E0E5-4B1A-8F7D-08FE7678A3B6}" type="slidenum">
              <a:rPr lang="en-US" smtClean="0"/>
              <a:t>2</a:t>
            </a:fld>
            <a:endParaRPr lang="en-US"/>
          </a:p>
        </p:txBody>
      </p:sp>
      <p:sp>
        <p:nvSpPr>
          <p:cNvPr id="5" name="TextBox 4">
            <a:extLst>
              <a:ext uri="{FF2B5EF4-FFF2-40B4-BE49-F238E27FC236}">
                <a16:creationId xmlns:a16="http://schemas.microsoft.com/office/drawing/2014/main" id="{889C639C-45F2-2085-D67A-F776492B1E09}"/>
              </a:ext>
            </a:extLst>
          </p:cNvPr>
          <p:cNvSpPr txBox="1"/>
          <p:nvPr/>
        </p:nvSpPr>
        <p:spPr>
          <a:xfrm>
            <a:off x="792326" y="976588"/>
            <a:ext cx="371540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cs typeface="Arial"/>
              </a:rPr>
              <a:t> </a:t>
            </a:r>
            <a:r>
              <a:rPr lang="en-GB" sz="1600">
                <a:latin typeface="Arial"/>
                <a:cs typeface="Arial"/>
              </a:rPr>
              <a:t>Introduction</a:t>
            </a:r>
            <a:r>
              <a:rPr lang="en-GB" sz="1600" dirty="0">
                <a:latin typeface="Arial"/>
                <a:cs typeface="Arial"/>
              </a:rPr>
              <a:t> and case Overview​</a:t>
            </a:r>
          </a:p>
        </p:txBody>
      </p:sp>
      <p:sp>
        <p:nvSpPr>
          <p:cNvPr id="6" name="TextBox 5">
            <a:extLst>
              <a:ext uri="{FF2B5EF4-FFF2-40B4-BE49-F238E27FC236}">
                <a16:creationId xmlns:a16="http://schemas.microsoft.com/office/drawing/2014/main" id="{67CC886B-4890-CF18-202F-41FEA86039B5}"/>
              </a:ext>
            </a:extLst>
          </p:cNvPr>
          <p:cNvSpPr txBox="1"/>
          <p:nvPr/>
        </p:nvSpPr>
        <p:spPr>
          <a:xfrm>
            <a:off x="939735" y="1492521"/>
            <a:ext cx="6191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Understanding Isaac's Situation</a:t>
            </a:r>
          </a:p>
        </p:txBody>
      </p:sp>
      <p:sp>
        <p:nvSpPr>
          <p:cNvPr id="7" name="TextBox 6">
            <a:extLst>
              <a:ext uri="{FF2B5EF4-FFF2-40B4-BE49-F238E27FC236}">
                <a16:creationId xmlns:a16="http://schemas.microsoft.com/office/drawing/2014/main" id="{5C85B9D6-85CF-996F-2E76-4330312DEC97}"/>
              </a:ext>
            </a:extLst>
          </p:cNvPr>
          <p:cNvSpPr txBox="1"/>
          <p:nvPr/>
        </p:nvSpPr>
        <p:spPr>
          <a:xfrm>
            <a:off x="921309" y="1934749"/>
            <a:ext cx="3464123" cy="2369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400">
                <a:latin typeface="Arial"/>
                <a:cs typeface="Arial"/>
              </a:rPr>
              <a:t>Background</a:t>
            </a:r>
          </a:p>
          <a:p>
            <a:endParaRPr lang="en-GB" sz="1400" dirty="0">
              <a:latin typeface="Arial"/>
              <a:cs typeface="Arial"/>
            </a:endParaRPr>
          </a:p>
          <a:p>
            <a:pPr marL="285750" indent="-285750">
              <a:buFont typeface="Wingdings"/>
              <a:buChar char="Ø"/>
            </a:pPr>
            <a:r>
              <a:rPr lang="en-GB" sz="1200">
                <a:latin typeface="Arial"/>
                <a:cs typeface="Arial"/>
              </a:rPr>
              <a:t>Isaac is a 4-year-old child</a:t>
            </a:r>
            <a:r>
              <a:rPr lang="en-GB" sz="1200" dirty="0">
                <a:latin typeface="Arial"/>
                <a:cs typeface="Arial"/>
              </a:rPr>
              <a:t> attending a children's centre in London.</a:t>
            </a:r>
          </a:p>
          <a:p>
            <a:pPr marL="285750" indent="-285750">
              <a:buFont typeface="Wingdings"/>
              <a:buChar char="Ø"/>
            </a:pPr>
            <a:r>
              <a:rPr lang="en-GB" sz="1200" dirty="0">
                <a:latin typeface="Arial"/>
                <a:cs typeface="Arial"/>
              </a:rPr>
              <a:t>Lives with a single mother </a:t>
            </a:r>
            <a:r>
              <a:rPr lang="en-GB" sz="1200">
                <a:latin typeface="Arial"/>
                <a:cs typeface="Arial"/>
              </a:rPr>
              <a:t>experiencing postpartum depression.</a:t>
            </a:r>
          </a:p>
          <a:p>
            <a:pPr marL="285750" indent="-285750">
              <a:buFont typeface="Wingdings"/>
              <a:buChar char="Ø"/>
            </a:pPr>
            <a:r>
              <a:rPr lang="en-GB" sz="1200" dirty="0">
                <a:latin typeface="Arial"/>
                <a:cs typeface="Arial"/>
              </a:rPr>
              <a:t>Mother has limited social su</a:t>
            </a:r>
            <a:r>
              <a:rPr lang="en-GB" sz="1200">
                <a:latin typeface="Arial"/>
                <a:cs typeface="Arial"/>
              </a:rPr>
              <a:t>pport and low confidence.</a:t>
            </a:r>
            <a:endParaRPr lang="en-GB" sz="1200" dirty="0">
              <a:latin typeface="Arial"/>
              <a:cs typeface="Arial"/>
            </a:endParaRPr>
          </a:p>
          <a:p>
            <a:pPr marL="285750" indent="-285750">
              <a:buFont typeface="Wingdings"/>
              <a:buChar char="Ø"/>
            </a:pPr>
            <a:r>
              <a:rPr lang="en-GB" sz="1200" dirty="0">
                <a:latin typeface="Arial"/>
                <a:cs typeface="Arial"/>
              </a:rPr>
              <a:t>Family recently relocated to London.</a:t>
            </a:r>
          </a:p>
          <a:p>
            <a:pPr marL="285750" indent="-285750">
              <a:buFont typeface="Wingdings"/>
              <a:buChar char="Ø"/>
            </a:pPr>
            <a:r>
              <a:rPr lang="en-GB" sz="1200" dirty="0">
                <a:latin typeface="Arial"/>
                <a:cs typeface="Arial"/>
              </a:rPr>
              <a:t>Disrup</a:t>
            </a:r>
            <a:r>
              <a:rPr lang="en-GB" sz="1200">
                <a:latin typeface="Arial"/>
                <a:cs typeface="Arial"/>
              </a:rPr>
              <a:t>ted childcare arrangements over the last two years.</a:t>
            </a:r>
          </a:p>
          <a:p>
            <a:pPr marL="285750" indent="-285750">
              <a:buFont typeface="Wingdings"/>
              <a:buChar char="Ø"/>
            </a:pPr>
            <a:r>
              <a:rPr lang="en-GB" sz="1200" dirty="0">
                <a:latin typeface="Arial"/>
                <a:cs typeface="Arial"/>
              </a:rPr>
              <a:t>Limited family and social </a:t>
            </a:r>
            <a:r>
              <a:rPr lang="en-GB" sz="1200">
                <a:latin typeface="Arial"/>
                <a:cs typeface="Arial"/>
              </a:rPr>
              <a:t>support network.</a:t>
            </a:r>
            <a:endParaRPr lang="en-GB" sz="1200" dirty="0">
              <a:latin typeface="Arial"/>
              <a:cs typeface="Arial"/>
            </a:endParaRPr>
          </a:p>
        </p:txBody>
      </p:sp>
      <p:sp>
        <p:nvSpPr>
          <p:cNvPr id="8" name="TextBox 7">
            <a:extLst>
              <a:ext uri="{FF2B5EF4-FFF2-40B4-BE49-F238E27FC236}">
                <a16:creationId xmlns:a16="http://schemas.microsoft.com/office/drawing/2014/main" id="{FA9D06A0-CC62-CB5F-5F18-B1961BE89A72}"/>
              </a:ext>
            </a:extLst>
          </p:cNvPr>
          <p:cNvSpPr txBox="1"/>
          <p:nvPr/>
        </p:nvSpPr>
        <p:spPr>
          <a:xfrm>
            <a:off x="1031866" y="4127466"/>
            <a:ext cx="348255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400" dirty="0">
              <a:latin typeface="Arial"/>
              <a:cs typeface="Arial"/>
            </a:endParaRPr>
          </a:p>
          <a:p>
            <a:endParaRPr lang="en-GB" sz="1400" dirty="0">
              <a:latin typeface="Arial"/>
              <a:cs typeface="Arial"/>
            </a:endParaRPr>
          </a:p>
        </p:txBody>
      </p:sp>
      <p:sp>
        <p:nvSpPr>
          <p:cNvPr id="9" name="TextBox 8">
            <a:extLst>
              <a:ext uri="{FF2B5EF4-FFF2-40B4-BE49-F238E27FC236}">
                <a16:creationId xmlns:a16="http://schemas.microsoft.com/office/drawing/2014/main" id="{6B52CA36-4630-FF2B-9261-8DB972B01915}"/>
              </a:ext>
            </a:extLst>
          </p:cNvPr>
          <p:cNvSpPr txBox="1"/>
          <p:nvPr/>
        </p:nvSpPr>
        <p:spPr>
          <a:xfrm>
            <a:off x="966177" y="4387662"/>
            <a:ext cx="3290272"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Observed Concerns</a:t>
            </a:r>
          </a:p>
          <a:p>
            <a:endParaRPr lang="en-GB" sz="1400" dirty="0">
              <a:latin typeface="Arial"/>
              <a:cs typeface="Arial"/>
            </a:endParaRPr>
          </a:p>
          <a:p>
            <a:pPr marL="285750" indent="-285750">
              <a:buFont typeface="Wingdings"/>
              <a:buChar char="Ø"/>
            </a:pPr>
            <a:r>
              <a:rPr lang="en-GB" sz="1200">
                <a:latin typeface="Arial"/>
                <a:cs typeface="Arial"/>
              </a:rPr>
              <a:t>Withdrawn during free play.</a:t>
            </a:r>
          </a:p>
          <a:p>
            <a:pPr marL="285750" indent="-285750">
              <a:buFont typeface="Wingdings"/>
              <a:buChar char="Ø"/>
            </a:pPr>
            <a:r>
              <a:rPr lang="en-GB" sz="1200">
                <a:latin typeface="Arial"/>
                <a:cs typeface="Arial"/>
              </a:rPr>
              <a:t>Distress during separation from mother.</a:t>
            </a:r>
          </a:p>
          <a:p>
            <a:pPr marL="285750" indent="-285750">
              <a:buFont typeface="Wingdings"/>
              <a:buChar char="Ø"/>
            </a:pPr>
            <a:r>
              <a:rPr lang="en-GB" sz="1200" dirty="0">
                <a:latin typeface="Arial"/>
                <a:cs typeface="Arial"/>
              </a:rPr>
              <a:t>Delayed language developmen</a:t>
            </a:r>
            <a:r>
              <a:rPr lang="en-GB" sz="1200">
                <a:latin typeface="Arial"/>
                <a:cs typeface="Arial"/>
              </a:rPr>
              <a:t>t.</a:t>
            </a:r>
          </a:p>
          <a:p>
            <a:pPr marL="285750" indent="-285750">
              <a:buFont typeface="Wingdings"/>
              <a:buChar char="Ø"/>
            </a:pPr>
            <a:r>
              <a:rPr lang="en-GB" sz="1200" dirty="0">
                <a:latin typeface="Arial"/>
                <a:cs typeface="Arial"/>
              </a:rPr>
              <a:t>Difficulty participating in </a:t>
            </a:r>
            <a:r>
              <a:rPr lang="en-GB" sz="1200" dirty="0" err="1">
                <a:latin typeface="Arial"/>
                <a:cs typeface="Arial"/>
              </a:rPr>
              <a:t>grou</a:t>
            </a:r>
            <a:r>
              <a:rPr lang="en-GB" sz="1200" dirty="0">
                <a:latin typeface="Arial"/>
                <a:cs typeface="Arial"/>
              </a:rPr>
              <a:t>p activities.</a:t>
            </a:r>
          </a:p>
          <a:p>
            <a:pPr marL="285750" indent="-285750">
              <a:buFont typeface="Wingdings"/>
              <a:buChar char="Ø"/>
            </a:pPr>
            <a:r>
              <a:rPr lang="en-GB" sz="1200" dirty="0">
                <a:latin typeface="Arial"/>
                <a:cs typeface="Arial"/>
              </a:rPr>
              <a:t>Sleep difficu</a:t>
            </a:r>
            <a:r>
              <a:rPr lang="en-GB" sz="1200">
                <a:latin typeface="Arial"/>
                <a:cs typeface="Arial"/>
              </a:rPr>
              <a:t>lties and clingy behaviour.</a:t>
            </a:r>
            <a:endParaRPr lang="en-GB" sz="1200" dirty="0">
              <a:latin typeface="Arial"/>
              <a:cs typeface="Arial"/>
            </a:endParaRPr>
          </a:p>
        </p:txBody>
      </p:sp>
      <p:sp>
        <p:nvSpPr>
          <p:cNvPr id="10" name="TextBox 9">
            <a:extLst>
              <a:ext uri="{FF2B5EF4-FFF2-40B4-BE49-F238E27FC236}">
                <a16:creationId xmlns:a16="http://schemas.microsoft.com/office/drawing/2014/main" id="{AA5871D6-29AE-DACC-637F-8052FDF46F59}"/>
              </a:ext>
            </a:extLst>
          </p:cNvPr>
          <p:cNvSpPr txBox="1"/>
          <p:nvPr/>
        </p:nvSpPr>
        <p:spPr>
          <a:xfrm>
            <a:off x="6467592" y="2739054"/>
            <a:ext cx="471727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The Aim of this presentation is to analyse Isaac's developmental needs using Erikson's psychosocial theory, apply it to Isaac's experiences, discuss nature and nurture influences, propose practical support strategies, critically evaluate the theory, and explain why Erikson's theory  is more suitable in comparison to Piaget's Cognitive Development Theory for </a:t>
            </a:r>
            <a:r>
              <a:rPr lang="en-GB" sz="1200">
                <a:latin typeface="Arial"/>
                <a:cs typeface="Arial"/>
              </a:rPr>
              <a:t>understanding Isaac's situation.</a:t>
            </a:r>
            <a:endParaRPr lang="en-GB" sz="1200" dirty="0">
              <a:latin typeface="Arial"/>
              <a:cs typeface="Arial"/>
            </a:endParaRPr>
          </a:p>
          <a:p>
            <a:endParaRPr lang="en-GB" sz="1200" dirty="0">
              <a:latin typeface="Arial"/>
              <a:cs typeface="Arial"/>
            </a:endParaRPr>
          </a:p>
          <a:p>
            <a:r>
              <a:rPr lang="en-GB" sz="1200" dirty="0">
                <a:latin typeface="Arial"/>
                <a:cs typeface="Arial"/>
              </a:rPr>
              <a:t>Importantly, I will acknowledge the challenges Isaac's mother is facing. Supporting her wellbeing is essential because improving parental wellbeing can positively influence child developmen</a:t>
            </a:r>
            <a:r>
              <a:rPr lang="en-GB" sz="1200">
                <a:latin typeface="Arial"/>
                <a:cs typeface="Arial"/>
              </a:rPr>
              <a:t>t and emotional security.</a:t>
            </a:r>
            <a:endParaRPr lang="en-GB" sz="1200" dirty="0">
              <a:latin typeface="Arial"/>
              <a:cs typeface="Arial"/>
            </a:endParaRPr>
          </a:p>
        </p:txBody>
      </p:sp>
    </p:spTree>
    <p:extLst>
      <p:ext uri="{BB962C8B-B14F-4D97-AF65-F5344CB8AC3E}">
        <p14:creationId xmlns:p14="http://schemas.microsoft.com/office/powerpoint/2010/main" val="14381451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661D703-D77B-FC0B-E452-76CC1389039C}"/>
              </a:ext>
            </a:extLst>
          </p:cNvPr>
          <p:cNvSpPr>
            <a:spLocks noGrp="1"/>
          </p:cNvSpPr>
          <p:nvPr>
            <p:ph type="sldNum" sz="quarter" idx="12"/>
          </p:nvPr>
        </p:nvSpPr>
        <p:spPr/>
        <p:txBody>
          <a:bodyPr/>
          <a:lstStyle/>
          <a:p>
            <a:fld id="{6CB39E08-E0E5-4B1A-8F7D-08FE7678A3B6}" type="slidenum">
              <a:rPr lang="en-US" smtClean="0"/>
              <a:t>3</a:t>
            </a:fld>
            <a:endParaRPr lang="en-US"/>
          </a:p>
        </p:txBody>
      </p:sp>
      <p:sp>
        <p:nvSpPr>
          <p:cNvPr id="5" name="TextBox 4">
            <a:extLst>
              <a:ext uri="{FF2B5EF4-FFF2-40B4-BE49-F238E27FC236}">
                <a16:creationId xmlns:a16="http://schemas.microsoft.com/office/drawing/2014/main" id="{6FFE677D-A14A-ED18-87E0-28BF140D4AFA}"/>
              </a:ext>
            </a:extLst>
          </p:cNvPr>
          <p:cNvSpPr txBox="1"/>
          <p:nvPr/>
        </p:nvSpPr>
        <p:spPr>
          <a:xfrm>
            <a:off x="718621" y="902883"/>
            <a:ext cx="11245669" cy="55531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Overview of the Theory</a:t>
            </a:r>
          </a:p>
          <a:p>
            <a:endParaRPr lang="en-GB" sz="1600" dirty="0">
              <a:latin typeface="Arial"/>
              <a:cs typeface="Arial"/>
            </a:endParaRPr>
          </a:p>
          <a:p>
            <a:r>
              <a:rPr lang="en-GB" sz="1400">
                <a:latin typeface="Arial"/>
                <a:cs typeface="Arial"/>
              </a:rPr>
              <a:t>Key Concepts</a:t>
            </a:r>
          </a:p>
          <a:p>
            <a:endParaRPr lang="en-GB" sz="1400" dirty="0">
              <a:latin typeface="Arial"/>
              <a:cs typeface="Arial"/>
            </a:endParaRPr>
          </a:p>
          <a:p>
            <a:r>
              <a:rPr lang="en-GB" sz="1400" dirty="0">
                <a:latin typeface="Arial"/>
                <a:cs typeface="Arial"/>
              </a:rPr>
              <a:t>Erikson proposed that development occurs across eight </a:t>
            </a:r>
            <a:r>
              <a:rPr lang="en-GB" sz="1400">
                <a:latin typeface="Arial"/>
                <a:cs typeface="Arial"/>
              </a:rPr>
              <a:t>psychosocial stages throughout life.</a:t>
            </a:r>
          </a:p>
          <a:p>
            <a:r>
              <a:rPr lang="en-GB" sz="1400" dirty="0">
                <a:latin typeface="Arial"/>
                <a:cs typeface="Arial"/>
              </a:rPr>
              <a:t>Each stage involves a </a:t>
            </a:r>
            <a:r>
              <a:rPr lang="en-GB" sz="1400">
                <a:latin typeface="Arial"/>
                <a:cs typeface="Arial"/>
              </a:rPr>
              <a:t>developmental crisis that influences future psychological wellbeing.</a:t>
            </a:r>
          </a:p>
          <a:p>
            <a:endParaRPr lang="en-GB" sz="1400" dirty="0">
              <a:latin typeface="Arial"/>
              <a:cs typeface="Arial"/>
            </a:endParaRPr>
          </a:p>
          <a:p>
            <a:r>
              <a:rPr lang="en-GB" sz="1400">
                <a:latin typeface="Arial"/>
                <a:cs typeface="Arial"/>
              </a:rPr>
              <a:t>Relevant Stages for Isaac</a:t>
            </a:r>
          </a:p>
          <a:p>
            <a:endParaRPr lang="en-GB" sz="1400" dirty="0">
              <a:latin typeface="Arial"/>
              <a:cs typeface="Arial"/>
            </a:endParaRPr>
          </a:p>
          <a:p>
            <a:pPr marL="285750" indent="-285750">
              <a:buFont typeface="Wingdings"/>
              <a:buChar char="Ø"/>
            </a:pPr>
            <a:r>
              <a:rPr lang="en-GB" sz="1400">
                <a:latin typeface="Arial"/>
                <a:cs typeface="Arial"/>
              </a:rPr>
              <a:t>Autonomy vs Shame and Doubt (1-3 years)</a:t>
            </a:r>
            <a:endParaRPr lang="en-GB" sz="1400" dirty="0">
              <a:latin typeface="Arial"/>
              <a:cs typeface="Arial"/>
            </a:endParaRPr>
          </a:p>
          <a:p>
            <a:endParaRPr lang="en-GB" sz="1400" dirty="0">
              <a:latin typeface="Arial"/>
              <a:cs typeface="Arial"/>
            </a:endParaRPr>
          </a:p>
          <a:p>
            <a:pPr marL="285750" indent="-285750">
              <a:buFont typeface="Wingdings"/>
              <a:buChar char="Ø"/>
            </a:pPr>
            <a:r>
              <a:rPr lang="en-GB" sz="1400" dirty="0">
                <a:latin typeface="Arial"/>
                <a:cs typeface="Arial"/>
              </a:rPr>
              <a:t>Development of independence and confiden</a:t>
            </a:r>
            <a:r>
              <a:rPr lang="en-GB" sz="1400">
                <a:latin typeface="Arial"/>
                <a:cs typeface="Arial"/>
              </a:rPr>
              <a:t>ce.</a:t>
            </a:r>
            <a:endParaRPr lang="en-GB" sz="1400" dirty="0">
              <a:latin typeface="Arial"/>
              <a:cs typeface="Arial"/>
            </a:endParaRPr>
          </a:p>
          <a:p>
            <a:pPr marL="285750" indent="-285750">
              <a:buFont typeface="Wingdings"/>
              <a:buChar char="Ø"/>
            </a:pPr>
            <a:r>
              <a:rPr lang="en-GB" sz="1400">
                <a:latin typeface="Arial"/>
                <a:cs typeface="Arial"/>
              </a:rPr>
              <a:t>Self-control</a:t>
            </a:r>
            <a:endParaRPr lang="en-GB" sz="1400" dirty="0">
              <a:latin typeface="Arial"/>
              <a:cs typeface="Arial"/>
            </a:endParaRPr>
          </a:p>
          <a:p>
            <a:pPr marL="285750" indent="-285750">
              <a:buFont typeface="Wingdings"/>
              <a:buChar char="Ø"/>
            </a:pPr>
            <a:endParaRPr lang="en-GB" sz="1400" dirty="0">
              <a:latin typeface="Arial"/>
              <a:cs typeface="Arial"/>
            </a:endParaRPr>
          </a:p>
          <a:p>
            <a:r>
              <a:rPr lang="en-GB" sz="1400">
                <a:latin typeface="Arial"/>
                <a:cs typeface="Arial"/>
              </a:rPr>
              <a:t>Initiative vs Guilt (3-5 years)</a:t>
            </a:r>
            <a:endParaRPr lang="en-GB" sz="1400" dirty="0">
              <a:latin typeface="Arial"/>
              <a:cs typeface="Arial"/>
            </a:endParaRPr>
          </a:p>
          <a:p>
            <a:pPr marL="285750" indent="-285750">
              <a:buFont typeface="Wingdings"/>
              <a:buChar char="Ø"/>
            </a:pPr>
            <a:endParaRPr lang="en-GB" sz="1400" dirty="0">
              <a:latin typeface="Arial"/>
              <a:cs typeface="Arial"/>
            </a:endParaRPr>
          </a:p>
          <a:p>
            <a:pPr marL="285750" indent="-285750">
              <a:buFont typeface="Wingdings"/>
              <a:buChar char="Ø"/>
            </a:pPr>
            <a:r>
              <a:rPr lang="en-GB" sz="1400">
                <a:latin typeface="Arial"/>
                <a:cs typeface="Arial"/>
              </a:rPr>
              <a:t>Development of curiosity.</a:t>
            </a:r>
          </a:p>
          <a:p>
            <a:pPr marL="285750" indent="-285750">
              <a:buFont typeface="Wingdings"/>
              <a:buChar char="Ø"/>
            </a:pPr>
            <a:r>
              <a:rPr lang="en-GB" sz="1400" dirty="0">
                <a:latin typeface="Arial"/>
                <a:cs typeface="Arial"/>
              </a:rPr>
              <a:t>Social interaction and confidence in activi</a:t>
            </a:r>
            <a:r>
              <a:rPr lang="en-GB" sz="1400">
                <a:latin typeface="Arial"/>
                <a:cs typeface="Arial"/>
              </a:rPr>
              <a:t>ties.</a:t>
            </a:r>
          </a:p>
          <a:p>
            <a:pPr marL="285750" indent="-285750">
              <a:buFont typeface="Wingdings"/>
              <a:buChar char="Ø"/>
            </a:pPr>
            <a:r>
              <a:rPr lang="en-GB" sz="1400" dirty="0">
                <a:latin typeface="Arial"/>
                <a:cs typeface="Arial"/>
              </a:rPr>
              <a:t>Developing purpos</a:t>
            </a:r>
            <a:r>
              <a:rPr lang="en-GB" sz="1400">
                <a:latin typeface="Arial"/>
                <a:cs typeface="Arial"/>
              </a:rPr>
              <a:t>e.</a:t>
            </a:r>
            <a:endParaRPr lang="en-GB" sz="1400" dirty="0">
              <a:latin typeface="Arial"/>
              <a:cs typeface="Arial"/>
            </a:endParaRPr>
          </a:p>
          <a:p>
            <a:pPr marL="285750" indent="-285750">
              <a:buFont typeface="Wingdings"/>
              <a:buChar char="Ø"/>
            </a:pPr>
            <a:endParaRPr lang="en-GB" sz="1400" dirty="0">
              <a:latin typeface="Arial"/>
              <a:cs typeface="Arial"/>
            </a:endParaRPr>
          </a:p>
          <a:p>
            <a:r>
              <a:rPr lang="en-GB" sz="1400">
                <a:latin typeface="Arial"/>
                <a:cs typeface="Arial"/>
              </a:rPr>
              <a:t>(McLeod, 2024)</a:t>
            </a:r>
            <a:endParaRPr lang="en-GB" sz="1400" dirty="0">
              <a:latin typeface="Arial"/>
              <a:cs typeface="Arial"/>
            </a:endParaRPr>
          </a:p>
          <a:p>
            <a:endParaRPr lang="en-GB" sz="1400" dirty="0">
              <a:latin typeface="Arial"/>
              <a:cs typeface="Arial"/>
            </a:endParaRPr>
          </a:p>
          <a:p>
            <a:pPr marL="285750" indent="-285750">
              <a:buFont typeface="Wingdings"/>
              <a:buChar char="Ø"/>
            </a:pPr>
            <a:endParaRPr lang="en-GB" sz="1400" dirty="0">
              <a:latin typeface="Arial"/>
              <a:cs typeface="Arial"/>
            </a:endParaRPr>
          </a:p>
          <a:p>
            <a:pPr marL="285750" indent="-285750">
              <a:buFont typeface="Wingdings"/>
              <a:buChar char="Ø"/>
            </a:pPr>
            <a:endParaRPr lang="en-GB" sz="1400" dirty="0">
              <a:latin typeface="Arial"/>
              <a:cs typeface="Arial"/>
            </a:endParaRPr>
          </a:p>
          <a:p>
            <a:pPr marL="285750" indent="-285750">
              <a:buFont typeface="Wingdings"/>
              <a:buChar char="Ø"/>
            </a:pPr>
            <a:endParaRPr lang="en-GB" sz="1400" dirty="0">
              <a:latin typeface="Arial"/>
              <a:cs typeface="Arial"/>
            </a:endParaRPr>
          </a:p>
        </p:txBody>
      </p:sp>
      <p:sp>
        <p:nvSpPr>
          <p:cNvPr id="6" name="Arrow: Left 5">
            <a:extLst>
              <a:ext uri="{FF2B5EF4-FFF2-40B4-BE49-F238E27FC236}">
                <a16:creationId xmlns:a16="http://schemas.microsoft.com/office/drawing/2014/main" id="{7BF77086-0DEE-BF81-238E-24E6EBFD4F9E}"/>
              </a:ext>
            </a:extLst>
          </p:cNvPr>
          <p:cNvSpPr/>
          <p:nvPr/>
        </p:nvSpPr>
        <p:spPr>
          <a:xfrm>
            <a:off x="6246478" y="2541080"/>
            <a:ext cx="5527857" cy="3097333"/>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latin typeface="Arial"/>
                <a:cs typeface="Arial"/>
              </a:rPr>
              <a:t>Erikson believed development continues across the </a:t>
            </a:r>
            <a:r>
              <a:rPr lang="en-GB" sz="1200" dirty="0" err="1">
                <a:latin typeface="Arial"/>
                <a:cs typeface="Arial"/>
              </a:rPr>
              <a:t>lifesan</a:t>
            </a:r>
            <a:r>
              <a:rPr lang="en-GB" sz="1200" dirty="0">
                <a:latin typeface="Arial"/>
                <a:cs typeface="Arial"/>
              </a:rPr>
              <a:t>. </a:t>
            </a:r>
          </a:p>
          <a:p>
            <a:pPr algn="ctr"/>
            <a:r>
              <a:rPr lang="en-GB" sz="1200" dirty="0">
                <a:latin typeface="Arial"/>
                <a:cs typeface="Arial"/>
              </a:rPr>
              <a:t>Success during these stages promotes confidence, trust and social competence, whereas difficulties may result in insecurity, dependency and social </a:t>
            </a:r>
            <a:r>
              <a:rPr lang="en-GB" sz="1200" dirty="0" err="1">
                <a:latin typeface="Arial"/>
                <a:cs typeface="Arial"/>
              </a:rPr>
              <a:t>withrawal</a:t>
            </a:r>
            <a:r>
              <a:rPr lang="en-GB" sz="1200" dirty="0">
                <a:latin typeface="Arial"/>
                <a:cs typeface="Arial"/>
              </a:rPr>
              <a:t>.</a:t>
            </a:r>
          </a:p>
          <a:p>
            <a:pPr algn="ctr"/>
            <a:r>
              <a:rPr lang="en-GB" sz="1200">
                <a:latin typeface="Arial"/>
                <a:cs typeface="Arial"/>
              </a:rPr>
              <a:t>(Erikson, 1963)</a:t>
            </a:r>
            <a:endParaRPr lang="en-GB" sz="1200" dirty="0">
              <a:latin typeface="Arial"/>
              <a:cs typeface="Arial"/>
            </a:endParaRPr>
          </a:p>
        </p:txBody>
      </p:sp>
    </p:spTree>
    <p:extLst>
      <p:ext uri="{BB962C8B-B14F-4D97-AF65-F5344CB8AC3E}">
        <p14:creationId xmlns:p14="http://schemas.microsoft.com/office/powerpoint/2010/main" val="8354436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B2064E4-6F18-CA5C-3893-5D9CC8DF749A}"/>
              </a:ext>
            </a:extLst>
          </p:cNvPr>
          <p:cNvSpPr>
            <a:spLocks noGrp="1"/>
          </p:cNvSpPr>
          <p:nvPr>
            <p:ph type="sldNum" sz="quarter" idx="12"/>
          </p:nvPr>
        </p:nvSpPr>
        <p:spPr/>
        <p:txBody>
          <a:bodyPr/>
          <a:lstStyle/>
          <a:p>
            <a:fld id="{6CB39E08-E0E5-4B1A-8F7D-08FE7678A3B6}" type="slidenum">
              <a:rPr lang="en-US" smtClean="0"/>
              <a:t>4</a:t>
            </a:fld>
            <a:endParaRPr lang="en-US"/>
          </a:p>
        </p:txBody>
      </p:sp>
      <p:sp>
        <p:nvSpPr>
          <p:cNvPr id="5" name="TextBox 4">
            <a:extLst>
              <a:ext uri="{FF2B5EF4-FFF2-40B4-BE49-F238E27FC236}">
                <a16:creationId xmlns:a16="http://schemas.microsoft.com/office/drawing/2014/main" id="{2875A07B-9623-1461-C1FD-5C05BF48BA64}"/>
              </a:ext>
            </a:extLst>
          </p:cNvPr>
          <p:cNvSpPr txBox="1"/>
          <p:nvPr/>
        </p:nvSpPr>
        <p:spPr>
          <a:xfrm>
            <a:off x="792326" y="958161"/>
            <a:ext cx="8549752"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cs typeface="Arial"/>
              </a:rPr>
              <a:t>Developmental </a:t>
            </a:r>
            <a:r>
              <a:rPr lang="en-GB" sz="1600">
                <a:latin typeface="Arial"/>
                <a:cs typeface="Arial"/>
              </a:rPr>
              <a:t>Assumptions and Relevance to Early Childhood</a:t>
            </a:r>
            <a:r>
              <a:rPr lang="en-GB" sz="1600" dirty="0">
                <a:latin typeface="Arial"/>
                <a:cs typeface="Arial"/>
              </a:rPr>
              <a:t> </a:t>
            </a:r>
          </a:p>
        </p:txBody>
      </p:sp>
      <p:sp>
        <p:nvSpPr>
          <p:cNvPr id="2" name="TextBox 1">
            <a:extLst>
              <a:ext uri="{FF2B5EF4-FFF2-40B4-BE49-F238E27FC236}">
                <a16:creationId xmlns:a16="http://schemas.microsoft.com/office/drawing/2014/main" id="{E28EC165-34B0-25C9-058A-3D6FAC60B1E6}"/>
              </a:ext>
            </a:extLst>
          </p:cNvPr>
          <p:cNvSpPr txBox="1"/>
          <p:nvPr/>
        </p:nvSpPr>
        <p:spPr>
          <a:xfrm>
            <a:off x="752285" y="1571974"/>
            <a:ext cx="5340831"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Erikson's Main </a:t>
            </a:r>
            <a:r>
              <a:rPr lang="en-GB" sz="1400">
                <a:latin typeface="Arial"/>
                <a:cs typeface="Arial"/>
              </a:rPr>
              <a:t>Assumptions</a:t>
            </a:r>
          </a:p>
          <a:p>
            <a:endParaRPr lang="en-GB" sz="1400" dirty="0">
              <a:latin typeface="Arial"/>
              <a:cs typeface="Arial"/>
            </a:endParaRPr>
          </a:p>
          <a:p>
            <a:pPr marL="285750" indent="-285750">
              <a:buFont typeface="Wingdings"/>
              <a:buChar char="Ø"/>
            </a:pPr>
            <a:r>
              <a:rPr lang="en-GB" sz="1200" dirty="0">
                <a:latin typeface="Arial"/>
                <a:cs typeface="Arial"/>
              </a:rPr>
              <a:t>Development occurs across the </a:t>
            </a:r>
            <a:r>
              <a:rPr lang="en-GB" sz="1200">
                <a:latin typeface="Arial"/>
                <a:cs typeface="Arial"/>
              </a:rPr>
              <a:t>lifespan.</a:t>
            </a:r>
            <a:endParaRPr lang="en-GB" sz="1200" dirty="0">
              <a:latin typeface="Arial"/>
              <a:cs typeface="Arial"/>
            </a:endParaRPr>
          </a:p>
          <a:p>
            <a:pPr marL="285750" indent="-285750">
              <a:buFont typeface="Wingdings"/>
              <a:buChar char="Ø"/>
            </a:pPr>
            <a:r>
              <a:rPr lang="en-GB" sz="1200" dirty="0">
                <a:latin typeface="Arial"/>
                <a:cs typeface="Arial"/>
              </a:rPr>
              <a:t>Social relat</a:t>
            </a:r>
            <a:r>
              <a:rPr lang="en-GB" sz="1200">
                <a:latin typeface="Arial"/>
                <a:cs typeface="Arial"/>
              </a:rPr>
              <a:t>ionships influence development.</a:t>
            </a:r>
            <a:endParaRPr lang="en-GB" sz="1200" dirty="0">
              <a:latin typeface="Arial"/>
              <a:cs typeface="Arial"/>
            </a:endParaRPr>
          </a:p>
          <a:p>
            <a:pPr marL="285750" indent="-285750">
              <a:buFont typeface="Wingdings"/>
              <a:buChar char="Ø"/>
            </a:pPr>
            <a:r>
              <a:rPr lang="en-GB" sz="1200">
                <a:latin typeface="Arial"/>
                <a:cs typeface="Arial"/>
              </a:rPr>
              <a:t>Successful resolution builds resilience.</a:t>
            </a:r>
            <a:endParaRPr lang="en-GB" sz="1200" dirty="0">
              <a:latin typeface="Arial"/>
              <a:cs typeface="Arial"/>
            </a:endParaRPr>
          </a:p>
          <a:p>
            <a:pPr marL="285750" indent="-285750">
              <a:buFont typeface="Wingdings"/>
              <a:buChar char="Ø"/>
            </a:pPr>
            <a:r>
              <a:rPr lang="en-GB" sz="1200" dirty="0">
                <a:latin typeface="Arial"/>
                <a:cs typeface="Arial"/>
              </a:rPr>
              <a:t>Unresolved conflicts can affect future developmen</a:t>
            </a:r>
            <a:r>
              <a:rPr lang="en-GB" sz="1200">
                <a:latin typeface="Arial"/>
                <a:cs typeface="Arial"/>
              </a:rPr>
              <a:t>t.</a:t>
            </a:r>
          </a:p>
          <a:p>
            <a:pPr marL="285750" indent="-285750">
              <a:buFont typeface="Wingdings"/>
              <a:buChar char="Ø"/>
            </a:pPr>
            <a:endParaRPr lang="en-GB" sz="1400" dirty="0">
              <a:latin typeface="Arial"/>
              <a:cs typeface="Arial"/>
            </a:endParaRPr>
          </a:p>
          <a:p>
            <a:pPr marL="285750" indent="-285750">
              <a:buFont typeface="Wingdings"/>
              <a:buChar char="Ø"/>
            </a:pPr>
            <a:endParaRPr lang="en-GB" sz="1400" dirty="0">
              <a:latin typeface="Arial"/>
              <a:cs typeface="Arial"/>
            </a:endParaRPr>
          </a:p>
          <a:p>
            <a:r>
              <a:rPr lang="en-GB" sz="1400">
                <a:latin typeface="Arial"/>
                <a:cs typeface="Arial"/>
              </a:rPr>
              <a:t>Relevance to Early Childhood</a:t>
            </a:r>
          </a:p>
          <a:p>
            <a:endParaRPr lang="en-GB" sz="1400" dirty="0">
              <a:latin typeface="Arial"/>
              <a:cs typeface="Arial"/>
            </a:endParaRPr>
          </a:p>
          <a:p>
            <a:r>
              <a:rPr lang="en-GB" sz="1200">
                <a:latin typeface="Arial"/>
                <a:cs typeface="Arial"/>
              </a:rPr>
              <a:t>Children need:</a:t>
            </a:r>
          </a:p>
          <a:p>
            <a:endParaRPr lang="en-GB" sz="1200" dirty="0">
              <a:latin typeface="Arial"/>
              <a:cs typeface="Arial"/>
            </a:endParaRPr>
          </a:p>
          <a:p>
            <a:pPr marL="171450" indent="-171450">
              <a:buFont typeface="Wingdings"/>
              <a:buChar char="Ø"/>
            </a:pPr>
            <a:r>
              <a:rPr lang="en-GB" sz="1200">
                <a:latin typeface="Arial"/>
                <a:cs typeface="Arial"/>
              </a:rPr>
              <a:t>Emotional security</a:t>
            </a:r>
          </a:p>
          <a:p>
            <a:pPr marL="171450" indent="-171450">
              <a:buFont typeface="Wingdings"/>
              <a:buChar char="Ø"/>
            </a:pPr>
            <a:r>
              <a:rPr lang="en-GB" sz="1200" dirty="0">
                <a:latin typeface="Arial"/>
                <a:cs typeface="Arial"/>
              </a:rPr>
              <a:t>Positive rela</a:t>
            </a:r>
            <a:r>
              <a:rPr lang="en-GB" sz="1200">
                <a:latin typeface="Arial"/>
                <a:cs typeface="Arial"/>
              </a:rPr>
              <a:t>tionships</a:t>
            </a:r>
          </a:p>
          <a:p>
            <a:pPr marL="171450" indent="-171450">
              <a:buFont typeface="Wingdings"/>
              <a:buChar char="Ø"/>
            </a:pPr>
            <a:r>
              <a:rPr lang="en-GB" sz="1200" dirty="0">
                <a:latin typeface="Arial"/>
                <a:cs typeface="Arial"/>
              </a:rPr>
              <a:t>Opportunities for </a:t>
            </a:r>
            <a:r>
              <a:rPr lang="en-GB" sz="1200">
                <a:latin typeface="Arial"/>
                <a:cs typeface="Arial"/>
              </a:rPr>
              <a:t>independence.</a:t>
            </a:r>
          </a:p>
          <a:p>
            <a:pPr marL="171450" indent="-171450">
              <a:buFont typeface="Wingdings"/>
              <a:buChar char="Ø"/>
            </a:pPr>
            <a:r>
              <a:rPr lang="en-GB" sz="1200">
                <a:latin typeface="Arial"/>
                <a:cs typeface="Arial"/>
              </a:rPr>
              <a:t>Consistent support.</a:t>
            </a:r>
          </a:p>
          <a:p>
            <a:pPr marL="171450" indent="-171450">
              <a:buFont typeface="Wingdings"/>
              <a:buChar char="Ø"/>
            </a:pPr>
            <a:endParaRPr lang="en-GB" sz="1200" dirty="0">
              <a:latin typeface="Arial"/>
              <a:cs typeface="Arial"/>
            </a:endParaRPr>
          </a:p>
          <a:p>
            <a:pPr marL="171450" indent="-171450">
              <a:buFont typeface="Wingdings"/>
              <a:buChar char="Ø"/>
            </a:pPr>
            <a:endParaRPr lang="en-GB" sz="1200" dirty="0">
              <a:latin typeface="Arial"/>
              <a:cs typeface="Arial"/>
            </a:endParaRPr>
          </a:p>
          <a:p>
            <a:r>
              <a:rPr lang="en-GB" sz="1200">
                <a:latin typeface="Arial"/>
                <a:cs typeface="Arial"/>
              </a:rPr>
              <a:t>(Bee and Boyd, 2020)</a:t>
            </a:r>
            <a:endParaRPr lang="en-GB" sz="1200" dirty="0">
              <a:latin typeface="Arial"/>
              <a:cs typeface="Arial"/>
            </a:endParaRPr>
          </a:p>
        </p:txBody>
      </p:sp>
      <p:sp>
        <p:nvSpPr>
          <p:cNvPr id="3" name="TextBox 2">
            <a:extLst>
              <a:ext uri="{FF2B5EF4-FFF2-40B4-BE49-F238E27FC236}">
                <a16:creationId xmlns:a16="http://schemas.microsoft.com/office/drawing/2014/main" id="{E895BEE9-41A3-BE7F-FFDC-98F551618084}"/>
              </a:ext>
            </a:extLst>
          </p:cNvPr>
          <p:cNvSpPr txBox="1"/>
          <p:nvPr/>
        </p:nvSpPr>
        <p:spPr>
          <a:xfrm>
            <a:off x="5626437" y="1713636"/>
            <a:ext cx="6269050"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Erikson viewed development as influenced by interactions </a:t>
            </a:r>
            <a:r>
              <a:rPr lang="en-GB" sz="1200" dirty="0" err="1">
                <a:latin typeface="Arial"/>
                <a:cs typeface="Arial"/>
              </a:rPr>
              <a:t>betwee</a:t>
            </a:r>
            <a:r>
              <a:rPr lang="en-GB" sz="1200" dirty="0">
                <a:latin typeface="Arial"/>
                <a:cs typeface="Arial"/>
              </a:rPr>
              <a:t> individuals and their social environment.</a:t>
            </a:r>
          </a:p>
          <a:p>
            <a:endParaRPr lang="en-GB" sz="1200" dirty="0">
              <a:latin typeface="Arial"/>
              <a:cs typeface="Arial"/>
            </a:endParaRPr>
          </a:p>
          <a:p>
            <a:r>
              <a:rPr lang="en-GB" sz="1200" dirty="0">
                <a:latin typeface="Arial"/>
                <a:cs typeface="Arial"/>
              </a:rPr>
              <a:t>This makes the theory particularly useful in health and social care because it recognises the importance of family relationships, emotional wellbeing and social support.</a:t>
            </a:r>
          </a:p>
          <a:p>
            <a:endParaRPr lang="en-GB" sz="1200" dirty="0">
              <a:latin typeface="Arial"/>
              <a:cs typeface="Arial"/>
            </a:endParaRPr>
          </a:p>
          <a:p>
            <a:r>
              <a:rPr lang="en-GB" sz="1200" dirty="0">
                <a:latin typeface="Arial"/>
                <a:cs typeface="Arial"/>
              </a:rPr>
              <a:t>For Isaac, these environmental factors appear highly relevant because recent </a:t>
            </a:r>
            <a:r>
              <a:rPr lang="en-GB" sz="1200" err="1">
                <a:latin typeface="Arial"/>
                <a:cs typeface="Arial"/>
              </a:rPr>
              <a:t>famil</a:t>
            </a:r>
            <a:r>
              <a:rPr lang="en-GB" sz="1200" dirty="0">
                <a:latin typeface="Arial"/>
                <a:cs typeface="Arial"/>
              </a:rPr>
              <a:t>y changes and maternal mental health challenges may have affected his </a:t>
            </a:r>
            <a:r>
              <a:rPr lang="en-GB" sz="1200">
                <a:latin typeface="Arial"/>
                <a:cs typeface="Arial"/>
              </a:rPr>
              <a:t>psychosocial development.</a:t>
            </a:r>
            <a:endParaRPr lang="en-GB" sz="1200" dirty="0">
              <a:latin typeface="Arial"/>
              <a:cs typeface="Arial"/>
            </a:endParaRPr>
          </a:p>
          <a:p>
            <a:endParaRPr lang="en-GB" sz="1200" dirty="0">
              <a:latin typeface="Arial"/>
              <a:cs typeface="Arial"/>
            </a:endParaRPr>
          </a:p>
        </p:txBody>
      </p:sp>
      <p:pic>
        <p:nvPicPr>
          <p:cNvPr id="9" name="Picture 8" descr="A person and child walking down a road&#10;&#10;AI-generated content may be incorrect.">
            <a:extLst>
              <a:ext uri="{FF2B5EF4-FFF2-40B4-BE49-F238E27FC236}">
                <a16:creationId xmlns:a16="http://schemas.microsoft.com/office/drawing/2014/main" id="{2F0F09AD-52F1-ABBB-6E5D-3BB331DEC41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308302" y="3425059"/>
            <a:ext cx="2899542" cy="2414754"/>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10" name="TextBox 9">
            <a:extLst>
              <a:ext uri="{FF2B5EF4-FFF2-40B4-BE49-F238E27FC236}">
                <a16:creationId xmlns:a16="http://schemas.microsoft.com/office/drawing/2014/main" id="{5AD25B99-3E50-A95C-BBDA-23ECFAE7D290}"/>
              </a:ext>
            </a:extLst>
          </p:cNvPr>
          <p:cNvSpPr txBox="1"/>
          <p:nvPr/>
        </p:nvSpPr>
        <p:spPr>
          <a:xfrm>
            <a:off x="4038600" y="6515100"/>
            <a:ext cx="4114800" cy="317500"/>
          </a:xfrm>
          <a:prstGeom prst="rect">
            <a:avLst/>
          </a:prstGeom>
        </p:spPr>
        <p:txBody>
          <a:bodyPr>
            <a:normAutofit fontScale="70000" lnSpcReduction="20000"/>
          </a:bodyPr>
          <a:lstStyle/>
          <a:p>
            <a:r>
              <a:rPr lang="en-US"/>
              <a:t>ThePhoto by PhotoAuthor is licensed under CCYYSA.</a:t>
            </a:r>
          </a:p>
        </p:txBody>
      </p:sp>
    </p:spTree>
    <p:extLst>
      <p:ext uri="{BB962C8B-B14F-4D97-AF65-F5344CB8AC3E}">
        <p14:creationId xmlns:p14="http://schemas.microsoft.com/office/powerpoint/2010/main" val="25501394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C6BB36D-4A1B-EAEC-A00C-5D06D26BCDC2}"/>
              </a:ext>
            </a:extLst>
          </p:cNvPr>
          <p:cNvSpPr>
            <a:spLocks noGrp="1"/>
          </p:cNvSpPr>
          <p:nvPr>
            <p:ph type="sldNum" sz="quarter" idx="12"/>
          </p:nvPr>
        </p:nvSpPr>
        <p:spPr/>
        <p:txBody>
          <a:bodyPr/>
          <a:lstStyle/>
          <a:p>
            <a:fld id="{6CB39E08-E0E5-4B1A-8F7D-08FE7678A3B6}" type="slidenum">
              <a:rPr lang="en-US" smtClean="0"/>
              <a:t>5</a:t>
            </a:fld>
            <a:endParaRPr lang="en-US"/>
          </a:p>
        </p:txBody>
      </p:sp>
      <p:sp>
        <p:nvSpPr>
          <p:cNvPr id="2" name="TextBox 1">
            <a:extLst>
              <a:ext uri="{FF2B5EF4-FFF2-40B4-BE49-F238E27FC236}">
                <a16:creationId xmlns:a16="http://schemas.microsoft.com/office/drawing/2014/main" id="{5B5E5B63-9E9C-B256-0B93-08EFB7B69A81}"/>
              </a:ext>
            </a:extLst>
          </p:cNvPr>
          <p:cNvSpPr txBox="1"/>
          <p:nvPr/>
        </p:nvSpPr>
        <p:spPr>
          <a:xfrm>
            <a:off x="742575" y="971060"/>
            <a:ext cx="6026285"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Applying  Erikson's Theory to Isaac</a:t>
            </a:r>
          </a:p>
          <a:p>
            <a:endParaRPr lang="en-GB" sz="1400" dirty="0">
              <a:latin typeface="Arial"/>
              <a:cs typeface="Arial"/>
            </a:endParaRPr>
          </a:p>
          <a:p>
            <a:endParaRPr lang="en-GB" sz="1400" dirty="0">
              <a:latin typeface="Arial"/>
              <a:cs typeface="Arial"/>
            </a:endParaRPr>
          </a:p>
          <a:p>
            <a:r>
              <a:rPr lang="en-GB" sz="1400">
                <a:latin typeface="Arial"/>
                <a:cs typeface="Arial"/>
              </a:rPr>
              <a:t>Initiative vs Guilt Stage</a:t>
            </a:r>
          </a:p>
          <a:p>
            <a:endParaRPr lang="en-GB" sz="1400" dirty="0">
              <a:latin typeface="Arial"/>
              <a:cs typeface="Arial"/>
            </a:endParaRPr>
          </a:p>
          <a:p>
            <a:r>
              <a:rPr lang="en-GB" sz="1400" dirty="0">
                <a:latin typeface="Arial"/>
                <a:cs typeface="Arial"/>
              </a:rPr>
              <a:t>Evidence suggests Isaac is strugg</a:t>
            </a:r>
            <a:r>
              <a:rPr lang="en-GB" sz="1400">
                <a:latin typeface="Arial"/>
                <a:cs typeface="Arial"/>
              </a:rPr>
              <a:t>ling with:</a:t>
            </a:r>
            <a:endParaRPr lang="en-GB" sz="1400" dirty="0">
              <a:latin typeface="Arial"/>
              <a:cs typeface="Arial"/>
            </a:endParaRPr>
          </a:p>
          <a:p>
            <a:endParaRPr lang="en-GB" sz="1400" dirty="0">
              <a:latin typeface="Arial"/>
              <a:cs typeface="Arial"/>
            </a:endParaRPr>
          </a:p>
          <a:p>
            <a:pPr marL="285750" indent="-285750">
              <a:buFont typeface="Wingdings"/>
              <a:buChar char="Ø"/>
            </a:pPr>
            <a:r>
              <a:rPr lang="en-GB" sz="1200">
                <a:latin typeface="Arial"/>
                <a:cs typeface="Arial"/>
              </a:rPr>
              <a:t>Joining group activities</a:t>
            </a:r>
            <a:endParaRPr lang="en-GB" sz="1200" dirty="0">
              <a:latin typeface="Arial"/>
              <a:cs typeface="Arial"/>
            </a:endParaRPr>
          </a:p>
          <a:p>
            <a:pPr marL="285750" indent="-285750">
              <a:buFont typeface="Wingdings"/>
              <a:buChar char="Ø"/>
            </a:pPr>
            <a:r>
              <a:rPr lang="en-GB" sz="1200" dirty="0">
                <a:latin typeface="Arial"/>
                <a:cs typeface="Arial"/>
              </a:rPr>
              <a:t>Indepen</a:t>
            </a:r>
            <a:r>
              <a:rPr lang="en-GB" sz="1200">
                <a:latin typeface="Arial"/>
                <a:cs typeface="Arial"/>
              </a:rPr>
              <a:t>dent play</a:t>
            </a:r>
            <a:endParaRPr lang="en-GB" sz="1200" dirty="0">
              <a:latin typeface="Arial"/>
              <a:cs typeface="Arial"/>
            </a:endParaRPr>
          </a:p>
          <a:p>
            <a:pPr marL="285750" indent="-285750">
              <a:buFont typeface="Wingdings"/>
              <a:buChar char="Ø"/>
            </a:pPr>
            <a:r>
              <a:rPr lang="en-GB" sz="1200" dirty="0">
                <a:latin typeface="Arial"/>
                <a:cs typeface="Arial"/>
              </a:rPr>
              <a:t>Social </a:t>
            </a:r>
            <a:r>
              <a:rPr lang="en-GB" sz="1200">
                <a:latin typeface="Arial"/>
                <a:cs typeface="Arial"/>
              </a:rPr>
              <a:t>confidence</a:t>
            </a:r>
            <a:endParaRPr lang="en-GB" sz="1200" dirty="0">
              <a:latin typeface="Arial"/>
              <a:cs typeface="Arial"/>
            </a:endParaRPr>
          </a:p>
          <a:p>
            <a:pPr marL="285750" indent="-285750">
              <a:buFont typeface="Wingdings"/>
              <a:buChar char="Ø"/>
            </a:pPr>
            <a:r>
              <a:rPr lang="en-GB" sz="1200" dirty="0">
                <a:latin typeface="Arial"/>
                <a:cs typeface="Arial"/>
              </a:rPr>
              <a:t>Emoti</a:t>
            </a:r>
            <a:r>
              <a:rPr lang="en-GB" sz="1200">
                <a:latin typeface="Arial"/>
                <a:cs typeface="Arial"/>
              </a:rPr>
              <a:t>onal regulation</a:t>
            </a:r>
          </a:p>
          <a:p>
            <a:pPr marL="285750" indent="-285750">
              <a:buFont typeface="Wingdings"/>
              <a:buChar char="Ø"/>
            </a:pPr>
            <a:endParaRPr lang="en-GB" sz="1400" dirty="0">
              <a:latin typeface="Arial"/>
              <a:cs typeface="Arial"/>
            </a:endParaRPr>
          </a:p>
          <a:p>
            <a:r>
              <a:rPr lang="en-GB" sz="1400" dirty="0">
                <a:latin typeface="Arial"/>
                <a:cs typeface="Arial"/>
              </a:rPr>
              <a:t>Possible outcomes:</a:t>
            </a:r>
          </a:p>
          <a:p>
            <a:endParaRPr lang="en-GB" sz="1200" dirty="0">
              <a:latin typeface="Arial"/>
              <a:cs typeface="Arial"/>
            </a:endParaRPr>
          </a:p>
          <a:p>
            <a:pPr marL="285750" indent="-285750">
              <a:buFont typeface="Wingdings"/>
              <a:buChar char="Ø"/>
            </a:pPr>
            <a:r>
              <a:rPr lang="en-GB" sz="1200">
                <a:latin typeface="Arial"/>
                <a:cs typeface="Arial"/>
              </a:rPr>
              <a:t>Reduce self-confidence</a:t>
            </a:r>
            <a:endParaRPr lang="en-GB" sz="1200" dirty="0">
              <a:latin typeface="Arial"/>
              <a:cs typeface="Arial"/>
            </a:endParaRPr>
          </a:p>
          <a:p>
            <a:pPr marL="285750" indent="-285750">
              <a:buFont typeface="Wingdings"/>
              <a:buChar char="Ø"/>
            </a:pPr>
            <a:r>
              <a:rPr lang="en-GB" sz="1200">
                <a:latin typeface="Arial"/>
                <a:cs typeface="Arial"/>
              </a:rPr>
              <a:t>Fear of</a:t>
            </a:r>
            <a:r>
              <a:rPr lang="en-GB" sz="1200" dirty="0">
                <a:latin typeface="Arial"/>
                <a:cs typeface="Arial"/>
              </a:rPr>
              <a:t> failure</a:t>
            </a:r>
          </a:p>
          <a:p>
            <a:pPr marL="285750" indent="-285750">
              <a:buFont typeface="Wingdings"/>
              <a:buChar char="Ø"/>
            </a:pPr>
            <a:r>
              <a:rPr lang="en-GB" sz="1200">
                <a:latin typeface="Arial"/>
                <a:cs typeface="Arial"/>
              </a:rPr>
              <a:t>Social withdrawal</a:t>
            </a:r>
            <a:endParaRPr lang="en-GB" sz="1200" dirty="0">
              <a:latin typeface="Arial"/>
              <a:cs typeface="Arial"/>
            </a:endParaRPr>
          </a:p>
          <a:p>
            <a:pPr marL="285750" indent="-285750">
              <a:buFont typeface="Wingdings"/>
              <a:buChar char="Ø"/>
            </a:pPr>
            <a:r>
              <a:rPr lang="en-GB" sz="1200">
                <a:latin typeface="Arial"/>
                <a:cs typeface="Arial"/>
              </a:rPr>
              <a:t>Increased</a:t>
            </a:r>
            <a:r>
              <a:rPr lang="en-GB" sz="1200" dirty="0">
                <a:latin typeface="Arial"/>
                <a:cs typeface="Arial"/>
              </a:rPr>
              <a:t> dependence on caregiver</a:t>
            </a:r>
          </a:p>
          <a:p>
            <a:pPr marL="285750" indent="-285750">
              <a:buFont typeface="Wingdings"/>
              <a:buChar char="Ø"/>
            </a:pPr>
            <a:endParaRPr lang="en-GB" sz="1200" dirty="0">
              <a:latin typeface="Arial"/>
              <a:cs typeface="Arial"/>
            </a:endParaRPr>
          </a:p>
          <a:p>
            <a:r>
              <a:rPr lang="en-GB" sz="1200">
                <a:latin typeface="Arial"/>
                <a:cs typeface="Arial"/>
              </a:rPr>
              <a:t>(Erikson, 1963; Oates and Grayson, 2023)</a:t>
            </a:r>
            <a:endParaRPr lang="en-GB" sz="1200" dirty="0">
              <a:latin typeface="Arial"/>
              <a:cs typeface="Arial"/>
            </a:endParaRPr>
          </a:p>
        </p:txBody>
      </p:sp>
      <p:sp>
        <p:nvSpPr>
          <p:cNvPr id="3" name="TextBox 2">
            <a:extLst>
              <a:ext uri="{FF2B5EF4-FFF2-40B4-BE49-F238E27FC236}">
                <a16:creationId xmlns:a16="http://schemas.microsoft.com/office/drawing/2014/main" id="{A7F8DA01-0B3D-9EDB-D221-D2719C3BA210}"/>
              </a:ext>
            </a:extLst>
          </p:cNvPr>
          <p:cNvSpPr txBox="1"/>
          <p:nvPr/>
        </p:nvSpPr>
        <p:spPr>
          <a:xfrm>
            <a:off x="5619637" y="3423442"/>
            <a:ext cx="5783520"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At four years old, children should increasingly engage with peers and demonstrate confidence during play.</a:t>
            </a:r>
          </a:p>
          <a:p>
            <a:endParaRPr lang="en-GB" sz="1200" dirty="0">
              <a:latin typeface="Arial"/>
              <a:cs typeface="Arial"/>
            </a:endParaRPr>
          </a:p>
          <a:p>
            <a:r>
              <a:rPr lang="en-GB" sz="1200" dirty="0">
                <a:latin typeface="Arial"/>
                <a:cs typeface="Arial"/>
              </a:rPr>
              <a:t>Isaac's withdrawn behaviour and reluctance to participate in group activities may indicate difficulties achieving a sense of initiative.</a:t>
            </a:r>
          </a:p>
          <a:p>
            <a:endParaRPr lang="en-GB" sz="1200" dirty="0">
              <a:latin typeface="Arial"/>
              <a:cs typeface="Arial"/>
            </a:endParaRPr>
          </a:p>
          <a:p>
            <a:r>
              <a:rPr lang="en-GB" sz="1200" dirty="0">
                <a:latin typeface="Arial"/>
                <a:cs typeface="Arial"/>
              </a:rPr>
              <a:t>Instead of confidently exploring, he may feel </a:t>
            </a:r>
            <a:r>
              <a:rPr lang="en-GB" sz="1200">
                <a:latin typeface="Arial"/>
                <a:cs typeface="Arial"/>
              </a:rPr>
              <a:t>uncertain and dependent.</a:t>
            </a:r>
          </a:p>
          <a:p>
            <a:endParaRPr lang="en-GB" sz="1200" dirty="0">
              <a:latin typeface="Arial"/>
              <a:cs typeface="Arial"/>
            </a:endParaRPr>
          </a:p>
          <a:p>
            <a:r>
              <a:rPr lang="en-GB" sz="1200" dirty="0">
                <a:latin typeface="Arial"/>
                <a:cs typeface="Arial"/>
              </a:rPr>
              <a:t>This does not mean his development is permanently damaged. Erikson emphasised that supportive relationships and positive experiences can help children successfully navi</a:t>
            </a:r>
            <a:r>
              <a:rPr lang="en-GB" sz="1200">
                <a:latin typeface="Arial"/>
                <a:cs typeface="Arial"/>
              </a:rPr>
              <a:t>gate developmental challenges.</a:t>
            </a:r>
            <a:endParaRPr lang="en-GB" sz="1200" dirty="0">
              <a:latin typeface="Arial"/>
              <a:cs typeface="Arial"/>
            </a:endParaRPr>
          </a:p>
        </p:txBody>
      </p:sp>
      <p:pic>
        <p:nvPicPr>
          <p:cNvPr id="5" name="Picture 4" descr="A group of paper people holding hands around a tree&#10;&#10;AI-generated content may be incorrect.">
            <a:extLst>
              <a:ext uri="{FF2B5EF4-FFF2-40B4-BE49-F238E27FC236}">
                <a16:creationId xmlns:a16="http://schemas.microsoft.com/office/drawing/2014/main" id="{82F8DAD4-2962-2DB6-EF0C-8DE17E6D89C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964907" y="974260"/>
            <a:ext cx="6060282" cy="2140253"/>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18240584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82A2D72-B762-1CDE-3C1A-33665E2CF187}"/>
              </a:ext>
            </a:extLst>
          </p:cNvPr>
          <p:cNvSpPr>
            <a:spLocks noGrp="1"/>
          </p:cNvSpPr>
          <p:nvPr>
            <p:ph type="sldNum" sz="quarter" idx="12"/>
          </p:nvPr>
        </p:nvSpPr>
        <p:spPr/>
        <p:txBody>
          <a:bodyPr/>
          <a:lstStyle/>
          <a:p>
            <a:fld id="{6CB39E08-E0E5-4B1A-8F7D-08FE7678A3B6}" type="slidenum">
              <a:rPr lang="en-US" smtClean="0"/>
              <a:t>6</a:t>
            </a:fld>
            <a:endParaRPr lang="en-US"/>
          </a:p>
        </p:txBody>
      </p:sp>
      <p:graphicFrame>
        <p:nvGraphicFramePr>
          <p:cNvPr id="5" name="Diagram 4">
            <a:extLst>
              <a:ext uri="{FF2B5EF4-FFF2-40B4-BE49-F238E27FC236}">
                <a16:creationId xmlns:a16="http://schemas.microsoft.com/office/drawing/2014/main" id="{DA5C7B70-0C7F-CF85-8A5D-15DC1A129332}"/>
              </a:ext>
            </a:extLst>
          </p:cNvPr>
          <p:cNvGraphicFramePr/>
          <p:nvPr>
            <p:extLst>
              <p:ext uri="{D42A27DB-BD31-4B8C-83A1-F6EECF244321}">
                <p14:modId xmlns:p14="http://schemas.microsoft.com/office/powerpoint/2010/main" val="3522606666"/>
              </p:ext>
            </p:extLst>
          </p:nvPr>
        </p:nvGraphicFramePr>
        <p:xfrm>
          <a:off x="3560379" y="430924"/>
          <a:ext cx="4572000" cy="365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81" name="Rectangle: Rounded Corners 480">
            <a:extLst>
              <a:ext uri="{FF2B5EF4-FFF2-40B4-BE49-F238E27FC236}">
                <a16:creationId xmlns:a16="http://schemas.microsoft.com/office/drawing/2014/main" id="{02DBEE2A-53EC-293A-76EB-7E3DB5534DDB}"/>
              </a:ext>
            </a:extLst>
          </p:cNvPr>
          <p:cNvSpPr/>
          <p:nvPr/>
        </p:nvSpPr>
        <p:spPr>
          <a:xfrm>
            <a:off x="4083299" y="3785939"/>
            <a:ext cx="4038335" cy="1036151"/>
          </a:xfrm>
          <a:prstGeom prst="roundRect">
            <a:avLst/>
          </a:prstGeom>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latin typeface="Arial"/>
                <a:cs typeface="Arial"/>
              </a:rPr>
              <a:t>Interac</a:t>
            </a:r>
            <a:r>
              <a:rPr lang="en-GB" sz="1400">
                <a:latin typeface="Arial"/>
                <a:cs typeface="Arial"/>
              </a:rPr>
              <a:t>tion of Nature and Nurture</a:t>
            </a:r>
          </a:p>
          <a:p>
            <a:pPr algn="ctr"/>
            <a:endParaRPr lang="en-GB" sz="1400" dirty="0">
              <a:latin typeface="Arial"/>
              <a:cs typeface="Arial"/>
            </a:endParaRPr>
          </a:p>
          <a:p>
            <a:pPr algn="ctr"/>
            <a:r>
              <a:rPr lang="en-GB" sz="1200" dirty="0">
                <a:latin typeface="Arial"/>
                <a:cs typeface="Arial"/>
              </a:rPr>
              <a:t>Development results from both biological and </a:t>
            </a:r>
            <a:r>
              <a:rPr lang="en-GB" sz="1200" dirty="0" err="1">
                <a:latin typeface="Arial"/>
                <a:cs typeface="Arial"/>
              </a:rPr>
              <a:t>enviromental</a:t>
            </a:r>
            <a:r>
              <a:rPr lang="en-GB" sz="1200" dirty="0">
                <a:latin typeface="Arial"/>
                <a:cs typeface="Arial"/>
              </a:rPr>
              <a:t> influences</a:t>
            </a:r>
          </a:p>
        </p:txBody>
      </p:sp>
      <p:sp>
        <p:nvSpPr>
          <p:cNvPr id="482" name="TextBox 481">
            <a:extLst>
              <a:ext uri="{FF2B5EF4-FFF2-40B4-BE49-F238E27FC236}">
                <a16:creationId xmlns:a16="http://schemas.microsoft.com/office/drawing/2014/main" id="{5D2666D2-686D-3EC6-1588-8A9B29DD5EA4}"/>
              </a:ext>
            </a:extLst>
          </p:cNvPr>
          <p:cNvSpPr txBox="1"/>
          <p:nvPr/>
        </p:nvSpPr>
        <p:spPr>
          <a:xfrm>
            <a:off x="7465606" y="3201443"/>
            <a:ext cx="207230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(Berk, 2023).</a:t>
            </a:r>
          </a:p>
        </p:txBody>
      </p:sp>
    </p:spTree>
    <p:extLst>
      <p:ext uri="{BB962C8B-B14F-4D97-AF65-F5344CB8AC3E}">
        <p14:creationId xmlns:p14="http://schemas.microsoft.com/office/powerpoint/2010/main" val="3863400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8E1DF89-AAE6-4856-F157-2372E809E778}"/>
              </a:ext>
            </a:extLst>
          </p:cNvPr>
          <p:cNvSpPr>
            <a:spLocks noGrp="1"/>
          </p:cNvSpPr>
          <p:nvPr>
            <p:ph type="sldNum" sz="quarter" idx="12"/>
          </p:nvPr>
        </p:nvSpPr>
        <p:spPr/>
        <p:txBody>
          <a:bodyPr/>
          <a:lstStyle/>
          <a:p>
            <a:fld id="{6CB39E08-E0E5-4B1A-8F7D-08FE7678A3B6}" type="slidenum">
              <a:rPr lang="en-US" smtClean="0"/>
              <a:t>7</a:t>
            </a:fld>
            <a:endParaRPr lang="en-US"/>
          </a:p>
        </p:txBody>
      </p:sp>
      <p:sp>
        <p:nvSpPr>
          <p:cNvPr id="5" name="TextBox 4">
            <a:extLst>
              <a:ext uri="{FF2B5EF4-FFF2-40B4-BE49-F238E27FC236}">
                <a16:creationId xmlns:a16="http://schemas.microsoft.com/office/drawing/2014/main" id="{D4923E3E-6DFE-625E-526A-9ECC467DB488}"/>
              </a:ext>
            </a:extLst>
          </p:cNvPr>
          <p:cNvSpPr txBox="1"/>
          <p:nvPr/>
        </p:nvSpPr>
        <p:spPr>
          <a:xfrm>
            <a:off x="810323" y="863459"/>
            <a:ext cx="609735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Supporting Isaac Through Theory-Informed Prac</a:t>
            </a:r>
            <a:r>
              <a:rPr lang="en-GB" sz="1400">
                <a:latin typeface="Arial"/>
                <a:cs typeface="Arial"/>
              </a:rPr>
              <a:t>tice</a:t>
            </a:r>
          </a:p>
        </p:txBody>
      </p:sp>
      <p:graphicFrame>
        <p:nvGraphicFramePr>
          <p:cNvPr id="6" name="Diagram 5">
            <a:extLst>
              <a:ext uri="{FF2B5EF4-FFF2-40B4-BE49-F238E27FC236}">
                <a16:creationId xmlns:a16="http://schemas.microsoft.com/office/drawing/2014/main" id="{1CCDC3BB-4859-1FBB-3C8F-D7232A5DBF8A}"/>
              </a:ext>
            </a:extLst>
          </p:cNvPr>
          <p:cNvGraphicFramePr/>
          <p:nvPr>
            <p:extLst>
              <p:ext uri="{D42A27DB-BD31-4B8C-83A1-F6EECF244321}">
                <p14:modId xmlns:p14="http://schemas.microsoft.com/office/powerpoint/2010/main" val="1754001612"/>
              </p:ext>
            </p:extLst>
          </p:nvPr>
        </p:nvGraphicFramePr>
        <p:xfrm>
          <a:off x="814552" y="1600200"/>
          <a:ext cx="4572000" cy="365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806" name="TextBox 1805">
            <a:extLst>
              <a:ext uri="{FF2B5EF4-FFF2-40B4-BE49-F238E27FC236}">
                <a16:creationId xmlns:a16="http://schemas.microsoft.com/office/drawing/2014/main" id="{394E9116-6DCE-9CAE-B3BE-099789FAD241}"/>
              </a:ext>
            </a:extLst>
          </p:cNvPr>
          <p:cNvSpPr txBox="1"/>
          <p:nvPr/>
        </p:nvSpPr>
        <p:spPr>
          <a:xfrm>
            <a:off x="730619" y="1421387"/>
            <a:ext cx="516747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Strategies for Isaac</a:t>
            </a:r>
          </a:p>
        </p:txBody>
      </p:sp>
      <p:sp>
        <p:nvSpPr>
          <p:cNvPr id="31" name="TextBox 30">
            <a:extLst>
              <a:ext uri="{FF2B5EF4-FFF2-40B4-BE49-F238E27FC236}">
                <a16:creationId xmlns:a16="http://schemas.microsoft.com/office/drawing/2014/main" id="{460B1BD2-59E3-46EB-1850-FDD771869999}"/>
              </a:ext>
            </a:extLst>
          </p:cNvPr>
          <p:cNvSpPr txBox="1"/>
          <p:nvPr/>
        </p:nvSpPr>
        <p:spPr>
          <a:xfrm>
            <a:off x="939735" y="5177759"/>
            <a:ext cx="40169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t>
            </a:r>
            <a:r>
              <a:rPr lang="en-GB" sz="1200" dirty="0">
                <a:latin typeface="Arial"/>
                <a:cs typeface="Arial"/>
              </a:rPr>
              <a:t>Early Years </a:t>
            </a:r>
            <a:r>
              <a:rPr lang="en-GB" sz="1200">
                <a:latin typeface="Arial"/>
                <a:cs typeface="Arial"/>
              </a:rPr>
              <a:t>Foundation Stage Framework, 2024)</a:t>
            </a:r>
          </a:p>
        </p:txBody>
      </p:sp>
      <p:sp>
        <p:nvSpPr>
          <p:cNvPr id="32" name="TextBox 31">
            <a:extLst>
              <a:ext uri="{FF2B5EF4-FFF2-40B4-BE49-F238E27FC236}">
                <a16:creationId xmlns:a16="http://schemas.microsoft.com/office/drawing/2014/main" id="{7798AA3C-2F6A-DFE0-F402-2A1F222E9E4B}"/>
              </a:ext>
            </a:extLst>
          </p:cNvPr>
          <p:cNvSpPr txBox="1"/>
          <p:nvPr/>
        </p:nvSpPr>
        <p:spPr>
          <a:xfrm>
            <a:off x="6872969" y="2082159"/>
            <a:ext cx="4145892" cy="32316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Erikson's Theory suggests children need supportive environmen</a:t>
            </a:r>
            <a:r>
              <a:rPr lang="en-GB" sz="1200">
                <a:latin typeface="Arial"/>
                <a:cs typeface="Arial"/>
              </a:rPr>
              <a:t>ts to develop confidence.</a:t>
            </a:r>
          </a:p>
          <a:p>
            <a:endParaRPr lang="en-GB" sz="1200" dirty="0">
              <a:latin typeface="Arial"/>
              <a:cs typeface="Arial"/>
            </a:endParaRPr>
          </a:p>
          <a:p>
            <a:r>
              <a:rPr lang="en-GB" sz="1200" dirty="0">
                <a:latin typeface="Arial"/>
                <a:cs typeface="Arial"/>
              </a:rPr>
              <a:t>A consistent key worker can help Isaac feel </a:t>
            </a:r>
            <a:r>
              <a:rPr lang="en-GB" sz="1200" dirty="0" err="1">
                <a:latin typeface="Arial"/>
                <a:cs typeface="Arial"/>
              </a:rPr>
              <a:t>secureand</a:t>
            </a:r>
            <a:r>
              <a:rPr lang="en-GB" sz="1200" dirty="0">
                <a:latin typeface="Arial"/>
                <a:cs typeface="Arial"/>
              </a:rPr>
              <a:t> understood.</a:t>
            </a:r>
          </a:p>
          <a:p>
            <a:endParaRPr lang="en-GB" sz="1200" dirty="0">
              <a:latin typeface="Arial"/>
              <a:cs typeface="Arial"/>
            </a:endParaRPr>
          </a:p>
          <a:p>
            <a:r>
              <a:rPr lang="en-GB" sz="1200" dirty="0">
                <a:latin typeface="Arial"/>
                <a:cs typeface="Arial"/>
              </a:rPr>
              <a:t>Small-group activities can graduall</a:t>
            </a:r>
            <a:r>
              <a:rPr lang="en-GB" sz="1200">
                <a:latin typeface="Arial"/>
                <a:cs typeface="Arial"/>
              </a:rPr>
              <a:t>y increase social confidence.</a:t>
            </a:r>
          </a:p>
          <a:p>
            <a:endParaRPr lang="en-GB" sz="1200" dirty="0">
              <a:latin typeface="Arial"/>
              <a:cs typeface="Arial"/>
            </a:endParaRPr>
          </a:p>
          <a:p>
            <a:r>
              <a:rPr lang="en-GB" sz="1200" dirty="0">
                <a:latin typeface="Arial"/>
                <a:cs typeface="Arial"/>
              </a:rPr>
              <a:t>Language-rich interactions may support communication </a:t>
            </a:r>
            <a:r>
              <a:rPr lang="en-GB" sz="1200">
                <a:latin typeface="Arial"/>
                <a:cs typeface="Arial"/>
              </a:rPr>
              <a:t>development.</a:t>
            </a:r>
          </a:p>
          <a:p>
            <a:endParaRPr lang="en-GB" sz="1200" dirty="0">
              <a:latin typeface="Arial"/>
              <a:cs typeface="Arial"/>
            </a:endParaRPr>
          </a:p>
          <a:p>
            <a:r>
              <a:rPr lang="en-GB" sz="1200" dirty="0">
                <a:latin typeface="Arial"/>
                <a:cs typeface="Arial"/>
              </a:rPr>
              <a:t>Positive reinforcement can encourage initiative and </a:t>
            </a:r>
            <a:r>
              <a:rPr lang="en-GB" sz="1200">
                <a:latin typeface="Arial"/>
                <a:cs typeface="Arial"/>
              </a:rPr>
              <a:t>participation from Isaac.</a:t>
            </a:r>
            <a:endParaRPr lang="en-GB" sz="1200" dirty="0">
              <a:latin typeface="Arial"/>
              <a:cs typeface="Arial"/>
            </a:endParaRPr>
          </a:p>
          <a:p>
            <a:endParaRPr lang="en-GB" sz="1200" dirty="0">
              <a:latin typeface="Arial"/>
              <a:cs typeface="Arial"/>
            </a:endParaRPr>
          </a:p>
          <a:p>
            <a:r>
              <a:rPr lang="en-GB" sz="1200" dirty="0">
                <a:latin typeface="Arial"/>
                <a:cs typeface="Arial"/>
              </a:rPr>
              <a:t>These strategies directly support successful progression through Erikson's initia</a:t>
            </a:r>
            <a:r>
              <a:rPr lang="en-GB" sz="1200">
                <a:latin typeface="Arial"/>
                <a:cs typeface="Arial"/>
              </a:rPr>
              <a:t>tive versus Guilt stage.</a:t>
            </a:r>
            <a:endParaRPr lang="en-GB" sz="1200" dirty="0">
              <a:latin typeface="Arial"/>
              <a:cs typeface="Arial"/>
            </a:endParaRPr>
          </a:p>
        </p:txBody>
      </p:sp>
    </p:spTree>
    <p:extLst>
      <p:ext uri="{BB962C8B-B14F-4D97-AF65-F5344CB8AC3E}">
        <p14:creationId xmlns:p14="http://schemas.microsoft.com/office/powerpoint/2010/main" val="3665948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21E7E80-2BB2-4C04-24A7-7980C6A9E3FC}"/>
              </a:ext>
            </a:extLst>
          </p:cNvPr>
          <p:cNvSpPr>
            <a:spLocks noGrp="1"/>
          </p:cNvSpPr>
          <p:nvPr>
            <p:ph type="sldNum" sz="quarter" idx="12"/>
          </p:nvPr>
        </p:nvSpPr>
        <p:spPr/>
        <p:txBody>
          <a:bodyPr/>
          <a:lstStyle/>
          <a:p>
            <a:fld id="{6CB39E08-E0E5-4B1A-8F7D-08FE7678A3B6}" type="slidenum">
              <a:rPr lang="en-US" smtClean="0"/>
              <a:t>8</a:t>
            </a:fld>
            <a:endParaRPr lang="en-US"/>
          </a:p>
        </p:txBody>
      </p:sp>
      <p:sp>
        <p:nvSpPr>
          <p:cNvPr id="5" name="TextBox 4">
            <a:extLst>
              <a:ext uri="{FF2B5EF4-FFF2-40B4-BE49-F238E27FC236}">
                <a16:creationId xmlns:a16="http://schemas.microsoft.com/office/drawing/2014/main" id="{71AE7E77-3A3E-8B8C-E83A-D18BE4A070A1}"/>
              </a:ext>
            </a:extLst>
          </p:cNvPr>
          <p:cNvSpPr txBox="1"/>
          <p:nvPr/>
        </p:nvSpPr>
        <p:spPr>
          <a:xfrm>
            <a:off x="810752" y="1013440"/>
            <a:ext cx="869716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Supporting Isaac's Mother: Why it matters</a:t>
            </a:r>
          </a:p>
        </p:txBody>
      </p:sp>
      <p:sp>
        <p:nvSpPr>
          <p:cNvPr id="6" name="TextBox 5">
            <a:extLst>
              <a:ext uri="{FF2B5EF4-FFF2-40B4-BE49-F238E27FC236}">
                <a16:creationId xmlns:a16="http://schemas.microsoft.com/office/drawing/2014/main" id="{10ADDB16-B8E2-6538-D040-C83C7B77F1A5}"/>
              </a:ext>
            </a:extLst>
          </p:cNvPr>
          <p:cNvSpPr txBox="1"/>
          <p:nvPr/>
        </p:nvSpPr>
        <p:spPr>
          <a:xfrm>
            <a:off x="479081" y="1824192"/>
            <a:ext cx="4901366" cy="45858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Mother is experien</a:t>
            </a:r>
            <a:r>
              <a:rPr lang="en-GB" sz="1400">
                <a:solidFill>
                  <a:srgbClr val="000000"/>
                </a:solidFill>
                <a:latin typeface="Arial"/>
                <a:cs typeface="Arial"/>
              </a:rPr>
              <a:t>cing:</a:t>
            </a:r>
          </a:p>
          <a:p>
            <a:endParaRPr lang="en-GB" sz="1400" dirty="0">
              <a:latin typeface="Arial"/>
              <a:cs typeface="Arial"/>
            </a:endParaRPr>
          </a:p>
          <a:p>
            <a:pPr marL="285750" indent="-285750">
              <a:buFont typeface="Wingdings"/>
              <a:buChar char="Ø"/>
            </a:pPr>
            <a:r>
              <a:rPr lang="en-GB" sz="1200" dirty="0">
                <a:latin typeface="Arial"/>
                <a:cs typeface="Arial"/>
              </a:rPr>
              <a:t>Postnatal </a:t>
            </a:r>
            <a:r>
              <a:rPr lang="en-GB" sz="1200">
                <a:latin typeface="Arial"/>
                <a:cs typeface="Arial"/>
              </a:rPr>
              <a:t>depression</a:t>
            </a:r>
            <a:endParaRPr lang="en-GB" sz="1200" dirty="0">
              <a:latin typeface="Arial"/>
              <a:cs typeface="Arial"/>
            </a:endParaRPr>
          </a:p>
          <a:p>
            <a:pPr marL="285750" indent="-285750">
              <a:buFont typeface="Wingdings"/>
              <a:buChar char="Ø"/>
            </a:pPr>
            <a:r>
              <a:rPr lang="en-GB" sz="1200">
                <a:latin typeface="Arial"/>
                <a:cs typeface="Arial"/>
              </a:rPr>
              <a:t>Reduced confidence</a:t>
            </a:r>
            <a:endParaRPr lang="en-GB" sz="1200" dirty="0">
              <a:latin typeface="Arial"/>
              <a:cs typeface="Arial"/>
            </a:endParaRPr>
          </a:p>
          <a:p>
            <a:pPr marL="285750" indent="-285750">
              <a:buFont typeface="Wingdings"/>
              <a:buChar char="Ø"/>
            </a:pPr>
            <a:r>
              <a:rPr lang="en-GB" sz="1200" dirty="0">
                <a:latin typeface="Arial"/>
                <a:cs typeface="Arial"/>
              </a:rPr>
              <a:t>Limited social </a:t>
            </a:r>
            <a:r>
              <a:rPr lang="en-GB" sz="1200">
                <a:latin typeface="Arial"/>
                <a:cs typeface="Arial"/>
              </a:rPr>
              <a:t>support</a:t>
            </a:r>
          </a:p>
          <a:p>
            <a:pPr marL="285750" indent="-285750">
              <a:buFont typeface="Wingdings"/>
              <a:buChar char="Ø"/>
            </a:pPr>
            <a:endParaRPr lang="en-GB" sz="1400" dirty="0">
              <a:latin typeface="Arial"/>
              <a:cs typeface="Arial"/>
            </a:endParaRPr>
          </a:p>
          <a:p>
            <a:pPr marL="285750" indent="-285750">
              <a:buFont typeface="Wingdings"/>
              <a:buChar char="Ø"/>
            </a:pPr>
            <a:r>
              <a:rPr lang="en-GB" sz="1400">
                <a:latin typeface="Arial"/>
                <a:cs typeface="Arial"/>
              </a:rPr>
              <a:t>Support options:</a:t>
            </a:r>
          </a:p>
          <a:p>
            <a:pPr marL="285750" indent="-285750">
              <a:buFont typeface="Wingdings"/>
              <a:buChar char="Ø"/>
            </a:pPr>
            <a:endParaRPr lang="en-GB" sz="1400" dirty="0">
              <a:latin typeface="Arial"/>
              <a:cs typeface="Arial"/>
            </a:endParaRPr>
          </a:p>
          <a:p>
            <a:pPr marL="285750" indent="-285750">
              <a:buFont typeface="Wingdings"/>
              <a:buChar char="Ø"/>
            </a:pPr>
            <a:r>
              <a:rPr lang="en-GB" sz="1200">
                <a:latin typeface="Arial"/>
                <a:cs typeface="Arial"/>
              </a:rPr>
              <a:t>GP referral</a:t>
            </a:r>
          </a:p>
          <a:p>
            <a:pPr marL="285750" indent="-285750">
              <a:buFont typeface="Wingdings"/>
              <a:buChar char="Ø"/>
            </a:pPr>
            <a:r>
              <a:rPr lang="en-GB" sz="1200">
                <a:latin typeface="Arial"/>
                <a:cs typeface="Arial"/>
              </a:rPr>
              <a:t>Perinatal mental health services</a:t>
            </a:r>
          </a:p>
          <a:p>
            <a:pPr marL="285750" indent="-285750">
              <a:buFont typeface="Wingdings"/>
              <a:buChar char="Ø"/>
            </a:pPr>
            <a:r>
              <a:rPr lang="en-GB" sz="1200">
                <a:latin typeface="Arial"/>
                <a:cs typeface="Arial"/>
              </a:rPr>
              <a:t>Parenting programmes</a:t>
            </a:r>
          </a:p>
          <a:p>
            <a:pPr marL="285750" indent="-285750">
              <a:buFont typeface="Wingdings"/>
              <a:buChar char="Ø"/>
            </a:pPr>
            <a:r>
              <a:rPr lang="en-GB" sz="1200">
                <a:latin typeface="Arial"/>
                <a:cs typeface="Arial"/>
              </a:rPr>
              <a:t>Family support groups</a:t>
            </a:r>
          </a:p>
          <a:p>
            <a:pPr marL="285750" indent="-285750">
              <a:buFont typeface="Wingdings"/>
              <a:buChar char="Ø"/>
            </a:pPr>
            <a:r>
              <a:rPr lang="en-GB" sz="1200">
                <a:latin typeface="Arial"/>
                <a:cs typeface="Arial"/>
              </a:rPr>
              <a:t>Community resources</a:t>
            </a:r>
          </a:p>
          <a:p>
            <a:pPr marL="285750" indent="-285750">
              <a:buFont typeface="Wingdings"/>
              <a:buChar char="Ø"/>
            </a:pPr>
            <a:endParaRPr lang="en-GB" sz="1400" dirty="0">
              <a:latin typeface="Arial"/>
              <a:cs typeface="Arial"/>
            </a:endParaRPr>
          </a:p>
          <a:p>
            <a:pPr marL="285750" indent="-285750">
              <a:buFont typeface="Wingdings"/>
              <a:buChar char="Ø"/>
            </a:pPr>
            <a:endParaRPr lang="en-GB" sz="1400" dirty="0">
              <a:latin typeface="Arial"/>
              <a:cs typeface="Arial"/>
            </a:endParaRPr>
          </a:p>
          <a:p>
            <a:pPr marL="285750" indent="-285750">
              <a:buFont typeface="Wingdings"/>
              <a:buChar char="Ø"/>
            </a:pPr>
            <a:r>
              <a:rPr lang="en-GB" sz="1400">
                <a:latin typeface="Arial"/>
                <a:cs typeface="Arial"/>
              </a:rPr>
              <a:t>Benefits:</a:t>
            </a:r>
            <a:endParaRPr lang="en-GB" sz="1400" dirty="0">
              <a:latin typeface="Arial"/>
              <a:cs typeface="Arial"/>
            </a:endParaRPr>
          </a:p>
          <a:p>
            <a:pPr marL="285750" indent="-285750">
              <a:buFont typeface="Wingdings"/>
              <a:buChar char="Ø"/>
            </a:pPr>
            <a:endParaRPr lang="en-GB" sz="1400" dirty="0">
              <a:latin typeface="Arial"/>
              <a:cs typeface="Arial"/>
            </a:endParaRPr>
          </a:p>
          <a:p>
            <a:pPr marL="285750" indent="-285750">
              <a:buFont typeface="Wingdings"/>
              <a:buChar char="Ø"/>
            </a:pPr>
            <a:r>
              <a:rPr lang="en-GB" sz="1200">
                <a:latin typeface="Arial"/>
                <a:cs typeface="Arial"/>
              </a:rPr>
              <a:t>Improved maternal wellbeing</a:t>
            </a:r>
            <a:endParaRPr lang="en-GB" sz="1200" dirty="0">
              <a:latin typeface="Arial"/>
              <a:cs typeface="Arial"/>
            </a:endParaRPr>
          </a:p>
          <a:p>
            <a:pPr marL="285750" indent="-285750">
              <a:buFont typeface="Wingdings"/>
              <a:buChar char="Ø"/>
            </a:pPr>
            <a:r>
              <a:rPr lang="en-GB" sz="1200" dirty="0">
                <a:latin typeface="Arial"/>
                <a:cs typeface="Arial"/>
              </a:rPr>
              <a:t>Stronger </a:t>
            </a:r>
            <a:r>
              <a:rPr lang="en-GB" sz="1200">
                <a:latin typeface="Arial"/>
                <a:cs typeface="Arial"/>
              </a:rPr>
              <a:t>parent-child interactions</a:t>
            </a:r>
            <a:endParaRPr lang="en-GB" sz="1200" dirty="0">
              <a:latin typeface="Arial"/>
              <a:cs typeface="Arial"/>
            </a:endParaRPr>
          </a:p>
          <a:p>
            <a:pPr marL="285750" indent="-285750">
              <a:buFont typeface="Wingdings"/>
              <a:buChar char="Ø"/>
            </a:pPr>
            <a:r>
              <a:rPr lang="en-GB" sz="1200">
                <a:latin typeface="Arial"/>
                <a:cs typeface="Arial"/>
              </a:rPr>
              <a:t>Improved emotional security for Isaac</a:t>
            </a:r>
          </a:p>
          <a:p>
            <a:pPr marL="285750" indent="-285750">
              <a:buFont typeface="Wingdings"/>
              <a:buChar char="Ø"/>
            </a:pPr>
            <a:endParaRPr lang="en-GB" sz="1400" dirty="0">
              <a:latin typeface="Arial"/>
              <a:cs typeface="Arial"/>
            </a:endParaRPr>
          </a:p>
          <a:p>
            <a:pPr marL="285750" indent="-285750">
              <a:buFont typeface="Wingdings"/>
              <a:buChar char="Ø"/>
            </a:pPr>
            <a:r>
              <a:rPr lang="en-GB" sz="1400">
                <a:latin typeface="Arial"/>
                <a:cs typeface="Arial"/>
              </a:rPr>
              <a:t>(NICE, 2023; NHS England, 2024)</a:t>
            </a:r>
            <a:endParaRPr lang="en-GB" sz="1400" dirty="0">
              <a:latin typeface="Arial"/>
              <a:cs typeface="Arial"/>
            </a:endParaRPr>
          </a:p>
        </p:txBody>
      </p:sp>
      <p:sp>
        <p:nvSpPr>
          <p:cNvPr id="7" name="TextBox 6">
            <a:extLst>
              <a:ext uri="{FF2B5EF4-FFF2-40B4-BE49-F238E27FC236}">
                <a16:creationId xmlns:a16="http://schemas.microsoft.com/office/drawing/2014/main" id="{8583B4D3-4B16-5510-A9A2-EA1FBC05C598}"/>
              </a:ext>
            </a:extLst>
          </p:cNvPr>
          <p:cNvSpPr txBox="1"/>
          <p:nvPr/>
        </p:nvSpPr>
        <p:spPr>
          <a:xfrm>
            <a:off x="5386397" y="2446798"/>
            <a:ext cx="5859528"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It is important that Isaac's mother is not blamed for the challenges she is facing.</a:t>
            </a:r>
          </a:p>
          <a:p>
            <a:endParaRPr lang="en-GB" sz="1200" dirty="0">
              <a:latin typeface="Arial"/>
              <a:cs typeface="Arial"/>
            </a:endParaRPr>
          </a:p>
          <a:p>
            <a:r>
              <a:rPr lang="en-GB" sz="1200" dirty="0">
                <a:latin typeface="Arial"/>
                <a:cs typeface="Arial"/>
              </a:rPr>
              <a:t>Postnatal depression is a recognised mental health condition that can affect any parent. It isn't something that can be controlled, especially without professional support.</a:t>
            </a:r>
          </a:p>
          <a:p>
            <a:r>
              <a:rPr lang="en-GB" sz="1200" dirty="0">
                <a:latin typeface="Arial"/>
                <a:cs typeface="Arial"/>
              </a:rPr>
              <a:t>She has recently relocated and is managing parenting responsibilities without strong support networks.</a:t>
            </a:r>
          </a:p>
          <a:p>
            <a:endParaRPr lang="en-GB" sz="1200" dirty="0">
              <a:latin typeface="Arial"/>
              <a:cs typeface="Arial"/>
            </a:endParaRPr>
          </a:p>
          <a:p>
            <a:r>
              <a:rPr lang="en-GB" sz="1200" dirty="0">
                <a:latin typeface="Arial"/>
                <a:cs typeface="Arial"/>
              </a:rPr>
              <a:t>Research demonstrates that when parents receive emotional and practical support, children's emotional and developmental outcomes improve significantly (NICE, 2023).</a:t>
            </a:r>
          </a:p>
          <a:p>
            <a:endParaRPr lang="en-GB" sz="1200" dirty="0">
              <a:latin typeface="Arial"/>
              <a:cs typeface="Arial"/>
            </a:endParaRPr>
          </a:p>
          <a:p>
            <a:r>
              <a:rPr lang="en-GB" sz="1200" dirty="0">
                <a:latin typeface="Arial"/>
                <a:cs typeface="Arial"/>
              </a:rPr>
              <a:t>Therefore, suppor</a:t>
            </a:r>
            <a:r>
              <a:rPr lang="en-GB" sz="1200">
                <a:latin typeface="Arial"/>
                <a:cs typeface="Arial"/>
              </a:rPr>
              <a:t>ting Isaac's mother is one of the most effective ways of supporting Isaac himself.</a:t>
            </a:r>
            <a:endParaRPr lang="en-GB" sz="1200" dirty="0">
              <a:latin typeface="Arial"/>
              <a:cs typeface="Arial"/>
            </a:endParaRPr>
          </a:p>
        </p:txBody>
      </p:sp>
    </p:spTree>
    <p:extLst>
      <p:ext uri="{BB962C8B-B14F-4D97-AF65-F5344CB8AC3E}">
        <p14:creationId xmlns:p14="http://schemas.microsoft.com/office/powerpoint/2010/main" val="40176881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27689B7-1ECF-2007-8392-F96B262628C7}"/>
              </a:ext>
            </a:extLst>
          </p:cNvPr>
          <p:cNvSpPr>
            <a:spLocks noGrp="1"/>
          </p:cNvSpPr>
          <p:nvPr>
            <p:ph type="sldNum" sz="quarter" idx="12"/>
          </p:nvPr>
        </p:nvSpPr>
        <p:spPr/>
        <p:txBody>
          <a:bodyPr/>
          <a:lstStyle/>
          <a:p>
            <a:fld id="{6CB39E08-E0E5-4B1A-8F7D-08FE7678A3B6}" type="slidenum">
              <a:rPr lang="en-US" smtClean="0"/>
              <a:t>9</a:t>
            </a:fld>
            <a:endParaRPr lang="en-US"/>
          </a:p>
        </p:txBody>
      </p:sp>
      <p:graphicFrame>
        <p:nvGraphicFramePr>
          <p:cNvPr id="28" name="Diagram 27">
            <a:extLst>
              <a:ext uri="{FF2B5EF4-FFF2-40B4-BE49-F238E27FC236}">
                <a16:creationId xmlns:a16="http://schemas.microsoft.com/office/drawing/2014/main" id="{018895DD-656E-333F-8033-163ADB9A2BC8}"/>
              </a:ext>
            </a:extLst>
          </p:cNvPr>
          <p:cNvGraphicFramePr/>
          <p:nvPr>
            <p:extLst>
              <p:ext uri="{D42A27DB-BD31-4B8C-83A1-F6EECF244321}">
                <p14:modId xmlns:p14="http://schemas.microsoft.com/office/powerpoint/2010/main" val="1750096652"/>
              </p:ext>
            </p:extLst>
          </p:nvPr>
        </p:nvGraphicFramePr>
        <p:xfrm>
          <a:off x="491613" y="1034845"/>
          <a:ext cx="4572000" cy="365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33" name="Diagram 732">
            <a:extLst>
              <a:ext uri="{FF2B5EF4-FFF2-40B4-BE49-F238E27FC236}">
                <a16:creationId xmlns:a16="http://schemas.microsoft.com/office/drawing/2014/main" id="{373C559E-4B6B-42A2-6327-98F2BF7BB24A}"/>
              </a:ext>
            </a:extLst>
          </p:cNvPr>
          <p:cNvGraphicFramePr/>
          <p:nvPr>
            <p:extLst>
              <p:ext uri="{D42A27DB-BD31-4B8C-83A1-F6EECF244321}">
                <p14:modId xmlns:p14="http://schemas.microsoft.com/office/powerpoint/2010/main" val="1956942668"/>
              </p:ext>
            </p:extLst>
          </p:nvPr>
        </p:nvGraphicFramePr>
        <p:xfrm>
          <a:off x="7374193" y="1034845"/>
          <a:ext cx="4572000" cy="36576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290" name="TextBox 1289">
            <a:extLst>
              <a:ext uri="{FF2B5EF4-FFF2-40B4-BE49-F238E27FC236}">
                <a16:creationId xmlns:a16="http://schemas.microsoft.com/office/drawing/2014/main" id="{793BE8D1-E9AC-4F77-FF26-CFD35208963D}"/>
              </a:ext>
            </a:extLst>
          </p:cNvPr>
          <p:cNvSpPr txBox="1"/>
          <p:nvPr/>
        </p:nvSpPr>
        <p:spPr>
          <a:xfrm>
            <a:off x="2762721" y="1056169"/>
            <a:ext cx="7274791"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Piaget can explain language delay and thinking skills.</a:t>
            </a:r>
          </a:p>
          <a:p>
            <a:endParaRPr lang="en-GB" sz="1200" dirty="0">
              <a:latin typeface="Arial"/>
              <a:cs typeface="Arial"/>
            </a:endParaRPr>
          </a:p>
          <a:p>
            <a:r>
              <a:rPr lang="en-GB" sz="1200" dirty="0">
                <a:latin typeface="Arial"/>
                <a:cs typeface="Arial"/>
              </a:rPr>
              <a:t>However, Erikson better explains why Isaac struggles with confidence, social interactions and separation from his mother.</a:t>
            </a:r>
          </a:p>
          <a:p>
            <a:endParaRPr lang="en-GB" sz="1200" dirty="0">
              <a:latin typeface="Arial"/>
              <a:cs typeface="Arial"/>
            </a:endParaRPr>
          </a:p>
          <a:p>
            <a:r>
              <a:rPr lang="en-GB" sz="1200" dirty="0">
                <a:latin typeface="Arial"/>
                <a:cs typeface="Arial"/>
              </a:rPr>
              <a:t>Both </a:t>
            </a:r>
            <a:r>
              <a:rPr lang="en-GB" sz="1200">
                <a:latin typeface="Arial"/>
                <a:cs typeface="Arial"/>
              </a:rPr>
              <a:t>theories</a:t>
            </a:r>
            <a:r>
              <a:rPr lang="en-GB" sz="1200" dirty="0">
                <a:latin typeface="Arial"/>
                <a:cs typeface="Arial"/>
              </a:rPr>
              <a:t> are valuable.</a:t>
            </a:r>
          </a:p>
          <a:p>
            <a:endParaRPr lang="en-GB" sz="1200" dirty="0">
              <a:latin typeface="Arial"/>
              <a:cs typeface="Arial"/>
            </a:endParaRPr>
          </a:p>
          <a:p>
            <a:endParaRPr lang="en-GB" sz="1200" dirty="0">
              <a:latin typeface="Arial"/>
              <a:cs typeface="Arial"/>
            </a:endParaRPr>
          </a:p>
          <a:p>
            <a:endParaRPr lang="en-GB" sz="1200" dirty="0">
              <a:latin typeface="Arial"/>
              <a:cs typeface="Arial"/>
            </a:endParaRPr>
          </a:p>
          <a:p>
            <a:endParaRPr lang="en-GB" sz="1200" dirty="0">
              <a:latin typeface="Arial"/>
              <a:cs typeface="Arial"/>
            </a:endParaRPr>
          </a:p>
          <a:p>
            <a:endParaRPr lang="en-GB" sz="1200" dirty="0">
              <a:latin typeface="Arial"/>
              <a:cs typeface="Arial"/>
            </a:endParaRPr>
          </a:p>
          <a:p>
            <a:endParaRPr lang="en-GB" sz="1200" dirty="0">
              <a:latin typeface="Arial"/>
              <a:cs typeface="Arial"/>
            </a:endParaRPr>
          </a:p>
          <a:p>
            <a:endParaRPr lang="en-GB" sz="1200" dirty="0">
              <a:latin typeface="Arial"/>
              <a:cs typeface="Arial"/>
            </a:endParaRPr>
          </a:p>
          <a:p>
            <a:endParaRPr lang="en-GB" sz="1200" dirty="0">
              <a:latin typeface="Arial"/>
              <a:cs typeface="Arial"/>
            </a:endParaRPr>
          </a:p>
          <a:p>
            <a:r>
              <a:rPr lang="en-GB" sz="1200">
                <a:latin typeface="Arial"/>
                <a:cs typeface="Arial"/>
              </a:rPr>
              <a:t>Piaget helps us understand how children learn and think.</a:t>
            </a:r>
            <a:endParaRPr lang="en-GB" sz="1200" dirty="0">
              <a:latin typeface="Arial"/>
              <a:cs typeface="Arial"/>
            </a:endParaRPr>
          </a:p>
          <a:p>
            <a:r>
              <a:rPr lang="en-GB" sz="1200" dirty="0">
                <a:latin typeface="Arial"/>
                <a:cs typeface="Arial"/>
              </a:rPr>
              <a:t>However, Isaac's main concerns involve emotional wellbeing, social confidence and relationships.</a:t>
            </a:r>
          </a:p>
          <a:p>
            <a:endParaRPr lang="en-GB" sz="1200" dirty="0">
              <a:latin typeface="Arial"/>
              <a:cs typeface="Arial"/>
            </a:endParaRPr>
          </a:p>
          <a:p>
            <a:r>
              <a:rPr lang="en-GB" sz="1200" dirty="0">
                <a:latin typeface="Arial"/>
                <a:cs typeface="Arial"/>
              </a:rPr>
              <a:t>These areas are central to Erikson's theor</a:t>
            </a:r>
            <a:r>
              <a:rPr lang="en-GB" sz="1200">
                <a:latin typeface="Arial"/>
                <a:cs typeface="Arial"/>
              </a:rPr>
              <a:t>y.</a:t>
            </a:r>
            <a:endParaRPr lang="en-GB" sz="1200" dirty="0">
              <a:latin typeface="Arial"/>
              <a:cs typeface="Arial"/>
            </a:endParaRPr>
          </a:p>
          <a:p>
            <a:endParaRPr lang="en-GB" sz="1200" dirty="0">
              <a:latin typeface="Arial"/>
              <a:cs typeface="Arial"/>
            </a:endParaRPr>
          </a:p>
          <a:p>
            <a:r>
              <a:rPr lang="en-GB" sz="1200" dirty="0">
                <a:latin typeface="Arial"/>
                <a:cs typeface="Arial"/>
              </a:rPr>
              <a:t>For example, Piaget can explain developmental thinking skill but cannot fully explain why Isaac becomes distressed when separated from his mother or why he struggles </a:t>
            </a:r>
            <a:r>
              <a:rPr lang="en-GB" sz="1200">
                <a:latin typeface="Arial"/>
                <a:cs typeface="Arial"/>
              </a:rPr>
              <a:t>socially.</a:t>
            </a:r>
            <a:endParaRPr lang="en-GB" sz="1200" dirty="0">
              <a:latin typeface="Arial"/>
              <a:cs typeface="Arial"/>
            </a:endParaRPr>
          </a:p>
          <a:p>
            <a:endParaRPr lang="en-GB" sz="1200" dirty="0">
              <a:latin typeface="Arial"/>
              <a:cs typeface="Arial"/>
            </a:endParaRPr>
          </a:p>
          <a:p>
            <a:r>
              <a:rPr lang="en-GB" sz="1200" dirty="0">
                <a:latin typeface="Arial"/>
                <a:cs typeface="Arial"/>
              </a:rPr>
              <a:t>Therefore Erikson provides a more comprehensive explanation of Isaac's current presentation.</a:t>
            </a:r>
          </a:p>
          <a:p>
            <a:endParaRPr lang="en-GB" sz="1200" dirty="0">
              <a:latin typeface="Arial"/>
              <a:cs typeface="Arial"/>
            </a:endParaRPr>
          </a:p>
        </p:txBody>
      </p:sp>
      <p:sp>
        <p:nvSpPr>
          <p:cNvPr id="1291" name="TextBox 1290">
            <a:extLst>
              <a:ext uri="{FF2B5EF4-FFF2-40B4-BE49-F238E27FC236}">
                <a16:creationId xmlns:a16="http://schemas.microsoft.com/office/drawing/2014/main" id="{77BAE2CE-33D1-19DA-0BEE-E99C04084285}"/>
              </a:ext>
            </a:extLst>
          </p:cNvPr>
          <p:cNvSpPr txBox="1"/>
          <p:nvPr/>
        </p:nvSpPr>
        <p:spPr>
          <a:xfrm>
            <a:off x="5300533" y="3040379"/>
            <a:ext cx="207620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(Piaget, 1952; Berk, 2023)</a:t>
            </a:r>
          </a:p>
        </p:txBody>
      </p:sp>
    </p:spTree>
    <p:extLst>
      <p:ext uri="{BB962C8B-B14F-4D97-AF65-F5344CB8AC3E}">
        <p14:creationId xmlns:p14="http://schemas.microsoft.com/office/powerpoint/2010/main" val="6517359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0CF3E28-9D4A-8F42-3A2E-22875CD62FF8}"/>
              </a:ext>
            </a:extLst>
          </p:cNvPr>
          <p:cNvSpPr>
            <a:spLocks noGrp="1"/>
          </p:cNvSpPr>
          <p:nvPr>
            <p:ph type="sldNum" sz="quarter" idx="12"/>
          </p:nvPr>
        </p:nvSpPr>
        <p:spPr/>
        <p:txBody>
          <a:bodyPr/>
          <a:lstStyle/>
          <a:p>
            <a:fld id="{6CB39E08-E0E5-4B1A-8F7D-08FE7678A3B6}" type="slidenum">
              <a:rPr lang="en-US" smtClean="0"/>
              <a:t>10</a:t>
            </a:fld>
            <a:endParaRPr lang="en-US"/>
          </a:p>
        </p:txBody>
      </p:sp>
      <p:sp>
        <p:nvSpPr>
          <p:cNvPr id="5" name="TextBox 4">
            <a:extLst>
              <a:ext uri="{FF2B5EF4-FFF2-40B4-BE49-F238E27FC236}">
                <a16:creationId xmlns:a16="http://schemas.microsoft.com/office/drawing/2014/main" id="{348C4BD8-6D38-C7DF-B1DA-4F0F5D88D0E8}"/>
              </a:ext>
            </a:extLst>
          </p:cNvPr>
          <p:cNvSpPr txBox="1"/>
          <p:nvPr/>
        </p:nvSpPr>
        <p:spPr>
          <a:xfrm>
            <a:off x="644917" y="1050292"/>
            <a:ext cx="9342078"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Critical Evaluation of Erikson's Theory</a:t>
            </a:r>
          </a:p>
          <a:p>
            <a:endParaRPr lang="en-GB" sz="1400" dirty="0">
              <a:latin typeface="Arial"/>
              <a:cs typeface="Arial"/>
            </a:endParaRPr>
          </a:p>
          <a:p>
            <a:r>
              <a:rPr lang="en-GB" sz="1400">
                <a:latin typeface="Arial"/>
                <a:cs typeface="Arial"/>
              </a:rPr>
              <a:t>Strengths</a:t>
            </a:r>
          </a:p>
          <a:p>
            <a:endParaRPr lang="en-GB" sz="1600" dirty="0">
              <a:latin typeface="Arial"/>
              <a:cs typeface="Arial"/>
            </a:endParaRPr>
          </a:p>
          <a:p>
            <a:pPr marL="285750" indent="-285750">
              <a:buFont typeface="Wingdings"/>
              <a:buChar char="Ø"/>
            </a:pPr>
            <a:r>
              <a:rPr lang="en-GB" sz="1200">
                <a:latin typeface="Arial"/>
                <a:cs typeface="Arial"/>
              </a:rPr>
              <a:t>Focuses on emotional and social development.</a:t>
            </a:r>
            <a:endParaRPr lang="en-GB" sz="1200" dirty="0">
              <a:latin typeface="Arial"/>
              <a:cs typeface="Arial"/>
            </a:endParaRPr>
          </a:p>
          <a:p>
            <a:pPr marL="285750" indent="-285750">
              <a:buFont typeface="Wingdings"/>
              <a:buChar char="Ø"/>
            </a:pPr>
            <a:r>
              <a:rPr lang="en-GB" sz="1200">
                <a:latin typeface="Arial"/>
                <a:cs typeface="Arial"/>
              </a:rPr>
              <a:t>Relevant to health and social care practice.</a:t>
            </a:r>
            <a:endParaRPr lang="en-GB" sz="1200" dirty="0">
              <a:latin typeface="Arial"/>
              <a:cs typeface="Arial"/>
            </a:endParaRPr>
          </a:p>
          <a:p>
            <a:pPr marL="285750" indent="-285750">
              <a:buFont typeface="Wingdings"/>
              <a:buChar char="Ø"/>
            </a:pPr>
            <a:r>
              <a:rPr lang="en-GB" sz="1200" dirty="0">
                <a:latin typeface="Arial"/>
                <a:cs typeface="Arial"/>
              </a:rPr>
              <a:t>Recognises </a:t>
            </a:r>
            <a:r>
              <a:rPr lang="en-GB" sz="1200">
                <a:latin typeface="Arial"/>
                <a:cs typeface="Arial"/>
              </a:rPr>
              <a:t>environmental influences.</a:t>
            </a:r>
            <a:endParaRPr lang="en-GB" sz="1200" dirty="0">
              <a:latin typeface="Arial"/>
              <a:cs typeface="Arial"/>
            </a:endParaRPr>
          </a:p>
          <a:p>
            <a:pPr marL="285750" indent="-285750">
              <a:buFont typeface="Wingdings"/>
              <a:buChar char="Ø"/>
            </a:pPr>
            <a:r>
              <a:rPr lang="en-GB" sz="1200" dirty="0">
                <a:latin typeface="Arial"/>
                <a:cs typeface="Arial"/>
              </a:rPr>
              <a:t>Supports person-centred intervent</a:t>
            </a:r>
            <a:r>
              <a:rPr lang="en-GB" sz="1200">
                <a:latin typeface="Arial"/>
                <a:cs typeface="Arial"/>
              </a:rPr>
              <a:t>ions.</a:t>
            </a:r>
          </a:p>
          <a:p>
            <a:pPr marL="285750" indent="-285750">
              <a:buFont typeface="Wingdings"/>
              <a:buChar char="Ø"/>
            </a:pPr>
            <a:endParaRPr lang="en-GB" sz="1600" dirty="0">
              <a:latin typeface="Arial"/>
              <a:cs typeface="Arial"/>
            </a:endParaRPr>
          </a:p>
          <a:p>
            <a:pPr marL="285750" indent="-285750">
              <a:buFont typeface="Wingdings"/>
              <a:buChar char="Ø"/>
            </a:pPr>
            <a:endParaRPr lang="en-GB" sz="1600" dirty="0">
              <a:latin typeface="Arial"/>
              <a:cs typeface="Arial"/>
            </a:endParaRPr>
          </a:p>
          <a:p>
            <a:r>
              <a:rPr lang="en-GB" sz="1400">
                <a:latin typeface="Arial"/>
                <a:cs typeface="Arial"/>
              </a:rPr>
              <a:t>Limitations </a:t>
            </a:r>
          </a:p>
          <a:p>
            <a:endParaRPr lang="en-GB" sz="1600" dirty="0">
              <a:latin typeface="Arial"/>
              <a:cs typeface="Arial"/>
            </a:endParaRPr>
          </a:p>
          <a:p>
            <a:pPr marL="285750" indent="-285750">
              <a:buFont typeface="Wingdings"/>
              <a:buChar char="Ø"/>
            </a:pPr>
            <a:r>
              <a:rPr lang="en-GB" sz="1200">
                <a:latin typeface="Arial"/>
                <a:cs typeface="Arial"/>
              </a:rPr>
              <a:t>Stages may oversimplify development.</a:t>
            </a:r>
            <a:endParaRPr lang="en-GB" sz="1200" dirty="0">
              <a:latin typeface="Arial"/>
              <a:cs typeface="Arial"/>
            </a:endParaRPr>
          </a:p>
          <a:p>
            <a:pPr marL="285750" indent="-285750">
              <a:buFont typeface="Wingdings"/>
              <a:buChar char="Ø"/>
            </a:pPr>
            <a:r>
              <a:rPr lang="en-GB" sz="1200" dirty="0">
                <a:latin typeface="Arial"/>
                <a:cs typeface="Arial"/>
              </a:rPr>
              <a:t>Limited cultur</a:t>
            </a:r>
            <a:r>
              <a:rPr lang="en-GB" sz="1200">
                <a:latin typeface="Arial"/>
                <a:cs typeface="Arial"/>
              </a:rPr>
              <a:t>al universality.</a:t>
            </a:r>
            <a:endParaRPr lang="en-GB" sz="1200" dirty="0">
              <a:latin typeface="Arial"/>
              <a:cs typeface="Arial"/>
            </a:endParaRPr>
          </a:p>
          <a:p>
            <a:pPr marL="285750" indent="-285750">
              <a:buFont typeface="Wingdings"/>
              <a:buChar char="Ø"/>
            </a:pPr>
            <a:r>
              <a:rPr lang="en-GB" sz="1200">
                <a:latin typeface="Arial"/>
                <a:cs typeface="Arial"/>
              </a:rPr>
              <a:t>Development may not occur in fixed stages.</a:t>
            </a:r>
            <a:endParaRPr lang="en-GB" sz="1200" dirty="0">
              <a:latin typeface="Arial"/>
              <a:cs typeface="Arial"/>
            </a:endParaRPr>
          </a:p>
          <a:p>
            <a:pPr marL="285750" indent="-285750">
              <a:buFont typeface="Wingdings"/>
              <a:buChar char="Ø"/>
            </a:pPr>
            <a:r>
              <a:rPr lang="en-GB" sz="1200" dirty="0">
                <a:latin typeface="Arial"/>
                <a:cs typeface="Arial"/>
              </a:rPr>
              <a:t>Difficult to measure psychosocial crises objectivel</a:t>
            </a:r>
            <a:r>
              <a:rPr lang="en-GB" sz="1200">
                <a:latin typeface="Arial"/>
                <a:cs typeface="Arial"/>
              </a:rPr>
              <a:t>y.</a:t>
            </a:r>
            <a:endParaRPr lang="en-GB" sz="1200" dirty="0">
              <a:latin typeface="Arial"/>
              <a:cs typeface="Arial"/>
            </a:endParaRPr>
          </a:p>
          <a:p>
            <a:pPr marL="285750" indent="-285750">
              <a:buFont typeface="Wingdings"/>
              <a:buChar char="Ø"/>
            </a:pPr>
            <a:endParaRPr lang="en-GB" sz="1200" dirty="0">
              <a:latin typeface="Arial"/>
              <a:cs typeface="Arial"/>
            </a:endParaRPr>
          </a:p>
          <a:p>
            <a:pPr marL="285750" indent="-285750">
              <a:buFont typeface="Wingdings"/>
              <a:buChar char="Ø"/>
            </a:pPr>
            <a:r>
              <a:rPr lang="en-GB" sz="1200">
                <a:latin typeface="Arial"/>
                <a:cs typeface="Arial"/>
              </a:rPr>
              <a:t>(Berk, 2023; Newman and Newman, 2022)</a:t>
            </a:r>
            <a:endParaRPr lang="en-GB" sz="1200" dirty="0">
              <a:latin typeface="Arial"/>
              <a:cs typeface="Arial"/>
            </a:endParaRPr>
          </a:p>
        </p:txBody>
      </p:sp>
      <p:sp>
        <p:nvSpPr>
          <p:cNvPr id="6" name="TextBox 5">
            <a:extLst>
              <a:ext uri="{FF2B5EF4-FFF2-40B4-BE49-F238E27FC236}">
                <a16:creationId xmlns:a16="http://schemas.microsoft.com/office/drawing/2014/main" id="{FA83F746-5C78-60E4-A62F-CF55EE345D86}"/>
              </a:ext>
            </a:extLst>
          </p:cNvPr>
          <p:cNvSpPr txBox="1"/>
          <p:nvPr/>
        </p:nvSpPr>
        <p:spPr>
          <a:xfrm>
            <a:off x="5362021" y="1289833"/>
            <a:ext cx="580425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Despite limitation, Erikson remains highly relevant for understanding Isaac's </a:t>
            </a:r>
            <a:r>
              <a:rPr lang="en-GB" sz="1200">
                <a:latin typeface="Arial"/>
                <a:cs typeface="Arial"/>
              </a:rPr>
              <a:t>emotional and social needs.</a:t>
            </a:r>
          </a:p>
          <a:p>
            <a:r>
              <a:rPr lang="en-GB" sz="1200" dirty="0">
                <a:latin typeface="Arial"/>
                <a:cs typeface="Arial"/>
              </a:rPr>
              <a:t>One criticism is that Erikson assumes development follow clear stages. No theory is perfect. However, the theory remains highly useful because it highlights the importance of emotional wellbeing, relationships</a:t>
            </a:r>
            <a:r>
              <a:rPr lang="en-GB" sz="1200">
                <a:latin typeface="Arial"/>
                <a:cs typeface="Arial"/>
              </a:rPr>
              <a:t> and social experiences. These are the key concerns in Isaac's case. </a:t>
            </a:r>
            <a:endParaRPr lang="en-GB" sz="1200" dirty="0">
              <a:latin typeface="Arial"/>
              <a:cs typeface="Arial"/>
            </a:endParaRPr>
          </a:p>
        </p:txBody>
      </p:sp>
      <p:pic>
        <p:nvPicPr>
          <p:cNvPr id="7" name="Picture 6" descr="A blue and white brain with icons&#10;&#10;AI-generated content may be incorrect.">
            <a:extLst>
              <a:ext uri="{FF2B5EF4-FFF2-40B4-BE49-F238E27FC236}">
                <a16:creationId xmlns:a16="http://schemas.microsoft.com/office/drawing/2014/main" id="{137CC866-CC46-DE7A-5DA6-B3D991E2D1C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481552" y="2723101"/>
            <a:ext cx="8736725" cy="2817555"/>
          </a:xfrm>
          <a:prstGeom prst="rect">
            <a:avLst/>
          </a:prstGeom>
        </p:spPr>
      </p:pic>
      <p:sp>
        <p:nvSpPr>
          <p:cNvPr id="8" name="TextBox 7">
            <a:extLst>
              <a:ext uri="{FF2B5EF4-FFF2-40B4-BE49-F238E27FC236}">
                <a16:creationId xmlns:a16="http://schemas.microsoft.com/office/drawing/2014/main" id="{937FFB26-66D9-97A0-14AA-96CA0F53AF00}"/>
              </a:ext>
            </a:extLst>
          </p:cNvPr>
          <p:cNvSpPr txBox="1"/>
          <p:nvPr/>
        </p:nvSpPr>
        <p:spPr>
          <a:xfrm>
            <a:off x="4624552" y="5566759"/>
            <a:ext cx="4348656" cy="304363"/>
          </a:xfrm>
          <a:prstGeom prst="rect">
            <a:avLst/>
          </a:prstGeom>
        </p:spPr>
        <p:txBody>
          <a:bodyPr lIns="91440" tIns="45720" rIns="91440" bIns="45720" anchor="t">
            <a:normAutofit/>
          </a:bodyPr>
          <a:lstStyle/>
          <a:p>
            <a:r>
              <a:rPr lang="en-US" sz="1200" dirty="0" err="1">
                <a:latin typeface="Arial"/>
                <a:cs typeface="Arial"/>
              </a:rPr>
              <a:t>ThePhoto</a:t>
            </a:r>
            <a:r>
              <a:rPr lang="en-US" sz="1200" dirty="0">
                <a:latin typeface="Arial"/>
                <a:cs typeface="Arial"/>
              </a:rPr>
              <a:t> by </a:t>
            </a:r>
            <a:r>
              <a:rPr lang="en-US" sz="1200" dirty="0" err="1">
                <a:latin typeface="Arial"/>
                <a:cs typeface="Arial"/>
              </a:rPr>
              <a:t>PhotoAuthor</a:t>
            </a:r>
            <a:r>
              <a:rPr lang="en-US" sz="1200" dirty="0">
                <a:latin typeface="Arial"/>
                <a:cs typeface="Arial"/>
              </a:rPr>
              <a:t> is licensed under CCYYSA.</a:t>
            </a:r>
          </a:p>
        </p:txBody>
      </p:sp>
    </p:spTree>
    <p:extLst>
      <p:ext uri="{BB962C8B-B14F-4D97-AF65-F5344CB8AC3E}">
        <p14:creationId xmlns:p14="http://schemas.microsoft.com/office/powerpoint/2010/main" val="32687482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277F5D3-EDD8-62AC-DB1E-10426AEB0D86}"/>
              </a:ext>
            </a:extLst>
          </p:cNvPr>
          <p:cNvSpPr>
            <a:spLocks noGrp="1"/>
          </p:cNvSpPr>
          <p:nvPr>
            <p:ph type="sldNum" sz="quarter" idx="12"/>
          </p:nvPr>
        </p:nvSpPr>
        <p:spPr/>
        <p:txBody>
          <a:bodyPr/>
          <a:lstStyle/>
          <a:p>
            <a:fld id="{6CB39E08-E0E5-4B1A-8F7D-08FE7678A3B6}" type="slidenum">
              <a:rPr lang="en-US" smtClean="0"/>
              <a:t>11</a:t>
            </a:fld>
            <a:endParaRPr lang="en-US"/>
          </a:p>
        </p:txBody>
      </p:sp>
      <p:sp>
        <p:nvSpPr>
          <p:cNvPr id="5" name="TextBox 4">
            <a:extLst>
              <a:ext uri="{FF2B5EF4-FFF2-40B4-BE49-F238E27FC236}">
                <a16:creationId xmlns:a16="http://schemas.microsoft.com/office/drawing/2014/main" id="{E945019A-EB63-5FE0-53DD-D279D35240D4}"/>
              </a:ext>
            </a:extLst>
          </p:cNvPr>
          <p:cNvSpPr txBox="1"/>
          <p:nvPr/>
        </p:nvSpPr>
        <p:spPr>
          <a:xfrm>
            <a:off x="663342" y="939735"/>
            <a:ext cx="10180087" cy="4493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600">
                <a:latin typeface="Arial"/>
                <a:cs typeface="Arial"/>
              </a:rPr>
              <a:t>Conclusion</a:t>
            </a:r>
          </a:p>
          <a:p>
            <a:endParaRPr lang="en-GB" sz="1600" dirty="0">
              <a:latin typeface="Arial"/>
              <a:cs typeface="Arial"/>
            </a:endParaRPr>
          </a:p>
          <a:p>
            <a:r>
              <a:rPr lang="en-GB" sz="1600">
                <a:latin typeface="Arial"/>
                <a:cs typeface="Arial"/>
              </a:rPr>
              <a:t>Key Findings</a:t>
            </a:r>
          </a:p>
          <a:p>
            <a:endParaRPr lang="en-GB" sz="1600" dirty="0">
              <a:latin typeface="Arial"/>
              <a:cs typeface="Arial"/>
            </a:endParaRPr>
          </a:p>
          <a:p>
            <a:pPr marL="285750" indent="-285750">
              <a:buFont typeface="Wingdings"/>
              <a:buChar char="Ø"/>
            </a:pPr>
            <a:r>
              <a:rPr lang="en-GB" sz="1200" dirty="0">
                <a:latin typeface="Arial"/>
                <a:cs typeface="Arial"/>
              </a:rPr>
              <a:t>Erikson's theory provides a strong framework for understan</a:t>
            </a:r>
            <a:r>
              <a:rPr lang="en-GB" sz="1200">
                <a:latin typeface="Arial"/>
                <a:cs typeface="Arial"/>
              </a:rPr>
              <a:t>ding Isaac's emotional and social difficulties.</a:t>
            </a:r>
            <a:endParaRPr lang="en-GB" sz="1200" dirty="0">
              <a:latin typeface="Arial"/>
              <a:cs typeface="Arial"/>
            </a:endParaRPr>
          </a:p>
          <a:p>
            <a:pPr marL="285750" indent="-285750">
              <a:buFont typeface="Wingdings"/>
              <a:buChar char="Ø"/>
            </a:pPr>
            <a:endParaRPr lang="en-GB" sz="1200" dirty="0">
              <a:latin typeface="Arial"/>
              <a:cs typeface="Arial"/>
            </a:endParaRPr>
          </a:p>
          <a:p>
            <a:pPr marL="285750" indent="-285750">
              <a:buFont typeface="Wingdings"/>
              <a:buChar char="Ø"/>
            </a:pPr>
            <a:r>
              <a:rPr lang="en-GB" sz="1200">
                <a:latin typeface="Arial"/>
                <a:cs typeface="Arial"/>
              </a:rPr>
              <a:t>Isaac may be struggling within the Initiative VS Guilt stage.</a:t>
            </a:r>
            <a:endParaRPr lang="en-GB" sz="1200" dirty="0">
              <a:latin typeface="Arial"/>
              <a:cs typeface="Arial"/>
            </a:endParaRPr>
          </a:p>
          <a:p>
            <a:pPr marL="285750" indent="-285750">
              <a:buFont typeface="Wingdings"/>
              <a:buChar char="Ø"/>
            </a:pPr>
            <a:endParaRPr lang="en-GB" sz="1200" dirty="0">
              <a:latin typeface="Arial"/>
              <a:cs typeface="Arial"/>
            </a:endParaRPr>
          </a:p>
          <a:p>
            <a:pPr marL="285750" indent="-285750">
              <a:buFont typeface="Wingdings"/>
              <a:buChar char="Ø"/>
            </a:pPr>
            <a:r>
              <a:rPr lang="en-GB" sz="1200">
                <a:latin typeface="Arial"/>
                <a:cs typeface="Arial"/>
              </a:rPr>
              <a:t>Nature and nurture both influence development.</a:t>
            </a:r>
          </a:p>
          <a:p>
            <a:pPr marL="285750" indent="-285750">
              <a:buFont typeface="Wingdings"/>
              <a:buChar char="Ø"/>
            </a:pPr>
            <a:endParaRPr lang="en-GB" sz="1200" dirty="0">
              <a:latin typeface="Arial"/>
              <a:cs typeface="Arial"/>
            </a:endParaRPr>
          </a:p>
          <a:p>
            <a:pPr marL="285750" indent="-285750">
              <a:buFont typeface="Wingdings"/>
              <a:buChar char="Ø"/>
            </a:pPr>
            <a:r>
              <a:rPr lang="en-GB" sz="1200">
                <a:latin typeface="Arial"/>
                <a:cs typeface="Arial"/>
              </a:rPr>
              <a:t>Supporting Isaac's mother is essential to supporting Isaac.</a:t>
            </a:r>
          </a:p>
          <a:p>
            <a:pPr marL="285750" indent="-285750">
              <a:buFont typeface="Wingdings"/>
              <a:buChar char="Ø"/>
            </a:pPr>
            <a:endParaRPr lang="en-GB" sz="1200" dirty="0">
              <a:latin typeface="Arial"/>
              <a:cs typeface="Arial"/>
            </a:endParaRPr>
          </a:p>
          <a:p>
            <a:pPr marL="285750" indent="-285750">
              <a:buFont typeface="Wingdings"/>
              <a:buChar char="Ø"/>
            </a:pPr>
            <a:r>
              <a:rPr lang="en-GB" sz="1200">
                <a:latin typeface="Arial"/>
                <a:cs typeface="Arial"/>
              </a:rPr>
              <a:t>Theory-informed interventions can improve outcomes.</a:t>
            </a:r>
          </a:p>
          <a:p>
            <a:pPr marL="285750" indent="-285750">
              <a:buFont typeface="Wingdings"/>
              <a:buChar char="Ø"/>
            </a:pPr>
            <a:endParaRPr lang="en-GB" sz="1200" dirty="0">
              <a:latin typeface="Arial"/>
              <a:cs typeface="Arial"/>
            </a:endParaRPr>
          </a:p>
          <a:p>
            <a:pPr marL="285750" indent="-285750">
              <a:buFont typeface="Wingdings"/>
              <a:buChar char="Ø"/>
            </a:pPr>
            <a:r>
              <a:rPr lang="en-GB" sz="1200" dirty="0">
                <a:latin typeface="Arial"/>
                <a:cs typeface="Arial"/>
              </a:rPr>
              <a:t>Erikson offers greater insight into Isaac's em</a:t>
            </a:r>
            <a:r>
              <a:rPr lang="en-GB" sz="1200">
                <a:latin typeface="Arial"/>
                <a:cs typeface="Arial"/>
              </a:rPr>
              <a:t>otional needs than Piaget's theory.</a:t>
            </a:r>
          </a:p>
          <a:p>
            <a:pPr marL="285750" indent="-285750">
              <a:buFont typeface="Wingdings"/>
              <a:buChar char="Ø"/>
            </a:pPr>
            <a:endParaRPr lang="en-GB" sz="1200" dirty="0">
              <a:latin typeface="Arial"/>
              <a:cs typeface="Arial"/>
            </a:endParaRPr>
          </a:p>
          <a:p>
            <a:r>
              <a:rPr lang="en-GB" sz="1200" dirty="0">
                <a:latin typeface="Arial"/>
                <a:cs typeface="Arial"/>
              </a:rPr>
              <a:t>In conclusion, Erikson's Psychosocial Theory effectively explain how Isaac's experiences may be influencing his </a:t>
            </a:r>
            <a:r>
              <a:rPr lang="en-GB" sz="1200">
                <a:latin typeface="Arial"/>
                <a:cs typeface="Arial"/>
              </a:rPr>
              <a:t>development.</a:t>
            </a:r>
          </a:p>
          <a:p>
            <a:endParaRPr lang="en-GB"/>
          </a:p>
          <a:p>
            <a:r>
              <a:rPr lang="en-GB" sz="1200" dirty="0">
                <a:latin typeface="Arial"/>
                <a:cs typeface="Arial"/>
              </a:rPr>
              <a:t>His social withdrawal, separation anxiety and limited confidence suggest challenges within initiative versus Guilt stage. The most effective support plan should address both Isaac's needs and those of his mother because improving parental wellbeing benefits child deve</a:t>
            </a:r>
            <a:r>
              <a:rPr lang="en-GB" sz="1200">
                <a:latin typeface="Arial"/>
                <a:cs typeface="Arial"/>
              </a:rPr>
              <a:t>lopment.</a:t>
            </a:r>
          </a:p>
          <a:p>
            <a:endParaRPr lang="en-GB" sz="1200" dirty="0">
              <a:latin typeface="Arial"/>
              <a:cs typeface="Arial"/>
            </a:endParaRPr>
          </a:p>
          <a:p>
            <a:r>
              <a:rPr lang="en-GB" sz="1200" dirty="0">
                <a:latin typeface="Arial"/>
                <a:cs typeface="Arial"/>
              </a:rPr>
              <a:t>Therefore, Erikson's Theory provides a valuable framework for multi-agency support planning in early years prac</a:t>
            </a:r>
            <a:r>
              <a:rPr lang="en-GB" sz="1200">
                <a:latin typeface="Arial"/>
                <a:cs typeface="Arial"/>
              </a:rPr>
              <a:t>tice.</a:t>
            </a:r>
            <a:endParaRPr lang="en-GB" sz="1200" dirty="0">
              <a:latin typeface="Arial"/>
              <a:cs typeface="Arial"/>
            </a:endParaRPr>
          </a:p>
        </p:txBody>
      </p:sp>
    </p:spTree>
    <p:extLst>
      <p:ext uri="{BB962C8B-B14F-4D97-AF65-F5344CB8AC3E}">
        <p14:creationId xmlns:p14="http://schemas.microsoft.com/office/powerpoint/2010/main" val="22892911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D9792EC-8EF8-3C87-84F8-B83EDD2ED8E7}"/>
              </a:ext>
            </a:extLst>
          </p:cNvPr>
          <p:cNvSpPr>
            <a:spLocks noGrp="1"/>
          </p:cNvSpPr>
          <p:nvPr>
            <p:ph type="sldNum" sz="quarter" idx="12"/>
          </p:nvPr>
        </p:nvSpPr>
        <p:spPr/>
        <p:txBody>
          <a:bodyPr/>
          <a:lstStyle/>
          <a:p>
            <a:fld id="{6CB39E08-E0E5-4B1A-8F7D-08FE7678A3B6}" type="slidenum">
              <a:rPr lang="en-US" smtClean="0"/>
              <a:t>12</a:t>
            </a:fld>
            <a:endParaRPr lang="en-US"/>
          </a:p>
        </p:txBody>
      </p:sp>
      <p:sp>
        <p:nvSpPr>
          <p:cNvPr id="5" name="TextBox 4">
            <a:extLst>
              <a:ext uri="{FF2B5EF4-FFF2-40B4-BE49-F238E27FC236}">
                <a16:creationId xmlns:a16="http://schemas.microsoft.com/office/drawing/2014/main" id="{10AA46B5-9663-6AED-40B3-DFC2AC268E47}"/>
              </a:ext>
            </a:extLst>
          </p:cNvPr>
          <p:cNvSpPr txBox="1"/>
          <p:nvPr/>
        </p:nvSpPr>
        <p:spPr>
          <a:xfrm>
            <a:off x="644916" y="921309"/>
            <a:ext cx="9245037"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600">
                <a:latin typeface="Arial"/>
                <a:cs typeface="Arial"/>
              </a:rPr>
              <a:t>References</a:t>
            </a:r>
          </a:p>
          <a:p>
            <a:endParaRPr lang="en-GB" sz="1600" dirty="0">
              <a:latin typeface="Arial"/>
              <a:cs typeface="Arial"/>
            </a:endParaRPr>
          </a:p>
          <a:p>
            <a:r>
              <a:rPr lang="en-GB" sz="1200" dirty="0">
                <a:latin typeface="Arial"/>
                <a:cs typeface="Arial"/>
              </a:rPr>
              <a:t>Bee, H. and Boyd, D. (2020) The Developing Child. 14th </a:t>
            </a:r>
            <a:r>
              <a:rPr lang="en-GB" sz="1200" err="1">
                <a:latin typeface="Arial"/>
                <a:cs typeface="Arial"/>
              </a:rPr>
              <a:t>edn</a:t>
            </a:r>
            <a:r>
              <a:rPr lang="en-GB" sz="1200">
                <a:latin typeface="Arial"/>
                <a:cs typeface="Arial"/>
              </a:rPr>
              <a:t>. Harlow: Pearson. (Accessed: 1 June 2026).</a:t>
            </a:r>
          </a:p>
          <a:p>
            <a:endParaRPr lang="en-GB" sz="1200" dirty="0">
              <a:latin typeface="Arial"/>
              <a:cs typeface="Arial"/>
            </a:endParaRPr>
          </a:p>
          <a:p>
            <a:r>
              <a:rPr lang="en-GB" sz="1200" dirty="0">
                <a:latin typeface="Arial"/>
                <a:cs typeface="Arial"/>
              </a:rPr>
              <a:t>Berk, L.E. (2023) Development Through the Lifespan. 8th </a:t>
            </a:r>
            <a:r>
              <a:rPr lang="en-GB" sz="1200" err="1">
                <a:latin typeface="Arial"/>
                <a:cs typeface="Arial"/>
              </a:rPr>
              <a:t>edn</a:t>
            </a:r>
            <a:r>
              <a:rPr lang="en-GB" sz="1200">
                <a:latin typeface="Arial"/>
                <a:cs typeface="Arial"/>
              </a:rPr>
              <a:t>. Harlow: Pearson. (Accessed: 1 June 2026).</a:t>
            </a:r>
          </a:p>
          <a:p>
            <a:endParaRPr lang="en-GB" sz="1200" dirty="0">
              <a:latin typeface="Arial"/>
              <a:cs typeface="Arial"/>
            </a:endParaRPr>
          </a:p>
          <a:p>
            <a:r>
              <a:rPr lang="en-GB" sz="1200" dirty="0">
                <a:latin typeface="Arial"/>
                <a:cs typeface="Arial"/>
              </a:rPr>
              <a:t>Department for Education (2024) Statutory Framework for the Early Years Foundation Stage. London: </a:t>
            </a:r>
            <a:r>
              <a:rPr lang="en-GB" sz="1200">
                <a:latin typeface="Arial"/>
                <a:cs typeface="Arial"/>
              </a:rPr>
              <a:t>DfE. (Accessed: 1 June 2026).</a:t>
            </a:r>
          </a:p>
          <a:p>
            <a:endParaRPr lang="en-GB" sz="1200" dirty="0">
              <a:latin typeface="Arial"/>
              <a:cs typeface="Arial"/>
            </a:endParaRPr>
          </a:p>
          <a:p>
            <a:r>
              <a:rPr lang="en-GB" sz="1200" dirty="0">
                <a:latin typeface="Arial"/>
                <a:cs typeface="Arial"/>
              </a:rPr>
              <a:t>Erikson, E.H. (1963) Childhood and Society. 2nd </a:t>
            </a:r>
            <a:r>
              <a:rPr lang="en-GB" sz="1200" err="1">
                <a:latin typeface="Arial"/>
                <a:cs typeface="Arial"/>
              </a:rPr>
              <a:t>edn</a:t>
            </a:r>
            <a:r>
              <a:rPr lang="en-GB" sz="1200" dirty="0">
                <a:latin typeface="Arial"/>
                <a:cs typeface="Arial"/>
              </a:rPr>
              <a:t>. New </a:t>
            </a:r>
            <a:r>
              <a:rPr lang="en-GB" sz="1200">
                <a:latin typeface="Arial"/>
                <a:cs typeface="Arial"/>
              </a:rPr>
              <a:t>York: Norton. (Accessed: 5 June 2026).</a:t>
            </a:r>
          </a:p>
          <a:p>
            <a:endParaRPr lang="en-GB" sz="1200" dirty="0">
              <a:latin typeface="Arial"/>
              <a:cs typeface="Arial"/>
            </a:endParaRPr>
          </a:p>
          <a:p>
            <a:r>
              <a:rPr lang="en-GB" sz="1200">
                <a:latin typeface="Arial"/>
                <a:cs typeface="Arial"/>
              </a:rPr>
              <a:t>McLeod, S. (2024) Erik Erikson's Stages of Psychosocial Development. Available at: </a:t>
            </a:r>
            <a:r>
              <a:rPr lang="en-GB" sz="1200" dirty="0">
                <a:latin typeface="Arial"/>
                <a:cs typeface="Arial"/>
                <a:hlinkClick r:id="rId2"/>
              </a:rPr>
              <a:t>https://www.simplypsychology.org</a:t>
            </a:r>
            <a:r>
              <a:rPr lang="en-GB" sz="1200">
                <a:latin typeface="Arial"/>
                <a:cs typeface="Arial"/>
              </a:rPr>
              <a:t> (Accessed: 11 June 2026).</a:t>
            </a:r>
          </a:p>
          <a:p>
            <a:endParaRPr lang="en-GB" sz="1200" dirty="0">
              <a:latin typeface="Arial"/>
              <a:cs typeface="Arial"/>
            </a:endParaRPr>
          </a:p>
          <a:p>
            <a:r>
              <a:rPr lang="en-GB" sz="1200" dirty="0">
                <a:latin typeface="Arial"/>
                <a:cs typeface="Arial"/>
              </a:rPr>
              <a:t>National Institute for Health and Care Excellence (NICE) (2023) Antenatal and Postnatal Mental Health: Clinical Management and Service </a:t>
            </a:r>
            <a:r>
              <a:rPr lang="en-GB" sz="1200">
                <a:latin typeface="Arial"/>
                <a:cs typeface="Arial"/>
              </a:rPr>
              <a:t>Guidance. London: NICE. (Accessed: 11 June 2026).</a:t>
            </a:r>
            <a:endParaRPr lang="en-GB" sz="1200" dirty="0">
              <a:latin typeface="Arial"/>
              <a:cs typeface="Arial"/>
            </a:endParaRPr>
          </a:p>
          <a:p>
            <a:endParaRPr lang="en-GB" sz="1200" dirty="0">
              <a:latin typeface="Arial"/>
              <a:cs typeface="Arial"/>
            </a:endParaRPr>
          </a:p>
          <a:p>
            <a:r>
              <a:rPr lang="en-GB" sz="1200" dirty="0">
                <a:latin typeface="Arial"/>
                <a:cs typeface="Arial"/>
              </a:rPr>
              <a:t>Newman, B.M. and Newman, P.R. (2022) Development Through Life: A Psychosocial Approach. 14th </a:t>
            </a:r>
            <a:r>
              <a:rPr lang="en-GB" sz="1200" err="1">
                <a:latin typeface="Arial"/>
                <a:cs typeface="Arial"/>
              </a:rPr>
              <a:t>edn</a:t>
            </a:r>
            <a:r>
              <a:rPr lang="en-GB" sz="1200" dirty="0">
                <a:latin typeface="Arial"/>
                <a:cs typeface="Arial"/>
              </a:rPr>
              <a:t>. Boston: Cengage. </a:t>
            </a:r>
            <a:r>
              <a:rPr lang="en-GB" sz="1200">
                <a:latin typeface="Arial"/>
                <a:cs typeface="Arial"/>
              </a:rPr>
              <a:t>(Accessed: 11 June 2026).</a:t>
            </a:r>
          </a:p>
          <a:p>
            <a:endParaRPr lang="en-GB" sz="1200" dirty="0">
              <a:latin typeface="Arial"/>
              <a:cs typeface="Arial"/>
            </a:endParaRPr>
          </a:p>
          <a:p>
            <a:r>
              <a:rPr lang="en-GB" sz="1200">
                <a:latin typeface="Arial"/>
                <a:cs typeface="Arial"/>
              </a:rPr>
              <a:t>NHS England (2024) Perinatal Mental Health Services Guidance. London: NHS England. (Accessed: 12 June 2026).</a:t>
            </a:r>
            <a:endParaRPr lang="en-GB" sz="1200" dirty="0">
              <a:latin typeface="Arial"/>
              <a:cs typeface="Arial"/>
            </a:endParaRPr>
          </a:p>
          <a:p>
            <a:endParaRPr lang="en-GB" sz="1200" dirty="0">
              <a:latin typeface="Arial"/>
              <a:cs typeface="Arial"/>
            </a:endParaRPr>
          </a:p>
          <a:p>
            <a:r>
              <a:rPr lang="en-GB" sz="1200" dirty="0">
                <a:latin typeface="Arial"/>
                <a:cs typeface="Arial"/>
              </a:rPr>
              <a:t>Oates, J. and Grayson, A. (2023) Cognitive and Language Developmen</a:t>
            </a:r>
            <a:r>
              <a:rPr lang="en-GB" sz="1200">
                <a:latin typeface="Arial"/>
                <a:cs typeface="Arial"/>
              </a:rPr>
              <a:t>t in Children. Milton Keynes: Open University Press. (Accessed: 12 June 2026).</a:t>
            </a:r>
          </a:p>
          <a:p>
            <a:endParaRPr lang="en-GB" sz="1200" dirty="0">
              <a:latin typeface="Arial"/>
              <a:cs typeface="Arial"/>
            </a:endParaRPr>
          </a:p>
          <a:p>
            <a:r>
              <a:rPr lang="en-GB" sz="1200" dirty="0">
                <a:latin typeface="Arial"/>
                <a:cs typeface="Arial"/>
              </a:rPr>
              <a:t>Piaget, J. (1952) The Origins of Intelligence in Children. New York: International Universities Press. (Accessed: 12 </a:t>
            </a:r>
            <a:r>
              <a:rPr lang="en-GB" sz="1200">
                <a:latin typeface="Arial"/>
                <a:cs typeface="Arial"/>
              </a:rPr>
              <a:t>June 2026).</a:t>
            </a:r>
            <a:endParaRPr lang="en-GB" sz="1200" dirty="0">
              <a:latin typeface="Arial"/>
              <a:cs typeface="Arial"/>
            </a:endParaRPr>
          </a:p>
        </p:txBody>
      </p:sp>
    </p:spTree>
    <p:extLst>
      <p:ext uri="{BB962C8B-B14F-4D97-AF65-F5344CB8AC3E}">
        <p14:creationId xmlns:p14="http://schemas.microsoft.com/office/powerpoint/2010/main" val="3717299285"/>
      </p:ext>
    </p:extLst>
  </p:cSld>
  <p:clrMapOvr>
    <a:masterClrMapping/>
  </p:clrMapOvr>
</p:sld>
</file>

<file path=ppt/theme/theme1.xml><?xml version="1.0" encoding="utf-8"?>
<a:theme xmlns:a="http://schemas.openxmlformats.org/drawingml/2006/main" name="TribuneVTI">
  <a:themeElements>
    <a:clrScheme name="amasis">
      <a:dk1>
        <a:sysClr val="windowText" lastClr="000000"/>
      </a:dk1>
      <a:lt1>
        <a:sysClr val="window" lastClr="FFFFFF"/>
      </a:lt1>
      <a:dk2>
        <a:srgbClr val="470401"/>
      </a:dk2>
      <a:lt2>
        <a:srgbClr val="EBE2E2"/>
      </a:lt2>
      <a:accent1>
        <a:srgbClr val="BD1209"/>
      </a:accent1>
      <a:accent2>
        <a:srgbClr val="F40600"/>
      </a:accent2>
      <a:accent3>
        <a:srgbClr val="F26216"/>
      </a:accent3>
      <a:accent4>
        <a:srgbClr val="F0800D"/>
      </a:accent4>
      <a:accent5>
        <a:srgbClr val="3EA8B6"/>
      </a:accent5>
      <a:accent6>
        <a:srgbClr val="005B6B"/>
      </a:accent6>
      <a:hlink>
        <a:srgbClr val="F40600"/>
      </a:hlink>
      <a:folHlink>
        <a:srgbClr val="1C7E8E"/>
      </a:folHlink>
    </a:clrScheme>
    <a:fontScheme name="Amasis-Univers">
      <a:majorFont>
        <a:latin typeface="Amasis MT Pro Medium"/>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ibuneVTI" id="{4D84C650-59FC-4F6B-ADA6-B11C508FF6CE}" vid="{0E07EAE6-ACBC-4250-8522-FC108A45043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TribuneVTI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1638</cp:revision>
  <dcterms:created xsi:type="dcterms:W3CDTF">2026-06-09T13:55:27Z</dcterms:created>
  <dcterms:modified xsi:type="dcterms:W3CDTF">2026-06-15T08:42:04Z</dcterms:modified>
</cp:coreProperties>
</file>