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1" r:id="rId9"/>
    <p:sldId id="260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82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CB9E02-D543-4781-B67C-746ADB017714}" v="140" dt="2023-10-29T14:17:34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934" y="6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9E0689-D618-4886-AFCA-9874D2082AB4}" type="datetimeFigureOut">
              <a:rPr lang="en-GB" smtClean="0"/>
              <a:t>29/10/2023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C504E9-D609-4E3A-9641-4F1F52ADE8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516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dwi’n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am.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C504E9-D609-4E3A-9641-4F1F52ADE8B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222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Esbonio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camweinyddiad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Beth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o dan y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C504E9-D609-4E3A-9641-4F1F52ADE8B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309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awgrym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C504E9-D609-4E3A-9641-4F1F52ADE8B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002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llen-lladrad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Edinburgh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C504E9-D609-4E3A-9641-4F1F52ADE8B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714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C504E9-D609-4E3A-9641-4F1F52ADE8B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955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7896C-661E-6BE9-C017-2129E63F1A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1753A0-5CE1-B78A-77A3-F4C76EE51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ECBE6-A861-F487-7D22-6EBE7DD90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D3E31-7E71-DCF7-5AF4-034B645F8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93DB2-2449-5C65-28AD-266796463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28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AD1C-CB66-993C-96AB-E373C099D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5CD1-BB99-4F75-7509-0DC7A55E4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2674E-7719-39B0-A191-6BC477894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2B5AC-4D8A-5FA7-0678-8ABB0E09C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0861D-9107-3B5E-9555-25FEFBFCE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654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C91B-70A9-F467-6E85-DFAD6793C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FA748-D097-B0C0-2B8F-A8A53CE823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5A3FF-C9BF-28CD-2059-7A239DF19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104C8-876D-AAED-533B-2C143D393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40DF8-FC6A-3812-5F8C-5D358D1A1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844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D6351-0085-55AC-CBF7-24264C953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D6EE8-A5EE-4B11-775A-7001D88515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295BD-0E3B-7EF2-385C-245D6C6ABA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11853F-0C00-7122-4322-543657C20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8CC279-1B64-22C0-388E-929EEDD08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71DE8B-6857-0B76-588D-0521E9D42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521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131D4-5A13-CD29-21A0-E22844FBA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46050-D943-E69B-78BD-A2B237BC0D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F2A90-3D40-43FF-FD99-1630E7A7D6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6116B7-E05A-59C9-2EB0-08E760F2B6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4B0A30-D65A-32F5-047B-2EB2A5FD25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92F785-1340-C435-8493-9976F80C0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AFB7FA-C019-21B8-8B81-6B6E3163F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3D6B3-689C-CCF6-312C-0B5F39055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197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1A45-BB90-C6CE-1DB5-E1E2A8B68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9BEF3A-1408-CA2D-659A-35DA6511E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5D7375-B79D-877D-4CE4-6BB4058F4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95198-D0E4-005F-59BB-0A7E40B6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225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3B7A80-36D3-40D5-E7AB-BB1A4E651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05CF70-AE6A-A5F1-95A7-EDFE91355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2AC21-ECEE-71F5-A266-623B11C16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85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D4B92-04F1-3388-C18F-E43543B7F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30F31-4F5E-7FE1-7B82-BB42FC301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20AD01-C3DB-3298-4319-854D22040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05E01-85F9-2F57-0AC6-E82FA43F6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029A6-DFAB-2B50-ADC0-4D1A9A691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C46965-2B9E-AFCA-0716-334447A85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706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99D4A-60A4-F1BC-9C8B-532E26BC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24B841-1FC1-6C24-DF31-E1D7873A47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398278-039B-BE49-501A-BFB1D5A7D5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FEB4DA-144D-4052-B178-210048C44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86745-B3CC-C175-725D-73C15BDAC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1DF9FA-5F6D-9F12-CA10-03F18BD64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70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38E89-B0A8-A6F4-65E5-F1858640D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1370A-3947-DE46-7DE9-C56057D2FF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D491A-BFE6-B204-DF14-0E817ACD7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71231-65A1-C525-3ABD-0643F750F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14271-F148-2FE3-FEF6-32508464D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311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49BBAD-F462-20C9-01EF-8A59BEB854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9EE65D-EA7E-357C-86AE-DA03D8276E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4120-5031-D5DB-196E-A87C2F25D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51831-248E-61B2-A709-284D8E78E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5933A-D547-AF15-0C54-A878DE19F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B482DA"/>
            </a:gs>
            <a:gs pos="1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6E6CD3-94EE-CA9D-6112-E25D2B347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2A393-AA2F-AB01-16EF-C5DDAE059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AF238-D6CA-AA33-0375-F0720980F6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F7B55-9F2C-4148-9E7B-7238ACC5451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03D35-DCE2-6A2C-6D3B-EC7EAF50F3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68CB3-0C0D-2AE8-4BDD-667E201C76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5CF8F-BC3E-4C8B-A620-F0C2174E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736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30079-0895-424C-43B3-E87DCE2306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591" y="772783"/>
            <a:ext cx="5876734" cy="634482"/>
          </a:xfrm>
        </p:spPr>
        <p:txBody>
          <a:bodyPr>
            <a:no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Lifelong 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5867B8-7B63-98D6-4E9E-9B2628E6C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24808" y="5948265"/>
            <a:ext cx="5352661" cy="909735"/>
          </a:xfrm>
        </p:spPr>
        <p:txBody>
          <a:bodyPr/>
          <a:lstStyle/>
          <a:p>
            <a:r>
              <a:rPr lang="en-GB" dirty="0"/>
              <a:t>Destiny Collard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172476-24D6-69A5-5A5B-AAF12ADEF908}"/>
              </a:ext>
            </a:extLst>
          </p:cNvPr>
          <p:cNvSpPr txBox="1"/>
          <p:nvPr/>
        </p:nvSpPr>
        <p:spPr>
          <a:xfrm>
            <a:off x="7501138" y="1407265"/>
            <a:ext cx="490479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Beth </a:t>
            </a:r>
            <a:r>
              <a:rPr lang="en-GB" sz="5400" dirty="0" err="1"/>
              <a:t>yw</a:t>
            </a:r>
            <a:r>
              <a:rPr lang="en-GB" sz="5400" dirty="0"/>
              <a:t> </a:t>
            </a:r>
            <a:r>
              <a:rPr lang="en-GB" sz="5400" dirty="0" err="1"/>
              <a:t>camweinyddiad</a:t>
            </a:r>
            <a:r>
              <a:rPr lang="en-GB" sz="5400" dirty="0"/>
              <a:t> </a:t>
            </a:r>
            <a:r>
              <a:rPr lang="en-GB" sz="5400" dirty="0" err="1"/>
              <a:t>academaidd</a:t>
            </a:r>
            <a:r>
              <a:rPr lang="en-GB" sz="5400" dirty="0"/>
              <a:t> a </a:t>
            </a:r>
            <a:r>
              <a:rPr lang="en-GB" sz="5400" dirty="0" err="1"/>
              <a:t>sut</a:t>
            </a:r>
            <a:r>
              <a:rPr lang="en-GB" sz="5400" dirty="0"/>
              <a:t> </a:t>
            </a:r>
            <a:r>
              <a:rPr lang="en-GB" sz="5400" dirty="0" err="1"/>
              <a:t>gellir</a:t>
            </a:r>
            <a:r>
              <a:rPr lang="en-GB" sz="5400" dirty="0"/>
              <a:t> </a:t>
            </a:r>
            <a:r>
              <a:rPr lang="en-GB" sz="5400" dirty="0" err="1"/>
              <a:t>ei</a:t>
            </a:r>
            <a:r>
              <a:rPr lang="en-GB" sz="5400" dirty="0"/>
              <a:t> </a:t>
            </a:r>
            <a:r>
              <a:rPr lang="en-GB" sz="5400" dirty="0" err="1"/>
              <a:t>ddatblygu</a:t>
            </a:r>
            <a:r>
              <a:rPr lang="en-GB" sz="5400" dirty="0"/>
              <a:t>?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83F67D2-1C63-2BBA-AC57-8C6479F2A5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7450">
            <a:off x="198719" y="1885209"/>
            <a:ext cx="7474313" cy="249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A91962-7B0B-6E75-1582-DA6C33CD940F}"/>
              </a:ext>
            </a:extLst>
          </p:cNvPr>
          <p:cNvSpPr txBox="1"/>
          <p:nvPr/>
        </p:nvSpPr>
        <p:spPr>
          <a:xfrm>
            <a:off x="852971" y="5285250"/>
            <a:ext cx="2471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Unilife</a:t>
            </a:r>
            <a:r>
              <a:rPr lang="en-GB" dirty="0"/>
              <a:t>, 2023)</a:t>
            </a:r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60DF2BBC-17EA-5244-2166-9652126F48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5674532" y="3809809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17922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687"/>
    </mc:Choice>
    <mc:Fallback>
      <p:transition spd="slow" advTm="96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36BE543-25A6-86F7-DAE3-2A95C737F940}"/>
              </a:ext>
            </a:extLst>
          </p:cNvPr>
          <p:cNvSpPr txBox="1"/>
          <p:nvPr/>
        </p:nvSpPr>
        <p:spPr>
          <a:xfrm>
            <a:off x="304801" y="152683"/>
            <a:ext cx="79248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gyfyngedig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Twyllo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Glanhau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cytundeb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Camgyflead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ffugiadau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*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Cydgynllwyn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torri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ymddiriaeth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bodoli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staff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 University of Southern Queensland, 2023)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*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Enwadur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cyffredin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2050" name="Picture 2" descr="decorative image">
            <a:extLst>
              <a:ext uri="{FF2B5EF4-FFF2-40B4-BE49-F238E27FC236}">
                <a16:creationId xmlns:a16="http://schemas.microsoft.com/office/drawing/2014/main" id="{9D28DD79-31C1-F13E-31F1-298F122780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2440" y="152683"/>
            <a:ext cx="4008120" cy="2673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DA2D93-FBCD-6D5B-8768-E2B05CC79A48}"/>
              </a:ext>
            </a:extLst>
          </p:cNvPr>
          <p:cNvSpPr txBox="1"/>
          <p:nvPr/>
        </p:nvSpPr>
        <p:spPr>
          <a:xfrm>
            <a:off x="8092440" y="2826068"/>
            <a:ext cx="434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(Iowa State University, 2023)</a:t>
            </a:r>
          </a:p>
        </p:txBody>
      </p:sp>
      <p:pic>
        <p:nvPicPr>
          <p:cNvPr id="41" name="Video 40">
            <a:hlinkClick r:id="" action="ppaction://media"/>
            <a:extLst>
              <a:ext uri="{FF2B5EF4-FFF2-40B4-BE49-F238E27FC236}">
                <a16:creationId xmlns:a16="http://schemas.microsoft.com/office/drawing/2014/main" id="{76630AE6-92E4-2B80-7527-321DCC8405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92849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532"/>
    </mc:Choice>
    <mc:Fallback>
      <p:transition spd="slow" advTm="32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3A661E-3FDE-C171-85B0-BCF555888C8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73" r="4110" b="9736"/>
          <a:stretch/>
        </p:blipFill>
        <p:spPr>
          <a:xfrm>
            <a:off x="381000" y="1114702"/>
            <a:ext cx="8412480" cy="46285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1B0356-D273-A9EC-C603-259F676FBE6B}"/>
              </a:ext>
            </a:extLst>
          </p:cNvPr>
          <p:cNvSpPr txBox="1"/>
          <p:nvPr/>
        </p:nvSpPr>
        <p:spPr>
          <a:xfrm>
            <a:off x="8793480" y="1218983"/>
            <a:ext cx="33985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awgrym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wnneud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(Swansea University,2021)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BF8419-DA22-C5AB-538C-4B3B83337301}"/>
              </a:ext>
            </a:extLst>
          </p:cNvPr>
          <p:cNvSpPr txBox="1"/>
          <p:nvPr/>
        </p:nvSpPr>
        <p:spPr>
          <a:xfrm>
            <a:off x="615462" y="211015"/>
            <a:ext cx="5480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Awgrymiadau</a:t>
            </a:r>
            <a:endParaRPr lang="en-GB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8037FA05-4E84-3103-87D7-9494B67654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806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15"/>
    </mc:Choice>
    <mc:Fallback>
      <p:transition spd="slow" advTm="35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BEBB51-05DD-BFC7-57BA-7FB833C02744}"/>
              </a:ext>
            </a:extLst>
          </p:cNvPr>
          <p:cNvSpPr txBox="1"/>
          <p:nvPr/>
        </p:nvSpPr>
        <p:spPr>
          <a:xfrm>
            <a:off x="140675" y="0"/>
            <a:ext cx="54336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Ffurfau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2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B35821-9669-537B-0FBA-1B525172030C}"/>
              </a:ext>
            </a:extLst>
          </p:cNvPr>
          <p:cNvSpPr txBox="1"/>
          <p:nvPr/>
        </p:nvSpPr>
        <p:spPr>
          <a:xfrm>
            <a:off x="184636" y="1124612"/>
            <a:ext cx="534572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brif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Edinburgh (2023)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damweiniol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dyfynnu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eilaidd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camliwio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374128EB-60EC-1B0B-3FE2-260DB38A56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074" name="Picture 2" descr="How to address academic dishonesty and pressures to complete PhD |  ResearchGate">
            <a:extLst>
              <a:ext uri="{FF2B5EF4-FFF2-40B4-BE49-F238E27FC236}">
                <a16:creationId xmlns:a16="http://schemas.microsoft.com/office/drawing/2014/main" id="{454A01BF-C536-231B-033B-291DA89FC8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7"/>
          <a:stretch/>
        </p:blipFill>
        <p:spPr bwMode="auto">
          <a:xfrm>
            <a:off x="5510352" y="1918081"/>
            <a:ext cx="6497012" cy="233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8FCF134C-51D2-051E-EED4-89EE1C254C03}"/>
              </a:ext>
            </a:extLst>
          </p:cNvPr>
          <p:cNvSpPr txBox="1"/>
          <p:nvPr/>
        </p:nvSpPr>
        <p:spPr>
          <a:xfrm>
            <a:off x="6461760" y="929282"/>
            <a:ext cx="5059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llen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lladrad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B3FDA7C-9112-169C-0934-D802AED3C506}"/>
              </a:ext>
            </a:extLst>
          </p:cNvPr>
          <p:cNvSpPr txBox="1"/>
          <p:nvPr/>
        </p:nvSpPr>
        <p:spPr>
          <a:xfrm>
            <a:off x="6661643" y="4423294"/>
            <a:ext cx="2727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(Singh, 2023)</a:t>
            </a:r>
          </a:p>
        </p:txBody>
      </p:sp>
    </p:spTree>
    <p:extLst>
      <p:ext uri="{BB962C8B-B14F-4D97-AF65-F5344CB8AC3E}">
        <p14:creationId xmlns:p14="http://schemas.microsoft.com/office/powerpoint/2010/main" val="2695194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679"/>
    </mc:Choice>
    <mc:Fallback>
      <p:transition spd="slow" advTm="42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9D7C36-7129-E3FE-827C-08D2D6B9FC97}"/>
              </a:ext>
            </a:extLst>
          </p:cNvPr>
          <p:cNvSpPr txBox="1"/>
          <p:nvPr/>
        </p:nvSpPr>
        <p:spPr>
          <a:xfrm>
            <a:off x="167640" y="1182231"/>
            <a:ext cx="116586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troi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siwr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fanwl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Bod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ddigon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gyfateb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hysgrifenu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Gwirio’r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ydcych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-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dyfyniadau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gyfeiriwyd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atyn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oll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EC84196A-DAFE-D32E-6E8F-7AF745A073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1E5E12-125C-0AE9-BCB9-7EBD7E175C54}"/>
              </a:ext>
            </a:extLst>
          </p:cNvPr>
          <p:cNvSpPr txBox="1"/>
          <p:nvPr/>
        </p:nvSpPr>
        <p:spPr>
          <a:xfrm>
            <a:off x="167640" y="213360"/>
            <a:ext cx="944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camweinyddiad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u="sng" dirty="0" err="1"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 fi</a:t>
            </a:r>
          </a:p>
        </p:txBody>
      </p:sp>
      <p:pic>
        <p:nvPicPr>
          <p:cNvPr id="4098" name="Picture 2" descr="Academic Misconduct Policy gets a trial makeover – The Baker Orange">
            <a:extLst>
              <a:ext uri="{FF2B5EF4-FFF2-40B4-BE49-F238E27FC236}">
                <a16:creationId xmlns:a16="http://schemas.microsoft.com/office/drawing/2014/main" id="{7A4A7B29-D280-F582-C9B8-E63AA0378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30" y="3587520"/>
            <a:ext cx="4440555" cy="2650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F2B3AF1-652B-619B-584E-28D050AEFFFC}"/>
              </a:ext>
            </a:extLst>
          </p:cNvPr>
          <p:cNvSpPr txBox="1"/>
          <p:nvPr/>
        </p:nvSpPr>
        <p:spPr>
          <a:xfrm>
            <a:off x="2411730" y="6362567"/>
            <a:ext cx="44405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Singh,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355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40"/>
    </mc:Choice>
    <mc:Fallback>
      <p:transition spd="slow" advTm="618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6509E1-B295-5C57-43A7-393C9A408FC2}"/>
              </a:ext>
            </a:extLst>
          </p:cNvPr>
          <p:cNvSpPr txBox="1"/>
          <p:nvPr/>
        </p:nvSpPr>
        <p:spPr>
          <a:xfrm>
            <a:off x="266218" y="312516"/>
            <a:ext cx="11644131" cy="9757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Cyferiannau</a:t>
            </a:r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Academic Success. (2021) ‘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Youtube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Top 5 tips for avoiding academic misconduct.  Available at: https://www.youtube.com/watch?v=L4Ns0RJ026c (Accessed 19 October)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Baker,S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(2016) ‘The Baker Orange’ Academic misconduct policy gets trail makeover. (IMAGE) Available at: https://thebakerorange.com/13395/news/academic-misconduct-policy-gets-a-trial-makeover/ (Accessed 19 October)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Iowa State University. (2023) ‘Digital press’ What is Academic Misconduct? (IMAGE) Available at:  https://iastate.pressbooks.pub/academicintegrity/part/what-is-academic-misconduct/ (Accessed 11 October)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Singh, A. (2023) ‘Research gate’ How to avoid academic misconduct. (IMAGE) Available at: https://www.researchgate.net/post/How_to_address_academic_dishonesty_and_pressures_to_complete_PhD (Accessed 25th October) </a:t>
            </a:r>
          </a:p>
          <a:p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229401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313E0D-A5C6-13C1-B363-38ABA3B0293C}"/>
              </a:ext>
            </a:extLst>
          </p:cNvPr>
          <p:cNvSpPr txBox="1"/>
          <p:nvPr/>
        </p:nvSpPr>
        <p:spPr>
          <a:xfrm>
            <a:off x="0" y="813316"/>
            <a:ext cx="12192000" cy="51328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University of Edinburgh. (2023) ‘School of social and political science’ How to avoid academic misconduct. Available at: https://www.sps.ed.ac.uk/students/postgraduate/current/taught-msc/assessment/how-to-avoid-academic-misconduct (Accessed 21 October)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Unilife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(2023) ‘University of South 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Wales’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Academic Misconduct. (IMAGE) Available at: https://unilife.southwales.ac.uk/features/877-academic-misconduct?locale=en (Accessed 11 October)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Southern Queensland. (2023) ‘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usqassist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 What is Academic misconduct? Available at: https://usqassist.custhelp.com/app/answers/detail/a_id/847/~/what-is-academic-misconduct%3F  (Accessed 10 October)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803929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8" ma:contentTypeDescription="Create a new document." ma:contentTypeScope="" ma:versionID="f3d6035403bc266fef049c6f4e93c0f3">
  <xsd:schema xmlns:xsd="http://www.w3.org/2001/XMLSchema" xmlns:xs="http://www.w3.org/2001/XMLSchema" xmlns:p="http://schemas.microsoft.com/office/2006/metadata/properties" xmlns:ns3="cf035609-6cff-4773-8cb9-aee94aa6423a" xmlns:ns4="2894b9f9-d233-4e1e-82bf-b6bf6c40fee1" targetNamespace="http://schemas.microsoft.com/office/2006/metadata/properties" ma:root="true" ma:fieldsID="3e97bfd1285cbf7d9234e4f9609eba75" ns3:_="" ns4:_="">
    <xsd:import namespace="cf035609-6cff-4773-8cb9-aee94aa6423a"/>
    <xsd:import namespace="2894b9f9-d233-4e1e-82bf-b6bf6c40fee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35609-6cff-4773-8cb9-aee94aa642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94b9f9-d233-4e1e-82bf-b6bf6c40fee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035609-6cff-4773-8cb9-aee94aa6423a" xsi:nil="true"/>
  </documentManagement>
</p:properties>
</file>

<file path=customXml/itemProps1.xml><?xml version="1.0" encoding="utf-8"?>
<ds:datastoreItem xmlns:ds="http://schemas.openxmlformats.org/officeDocument/2006/customXml" ds:itemID="{90C1B280-0D12-40D6-B3B5-9D3FBCD926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f035609-6cff-4773-8cb9-aee94aa6423a"/>
    <ds:schemaRef ds:uri="2894b9f9-d233-4e1e-82bf-b6bf6c40fee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4AC2D99-0AB7-4E1C-87BA-3335A0B9756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F91F7A-8F4E-4EB2-A17E-719C2BB6BEBB}">
  <ds:schemaRefs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cf035609-6cff-4773-8cb9-aee94aa6423a"/>
    <ds:schemaRef ds:uri="http://schemas.microsoft.com/office/2006/metadata/properties"/>
    <ds:schemaRef ds:uri="http://purl.org/dc/terms/"/>
    <ds:schemaRef ds:uri="http://purl.org/dc/dcmitype/"/>
    <ds:schemaRef ds:uri="2894b9f9-d233-4e1e-82bf-b6bf6c40fee1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25916</TotalTime>
  <Words>659</Words>
  <Application>Microsoft Office PowerPoint</Application>
  <PresentationFormat>Widescreen</PresentationFormat>
  <Paragraphs>65</Paragraphs>
  <Slides>7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Office Theme</vt:lpstr>
      <vt:lpstr>Lifelong Learning in the digital Era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Lifelong Learning in the digital Era</dc:title>
  <dc:creator>Destiny Collard (2204498)</dc:creator>
  <cp:lastModifiedBy>Destiny Collard (2204498)</cp:lastModifiedBy>
  <cp:revision>2</cp:revision>
  <dcterms:created xsi:type="dcterms:W3CDTF">2023-10-11T14:27:25Z</dcterms:created>
  <dcterms:modified xsi:type="dcterms:W3CDTF">2023-10-29T14:23:50Z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