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34A4F-56B6-403F-958E-BE1F78C241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16563E-1ECC-486B-877F-994DACA135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C2C82-C45A-48F4-BB6D-10CEA9BC50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695B51-48BF-4A1D-9E1B-B620DFF963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5A13D-6BC9-403E-85C0-13968817B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314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A829-112B-4853-B03B-AED8A89811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2FAFC-00BD-4C5E-98E9-096564EBA3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028F4-10BA-4653-8088-B03BC665E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49943-C8EA-4AF4-9B1D-B7CF1CD5E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8D541-6177-475E-A0BB-D9E479710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606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43E3D-1B91-45CC-B4A7-626EC0DF8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344801-C5A5-4C29-84F6-86243ED179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3AD3DB-BA08-4299-A772-ECC42D49F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8A2C55-1D15-4074-B1CF-1A97AB0EF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ED5B0-ABD8-4A87-BAD9-63A73814F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697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75011-F8EE-47CF-9B4C-C61702D1E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D9EF3-77A6-4325-BE13-ED7CA0068E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9EECA6-F217-4E11-A6C8-3A7EA22993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8CFE67-A18D-46DB-9626-4795D4B19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B4515C-18B5-4DBC-A747-6EB645FE4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7367A3-5BCB-49AD-ADA3-25421979D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62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4AADC-8EE0-440F-A6FB-534E54B77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96BE9A-96E2-46E7-9D7D-A96BA01BE0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6CF59-BA3A-4E6F-AC23-33F7486316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C386D3-3334-4E90-B140-44F77C4E5F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AA0616-923E-4421-B21D-BD75355DA8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641AF6-A355-4138-ABB2-0F47DC976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9A35BF-685E-456D-BA53-A2F9B6674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CE125B-3CD5-4012-B8F5-845220EB10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086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78EB8-82D5-4983-9F6A-11940B852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67B864-8A9B-44B4-BAB3-E3B57CAD2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EDDC9D-C006-4CD8-93F2-8BF283CC3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E2AD84-68C9-4D2C-AD32-7EB7399E3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515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D579C8-2DAE-423A-86D9-0C6A71C00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B3D11B-898F-4005-A597-C4E44D8625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A9522D-EDDC-45F6-90CD-2973764AD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5554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A7CBA-ED89-4592-800D-73075E814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4F7E0-5630-40C9-A601-BC538E622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B7B8E1-1EF9-45AE-B812-D030DC163F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BD8F75-B79B-44BC-B160-D8932BBD7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4C86B5-4DCA-4E43-89A3-BB5DD12A3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70AA63-FBF9-4DD1-9257-E3ED77B7B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636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96ABD-64E0-4EE4-8DA3-C3956DE96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6F75D8-5E0C-4124-81B8-076784410B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20C6EA-74F9-4C98-8488-51E2B4CD7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634B5-180F-4787-B1AF-B9D603D0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2CABC5-0A81-47D0-94CE-349E582907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0E045-10A1-4FD3-A374-3BC02D4E9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1533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0E14E-367B-4316-B938-4E3961063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0D92DA-260F-4B8C-BAAE-6C3684AA35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1FBEE-4494-4A2C-99CD-B1F7F4FF5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359E5D-E661-473B-AC01-049E1D15F2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62CB4-CD99-4E82-A983-9BEAF2F73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9084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C38C07-83DB-4F51-9632-5BD03DF5E46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2F8F9F-6B82-4C36-9C21-1A767A1CEC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687EE-37F4-47D3-ABD2-DE66A57B5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AAE1EF-31A4-47DF-B1C8-C1D83C8CB4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BABD8-CE3D-4979-B68F-16384C140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495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347D8F-0073-4E82-8578-D6AEA9831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20CCC2-9F7E-48AB-B99B-E41217A3F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0EF4D-2780-421E-A722-518F52791C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A6A57-83B6-449B-B591-A6E32578EE6A}" type="datetimeFigureOut">
              <a:rPr lang="en-US" smtClean="0"/>
              <a:t>08-Apr-20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F40A3-50F3-47E8-9BF1-7C6E4085C6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C8C9B-0B5F-45E9-AA31-8337BF7BA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0345D-E1EF-49C2-8CFE-0DBA744783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657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29DE7B6-DC7C-4BA1-B406-EDDA0C0A3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-2"/>
            <a:ext cx="7537704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A552C-9E71-4E6E-9EA8-C3632B9432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89620" y="1306071"/>
            <a:ext cx="5478379" cy="2663407"/>
          </a:xfrm>
        </p:spPr>
        <p:txBody>
          <a:bodyPr>
            <a:normAutofit/>
          </a:bodyPr>
          <a:lstStyle/>
          <a:p>
            <a:pPr algn="l"/>
            <a:r>
              <a:rPr lang="en-US" sz="5400" dirty="0">
                <a:solidFill>
                  <a:srgbClr val="FFFFFF"/>
                </a:solidFill>
              </a:rPr>
              <a:t>Research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750261-1796-459F-971E-0956F90B81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9620" y="4106004"/>
            <a:ext cx="5478380" cy="1860883"/>
          </a:xfrm>
        </p:spPr>
        <p:txBody>
          <a:bodyPr>
            <a:normAutofit/>
          </a:bodyPr>
          <a:lstStyle/>
          <a:p>
            <a:pPr algn="l"/>
            <a:endParaRPr lang="en-US" dirty="0">
              <a:solidFill>
                <a:srgbClr val="FFFFFF"/>
              </a:solidFill>
            </a:endParaRPr>
          </a:p>
          <a:p>
            <a:pPr algn="l"/>
            <a:r>
              <a:rPr lang="en-US" dirty="0">
                <a:solidFill>
                  <a:srgbClr val="FFFFFF"/>
                </a:solidFill>
              </a:rPr>
              <a:t>Structure / Contents</a:t>
            </a:r>
          </a:p>
        </p:txBody>
      </p:sp>
      <p:pic>
        <p:nvPicPr>
          <p:cNvPr id="4" name="Picture 2" descr="UWTSD LOGO">
            <a:extLst>
              <a:ext uri="{FF2B5EF4-FFF2-40B4-BE49-F238E27FC236}">
                <a16:creationId xmlns:a16="http://schemas.microsoft.com/office/drawing/2014/main" id="{ACAC3155-F813-4CD3-86B0-6B81EBF6AE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5025" y="2999876"/>
            <a:ext cx="3333537" cy="1106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1403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Title Page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Project </a:t>
            </a:r>
            <a:r>
              <a:rPr lang="en-US" dirty="0">
                <a:solidFill>
                  <a:srgbClr val="0D405F"/>
                </a:solidFill>
                <a:latin typeface="Noto Sans"/>
              </a:rPr>
              <a:t>T</a:t>
            </a: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itle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Student Number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D</a:t>
            </a: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epartment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Institution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Degree program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Submission date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384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Acknowledgements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Supervisor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Family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Organizations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Other students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Participants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6403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Abstract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6587" y="5653000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200" y="1427583"/>
            <a:ext cx="9938657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A short summary of your research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You could leave it until the end before its completed.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State the main topic and aim of the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Describe methods used.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Summarize main results.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What is your conclusion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Remember this is what people generally read first and may determine if they continue.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410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Table of Contents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Section Numbers.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Chapter Headings.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Subheadings.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Page numbers.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Consider using Word to generate table.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9986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Introduction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Project Topic.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Background information to contextualize work</a:t>
            </a: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Narrow focus to define scope of research.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Identify state of existing research in this area and demonstrate your works contribution to the wider debate.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Research question, Aim and Objectivities.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 Overview of project structure.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395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Literature Review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What information already exists within this theoretical environment.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Collect sources from research informed and peer reviewed articles.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Analyze and evaluate each source.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Draw </a:t>
            </a:r>
            <a:r>
              <a:rPr lang="en-US" dirty="0" err="1">
                <a:solidFill>
                  <a:srgbClr val="0D405F"/>
                </a:solidFill>
                <a:latin typeface="Noto Sans"/>
              </a:rPr>
              <a:t>connecitons</a:t>
            </a:r>
            <a:r>
              <a:rPr lang="en-US" dirty="0">
                <a:solidFill>
                  <a:srgbClr val="0D405F"/>
                </a:solidFill>
                <a:latin typeface="Noto Sans"/>
              </a:rPr>
              <a:t> and synergies between discussions.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Is there a gap in the literature will this enhance your justification for your research.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91914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Methodology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How was your research conducted.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Research framework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The overall approach (Qualitative, Quantitative, Mixed Methods).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Sample group.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Methods selected with justification.</a:t>
            </a:r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Overall report what you did and explain why this was the best approach to answering your question.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14318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Results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What overall themes have you identified.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Analyze each question, statement and or discussion.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Integrate tables, graphs and charts where applicable.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18343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Conclusion + Recommendations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Focus on answering your main research question.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What did the literature state in comparison to the results?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Is there a central argument.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Final reflections.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Who’s going to benefit from this new information?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What does it mean for the Sector, School, Club?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4142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2F505-F407-4963-A9D6-8B378C41F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50491"/>
          </a:xfrm>
        </p:spPr>
        <p:txBody>
          <a:bodyPr/>
          <a:lstStyle/>
          <a:p>
            <a:r>
              <a:rPr lang="en-US" b="1" u="sng" dirty="0"/>
              <a:t>Reference List and Appendices</a:t>
            </a:r>
          </a:p>
        </p:txBody>
      </p:sp>
      <p:pic>
        <p:nvPicPr>
          <p:cNvPr id="1026" name="Picture 2" descr="UWTSD LOGO">
            <a:extLst>
              <a:ext uri="{FF2B5EF4-FFF2-40B4-BE49-F238E27FC236}">
                <a16:creationId xmlns:a16="http://schemas.microsoft.com/office/drawing/2014/main" id="{225ABA53-82AC-4041-97D7-C1B4C52C643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5918" y="5561045"/>
            <a:ext cx="3236444" cy="1073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676FD5-281A-4CE9-A1E9-562914354543}"/>
              </a:ext>
            </a:extLst>
          </p:cNvPr>
          <p:cNvSpPr/>
          <p:nvPr/>
        </p:nvSpPr>
        <p:spPr>
          <a:xfrm>
            <a:off x="838199" y="1604865"/>
            <a:ext cx="9938657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D405F"/>
                </a:solidFill>
                <a:effectLst/>
                <a:latin typeface="Noto Sans"/>
              </a:rPr>
              <a:t>You could include the following:</a:t>
            </a:r>
          </a:p>
          <a:p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Articles cited which are fully referenced using the required structure and or reference style.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D405F"/>
                </a:solidFill>
                <a:latin typeface="Noto Sans"/>
              </a:rPr>
              <a:t>Complementary information which adds to your overall discussion which can be referred to in its wider context and or document can be added to the appendix.</a:t>
            </a:r>
          </a:p>
          <a:p>
            <a:endParaRPr lang="en-US" b="0" i="0" dirty="0">
              <a:solidFill>
                <a:srgbClr val="0D405F"/>
              </a:solidFill>
              <a:effectLst/>
              <a:latin typeface="Noto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0D405F"/>
              </a:solidFill>
              <a:latin typeface="Noto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182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433</Words>
  <Application>Microsoft Office PowerPoint</Application>
  <PresentationFormat>Widescreen</PresentationFormat>
  <Paragraphs>136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Noto Sans</vt:lpstr>
      <vt:lpstr>Office Theme</vt:lpstr>
      <vt:lpstr>Research Project</vt:lpstr>
      <vt:lpstr>Title Page</vt:lpstr>
      <vt:lpstr>Acknowledgements</vt:lpstr>
      <vt:lpstr>Abstract</vt:lpstr>
      <vt:lpstr>Table of Contents</vt:lpstr>
      <vt:lpstr>Introduction</vt:lpstr>
      <vt:lpstr>Literature Review</vt:lpstr>
      <vt:lpstr>Methodology</vt:lpstr>
      <vt:lpstr>Results</vt:lpstr>
      <vt:lpstr>Conclusion + Recommendations</vt:lpstr>
      <vt:lpstr>Reference List and Appendices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Project</dc:title>
  <dc:creator>Andrew Thomas</dc:creator>
  <cp:lastModifiedBy>Andrew Thomas</cp:lastModifiedBy>
  <cp:revision>7</cp:revision>
  <dcterms:created xsi:type="dcterms:W3CDTF">2020-04-08T09:28:36Z</dcterms:created>
  <dcterms:modified xsi:type="dcterms:W3CDTF">2020-04-08T09:59:22Z</dcterms:modified>
</cp:coreProperties>
</file>