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6" r:id="rId3"/>
    <p:sldId id="257" r:id="rId4"/>
    <p:sldId id="267" r:id="rId5"/>
    <p:sldId id="258" r:id="rId6"/>
    <p:sldId id="260" r:id="rId7"/>
    <p:sldId id="268" r:id="rId8"/>
    <p:sldId id="261" r:id="rId9"/>
    <p:sldId id="269" r:id="rId10"/>
    <p:sldId id="270" r:id="rId11"/>
    <p:sldId id="262" r:id="rId12"/>
    <p:sldId id="264" r:id="rId13"/>
    <p:sldId id="265" r:id="rId14"/>
    <p:sldId id="271" r:id="rId15"/>
    <p:sldId id="272" r:id="rId16"/>
    <p:sldId id="25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A230B8-805A-F36D-FE8A-ECDC81C6A47D}" v="175" dt="2026-02-13T21:56:48.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ida Hussain (2433744)" userId="S::2433744@student.uwtsd.ac.uk::7115d280-61f2-4ea5-b0b6-b2f863b6b6ff" providerId="AD" clId="Web-{A876245D-311C-3BB2-5CA4-04C96AD53706}"/>
    <pc:docChg chg="modSld">
      <pc:chgData name="Farida Hussain (2433744)" userId="S::2433744@student.uwtsd.ac.uk::7115d280-61f2-4ea5-b0b6-b2f863b6b6ff" providerId="AD" clId="Web-{A876245D-311C-3BB2-5CA4-04C96AD53706}" dt="2026-02-01T19:32:50.017" v="176" actId="1076"/>
      <pc:docMkLst>
        <pc:docMk/>
      </pc:docMkLst>
      <pc:sldChg chg="modSp">
        <pc:chgData name="Farida Hussain (2433744)" userId="S::2433744@student.uwtsd.ac.uk::7115d280-61f2-4ea5-b0b6-b2f863b6b6ff" providerId="AD" clId="Web-{A876245D-311C-3BB2-5CA4-04C96AD53706}" dt="2026-02-01T19:02:39.759" v="11" actId="20577"/>
        <pc:sldMkLst>
          <pc:docMk/>
          <pc:sldMk cId="726214899" sldId="257"/>
        </pc:sldMkLst>
        <pc:spChg chg="mod">
          <ac:chgData name="Farida Hussain (2433744)" userId="S::2433744@student.uwtsd.ac.uk::7115d280-61f2-4ea5-b0b6-b2f863b6b6ff" providerId="AD" clId="Web-{A876245D-311C-3BB2-5CA4-04C96AD53706}" dt="2026-02-01T19:02:39.759" v="11" actId="20577"/>
          <ac:spMkLst>
            <pc:docMk/>
            <pc:sldMk cId="726214899" sldId="257"/>
            <ac:spMk id="4" creationId="{8485FCA1-2F69-68F8-05BF-0E565B27228E}"/>
          </ac:spMkLst>
        </pc:spChg>
      </pc:sldChg>
      <pc:sldChg chg="modSp">
        <pc:chgData name="Farida Hussain (2433744)" userId="S::2433744@student.uwtsd.ac.uk::7115d280-61f2-4ea5-b0b6-b2f863b6b6ff" providerId="AD" clId="Web-{A876245D-311C-3BB2-5CA4-04C96AD53706}" dt="2026-02-01T19:08:39.765" v="108" actId="20577"/>
        <pc:sldMkLst>
          <pc:docMk/>
          <pc:sldMk cId="617212997" sldId="258"/>
        </pc:sldMkLst>
        <pc:spChg chg="mod">
          <ac:chgData name="Farida Hussain (2433744)" userId="S::2433744@student.uwtsd.ac.uk::7115d280-61f2-4ea5-b0b6-b2f863b6b6ff" providerId="AD" clId="Web-{A876245D-311C-3BB2-5CA4-04C96AD53706}" dt="2026-02-01T19:07:15.477" v="74" actId="20577"/>
          <ac:spMkLst>
            <pc:docMk/>
            <pc:sldMk cId="617212997" sldId="258"/>
            <ac:spMk id="2" creationId="{0CFE9772-B94A-7355-2A07-FEE292B5EC3A}"/>
          </ac:spMkLst>
        </pc:spChg>
        <pc:spChg chg="mod">
          <ac:chgData name="Farida Hussain (2433744)" userId="S::2433744@student.uwtsd.ac.uk::7115d280-61f2-4ea5-b0b6-b2f863b6b6ff" providerId="AD" clId="Web-{A876245D-311C-3BB2-5CA4-04C96AD53706}" dt="2026-02-01T19:08:39.765" v="108" actId="20577"/>
          <ac:spMkLst>
            <pc:docMk/>
            <pc:sldMk cId="617212997" sldId="258"/>
            <ac:spMk id="4" creationId="{DBA49282-46FD-7CEA-9819-972C7A342049}"/>
          </ac:spMkLst>
        </pc:spChg>
      </pc:sldChg>
      <pc:sldChg chg="modSp">
        <pc:chgData name="Farida Hussain (2433744)" userId="S::2433744@student.uwtsd.ac.uk::7115d280-61f2-4ea5-b0b6-b2f863b6b6ff" providerId="AD" clId="Web-{A876245D-311C-3BB2-5CA4-04C96AD53706}" dt="2026-02-01T19:06:52.100" v="69" actId="20577"/>
        <pc:sldMkLst>
          <pc:docMk/>
          <pc:sldMk cId="3316448128" sldId="259"/>
        </pc:sldMkLst>
        <pc:spChg chg="mod">
          <ac:chgData name="Farida Hussain (2433744)" userId="S::2433744@student.uwtsd.ac.uk::7115d280-61f2-4ea5-b0b6-b2f863b6b6ff" providerId="AD" clId="Web-{A876245D-311C-3BB2-5CA4-04C96AD53706}" dt="2026-02-01T19:06:52.100" v="69" actId="20577"/>
          <ac:spMkLst>
            <pc:docMk/>
            <pc:sldMk cId="3316448128" sldId="259"/>
            <ac:spMk id="3" creationId="{E166D765-E5FC-01E9-6948-20F72282E1BB}"/>
          </ac:spMkLst>
        </pc:spChg>
      </pc:sldChg>
      <pc:sldChg chg="modSp">
        <pc:chgData name="Farida Hussain (2433744)" userId="S::2433744@student.uwtsd.ac.uk::7115d280-61f2-4ea5-b0b6-b2f863b6b6ff" providerId="AD" clId="Web-{A876245D-311C-3BB2-5CA4-04C96AD53706}" dt="2026-02-01T19:09:49.441" v="120" actId="20577"/>
        <pc:sldMkLst>
          <pc:docMk/>
          <pc:sldMk cId="1986769004" sldId="260"/>
        </pc:sldMkLst>
        <pc:spChg chg="mod">
          <ac:chgData name="Farida Hussain (2433744)" userId="S::2433744@student.uwtsd.ac.uk::7115d280-61f2-4ea5-b0b6-b2f863b6b6ff" providerId="AD" clId="Web-{A876245D-311C-3BB2-5CA4-04C96AD53706}" dt="2026-02-01T19:09:49.441" v="120" actId="20577"/>
          <ac:spMkLst>
            <pc:docMk/>
            <pc:sldMk cId="1986769004" sldId="260"/>
            <ac:spMk id="4" creationId="{152BB5F4-6C57-3473-AF84-1579173371A4}"/>
          </ac:spMkLst>
        </pc:spChg>
      </pc:sldChg>
      <pc:sldChg chg="modSp">
        <pc:chgData name="Farida Hussain (2433744)" userId="S::2433744@student.uwtsd.ac.uk::7115d280-61f2-4ea5-b0b6-b2f863b6b6ff" providerId="AD" clId="Web-{A876245D-311C-3BB2-5CA4-04C96AD53706}" dt="2026-02-01T19:32:50.017" v="176" actId="1076"/>
        <pc:sldMkLst>
          <pc:docMk/>
          <pc:sldMk cId="1355363868" sldId="262"/>
        </pc:sldMkLst>
        <pc:spChg chg="mod">
          <ac:chgData name="Farida Hussain (2433744)" userId="S::2433744@student.uwtsd.ac.uk::7115d280-61f2-4ea5-b0b6-b2f863b6b6ff" providerId="AD" clId="Web-{A876245D-311C-3BB2-5CA4-04C96AD53706}" dt="2026-02-01T19:32:50.017" v="176" actId="1076"/>
          <ac:spMkLst>
            <pc:docMk/>
            <pc:sldMk cId="1355363868" sldId="262"/>
            <ac:spMk id="2" creationId="{96D282F6-65ED-0490-6B9E-949AE7EB0D27}"/>
          </ac:spMkLst>
        </pc:spChg>
      </pc:sldChg>
      <pc:sldChg chg="modSp">
        <pc:chgData name="Farida Hussain (2433744)" userId="S::2433744@student.uwtsd.ac.uk::7115d280-61f2-4ea5-b0b6-b2f863b6b6ff" providerId="AD" clId="Web-{A876245D-311C-3BB2-5CA4-04C96AD53706}" dt="2026-02-01T19:05:13.120" v="59" actId="20577"/>
        <pc:sldMkLst>
          <pc:docMk/>
          <pc:sldMk cId="3176219262" sldId="267"/>
        </pc:sldMkLst>
        <pc:spChg chg="mod">
          <ac:chgData name="Farida Hussain (2433744)" userId="S::2433744@student.uwtsd.ac.uk::7115d280-61f2-4ea5-b0b6-b2f863b6b6ff" providerId="AD" clId="Web-{A876245D-311C-3BB2-5CA4-04C96AD53706}" dt="2026-02-01T19:05:13.120" v="59" actId="20577"/>
          <ac:spMkLst>
            <pc:docMk/>
            <pc:sldMk cId="3176219262" sldId="267"/>
            <ac:spMk id="4" creationId="{2B7B9741-7817-9CFF-6D9D-0ECD470BDCA8}"/>
          </ac:spMkLst>
        </pc:spChg>
        <pc:spChg chg="mod">
          <ac:chgData name="Farida Hussain (2433744)" userId="S::2433744@student.uwtsd.ac.uk::7115d280-61f2-4ea5-b0b6-b2f863b6b6ff" providerId="AD" clId="Web-{A876245D-311C-3BB2-5CA4-04C96AD53706}" dt="2026-02-01T19:03:54.182" v="35" actId="20577"/>
          <ac:spMkLst>
            <pc:docMk/>
            <pc:sldMk cId="3176219262" sldId="267"/>
            <ac:spMk id="5" creationId="{9C0233DC-6947-5A51-0DC4-A6C45FCBE2E6}"/>
          </ac:spMkLst>
        </pc:spChg>
      </pc:sldChg>
      <pc:sldChg chg="modSp">
        <pc:chgData name="Farida Hussain (2433744)" userId="S::2433744@student.uwtsd.ac.uk::7115d280-61f2-4ea5-b0b6-b2f863b6b6ff" providerId="AD" clId="Web-{A876245D-311C-3BB2-5CA4-04C96AD53706}" dt="2026-02-01T19:11:37.118" v="137" actId="20577"/>
        <pc:sldMkLst>
          <pc:docMk/>
          <pc:sldMk cId="1520384731" sldId="268"/>
        </pc:sldMkLst>
        <pc:spChg chg="mod">
          <ac:chgData name="Farida Hussain (2433744)" userId="S::2433744@student.uwtsd.ac.uk::7115d280-61f2-4ea5-b0b6-b2f863b6b6ff" providerId="AD" clId="Web-{A876245D-311C-3BB2-5CA4-04C96AD53706}" dt="2026-02-01T19:11:37.118" v="137" actId="20577"/>
          <ac:spMkLst>
            <pc:docMk/>
            <pc:sldMk cId="1520384731" sldId="268"/>
            <ac:spMk id="4" creationId="{5E4DEAF7-73AA-9D76-58D8-0FB368E90592}"/>
          </ac:spMkLst>
        </pc:spChg>
      </pc:sldChg>
      <pc:sldChg chg="modSp">
        <pc:chgData name="Farida Hussain (2433744)" userId="S::2433744@student.uwtsd.ac.uk::7115d280-61f2-4ea5-b0b6-b2f863b6b6ff" providerId="AD" clId="Web-{A876245D-311C-3BB2-5CA4-04C96AD53706}" dt="2026-02-01T19:17:18.784" v="158" actId="20577"/>
        <pc:sldMkLst>
          <pc:docMk/>
          <pc:sldMk cId="2957082459" sldId="269"/>
        </pc:sldMkLst>
        <pc:spChg chg="mod">
          <ac:chgData name="Farida Hussain (2433744)" userId="S::2433744@student.uwtsd.ac.uk::7115d280-61f2-4ea5-b0b6-b2f863b6b6ff" providerId="AD" clId="Web-{A876245D-311C-3BB2-5CA4-04C96AD53706}" dt="2026-02-01T19:15:13.844" v="157" actId="20577"/>
          <ac:spMkLst>
            <pc:docMk/>
            <pc:sldMk cId="2957082459" sldId="269"/>
            <ac:spMk id="2" creationId="{51E9D3B5-EDBD-B242-351E-39C86997E594}"/>
          </ac:spMkLst>
        </pc:spChg>
        <pc:spChg chg="mod">
          <ac:chgData name="Farida Hussain (2433744)" userId="S::2433744@student.uwtsd.ac.uk::7115d280-61f2-4ea5-b0b6-b2f863b6b6ff" providerId="AD" clId="Web-{A876245D-311C-3BB2-5CA4-04C96AD53706}" dt="2026-02-01T19:17:18.784" v="158" actId="20577"/>
          <ac:spMkLst>
            <pc:docMk/>
            <pc:sldMk cId="2957082459" sldId="269"/>
            <ac:spMk id="3" creationId="{6AA9731B-0B61-DFDF-4D00-366FEC511A8E}"/>
          </ac:spMkLst>
        </pc:spChg>
        <pc:spChg chg="mod">
          <ac:chgData name="Farida Hussain (2433744)" userId="S::2433744@student.uwtsd.ac.uk::7115d280-61f2-4ea5-b0b6-b2f863b6b6ff" providerId="AD" clId="Web-{A876245D-311C-3BB2-5CA4-04C96AD53706}" dt="2026-02-01T19:13:50.607" v="145" actId="1076"/>
          <ac:spMkLst>
            <pc:docMk/>
            <pc:sldMk cId="2957082459" sldId="269"/>
            <ac:spMk id="4" creationId="{082E5953-911D-6573-FA45-2900B1B00126}"/>
          </ac:spMkLst>
        </pc:spChg>
      </pc:sldChg>
      <pc:sldChg chg="modSp">
        <pc:chgData name="Farida Hussain (2433744)" userId="S::2433744@student.uwtsd.ac.uk::7115d280-61f2-4ea5-b0b6-b2f863b6b6ff" providerId="AD" clId="Web-{A876245D-311C-3BB2-5CA4-04C96AD53706}" dt="2026-02-01T19:32:45.110" v="175" actId="20577"/>
        <pc:sldMkLst>
          <pc:docMk/>
          <pc:sldMk cId="3949859920" sldId="270"/>
        </pc:sldMkLst>
        <pc:spChg chg="mod">
          <ac:chgData name="Farida Hussain (2433744)" userId="S::2433744@student.uwtsd.ac.uk::7115d280-61f2-4ea5-b0b6-b2f863b6b6ff" providerId="AD" clId="Web-{A876245D-311C-3BB2-5CA4-04C96AD53706}" dt="2026-02-01T19:32:45.110" v="175" actId="20577"/>
          <ac:spMkLst>
            <pc:docMk/>
            <pc:sldMk cId="3949859920" sldId="270"/>
            <ac:spMk id="4" creationId="{FD1BC1E1-2520-3F67-84BA-D2E30C1F95BE}"/>
          </ac:spMkLst>
        </pc:spChg>
      </pc:sldChg>
    </pc:docChg>
  </pc:docChgLst>
  <pc:docChgLst>
    <pc:chgData name="Farida Hussain (2433744)" userId="S::2433744@student.uwtsd.ac.uk::7115d280-61f2-4ea5-b0b6-b2f863b6b6ff" providerId="AD" clId="Web-{71CB1033-CE58-EA70-4281-5A062DBC6A83}"/>
    <pc:docChg chg="addSld delSld modSld">
      <pc:chgData name="Farida Hussain (2433744)" userId="S::2433744@student.uwtsd.ac.uk::7115d280-61f2-4ea5-b0b6-b2f863b6b6ff" providerId="AD" clId="Web-{71CB1033-CE58-EA70-4281-5A062DBC6A83}" dt="2026-01-29T23:08:32.258" v="739" actId="20577"/>
      <pc:docMkLst>
        <pc:docMk/>
      </pc:docMkLst>
      <pc:sldChg chg="modSp">
        <pc:chgData name="Farida Hussain (2433744)" userId="S::2433744@student.uwtsd.ac.uk::7115d280-61f2-4ea5-b0b6-b2f863b6b6ff" providerId="AD" clId="Web-{71CB1033-CE58-EA70-4281-5A062DBC6A83}" dt="2026-01-29T22:50:24.042" v="657" actId="1076"/>
        <pc:sldMkLst>
          <pc:docMk/>
          <pc:sldMk cId="109857222" sldId="256"/>
        </pc:sldMkLst>
        <pc:spChg chg="mod">
          <ac:chgData name="Farida Hussain (2433744)" userId="S::2433744@student.uwtsd.ac.uk::7115d280-61f2-4ea5-b0b6-b2f863b6b6ff" providerId="AD" clId="Web-{71CB1033-CE58-EA70-4281-5A062DBC6A83}" dt="2026-01-29T22:50:24.042" v="657" actId="1076"/>
          <ac:spMkLst>
            <pc:docMk/>
            <pc:sldMk cId="109857222" sldId="256"/>
            <ac:spMk id="5" creationId="{F9726CA9-4B73-C93A-AD9C-797B4CF40228}"/>
          </ac:spMkLst>
        </pc:spChg>
      </pc:sldChg>
      <pc:sldChg chg="modSp">
        <pc:chgData name="Farida Hussain (2433744)" userId="S::2433744@student.uwtsd.ac.uk::7115d280-61f2-4ea5-b0b6-b2f863b6b6ff" providerId="AD" clId="Web-{71CB1033-CE58-EA70-4281-5A062DBC6A83}" dt="2026-01-29T22:53:42.736" v="666" actId="20577"/>
        <pc:sldMkLst>
          <pc:docMk/>
          <pc:sldMk cId="726214899" sldId="257"/>
        </pc:sldMkLst>
        <pc:spChg chg="mod">
          <ac:chgData name="Farida Hussain (2433744)" userId="S::2433744@student.uwtsd.ac.uk::7115d280-61f2-4ea5-b0b6-b2f863b6b6ff" providerId="AD" clId="Web-{71CB1033-CE58-EA70-4281-5A062DBC6A83}" dt="2026-01-29T22:53:42.736" v="666" actId="20577"/>
          <ac:spMkLst>
            <pc:docMk/>
            <pc:sldMk cId="726214899" sldId="257"/>
            <ac:spMk id="4" creationId="{8485FCA1-2F69-68F8-05BF-0E565B27228E}"/>
          </ac:spMkLst>
        </pc:spChg>
      </pc:sldChg>
      <pc:sldChg chg="addSp modSp">
        <pc:chgData name="Farida Hussain (2433744)" userId="S::2433744@student.uwtsd.ac.uk::7115d280-61f2-4ea5-b0b6-b2f863b6b6ff" providerId="AD" clId="Web-{71CB1033-CE58-EA70-4281-5A062DBC6A83}" dt="2026-01-29T22:57:18.668" v="667" actId="20577"/>
        <pc:sldMkLst>
          <pc:docMk/>
          <pc:sldMk cId="617212997" sldId="258"/>
        </pc:sldMkLst>
        <pc:spChg chg="add mod">
          <ac:chgData name="Farida Hussain (2433744)" userId="S::2433744@student.uwtsd.ac.uk::7115d280-61f2-4ea5-b0b6-b2f863b6b6ff" providerId="AD" clId="Web-{71CB1033-CE58-EA70-4281-5A062DBC6A83}" dt="2026-01-29T22:57:18.668" v="667" actId="20577"/>
          <ac:spMkLst>
            <pc:docMk/>
            <pc:sldMk cId="617212997" sldId="258"/>
            <ac:spMk id="2" creationId="{0CFE9772-B94A-7355-2A07-FEE292B5EC3A}"/>
          </ac:spMkLst>
        </pc:spChg>
        <pc:spChg chg="mod">
          <ac:chgData name="Farida Hussain (2433744)" userId="S::2433744@student.uwtsd.ac.uk::7115d280-61f2-4ea5-b0b6-b2f863b6b6ff" providerId="AD" clId="Web-{71CB1033-CE58-EA70-4281-5A062DBC6A83}" dt="2026-01-29T22:25:41.059" v="474" actId="1076"/>
          <ac:spMkLst>
            <pc:docMk/>
            <pc:sldMk cId="617212997" sldId="258"/>
            <ac:spMk id="4" creationId="{DBA49282-46FD-7CEA-9819-972C7A342049}"/>
          </ac:spMkLst>
        </pc:spChg>
      </pc:sldChg>
      <pc:sldChg chg="modSp">
        <pc:chgData name="Farida Hussain (2433744)" userId="S::2433744@student.uwtsd.ac.uk::7115d280-61f2-4ea5-b0b6-b2f863b6b6ff" providerId="AD" clId="Web-{71CB1033-CE58-EA70-4281-5A062DBC6A83}" dt="2026-01-29T22:50:07.651" v="653" actId="20577"/>
        <pc:sldMkLst>
          <pc:docMk/>
          <pc:sldMk cId="3316448128" sldId="259"/>
        </pc:sldMkLst>
        <pc:spChg chg="mod">
          <ac:chgData name="Farida Hussain (2433744)" userId="S::2433744@student.uwtsd.ac.uk::7115d280-61f2-4ea5-b0b6-b2f863b6b6ff" providerId="AD" clId="Web-{71CB1033-CE58-EA70-4281-5A062DBC6A83}" dt="2026-01-29T21:44:55.617" v="372" actId="1076"/>
          <ac:spMkLst>
            <pc:docMk/>
            <pc:sldMk cId="3316448128" sldId="259"/>
            <ac:spMk id="2" creationId="{5763992C-AA04-F0AF-0F78-4DABE3FBA62B}"/>
          </ac:spMkLst>
        </pc:spChg>
        <pc:spChg chg="mod">
          <ac:chgData name="Farida Hussain (2433744)" userId="S::2433744@student.uwtsd.ac.uk::7115d280-61f2-4ea5-b0b6-b2f863b6b6ff" providerId="AD" clId="Web-{71CB1033-CE58-EA70-4281-5A062DBC6A83}" dt="2026-01-29T22:50:07.651" v="653" actId="20577"/>
          <ac:spMkLst>
            <pc:docMk/>
            <pc:sldMk cId="3316448128" sldId="259"/>
            <ac:spMk id="3" creationId="{E166D765-E5FC-01E9-6948-20F72282E1BB}"/>
          </ac:spMkLst>
        </pc:spChg>
      </pc:sldChg>
      <pc:sldChg chg="modSp">
        <pc:chgData name="Farida Hussain (2433744)" userId="S::2433744@student.uwtsd.ac.uk::7115d280-61f2-4ea5-b0b6-b2f863b6b6ff" providerId="AD" clId="Web-{71CB1033-CE58-EA70-4281-5A062DBC6A83}" dt="2026-01-29T21:41:07.535" v="324" actId="20577"/>
        <pc:sldMkLst>
          <pc:docMk/>
          <pc:sldMk cId="1986769004" sldId="260"/>
        </pc:sldMkLst>
        <pc:spChg chg="mod">
          <ac:chgData name="Farida Hussain (2433744)" userId="S::2433744@student.uwtsd.ac.uk::7115d280-61f2-4ea5-b0b6-b2f863b6b6ff" providerId="AD" clId="Web-{71CB1033-CE58-EA70-4281-5A062DBC6A83}" dt="2026-01-29T21:41:07.535" v="324" actId="20577"/>
          <ac:spMkLst>
            <pc:docMk/>
            <pc:sldMk cId="1986769004" sldId="260"/>
            <ac:spMk id="4" creationId="{152BB5F4-6C57-3473-AF84-1579173371A4}"/>
          </ac:spMkLst>
        </pc:spChg>
      </pc:sldChg>
      <pc:sldChg chg="modSp">
        <pc:chgData name="Farida Hussain (2433744)" userId="S::2433744@student.uwtsd.ac.uk::7115d280-61f2-4ea5-b0b6-b2f863b6b6ff" providerId="AD" clId="Web-{71CB1033-CE58-EA70-4281-5A062DBC6A83}" dt="2026-01-29T23:02:58.426" v="710" actId="20577"/>
        <pc:sldMkLst>
          <pc:docMk/>
          <pc:sldMk cId="2175775818" sldId="261"/>
        </pc:sldMkLst>
        <pc:spChg chg="mod">
          <ac:chgData name="Farida Hussain (2433744)" userId="S::2433744@student.uwtsd.ac.uk::7115d280-61f2-4ea5-b0b6-b2f863b6b6ff" providerId="AD" clId="Web-{71CB1033-CE58-EA70-4281-5A062DBC6A83}" dt="2026-01-29T23:02:58.426" v="710" actId="20577"/>
          <ac:spMkLst>
            <pc:docMk/>
            <pc:sldMk cId="2175775818" sldId="261"/>
            <ac:spMk id="3" creationId="{A2B37360-7AD4-A6CE-6036-5F6DB482883D}"/>
          </ac:spMkLst>
        </pc:spChg>
      </pc:sldChg>
      <pc:sldChg chg="addSp delSp modSp">
        <pc:chgData name="Farida Hussain (2433744)" userId="S::2433744@student.uwtsd.ac.uk::7115d280-61f2-4ea5-b0b6-b2f863b6b6ff" providerId="AD" clId="Web-{71CB1033-CE58-EA70-4281-5A062DBC6A83}" dt="2026-01-29T22:30:54.783" v="531" actId="20577"/>
        <pc:sldMkLst>
          <pc:docMk/>
          <pc:sldMk cId="1355363868" sldId="262"/>
        </pc:sldMkLst>
        <pc:spChg chg="add mod">
          <ac:chgData name="Farida Hussain (2433744)" userId="S::2433744@student.uwtsd.ac.uk::7115d280-61f2-4ea5-b0b6-b2f863b6b6ff" providerId="AD" clId="Web-{71CB1033-CE58-EA70-4281-5A062DBC6A83}" dt="2026-01-29T22:30:54.783" v="531" actId="20577"/>
          <ac:spMkLst>
            <pc:docMk/>
            <pc:sldMk cId="1355363868" sldId="262"/>
            <ac:spMk id="2" creationId="{96D282F6-65ED-0490-6B9E-949AE7EB0D27}"/>
          </ac:spMkLst>
        </pc:spChg>
      </pc:sldChg>
      <pc:sldChg chg="modSp">
        <pc:chgData name="Farida Hussain (2433744)" userId="S::2433744@student.uwtsd.ac.uk::7115d280-61f2-4ea5-b0b6-b2f863b6b6ff" providerId="AD" clId="Web-{71CB1033-CE58-EA70-4281-5A062DBC6A83}" dt="2026-01-29T22:31:05.752" v="533" actId="20577"/>
        <pc:sldMkLst>
          <pc:docMk/>
          <pc:sldMk cId="1250660498" sldId="264"/>
        </pc:sldMkLst>
        <pc:spChg chg="mod">
          <ac:chgData name="Farida Hussain (2433744)" userId="S::2433744@student.uwtsd.ac.uk::7115d280-61f2-4ea5-b0b6-b2f863b6b6ff" providerId="AD" clId="Web-{71CB1033-CE58-EA70-4281-5A062DBC6A83}" dt="2026-01-29T22:31:05.752" v="533" actId="20577"/>
          <ac:spMkLst>
            <pc:docMk/>
            <pc:sldMk cId="1250660498" sldId="264"/>
            <ac:spMk id="7" creationId="{803799B1-80D0-6C4F-8C1B-E330EBD481E3}"/>
          </ac:spMkLst>
        </pc:spChg>
      </pc:sldChg>
      <pc:sldChg chg="modSp">
        <pc:chgData name="Farida Hussain (2433744)" userId="S::2433744@student.uwtsd.ac.uk::7115d280-61f2-4ea5-b0b6-b2f863b6b6ff" providerId="AD" clId="Web-{71CB1033-CE58-EA70-4281-5A062DBC6A83}" dt="2026-01-29T22:37:15.637" v="557" actId="20577"/>
        <pc:sldMkLst>
          <pc:docMk/>
          <pc:sldMk cId="2949546656" sldId="265"/>
        </pc:sldMkLst>
        <pc:spChg chg="mod">
          <ac:chgData name="Farida Hussain (2433744)" userId="S::2433744@student.uwtsd.ac.uk::7115d280-61f2-4ea5-b0b6-b2f863b6b6ff" providerId="AD" clId="Web-{71CB1033-CE58-EA70-4281-5A062DBC6A83}" dt="2026-01-29T22:37:15.637" v="557" actId="20577"/>
          <ac:spMkLst>
            <pc:docMk/>
            <pc:sldMk cId="2949546656" sldId="265"/>
            <ac:spMk id="5" creationId="{A3398D5C-69B4-8765-4534-0D28F637C023}"/>
          </ac:spMkLst>
        </pc:spChg>
      </pc:sldChg>
      <pc:sldChg chg="addSp delSp modSp new">
        <pc:chgData name="Farida Hussain (2433744)" userId="S::2433744@student.uwtsd.ac.uk::7115d280-61f2-4ea5-b0b6-b2f863b6b6ff" providerId="AD" clId="Web-{71CB1033-CE58-EA70-4281-5A062DBC6A83}" dt="2026-01-29T22:51:32.292" v="661" actId="20577"/>
        <pc:sldMkLst>
          <pc:docMk/>
          <pc:sldMk cId="4161965800" sldId="266"/>
        </pc:sldMkLst>
        <pc:spChg chg="add mod">
          <ac:chgData name="Farida Hussain (2433744)" userId="S::2433744@student.uwtsd.ac.uk::7115d280-61f2-4ea5-b0b6-b2f863b6b6ff" providerId="AD" clId="Web-{71CB1033-CE58-EA70-4281-5A062DBC6A83}" dt="2026-01-29T22:51:32.292" v="661" actId="20577"/>
          <ac:spMkLst>
            <pc:docMk/>
            <pc:sldMk cId="4161965800" sldId="266"/>
            <ac:spMk id="4" creationId="{DFC972B3-2EEA-AD32-8116-E8712E1CAFA6}"/>
          </ac:spMkLst>
        </pc:spChg>
        <pc:spChg chg="add mod">
          <ac:chgData name="Farida Hussain (2433744)" userId="S::2433744@student.uwtsd.ac.uk::7115d280-61f2-4ea5-b0b6-b2f863b6b6ff" providerId="AD" clId="Web-{71CB1033-CE58-EA70-4281-5A062DBC6A83}" dt="2026-01-29T20:43:15.925" v="96" actId="20577"/>
          <ac:spMkLst>
            <pc:docMk/>
            <pc:sldMk cId="4161965800" sldId="266"/>
            <ac:spMk id="5" creationId="{B46E9BF0-E9D8-7EF0-A962-45EA359AB895}"/>
          </ac:spMkLst>
        </pc:spChg>
      </pc:sldChg>
      <pc:sldChg chg="addSp delSp modSp new">
        <pc:chgData name="Farida Hussain (2433744)" userId="S::2433744@student.uwtsd.ac.uk::7115d280-61f2-4ea5-b0b6-b2f863b6b6ff" providerId="AD" clId="Web-{71CB1033-CE58-EA70-4281-5A062DBC6A83}" dt="2026-01-29T21:00:52.426" v="240" actId="14100"/>
        <pc:sldMkLst>
          <pc:docMk/>
          <pc:sldMk cId="3176219262" sldId="267"/>
        </pc:sldMkLst>
        <pc:spChg chg="add mod">
          <ac:chgData name="Farida Hussain (2433744)" userId="S::2433744@student.uwtsd.ac.uk::7115d280-61f2-4ea5-b0b6-b2f863b6b6ff" providerId="AD" clId="Web-{71CB1033-CE58-EA70-4281-5A062DBC6A83}" dt="2026-01-29T21:00:52.426" v="240" actId="14100"/>
          <ac:spMkLst>
            <pc:docMk/>
            <pc:sldMk cId="3176219262" sldId="267"/>
            <ac:spMk id="4" creationId="{2B7B9741-7817-9CFF-6D9D-0ECD470BDCA8}"/>
          </ac:spMkLst>
        </pc:spChg>
        <pc:spChg chg="add mod">
          <ac:chgData name="Farida Hussain (2433744)" userId="S::2433744@student.uwtsd.ac.uk::7115d280-61f2-4ea5-b0b6-b2f863b6b6ff" providerId="AD" clId="Web-{71CB1033-CE58-EA70-4281-5A062DBC6A83}" dt="2026-01-29T21:00:46.066" v="238" actId="20577"/>
          <ac:spMkLst>
            <pc:docMk/>
            <pc:sldMk cId="3176219262" sldId="267"/>
            <ac:spMk id="5" creationId="{9C0233DC-6947-5A51-0DC4-A6C45FCBE2E6}"/>
          </ac:spMkLst>
        </pc:spChg>
      </pc:sldChg>
      <pc:sldChg chg="addSp delSp modSp new">
        <pc:chgData name="Farida Hussain (2433744)" userId="S::2433744@student.uwtsd.ac.uk::7115d280-61f2-4ea5-b0b6-b2f863b6b6ff" providerId="AD" clId="Web-{71CB1033-CE58-EA70-4281-5A062DBC6A83}" dt="2026-01-29T21:52:18.777" v="387" actId="14100"/>
        <pc:sldMkLst>
          <pc:docMk/>
          <pc:sldMk cId="1520384731" sldId="268"/>
        </pc:sldMkLst>
        <pc:spChg chg="add mod">
          <ac:chgData name="Farida Hussain (2433744)" userId="S::2433744@student.uwtsd.ac.uk::7115d280-61f2-4ea5-b0b6-b2f863b6b6ff" providerId="AD" clId="Web-{71CB1033-CE58-EA70-4281-5A062DBC6A83}" dt="2026-01-29T21:52:18.777" v="387" actId="14100"/>
          <ac:spMkLst>
            <pc:docMk/>
            <pc:sldMk cId="1520384731" sldId="268"/>
            <ac:spMk id="4" creationId="{5E4DEAF7-73AA-9D76-58D8-0FB368E90592}"/>
          </ac:spMkLst>
        </pc:spChg>
      </pc:sldChg>
      <pc:sldChg chg="addSp delSp modSp new">
        <pc:chgData name="Farida Hussain (2433744)" userId="S::2433744@student.uwtsd.ac.uk::7115d280-61f2-4ea5-b0b6-b2f863b6b6ff" providerId="AD" clId="Web-{71CB1033-CE58-EA70-4281-5A062DBC6A83}" dt="2026-01-29T23:04:16.427" v="731" actId="20577"/>
        <pc:sldMkLst>
          <pc:docMk/>
          <pc:sldMk cId="2957082459" sldId="269"/>
        </pc:sldMkLst>
        <pc:spChg chg="add mod">
          <ac:chgData name="Farida Hussain (2433744)" userId="S::2433744@student.uwtsd.ac.uk::7115d280-61f2-4ea5-b0b6-b2f863b6b6ff" providerId="AD" clId="Web-{71CB1033-CE58-EA70-4281-5A062DBC6A83}" dt="2026-01-29T23:04:16.427" v="731" actId="20577"/>
          <ac:spMkLst>
            <pc:docMk/>
            <pc:sldMk cId="2957082459" sldId="269"/>
            <ac:spMk id="2" creationId="{51E9D3B5-EDBD-B242-351E-39C86997E594}"/>
          </ac:spMkLst>
        </pc:spChg>
        <pc:spChg chg="add mod">
          <ac:chgData name="Farida Hussain (2433744)" userId="S::2433744@student.uwtsd.ac.uk::7115d280-61f2-4ea5-b0b6-b2f863b6b6ff" providerId="AD" clId="Web-{71CB1033-CE58-EA70-4281-5A062DBC6A83}" dt="2026-01-29T22:20:05.406" v="434" actId="20577"/>
          <ac:spMkLst>
            <pc:docMk/>
            <pc:sldMk cId="2957082459" sldId="269"/>
            <ac:spMk id="3" creationId="{6AA9731B-0B61-DFDF-4D00-366FEC511A8E}"/>
          </ac:spMkLst>
        </pc:spChg>
        <pc:spChg chg="add mod">
          <ac:chgData name="Farida Hussain (2433744)" userId="S::2433744@student.uwtsd.ac.uk::7115d280-61f2-4ea5-b0b6-b2f863b6b6ff" providerId="AD" clId="Web-{71CB1033-CE58-EA70-4281-5A062DBC6A83}" dt="2026-01-29T22:26:53.216" v="488" actId="1076"/>
          <ac:spMkLst>
            <pc:docMk/>
            <pc:sldMk cId="2957082459" sldId="269"/>
            <ac:spMk id="4" creationId="{082E5953-911D-6573-FA45-2900B1B00126}"/>
          </ac:spMkLst>
        </pc:spChg>
      </pc:sldChg>
      <pc:sldChg chg="addSp delSp modSp new">
        <pc:chgData name="Farida Hussain (2433744)" userId="S::2433744@student.uwtsd.ac.uk::7115d280-61f2-4ea5-b0b6-b2f863b6b6ff" providerId="AD" clId="Web-{71CB1033-CE58-EA70-4281-5A062DBC6A83}" dt="2026-01-29T22:29:30.688" v="518" actId="20577"/>
        <pc:sldMkLst>
          <pc:docMk/>
          <pc:sldMk cId="3949859920" sldId="270"/>
        </pc:sldMkLst>
        <pc:spChg chg="add mod">
          <ac:chgData name="Farida Hussain (2433744)" userId="S::2433744@student.uwtsd.ac.uk::7115d280-61f2-4ea5-b0b6-b2f863b6b6ff" providerId="AD" clId="Web-{71CB1033-CE58-EA70-4281-5A062DBC6A83}" dt="2026-01-29T22:29:30.688" v="518" actId="20577"/>
          <ac:spMkLst>
            <pc:docMk/>
            <pc:sldMk cId="3949859920" sldId="270"/>
            <ac:spMk id="4" creationId="{FD1BC1E1-2520-3F67-84BA-D2E30C1F95BE}"/>
          </ac:spMkLst>
        </pc:spChg>
        <pc:spChg chg="add mod">
          <ac:chgData name="Farida Hussain (2433744)" userId="S::2433744@student.uwtsd.ac.uk::7115d280-61f2-4ea5-b0b6-b2f863b6b6ff" providerId="AD" clId="Web-{71CB1033-CE58-EA70-4281-5A062DBC6A83}" dt="2026-01-29T22:27:05.810" v="491" actId="1076"/>
          <ac:spMkLst>
            <pc:docMk/>
            <pc:sldMk cId="3949859920" sldId="270"/>
            <ac:spMk id="5" creationId="{E1D06CD0-69C1-508B-70B7-0521179856B7}"/>
          </ac:spMkLst>
        </pc:spChg>
      </pc:sldChg>
      <pc:sldChg chg="delSp modSp new">
        <pc:chgData name="Farida Hussain (2433744)" userId="S::2433744@student.uwtsd.ac.uk::7115d280-61f2-4ea5-b0b6-b2f863b6b6ff" providerId="AD" clId="Web-{71CB1033-CE58-EA70-4281-5A062DBC6A83}" dt="2026-01-29T23:08:32.258" v="739" actId="20577"/>
        <pc:sldMkLst>
          <pc:docMk/>
          <pc:sldMk cId="1608906584" sldId="271"/>
        </pc:sldMkLst>
        <pc:spChg chg="mod">
          <ac:chgData name="Farida Hussain (2433744)" userId="S::2433744@student.uwtsd.ac.uk::7115d280-61f2-4ea5-b0b6-b2f863b6b6ff" providerId="AD" clId="Web-{71CB1033-CE58-EA70-4281-5A062DBC6A83}" dt="2026-01-29T23:08:32.258" v="739" actId="20577"/>
          <ac:spMkLst>
            <pc:docMk/>
            <pc:sldMk cId="1608906584" sldId="271"/>
            <ac:spMk id="3" creationId="{A3832AC5-583C-2AFB-077A-4F36932900F1}"/>
          </ac:spMkLst>
        </pc:spChg>
      </pc:sldChg>
      <pc:sldChg chg="delSp modSp new">
        <pc:chgData name="Farida Hussain (2433744)" userId="S::2433744@student.uwtsd.ac.uk::7115d280-61f2-4ea5-b0b6-b2f863b6b6ff" providerId="AD" clId="Web-{71CB1033-CE58-EA70-4281-5A062DBC6A83}" dt="2026-01-29T22:49:44.135" v="647" actId="20577"/>
        <pc:sldMkLst>
          <pc:docMk/>
          <pc:sldMk cId="1985601955" sldId="272"/>
        </pc:sldMkLst>
        <pc:spChg chg="mod">
          <ac:chgData name="Farida Hussain (2433744)" userId="S::2433744@student.uwtsd.ac.uk::7115d280-61f2-4ea5-b0b6-b2f863b6b6ff" providerId="AD" clId="Web-{71CB1033-CE58-EA70-4281-5A062DBC6A83}" dt="2026-01-29T22:49:44.135" v="647" actId="20577"/>
          <ac:spMkLst>
            <pc:docMk/>
            <pc:sldMk cId="1985601955" sldId="272"/>
            <ac:spMk id="3" creationId="{D0E0F22F-1C1F-3D7F-D123-FD6B0C805624}"/>
          </ac:spMkLst>
        </pc:spChg>
      </pc:sldChg>
    </pc:docChg>
  </pc:docChgLst>
  <pc:docChgLst>
    <pc:chgData clId="Web-{95A230B8-805A-F36D-FE8A-ECDC81C6A47D}"/>
    <pc:docChg chg="modSld">
      <pc:chgData name="" userId="" providerId="" clId="Web-{95A230B8-805A-F36D-FE8A-ECDC81C6A47D}" dt="2026-02-13T21:39:02.128" v="1" actId="20577"/>
      <pc:docMkLst>
        <pc:docMk/>
      </pc:docMkLst>
      <pc:sldChg chg="modSp">
        <pc:chgData name="" userId="" providerId="" clId="Web-{95A230B8-805A-F36D-FE8A-ECDC81C6A47D}" dt="2026-02-13T21:39:02.128" v="1" actId="20577"/>
        <pc:sldMkLst>
          <pc:docMk/>
          <pc:sldMk cId="4161965800" sldId="266"/>
        </pc:sldMkLst>
        <pc:spChg chg="mod">
          <ac:chgData name="" userId="" providerId="" clId="Web-{95A230B8-805A-F36D-FE8A-ECDC81C6A47D}" dt="2026-02-13T21:39:02.128" v="1" actId="20577"/>
          <ac:spMkLst>
            <pc:docMk/>
            <pc:sldMk cId="4161965800" sldId="266"/>
            <ac:spMk id="4" creationId="{DFC972B3-2EEA-AD32-8116-E8712E1CAFA6}"/>
          </ac:spMkLst>
        </pc:spChg>
      </pc:sldChg>
    </pc:docChg>
  </pc:docChgLst>
  <pc:docChgLst>
    <pc:chgData name="Farida Hussain (2433744)" userId="S::2433744@student.uwtsd.ac.uk::7115d280-61f2-4ea5-b0b6-b2f863b6b6ff" providerId="AD" clId="Web-{A8C1ABD4-9337-8268-6246-7F487C11F9A1}"/>
    <pc:docChg chg="addSld modSld addMainMaster delMainMaster">
      <pc:chgData name="Farida Hussain (2433744)" userId="S::2433744@student.uwtsd.ac.uk::7115d280-61f2-4ea5-b0b6-b2f863b6b6ff" providerId="AD" clId="Web-{A8C1ABD4-9337-8268-6246-7F487C11F9A1}" dt="2026-01-25T19:01:22.410" v="567" actId="20577"/>
      <pc:docMkLst>
        <pc:docMk/>
      </pc:docMkLst>
      <pc:sldChg chg="addSp delSp modSp mod setBg modClrScheme chgLayout">
        <pc:chgData name="Farida Hussain (2433744)" userId="S::2433744@student.uwtsd.ac.uk::7115d280-61f2-4ea5-b0b6-b2f863b6b6ff" providerId="AD" clId="Web-{A8C1ABD4-9337-8268-6246-7F487C11F9A1}" dt="2026-01-25T17:47:44.154" v="72" actId="1076"/>
        <pc:sldMkLst>
          <pc:docMk/>
          <pc:sldMk cId="109857222" sldId="256"/>
        </pc:sldMkLst>
        <pc:spChg chg="add mod">
          <ac:chgData name="Farida Hussain (2433744)" userId="S::2433744@student.uwtsd.ac.uk::7115d280-61f2-4ea5-b0b6-b2f863b6b6ff" providerId="AD" clId="Web-{A8C1ABD4-9337-8268-6246-7F487C11F9A1}" dt="2026-01-25T17:47:44.154" v="72" actId="1076"/>
          <ac:spMkLst>
            <pc:docMk/>
            <pc:sldMk cId="109857222" sldId="256"/>
            <ac:spMk id="5" creationId="{F9726CA9-4B73-C93A-AD9C-797B4CF40228}"/>
          </ac:spMkLst>
        </pc:spChg>
        <pc:spChg chg="add">
          <ac:chgData name="Farida Hussain (2433744)" userId="S::2433744@student.uwtsd.ac.uk::7115d280-61f2-4ea5-b0b6-b2f863b6b6ff" providerId="AD" clId="Web-{A8C1ABD4-9337-8268-6246-7F487C11F9A1}" dt="2026-01-25T17:37:00.345" v="0"/>
          <ac:spMkLst>
            <pc:docMk/>
            <pc:sldMk cId="109857222" sldId="256"/>
            <ac:spMk id="9" creationId="{A5D0B0D3-D735-4619-AA45-B57B791E1744}"/>
          </ac:spMkLst>
        </pc:spChg>
        <pc:spChg chg="add">
          <ac:chgData name="Farida Hussain (2433744)" userId="S::2433744@student.uwtsd.ac.uk::7115d280-61f2-4ea5-b0b6-b2f863b6b6ff" providerId="AD" clId="Web-{A8C1ABD4-9337-8268-6246-7F487C11F9A1}" dt="2026-01-25T17:37:00.345" v="0"/>
          <ac:spMkLst>
            <pc:docMk/>
            <pc:sldMk cId="109857222" sldId="256"/>
            <ac:spMk id="11" creationId="{25A2CBEC-4F23-437D-9D03-9968C9B79790}"/>
          </ac:spMkLst>
        </pc:spChg>
        <pc:spChg chg="add">
          <ac:chgData name="Farida Hussain (2433744)" userId="S::2433744@student.uwtsd.ac.uk::7115d280-61f2-4ea5-b0b6-b2f863b6b6ff" providerId="AD" clId="Web-{A8C1ABD4-9337-8268-6246-7F487C11F9A1}" dt="2026-01-25T17:37:00.345" v="0"/>
          <ac:spMkLst>
            <pc:docMk/>
            <pc:sldMk cId="109857222" sldId="256"/>
            <ac:spMk id="21" creationId="{6264A856-A4F6-4068-9AC3-7B38A00DA75A}"/>
          </ac:spMkLst>
        </pc:spChg>
        <pc:grpChg chg="add">
          <ac:chgData name="Farida Hussain (2433744)" userId="S::2433744@student.uwtsd.ac.uk::7115d280-61f2-4ea5-b0b6-b2f863b6b6ff" providerId="AD" clId="Web-{A8C1ABD4-9337-8268-6246-7F487C11F9A1}" dt="2026-01-25T17:37:00.345" v="0"/>
          <ac:grpSpMkLst>
            <pc:docMk/>
            <pc:sldMk cId="109857222" sldId="256"/>
            <ac:grpSpMk id="13" creationId="{DBBA0A0D-8F6A-400A-9E49-8C008E2C7DB1}"/>
          </ac:grpSpMkLst>
        </pc:grpChg>
        <pc:grpChg chg="add">
          <ac:chgData name="Farida Hussain (2433744)" userId="S::2433744@student.uwtsd.ac.uk::7115d280-61f2-4ea5-b0b6-b2f863b6b6ff" providerId="AD" clId="Web-{A8C1ABD4-9337-8268-6246-7F487C11F9A1}" dt="2026-01-25T17:37:00.345" v="0"/>
          <ac:grpSpMkLst>
            <pc:docMk/>
            <pc:sldMk cId="109857222" sldId="256"/>
            <ac:grpSpMk id="23" creationId="{C2983E8C-44FB-463B-B6B0-B53E96ACCD72}"/>
          </ac:grpSpMkLst>
        </pc:grpChg>
        <pc:picChg chg="add">
          <ac:chgData name="Farida Hussain (2433744)" userId="S::2433744@student.uwtsd.ac.uk::7115d280-61f2-4ea5-b0b6-b2f863b6b6ff" providerId="AD" clId="Web-{A8C1ABD4-9337-8268-6246-7F487C11F9A1}" dt="2026-01-25T17:37:00.345" v="0"/>
          <ac:picMkLst>
            <pc:docMk/>
            <pc:sldMk cId="109857222" sldId="256"/>
            <ac:picMk id="4" creationId="{88490BC0-33B1-D695-07FF-C0D0874B732A}"/>
          </ac:picMkLst>
        </pc:picChg>
      </pc:sldChg>
      <pc:sldChg chg="addSp delSp modSp new">
        <pc:chgData name="Farida Hussain (2433744)" userId="S::2433744@student.uwtsd.ac.uk::7115d280-61f2-4ea5-b0b6-b2f863b6b6ff" providerId="AD" clId="Web-{A8C1ABD4-9337-8268-6246-7F487C11F9A1}" dt="2026-01-25T18:53:16.043" v="534" actId="20577"/>
        <pc:sldMkLst>
          <pc:docMk/>
          <pc:sldMk cId="726214899" sldId="257"/>
        </pc:sldMkLst>
        <pc:spChg chg="add mod">
          <ac:chgData name="Farida Hussain (2433744)" userId="S::2433744@student.uwtsd.ac.uk::7115d280-61f2-4ea5-b0b6-b2f863b6b6ff" providerId="AD" clId="Web-{A8C1ABD4-9337-8268-6246-7F487C11F9A1}" dt="2026-01-25T18:53:16.043" v="534" actId="20577"/>
          <ac:spMkLst>
            <pc:docMk/>
            <pc:sldMk cId="726214899" sldId="257"/>
            <ac:spMk id="4" creationId="{8485FCA1-2F69-68F8-05BF-0E565B27228E}"/>
          </ac:spMkLst>
        </pc:spChg>
      </pc:sldChg>
      <pc:sldChg chg="addSp delSp modSp new">
        <pc:chgData name="Farida Hussain (2433744)" userId="S::2433744@student.uwtsd.ac.uk::7115d280-61f2-4ea5-b0b6-b2f863b6b6ff" providerId="AD" clId="Web-{A8C1ABD4-9337-8268-6246-7F487C11F9A1}" dt="2026-01-25T18:56:37.251" v="554" actId="20577"/>
        <pc:sldMkLst>
          <pc:docMk/>
          <pc:sldMk cId="617212997" sldId="258"/>
        </pc:sldMkLst>
        <pc:spChg chg="add mod">
          <ac:chgData name="Farida Hussain (2433744)" userId="S::2433744@student.uwtsd.ac.uk::7115d280-61f2-4ea5-b0b6-b2f863b6b6ff" providerId="AD" clId="Web-{A8C1ABD4-9337-8268-6246-7F487C11F9A1}" dt="2026-01-25T18:56:37.251" v="554" actId="20577"/>
          <ac:spMkLst>
            <pc:docMk/>
            <pc:sldMk cId="617212997" sldId="258"/>
            <ac:spMk id="4" creationId="{DBA49282-46FD-7CEA-9819-972C7A342049}"/>
          </ac:spMkLst>
        </pc:spChg>
      </pc:sldChg>
      <pc:sldChg chg="modSp new">
        <pc:chgData name="Farida Hussain (2433744)" userId="S::2433744@student.uwtsd.ac.uk::7115d280-61f2-4ea5-b0b6-b2f863b6b6ff" providerId="AD" clId="Web-{A8C1ABD4-9337-8268-6246-7F487C11F9A1}" dt="2026-01-25T18:46:16.412" v="488" actId="20577"/>
        <pc:sldMkLst>
          <pc:docMk/>
          <pc:sldMk cId="3316448128" sldId="259"/>
        </pc:sldMkLst>
        <pc:spChg chg="mod">
          <ac:chgData name="Farida Hussain (2433744)" userId="S::2433744@student.uwtsd.ac.uk::7115d280-61f2-4ea5-b0b6-b2f863b6b6ff" providerId="AD" clId="Web-{A8C1ABD4-9337-8268-6246-7F487C11F9A1}" dt="2026-01-25T17:58:49.626" v="146" actId="20577"/>
          <ac:spMkLst>
            <pc:docMk/>
            <pc:sldMk cId="3316448128" sldId="259"/>
            <ac:spMk id="2" creationId="{5763992C-AA04-F0AF-0F78-4DABE3FBA62B}"/>
          </ac:spMkLst>
        </pc:spChg>
        <pc:spChg chg="mod">
          <ac:chgData name="Farida Hussain (2433744)" userId="S::2433744@student.uwtsd.ac.uk::7115d280-61f2-4ea5-b0b6-b2f863b6b6ff" providerId="AD" clId="Web-{A8C1ABD4-9337-8268-6246-7F487C11F9A1}" dt="2026-01-25T18:46:16.412" v="488" actId="20577"/>
          <ac:spMkLst>
            <pc:docMk/>
            <pc:sldMk cId="3316448128" sldId="259"/>
            <ac:spMk id="3" creationId="{E166D765-E5FC-01E9-6948-20F72282E1BB}"/>
          </ac:spMkLst>
        </pc:spChg>
      </pc:sldChg>
      <pc:sldChg chg="addSp delSp modSp new">
        <pc:chgData name="Farida Hussain (2433744)" userId="S::2433744@student.uwtsd.ac.uk::7115d280-61f2-4ea5-b0b6-b2f863b6b6ff" providerId="AD" clId="Web-{A8C1ABD4-9337-8268-6246-7F487C11F9A1}" dt="2026-01-25T18:56:25.641" v="552" actId="20577"/>
        <pc:sldMkLst>
          <pc:docMk/>
          <pc:sldMk cId="1986769004" sldId="260"/>
        </pc:sldMkLst>
        <pc:spChg chg="add mod">
          <ac:chgData name="Farida Hussain (2433744)" userId="S::2433744@student.uwtsd.ac.uk::7115d280-61f2-4ea5-b0b6-b2f863b6b6ff" providerId="AD" clId="Web-{A8C1ABD4-9337-8268-6246-7F487C11F9A1}" dt="2026-01-25T18:56:25.641" v="552" actId="20577"/>
          <ac:spMkLst>
            <pc:docMk/>
            <pc:sldMk cId="1986769004" sldId="260"/>
            <ac:spMk id="4" creationId="{152BB5F4-6C57-3473-AF84-1579173371A4}"/>
          </ac:spMkLst>
        </pc:spChg>
      </pc:sldChg>
      <pc:sldChg chg="delSp modSp new">
        <pc:chgData name="Farida Hussain (2433744)" userId="S::2433744@student.uwtsd.ac.uk::7115d280-61f2-4ea5-b0b6-b2f863b6b6ff" providerId="AD" clId="Web-{A8C1ABD4-9337-8268-6246-7F487C11F9A1}" dt="2026-01-25T18:56:18.219" v="551" actId="20577"/>
        <pc:sldMkLst>
          <pc:docMk/>
          <pc:sldMk cId="2175775818" sldId="261"/>
        </pc:sldMkLst>
        <pc:spChg chg="mod">
          <ac:chgData name="Farida Hussain (2433744)" userId="S::2433744@student.uwtsd.ac.uk::7115d280-61f2-4ea5-b0b6-b2f863b6b6ff" providerId="AD" clId="Web-{A8C1ABD4-9337-8268-6246-7F487C11F9A1}" dt="2026-01-25T18:56:18.219" v="551" actId="20577"/>
          <ac:spMkLst>
            <pc:docMk/>
            <pc:sldMk cId="2175775818" sldId="261"/>
            <ac:spMk id="3" creationId="{A2B37360-7AD4-A6CE-6036-5F6DB482883D}"/>
          </ac:spMkLst>
        </pc:spChg>
      </pc:sldChg>
      <pc:sldChg chg="addSp delSp modSp new">
        <pc:chgData name="Farida Hussain (2433744)" userId="S::2433744@student.uwtsd.ac.uk::7115d280-61f2-4ea5-b0b6-b2f863b6b6ff" providerId="AD" clId="Web-{A8C1ABD4-9337-8268-6246-7F487C11F9A1}" dt="2026-01-25T18:58:11.330" v="561" actId="20577"/>
        <pc:sldMkLst>
          <pc:docMk/>
          <pc:sldMk cId="1355363868" sldId="262"/>
        </pc:sldMkLst>
      </pc:sldChg>
      <pc:sldChg chg="addSp delSp modSp new">
        <pc:chgData name="Farida Hussain (2433744)" userId="S::2433744@student.uwtsd.ac.uk::7115d280-61f2-4ea5-b0b6-b2f863b6b6ff" providerId="AD" clId="Web-{A8C1ABD4-9337-8268-6246-7F487C11F9A1}" dt="2026-01-25T19:01:22.410" v="567" actId="20577"/>
        <pc:sldMkLst>
          <pc:docMk/>
          <pc:sldMk cId="1250660498" sldId="264"/>
        </pc:sldMkLst>
        <pc:spChg chg="add mod">
          <ac:chgData name="Farida Hussain (2433744)" userId="S::2433744@student.uwtsd.ac.uk::7115d280-61f2-4ea5-b0b6-b2f863b6b6ff" providerId="AD" clId="Web-{A8C1ABD4-9337-8268-6246-7F487C11F9A1}" dt="2026-01-25T18:33:28.116" v="395" actId="20577"/>
          <ac:spMkLst>
            <pc:docMk/>
            <pc:sldMk cId="1250660498" sldId="264"/>
            <ac:spMk id="4" creationId="{9BFF9DC8-6941-90BD-0BC4-D1DC2DBC727F}"/>
          </ac:spMkLst>
        </pc:spChg>
        <pc:spChg chg="add mod">
          <ac:chgData name="Farida Hussain (2433744)" userId="S::2433744@student.uwtsd.ac.uk::7115d280-61f2-4ea5-b0b6-b2f863b6b6ff" providerId="AD" clId="Web-{A8C1ABD4-9337-8268-6246-7F487C11F9A1}" dt="2026-01-25T19:01:22.410" v="567" actId="20577"/>
          <ac:spMkLst>
            <pc:docMk/>
            <pc:sldMk cId="1250660498" sldId="264"/>
            <ac:spMk id="7" creationId="{803799B1-80D0-6C4F-8C1B-E330EBD481E3}"/>
          </ac:spMkLst>
        </pc:spChg>
      </pc:sldChg>
      <pc:sldChg chg="addSp delSp modSp new">
        <pc:chgData name="Farida Hussain (2433744)" userId="S::2433744@student.uwtsd.ac.uk::7115d280-61f2-4ea5-b0b6-b2f863b6b6ff" providerId="AD" clId="Web-{A8C1ABD4-9337-8268-6246-7F487C11F9A1}" dt="2026-01-25T18:48:33.046" v="519" actId="20577"/>
        <pc:sldMkLst>
          <pc:docMk/>
          <pc:sldMk cId="2949546656" sldId="265"/>
        </pc:sldMkLst>
        <pc:spChg chg="add mod">
          <ac:chgData name="Farida Hussain (2433744)" userId="S::2433744@student.uwtsd.ac.uk::7115d280-61f2-4ea5-b0b6-b2f863b6b6ff" providerId="AD" clId="Web-{A8C1ABD4-9337-8268-6246-7F487C11F9A1}" dt="2026-01-25T18:43:44.848" v="476" actId="14100"/>
          <ac:spMkLst>
            <pc:docMk/>
            <pc:sldMk cId="2949546656" sldId="265"/>
            <ac:spMk id="4" creationId="{F0D1A6A0-D68A-9115-642A-FDE9A3A4B3FB}"/>
          </ac:spMkLst>
        </pc:spChg>
        <pc:spChg chg="add mod">
          <ac:chgData name="Farida Hussain (2433744)" userId="S::2433744@student.uwtsd.ac.uk::7115d280-61f2-4ea5-b0b6-b2f863b6b6ff" providerId="AD" clId="Web-{A8C1ABD4-9337-8268-6246-7F487C11F9A1}" dt="2026-01-25T18:48:33.046" v="519" actId="20577"/>
          <ac:spMkLst>
            <pc:docMk/>
            <pc:sldMk cId="2949546656" sldId="265"/>
            <ac:spMk id="5" creationId="{A3398D5C-69B4-8765-4534-0D28F637C023}"/>
          </ac:spMkLst>
        </pc:spChg>
      </pc:sldChg>
      <pc:sldMasterChg chg="add addSldLayout">
        <pc:chgData name="Farida Hussain (2433744)" userId="S::2433744@student.uwtsd.ac.uk::7115d280-61f2-4ea5-b0b6-b2f863b6b6ff" providerId="AD" clId="Web-{A8C1ABD4-9337-8268-6246-7F487C11F9A1}" dt="2026-01-25T17:37:00.345" v="0"/>
        <pc:sldMasterMkLst>
          <pc:docMk/>
          <pc:sldMasterMk cId="2748990524" sldId="2147483760"/>
        </pc:sldMasterMkLst>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1146637424" sldId="2147483749"/>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812442381" sldId="2147483750"/>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260163015" sldId="2147483751"/>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235952102" sldId="2147483752"/>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394948926" sldId="2147483753"/>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1597278451" sldId="2147483754"/>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548722965" sldId="2147483755"/>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2022163435" sldId="2147483756"/>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2699435815" sldId="2147483757"/>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3550469502" sldId="2147483758"/>
          </pc:sldLayoutMkLst>
        </pc:sldLayoutChg>
        <pc:sldLayoutChg chg="add">
          <pc:chgData name="Farida Hussain (2433744)" userId="S::2433744@student.uwtsd.ac.uk::7115d280-61f2-4ea5-b0b6-b2f863b6b6ff" providerId="AD" clId="Web-{A8C1ABD4-9337-8268-6246-7F487C11F9A1}" dt="2026-01-25T17:37:00.345" v="0"/>
          <pc:sldLayoutMkLst>
            <pc:docMk/>
            <pc:sldMasterMk cId="2748990524" sldId="2147483760"/>
            <pc:sldLayoutMk cId="871846302" sldId="2147483759"/>
          </pc:sldLayoutMkLst>
        </pc:sldLayoutChg>
      </pc:sldMasterChg>
    </pc:docChg>
  </pc:docChgLst>
  <pc:docChgLst>
    <pc:chgData name="Farida Hussain (2433744)" userId="S::2433744@student.uwtsd.ac.uk::7115d280-61f2-4ea5-b0b6-b2f863b6b6ff" providerId="AD" clId="Web-{95A230B8-805A-F36D-FE8A-ECDC81C6A47D}"/>
    <pc:docChg chg="modSld">
      <pc:chgData name="Farida Hussain (2433744)" userId="S::2433744@student.uwtsd.ac.uk::7115d280-61f2-4ea5-b0b6-b2f863b6b6ff" providerId="AD" clId="Web-{95A230B8-805A-F36D-FE8A-ECDC81C6A47D}" dt="2026-02-13T21:56:48.185" v="103" actId="20577"/>
      <pc:docMkLst>
        <pc:docMk/>
      </pc:docMkLst>
      <pc:sldChg chg="modSp">
        <pc:chgData name="Farida Hussain (2433744)" userId="S::2433744@student.uwtsd.ac.uk::7115d280-61f2-4ea5-b0b6-b2f863b6b6ff" providerId="AD" clId="Web-{95A230B8-805A-F36D-FE8A-ECDC81C6A47D}" dt="2026-02-13T21:43:16.933" v="50" actId="1076"/>
        <pc:sldMkLst>
          <pc:docMk/>
          <pc:sldMk cId="726214899" sldId="257"/>
        </pc:sldMkLst>
        <pc:spChg chg="mod">
          <ac:chgData name="Farida Hussain (2433744)" userId="S::2433744@student.uwtsd.ac.uk::7115d280-61f2-4ea5-b0b6-b2f863b6b6ff" providerId="AD" clId="Web-{95A230B8-805A-F36D-FE8A-ECDC81C6A47D}" dt="2026-02-13T21:43:16.933" v="50" actId="1076"/>
          <ac:spMkLst>
            <pc:docMk/>
            <pc:sldMk cId="726214899" sldId="257"/>
            <ac:spMk id="4" creationId="{8485FCA1-2F69-68F8-05BF-0E565B27228E}"/>
          </ac:spMkLst>
        </pc:spChg>
      </pc:sldChg>
      <pc:sldChg chg="modSp">
        <pc:chgData name="Farida Hussain (2433744)" userId="S::2433744@student.uwtsd.ac.uk::7115d280-61f2-4ea5-b0b6-b2f863b6b6ff" providerId="AD" clId="Web-{95A230B8-805A-F36D-FE8A-ECDC81C6A47D}" dt="2026-02-13T21:51:37.683" v="79" actId="14100"/>
        <pc:sldMkLst>
          <pc:docMk/>
          <pc:sldMk cId="2175775818" sldId="261"/>
        </pc:sldMkLst>
        <pc:spChg chg="mod">
          <ac:chgData name="Farida Hussain (2433744)" userId="S::2433744@student.uwtsd.ac.uk::7115d280-61f2-4ea5-b0b6-b2f863b6b6ff" providerId="AD" clId="Web-{95A230B8-805A-F36D-FE8A-ECDC81C6A47D}" dt="2026-02-13T21:51:37.683" v="79" actId="14100"/>
          <ac:spMkLst>
            <pc:docMk/>
            <pc:sldMk cId="2175775818" sldId="261"/>
            <ac:spMk id="3" creationId="{A2B37360-7AD4-A6CE-6036-5F6DB482883D}"/>
          </ac:spMkLst>
        </pc:spChg>
      </pc:sldChg>
      <pc:sldChg chg="modSp">
        <pc:chgData name="Farida Hussain (2433744)" userId="S::2433744@student.uwtsd.ac.uk::7115d280-61f2-4ea5-b0b6-b2f863b6b6ff" providerId="AD" clId="Web-{95A230B8-805A-F36D-FE8A-ECDC81C6A47D}" dt="2026-02-13T21:54:40.179" v="93" actId="20577"/>
        <pc:sldMkLst>
          <pc:docMk/>
          <pc:sldMk cId="1355363868" sldId="262"/>
        </pc:sldMkLst>
        <pc:spChg chg="mod">
          <ac:chgData name="Farida Hussain (2433744)" userId="S::2433744@student.uwtsd.ac.uk::7115d280-61f2-4ea5-b0b6-b2f863b6b6ff" providerId="AD" clId="Web-{95A230B8-805A-F36D-FE8A-ECDC81C6A47D}" dt="2026-02-13T21:54:40.179" v="93" actId="20577"/>
          <ac:spMkLst>
            <pc:docMk/>
            <pc:sldMk cId="1355363868" sldId="262"/>
            <ac:spMk id="2" creationId="{96D282F6-65ED-0490-6B9E-949AE7EB0D27}"/>
          </ac:spMkLst>
        </pc:spChg>
      </pc:sldChg>
      <pc:sldChg chg="modSp">
        <pc:chgData name="Farida Hussain (2433744)" userId="S::2433744@student.uwtsd.ac.uk::7115d280-61f2-4ea5-b0b6-b2f863b6b6ff" providerId="AD" clId="Web-{95A230B8-805A-F36D-FE8A-ECDC81C6A47D}" dt="2026-02-13T21:40:47.007" v="23" actId="20577"/>
        <pc:sldMkLst>
          <pc:docMk/>
          <pc:sldMk cId="4161965800" sldId="266"/>
        </pc:sldMkLst>
        <pc:spChg chg="mod">
          <ac:chgData name="Farida Hussain (2433744)" userId="S::2433744@student.uwtsd.ac.uk::7115d280-61f2-4ea5-b0b6-b2f863b6b6ff" providerId="AD" clId="Web-{95A230B8-805A-F36D-FE8A-ECDC81C6A47D}" dt="2026-02-13T21:40:47.007" v="23" actId="20577"/>
          <ac:spMkLst>
            <pc:docMk/>
            <pc:sldMk cId="4161965800" sldId="266"/>
            <ac:spMk id="4" creationId="{DFC972B3-2EEA-AD32-8116-E8712E1CAFA6}"/>
          </ac:spMkLst>
        </pc:spChg>
      </pc:sldChg>
      <pc:sldChg chg="modSp">
        <pc:chgData name="Farida Hussain (2433744)" userId="S::2433744@student.uwtsd.ac.uk::7115d280-61f2-4ea5-b0b6-b2f863b6b6ff" providerId="AD" clId="Web-{95A230B8-805A-F36D-FE8A-ECDC81C6A47D}" dt="2026-02-13T21:47:03.671" v="53" actId="20577"/>
        <pc:sldMkLst>
          <pc:docMk/>
          <pc:sldMk cId="3176219262" sldId="267"/>
        </pc:sldMkLst>
        <pc:spChg chg="mod">
          <ac:chgData name="Farida Hussain (2433744)" userId="S::2433744@student.uwtsd.ac.uk::7115d280-61f2-4ea5-b0b6-b2f863b6b6ff" providerId="AD" clId="Web-{95A230B8-805A-F36D-FE8A-ECDC81C6A47D}" dt="2026-02-13T21:47:03.671" v="53" actId="20577"/>
          <ac:spMkLst>
            <pc:docMk/>
            <pc:sldMk cId="3176219262" sldId="267"/>
            <ac:spMk id="4" creationId="{2B7B9741-7817-9CFF-6D9D-0ECD470BDCA8}"/>
          </ac:spMkLst>
        </pc:spChg>
        <pc:spChg chg="mod">
          <ac:chgData name="Farida Hussain (2433744)" userId="S::2433744@student.uwtsd.ac.uk::7115d280-61f2-4ea5-b0b6-b2f863b6b6ff" providerId="AD" clId="Web-{95A230B8-805A-F36D-FE8A-ECDC81C6A47D}" dt="2026-02-13T21:46:14.686" v="51" actId="20577"/>
          <ac:spMkLst>
            <pc:docMk/>
            <pc:sldMk cId="3176219262" sldId="267"/>
            <ac:spMk id="5" creationId="{9C0233DC-6947-5A51-0DC4-A6C45FCBE2E6}"/>
          </ac:spMkLst>
        </pc:spChg>
      </pc:sldChg>
      <pc:sldChg chg="modSp">
        <pc:chgData name="Farida Hussain (2433744)" userId="S::2433744@student.uwtsd.ac.uk::7115d280-61f2-4ea5-b0b6-b2f863b6b6ff" providerId="AD" clId="Web-{95A230B8-805A-F36D-FE8A-ECDC81C6A47D}" dt="2026-02-13T21:50:39.849" v="75" actId="20577"/>
        <pc:sldMkLst>
          <pc:docMk/>
          <pc:sldMk cId="1520384731" sldId="268"/>
        </pc:sldMkLst>
        <pc:spChg chg="mod">
          <ac:chgData name="Farida Hussain (2433744)" userId="S::2433744@student.uwtsd.ac.uk::7115d280-61f2-4ea5-b0b6-b2f863b6b6ff" providerId="AD" clId="Web-{95A230B8-805A-F36D-FE8A-ECDC81C6A47D}" dt="2026-02-13T21:50:39.849" v="75" actId="20577"/>
          <ac:spMkLst>
            <pc:docMk/>
            <pc:sldMk cId="1520384731" sldId="268"/>
            <ac:spMk id="4" creationId="{5E4DEAF7-73AA-9D76-58D8-0FB368E90592}"/>
          </ac:spMkLst>
        </pc:spChg>
      </pc:sldChg>
      <pc:sldChg chg="modSp">
        <pc:chgData name="Farida Hussain (2433744)" userId="S::2433744@student.uwtsd.ac.uk::7115d280-61f2-4ea5-b0b6-b2f863b6b6ff" providerId="AD" clId="Web-{95A230B8-805A-F36D-FE8A-ECDC81C6A47D}" dt="2026-02-13T21:56:48.185" v="103" actId="20577"/>
        <pc:sldMkLst>
          <pc:docMk/>
          <pc:sldMk cId="1985601955" sldId="272"/>
        </pc:sldMkLst>
        <pc:spChg chg="mod">
          <ac:chgData name="Farida Hussain (2433744)" userId="S::2433744@student.uwtsd.ac.uk::7115d280-61f2-4ea5-b0b6-b2f863b6b6ff" providerId="AD" clId="Web-{95A230B8-805A-F36D-FE8A-ECDC81C6A47D}" dt="2026-02-13T21:56:48.185" v="103" actId="20577"/>
          <ac:spMkLst>
            <pc:docMk/>
            <pc:sldMk cId="1985601955" sldId="272"/>
            <ac:spMk id="3" creationId="{D0E0F22F-1C1F-3D7F-D123-FD6B0C805624}"/>
          </ac:spMkLst>
        </pc:spChg>
      </pc:sldChg>
    </pc:docChg>
  </pc:docChgLst>
  <pc:docChgLst>
    <pc:chgData name="Farida Hussain (2433744)" userId="S::2433744@student.uwtsd.ac.uk::7115d280-61f2-4ea5-b0b6-b2f863b6b6ff" providerId="AD" clId="Web-{C6F68350-CD41-D3EA-F40A-558EB147BE5C}"/>
    <pc:docChg chg="modSld">
      <pc:chgData name="Farida Hussain (2433744)" userId="S::2433744@student.uwtsd.ac.uk::7115d280-61f2-4ea5-b0b6-b2f863b6b6ff" providerId="AD" clId="Web-{C6F68350-CD41-D3EA-F40A-558EB147BE5C}" dt="2026-02-05T16:46:49.179" v="0" actId="20577"/>
      <pc:docMkLst>
        <pc:docMk/>
      </pc:docMkLst>
      <pc:sldChg chg="modSp">
        <pc:chgData name="Farida Hussain (2433744)" userId="S::2433744@student.uwtsd.ac.uk::7115d280-61f2-4ea5-b0b6-b2f863b6b6ff" providerId="AD" clId="Web-{C6F68350-CD41-D3EA-F40A-558EB147BE5C}" dt="2026-02-05T16:46:49.179" v="0" actId="20577"/>
        <pc:sldMkLst>
          <pc:docMk/>
          <pc:sldMk cId="3176219262" sldId="267"/>
        </pc:sldMkLst>
        <pc:spChg chg="mod">
          <ac:chgData name="Farida Hussain (2433744)" userId="S::2433744@student.uwtsd.ac.uk::7115d280-61f2-4ea5-b0b6-b2f863b6b6ff" providerId="AD" clId="Web-{C6F68350-CD41-D3EA-F40A-558EB147BE5C}" dt="2026-02-05T16:46:49.179" v="0" actId="20577"/>
          <ac:spMkLst>
            <pc:docMk/>
            <pc:sldMk cId="3176219262" sldId="267"/>
            <ac:spMk id="5" creationId="{9C0233DC-6947-5A51-0DC4-A6C45FCBE2E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2/13/2026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548722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2/13/2026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2216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2/13/2026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99435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2/13/2026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550469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2/13/2026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71846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2/13/2026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94948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2/13/2026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4663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2/13/2026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12442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2/13/2026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60163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2/13/2026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35952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2/13/2026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97278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2/13/2026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48990524"/>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bstract design of flower petals in pastel">
            <a:extLst>
              <a:ext uri="{FF2B5EF4-FFF2-40B4-BE49-F238E27FC236}">
                <a16:creationId xmlns:a16="http://schemas.microsoft.com/office/drawing/2014/main" id="{88490BC0-33B1-D695-07FF-C0D0874B732A}"/>
              </a:ext>
            </a:extLst>
          </p:cNvPr>
          <p:cNvPicPr>
            <a:picLocks noChangeAspect="1"/>
          </p:cNvPicPr>
          <p:nvPr/>
        </p:nvPicPr>
        <p:blipFill>
          <a:blip r:embed="rId2">
            <a:alphaModFix amt="40000"/>
          </a:blip>
          <a:srcRect t="14007" r="6" b="6"/>
          <a:stretch>
            <a:fillRect/>
          </a:stretch>
        </p:blipFill>
        <p:spPr>
          <a:xfrm>
            <a:off x="20" y="10"/>
            <a:ext cx="12188932" cy="6857990"/>
          </a:xfrm>
          <a:prstGeom prst="rect">
            <a:avLst/>
          </a:prstGeom>
        </p:spPr>
      </p:pic>
      <p:sp>
        <p:nvSpPr>
          <p:cNvPr id="11" name="Freeform: Shape 10">
            <a:extLst>
              <a:ext uri="{FF2B5EF4-FFF2-40B4-BE49-F238E27FC236}">
                <a16:creationId xmlns:a16="http://schemas.microsoft.com/office/drawing/2014/main" id="{25A2CBEC-4F23-437D-9D03-9968C9B79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94120" y="-1094120"/>
            <a:ext cx="1085312" cy="327355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21" name="Freeform: Shape 20">
            <a:extLst>
              <a:ext uri="{FF2B5EF4-FFF2-40B4-BE49-F238E27FC236}">
                <a16:creationId xmlns:a16="http://schemas.microsoft.com/office/drawing/2014/main" id="{6264A856-A4F6-4068-9AC3-7B38A00DA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2983E8C-44FB-463B-B6B0-B53E96ACC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16AD7FCC-3422-42C3-A2AD-69ADFEA6E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C4ECA670-C540-4DCE-8F03-EC843D518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7ECB6083-DDE0-460C-987E-E64587630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78004C4-6786-473C-BB2A-AAA6EF115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455376B6-DAB5-4A34-A8BE-15DE02CAF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EC2A85A1-668E-48DF-A484-FADE64BE6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6D16C5EE-54EB-4800-8860-E622EEDE8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F9726CA9-4B73-C93A-AD9C-797B4CF40228}"/>
              </a:ext>
            </a:extLst>
          </p:cNvPr>
          <p:cNvSpPr txBox="1"/>
          <p:nvPr/>
        </p:nvSpPr>
        <p:spPr>
          <a:xfrm>
            <a:off x="2176307" y="1219859"/>
            <a:ext cx="858946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Arial"/>
                <a:cs typeface="Arial"/>
              </a:rPr>
              <a:t>Psychology in Health and Social Care</a:t>
            </a:r>
          </a:p>
          <a:p>
            <a:r>
              <a:rPr lang="en-US" sz="3600" b="1" dirty="0">
                <a:latin typeface="Arial"/>
                <a:cs typeface="Arial"/>
              </a:rPr>
              <a:t>LCHS4010_BIRM</a:t>
            </a:r>
          </a:p>
          <a:p>
            <a:r>
              <a:rPr lang="en-US" sz="3600" b="1" dirty="0">
                <a:latin typeface="Arial"/>
                <a:cs typeface="Arial"/>
              </a:rPr>
              <a:t>Student Number:2433744</a:t>
            </a:r>
          </a:p>
          <a:p>
            <a:r>
              <a:rPr lang="en-US" sz="3600" b="1" dirty="0">
                <a:latin typeface="Arial"/>
                <a:cs typeface="Arial"/>
              </a:rPr>
              <a:t>Teacher: Alice Clayton </a:t>
            </a:r>
          </a:p>
          <a:p>
            <a:r>
              <a:rPr lang="en-US" sz="3600" b="1" dirty="0">
                <a:latin typeface="Arial"/>
                <a:cs typeface="Arial"/>
              </a:rPr>
              <a:t>Name: Farida Hussain</a:t>
            </a:r>
          </a:p>
          <a:p>
            <a:r>
              <a:rPr lang="en-US" sz="3600" b="1" dirty="0">
                <a:latin typeface="Arial"/>
                <a:cs typeface="Arial"/>
              </a:rPr>
              <a:t>Component 1. </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C972B3-2EEA-AD32-8116-E8712E1CAFA6}"/>
              </a:ext>
            </a:extLst>
          </p:cNvPr>
          <p:cNvSpPr txBox="1"/>
          <p:nvPr/>
        </p:nvSpPr>
        <p:spPr>
          <a:xfrm>
            <a:off x="1393219" y="1709221"/>
            <a:ext cx="911540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ea typeface="+mn-lt"/>
                <a:cs typeface="+mn-lt"/>
              </a:rPr>
              <a:t> To explore how caring has affected Jenny’s development</a:t>
            </a:r>
            <a:endParaRPr lang="en-US" sz="2400">
              <a:ea typeface="+mn-lt"/>
              <a:cs typeface="+mn-lt"/>
            </a:endParaRPr>
          </a:p>
          <a:p>
            <a:pPr marL="285750" indent="-285750">
              <a:buFont typeface="Arial"/>
              <a:buChar char="•"/>
            </a:pPr>
            <a:r>
              <a:rPr lang="en-GB" sz="2400" dirty="0">
                <a:ea typeface="+mn-lt"/>
                <a:cs typeface="+mn-lt"/>
              </a:rPr>
              <a:t>A support plan that meets her needs and protects her well-being</a:t>
            </a:r>
          </a:p>
          <a:p>
            <a:endParaRPr lang="en-GB" sz="2400" dirty="0"/>
          </a:p>
          <a:p>
            <a:r>
              <a:rPr lang="en-GB" sz="2400" b="1" dirty="0"/>
              <a:t>Piaget's Theory</a:t>
            </a:r>
          </a:p>
          <a:p>
            <a:endParaRPr lang="en-GB" sz="2400" dirty="0"/>
          </a:p>
          <a:p>
            <a:r>
              <a:rPr lang="en-GB" sz="2400" dirty="0">
                <a:ea typeface="+mn-lt"/>
                <a:cs typeface="+mn-lt"/>
              </a:rPr>
              <a:t>A brief explanation:</a:t>
            </a:r>
            <a:endParaRPr lang="en-GB" sz="2400" dirty="0"/>
          </a:p>
          <a:p>
            <a:pPr marL="285750" indent="-285750">
              <a:buFont typeface="Arial"/>
              <a:buChar char="•"/>
            </a:pPr>
            <a:r>
              <a:rPr lang="en-GB" sz="2400" dirty="0">
                <a:ea typeface="+mn-lt"/>
                <a:cs typeface="+mn-lt"/>
              </a:rPr>
              <a:t>Jenny is 16 years old</a:t>
            </a:r>
            <a:endParaRPr lang="en-GB" sz="2400" dirty="0"/>
          </a:p>
          <a:p>
            <a:pPr marL="285750" indent="-285750">
              <a:buFont typeface="Arial"/>
              <a:buChar char="•"/>
            </a:pPr>
            <a:r>
              <a:rPr lang="en-GB" sz="2400" dirty="0">
                <a:ea typeface="+mn-lt"/>
                <a:cs typeface="+mn-lt"/>
              </a:rPr>
              <a:t>She has been a young carer for 5 years</a:t>
            </a:r>
            <a:endParaRPr lang="en-GB" sz="2400" dirty="0"/>
          </a:p>
          <a:p>
            <a:pPr marL="285750" indent="-285750">
              <a:buFont typeface="Arial"/>
              <a:buChar char="•"/>
            </a:pPr>
            <a:r>
              <a:rPr lang="en-GB" sz="2400" dirty="0">
                <a:ea typeface="+mn-lt"/>
                <a:cs typeface="+mn-lt"/>
              </a:rPr>
              <a:t>Her father died, and she took on his caring role</a:t>
            </a:r>
            <a:endParaRPr lang="en-GB" sz="2400" dirty="0"/>
          </a:p>
          <a:p>
            <a:pPr marL="285750" indent="-285750">
              <a:buFont typeface="Arial"/>
              <a:buChar char="•"/>
            </a:pPr>
            <a:r>
              <a:rPr lang="en-GB" sz="2400" dirty="0">
                <a:ea typeface="+mn-lt"/>
                <a:cs typeface="+mn-lt"/>
              </a:rPr>
              <a:t>She supports her mother with:</a:t>
            </a:r>
            <a:endParaRPr lang="en-GB" sz="2400" dirty="0"/>
          </a:p>
          <a:p>
            <a:pPr lvl="1"/>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B46E9BF0-E9D8-7EF0-A962-45EA359AB895}"/>
              </a:ext>
            </a:extLst>
          </p:cNvPr>
          <p:cNvSpPr txBox="1"/>
          <p:nvPr/>
        </p:nvSpPr>
        <p:spPr>
          <a:xfrm>
            <a:off x="3356311" y="651113"/>
            <a:ext cx="7924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dirty="0">
                <a:latin typeface="Georgia Pro Semibold"/>
              </a:rPr>
              <a:t>Introduction:</a:t>
            </a:r>
          </a:p>
        </p:txBody>
      </p:sp>
    </p:spTree>
    <p:extLst>
      <p:ext uri="{BB962C8B-B14F-4D97-AF65-F5344CB8AC3E}">
        <p14:creationId xmlns:p14="http://schemas.microsoft.com/office/powerpoint/2010/main" val="4161965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85FCA1-2F69-68F8-05BF-0E565B27228E}"/>
              </a:ext>
            </a:extLst>
          </p:cNvPr>
          <p:cNvSpPr txBox="1"/>
          <p:nvPr/>
        </p:nvSpPr>
        <p:spPr>
          <a:xfrm>
            <a:off x="884777" y="352725"/>
            <a:ext cx="10981866"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Arial"/>
                <a:cs typeface="Arial"/>
              </a:rPr>
              <a:t>One Psychological lifespan "Piaget`s Theory"</a:t>
            </a:r>
            <a:endParaRPr lang="en-US" b="1" dirty="0">
              <a:latin typeface="Avenir Next LT Pro"/>
              <a:ea typeface="Arial"/>
              <a:cs typeface="Arial"/>
            </a:endParaRPr>
          </a:p>
          <a:p>
            <a:endParaRPr lang="en-US"/>
          </a:p>
          <a:p>
            <a:r>
              <a:rPr lang="en-US" dirty="0">
                <a:ea typeface="+mn-lt"/>
                <a:cs typeface="+mn-lt"/>
              </a:rPr>
              <a:t>Jenny is currently in the stage of Identity which occurs during adolescence  At this stage, young people explore </a:t>
            </a:r>
          </a:p>
          <a:p>
            <a:pPr marL="285750" indent="-285750">
              <a:buFont typeface="Arial"/>
              <a:buChar char="•"/>
            </a:pPr>
            <a:r>
              <a:rPr lang="en-US" dirty="0">
                <a:ea typeface="+mn-lt"/>
                <a:cs typeface="+mn-lt"/>
              </a:rPr>
              <a:t>Their identity</a:t>
            </a:r>
          </a:p>
          <a:p>
            <a:pPr marL="285750" indent="-285750">
              <a:buFont typeface="Arial"/>
              <a:buChar char="•"/>
            </a:pPr>
            <a:r>
              <a:rPr lang="en-US" dirty="0">
                <a:ea typeface="+mn-lt"/>
                <a:cs typeface="+mn-lt"/>
              </a:rPr>
              <a:t>Values</a:t>
            </a:r>
          </a:p>
          <a:p>
            <a:pPr marL="285750" indent="-285750">
              <a:buFont typeface="Arial"/>
              <a:buChar char="•"/>
            </a:pPr>
            <a:r>
              <a:rPr lang="en-US" dirty="0">
                <a:ea typeface="+mn-lt"/>
                <a:cs typeface="+mn-lt"/>
              </a:rPr>
              <a:t> Independence</a:t>
            </a:r>
          </a:p>
          <a:p>
            <a:pPr marL="285750" indent="-285750">
              <a:buFont typeface="Arial"/>
              <a:buChar char="•"/>
            </a:pPr>
            <a:r>
              <a:rPr lang="en-US" dirty="0">
                <a:ea typeface="+mn-lt"/>
                <a:cs typeface="+mn-lt"/>
              </a:rPr>
              <a:t>Future roles</a:t>
            </a:r>
            <a:endParaRPr lang="en-US" dirty="0"/>
          </a:p>
          <a:p>
            <a:r>
              <a:rPr lang="en-US" dirty="0">
                <a:ea typeface="+mn-lt"/>
                <a:cs typeface="+mn-lt"/>
              </a:rPr>
              <a:t>However, Jenny’s experiences over the past five years may have disrupted her progress through this stage.</a:t>
            </a:r>
          </a:p>
          <a:p>
            <a:endParaRPr lang="en-US"/>
          </a:p>
          <a:p>
            <a:r>
              <a:rPr lang="en-US" dirty="0">
                <a:ea typeface="+mn-lt"/>
                <a:cs typeface="+mn-lt"/>
              </a:rPr>
              <a:t>Taking on a caring role at a young age may have limited her opportunity to focus on her own</a:t>
            </a:r>
          </a:p>
          <a:p>
            <a:pPr marL="285750" indent="-285750">
              <a:buFont typeface="Arial"/>
              <a:buChar char="•"/>
            </a:pPr>
            <a:r>
              <a:rPr lang="en-US" dirty="0">
                <a:ea typeface="+mn-lt"/>
                <a:cs typeface="+mn-lt"/>
              </a:rPr>
              <a:t> Identity development</a:t>
            </a:r>
          </a:p>
          <a:p>
            <a:pPr marL="285750" indent="-285750">
              <a:buFont typeface="Arial"/>
              <a:buChar char="•"/>
            </a:pPr>
            <a:r>
              <a:rPr lang="en-US" dirty="0">
                <a:ea typeface="+mn-lt"/>
                <a:cs typeface="+mn-lt"/>
              </a:rPr>
              <a:t> Education</a:t>
            </a:r>
          </a:p>
          <a:p>
            <a:pPr marL="285750" indent="-285750">
              <a:buFont typeface="Arial"/>
              <a:buChar char="•"/>
            </a:pPr>
            <a:r>
              <a:rPr lang="en-US" dirty="0">
                <a:ea typeface="+mn-lt"/>
                <a:cs typeface="+mn-lt"/>
              </a:rPr>
              <a:t>Social relationships</a:t>
            </a:r>
          </a:p>
          <a:p>
            <a:pPr marL="285750" indent="-285750">
              <a:buFont typeface="Arial"/>
              <a:buChar char="•"/>
            </a:pPr>
            <a:r>
              <a:rPr lang="en-US" dirty="0">
                <a:ea typeface="+mn-lt"/>
                <a:cs typeface="+mn-lt"/>
              </a:rPr>
              <a:t>Emotional needs</a:t>
            </a:r>
            <a:endParaRPr lang="en-US" dirty="0"/>
          </a:p>
          <a:p>
            <a:r>
              <a:rPr lang="en-US" dirty="0">
                <a:ea typeface="+mn-lt"/>
                <a:cs typeface="+mn-lt"/>
              </a:rPr>
              <a:t>Piaget’s theory of cognitive development explains how young people’s thinking develops through a series of stages. At 16 years old, Jenny is in the </a:t>
            </a:r>
            <a:r>
              <a:rPr lang="en-US" i="1" dirty="0">
                <a:ea typeface="+mn-lt"/>
                <a:cs typeface="+mn-lt"/>
              </a:rPr>
              <a:t>formal</a:t>
            </a:r>
            <a:r>
              <a:rPr lang="en-US" dirty="0">
                <a:ea typeface="+mn-lt"/>
                <a:cs typeface="+mn-lt"/>
              </a:rPr>
              <a:t> operational stage, which usually begins around the age of 12.</a:t>
            </a:r>
          </a:p>
          <a:p>
            <a:endParaRPr lang="en-US" dirty="0">
              <a:ea typeface="+mn-lt"/>
              <a:cs typeface="+mn-lt"/>
            </a:endParaRPr>
          </a:p>
          <a:p>
            <a:r>
              <a:rPr lang="en-US" dirty="0">
                <a:ea typeface="+mn-lt"/>
                <a:cs typeface="+mn-lt"/>
              </a:rPr>
              <a:t> At this stage, individuals are able to think abstractly, reason logically, and plan for the future (Piaget, 1952).</a:t>
            </a:r>
            <a:endParaRPr lang="en-US"/>
          </a:p>
          <a:p>
            <a:br>
              <a:rPr lang="en-US" dirty="0"/>
            </a:br>
            <a:endParaRPr lang="en-US"/>
          </a:p>
          <a:p>
            <a:pPr algn="ctr"/>
            <a:endParaRPr lang="en-GB"/>
          </a:p>
        </p:txBody>
      </p:sp>
    </p:spTree>
    <p:extLst>
      <p:ext uri="{BB962C8B-B14F-4D97-AF65-F5344CB8AC3E}">
        <p14:creationId xmlns:p14="http://schemas.microsoft.com/office/powerpoint/2010/main" val="726214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7B9741-7817-9CFF-6D9D-0ECD470BDCA8}"/>
              </a:ext>
            </a:extLst>
          </p:cNvPr>
          <p:cNvSpPr txBox="1"/>
          <p:nvPr/>
        </p:nvSpPr>
        <p:spPr>
          <a:xfrm>
            <a:off x="1298554" y="3030169"/>
            <a:ext cx="92183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Although Jenny’s thinking skills may have developed strongly, the imbalance between her responsibilities and her developmental stage may negatively affect her emotional well-being. Piaget’s theory suggests that healthy development requires opportunities for exploration and learning through experience, which Jenny may have missed due to her caring role.</a:t>
            </a:r>
          </a:p>
          <a:p>
            <a:endParaRPr lang="en-US" dirty="0"/>
          </a:p>
          <a:p>
            <a:r>
              <a:rPr lang="en-US" dirty="0"/>
              <a:t>Jenny may feel torn between being a </a:t>
            </a:r>
          </a:p>
          <a:p>
            <a:pPr marL="285750" indent="-285750">
              <a:buFont typeface="Arial"/>
              <a:buChar char="•"/>
            </a:pPr>
            <a:r>
              <a:rPr lang="en-US" dirty="0"/>
              <a:t>Daughter</a:t>
            </a:r>
          </a:p>
          <a:p>
            <a:pPr marL="285750" indent="-285750">
              <a:buFont typeface="Arial"/>
              <a:buChar char="•"/>
            </a:pPr>
            <a:r>
              <a:rPr lang="en-US" dirty="0"/>
              <a:t> Carer &amp; Teenager which could affect her emotional wellbeing and future development.</a:t>
            </a:r>
          </a:p>
          <a:p>
            <a:pPr algn="l"/>
            <a:endParaRPr lang="en-GB" dirty="0"/>
          </a:p>
        </p:txBody>
      </p:sp>
      <p:sp>
        <p:nvSpPr>
          <p:cNvPr id="5" name="TextBox 4">
            <a:extLst>
              <a:ext uri="{FF2B5EF4-FFF2-40B4-BE49-F238E27FC236}">
                <a16:creationId xmlns:a16="http://schemas.microsoft.com/office/drawing/2014/main" id="{9C0233DC-6947-5A51-0DC4-A6C45FCBE2E6}"/>
              </a:ext>
            </a:extLst>
          </p:cNvPr>
          <p:cNvSpPr txBox="1"/>
          <p:nvPr/>
        </p:nvSpPr>
        <p:spPr>
          <a:xfrm>
            <a:off x="1455524" y="455770"/>
            <a:ext cx="946826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The Impact of Caring Responsibilities on Jenny’s Development</a:t>
            </a:r>
          </a:p>
          <a:p>
            <a:r>
              <a:rPr lang="en-US" dirty="0"/>
              <a:t>Piaget suggested that learning occurs through fully understanding and </a:t>
            </a:r>
            <a:r>
              <a:rPr lang="en-US" i="1" dirty="0"/>
              <a:t>accommodation</a:t>
            </a:r>
            <a:r>
              <a:rPr lang="en-US" dirty="0"/>
              <a:t>, where individuals adapt their thinking based on experiences. </a:t>
            </a:r>
          </a:p>
          <a:p>
            <a:endParaRPr lang="en-US"/>
          </a:p>
          <a:p>
            <a:r>
              <a:rPr lang="en-US" dirty="0"/>
              <a:t>Jenny may have been forced to accommodate her thinking to fit an adult caring role at a young age. This could limit opportunities such as </a:t>
            </a:r>
          </a:p>
          <a:p>
            <a:pPr marL="285750" indent="-285750">
              <a:buFont typeface="Arial"/>
              <a:buChar char="•"/>
            </a:pPr>
            <a:r>
              <a:rPr lang="en-US" dirty="0"/>
              <a:t>Socializing with peers</a:t>
            </a:r>
          </a:p>
          <a:p>
            <a:pPr marL="285750" indent="-285750">
              <a:buFont typeface="Arial"/>
              <a:buChar char="•"/>
            </a:pPr>
            <a:r>
              <a:rPr lang="en-US" dirty="0"/>
              <a:t>Focusing on education</a:t>
            </a:r>
          </a:p>
          <a:p>
            <a:pPr marL="285750" indent="-285750">
              <a:buFont typeface="Arial"/>
              <a:buChar char="•"/>
            </a:pPr>
            <a:r>
              <a:rPr lang="en-US" dirty="0"/>
              <a:t>Exploring her own identity.</a:t>
            </a:r>
          </a:p>
          <a:p>
            <a:endParaRPr lang="en-US" dirty="0"/>
          </a:p>
          <a:p>
            <a:endParaRPr lang="en-GB" dirty="0"/>
          </a:p>
        </p:txBody>
      </p:sp>
    </p:spTree>
    <p:extLst>
      <p:ext uri="{BB962C8B-B14F-4D97-AF65-F5344CB8AC3E}">
        <p14:creationId xmlns:p14="http://schemas.microsoft.com/office/powerpoint/2010/main" val="3176219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A49282-46FD-7CEA-9819-972C7A342049}"/>
              </a:ext>
            </a:extLst>
          </p:cNvPr>
          <p:cNvSpPr txBox="1"/>
          <p:nvPr/>
        </p:nvSpPr>
        <p:spPr>
          <a:xfrm>
            <a:off x="275439" y="2938377"/>
            <a:ext cx="109806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Jenny may have led to </a:t>
            </a:r>
            <a:endParaRPr lang="en-US"/>
          </a:p>
          <a:p>
            <a:pPr marL="285750" indent="-285750">
              <a:buFont typeface="Arial"/>
              <a:buChar char="•"/>
            </a:pPr>
            <a:r>
              <a:rPr lang="en-US" dirty="0"/>
              <a:t>Emotional stress</a:t>
            </a:r>
          </a:p>
          <a:p>
            <a:pPr marL="285750" indent="-285750">
              <a:buFont typeface="Arial"/>
              <a:buChar char="•"/>
            </a:pPr>
            <a:r>
              <a:rPr lang="en-US" dirty="0"/>
              <a:t> Social isolation</a:t>
            </a:r>
          </a:p>
          <a:p>
            <a:pPr marL="285750" indent="-285750">
              <a:buFont typeface="Arial"/>
              <a:buChar char="•"/>
            </a:pPr>
            <a:r>
              <a:rPr lang="en-US" dirty="0"/>
              <a:t>Missed developmental opportunities</a:t>
            </a:r>
          </a:p>
          <a:p>
            <a:pPr marL="285750" indent="-285750">
              <a:buFont typeface="Arial"/>
              <a:buChar char="•"/>
            </a:pPr>
            <a:endParaRPr lang="en-US" dirty="0"/>
          </a:p>
          <a:p>
            <a:r>
              <a:rPr lang="en-US" dirty="0"/>
              <a:t>While caring can build maturity and empathy, excessive responsibility at a young age can also result in anxiety and guilt. (Aldridge, 2018). </a:t>
            </a:r>
          </a:p>
          <a:p>
            <a:endParaRPr lang="en-US"/>
          </a:p>
          <a:p>
            <a:r>
              <a:rPr lang="en-US" dirty="0"/>
              <a:t>Jenny may priorities her mother’s needs over her own, placing her at risk of neglecting her education, friendships, and personal aspirations.</a:t>
            </a:r>
          </a:p>
          <a:p>
            <a:endParaRPr lang="en-US" dirty="0"/>
          </a:p>
          <a:p>
            <a:pPr algn="ctr"/>
            <a:endParaRPr lang="en-GB"/>
          </a:p>
        </p:txBody>
      </p:sp>
      <p:sp>
        <p:nvSpPr>
          <p:cNvPr id="2" name="TextBox 1">
            <a:extLst>
              <a:ext uri="{FF2B5EF4-FFF2-40B4-BE49-F238E27FC236}">
                <a16:creationId xmlns:a16="http://schemas.microsoft.com/office/drawing/2014/main" id="{0CFE9772-B94A-7355-2A07-FEE292B5EC3A}"/>
              </a:ext>
            </a:extLst>
          </p:cNvPr>
          <p:cNvSpPr txBox="1"/>
          <p:nvPr/>
        </p:nvSpPr>
        <p:spPr>
          <a:xfrm>
            <a:off x="411663" y="352854"/>
            <a:ext cx="1120312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According to Piaget’s theory of cognitive development, Jenny is at the formal operational stage, meaning she has the ability to think logically. However, her long-term caring responsibilities may have caused an imbalance in her development.</a:t>
            </a:r>
            <a:endParaRPr lang="en-US" dirty="0">
              <a:ea typeface="+mn-lt"/>
              <a:cs typeface="+mn-lt"/>
            </a:endParaRPr>
          </a:p>
          <a:p>
            <a:endParaRPr lang="en-GB" dirty="0">
              <a:ea typeface="+mn-lt"/>
              <a:cs typeface="+mn-lt"/>
            </a:endParaRPr>
          </a:p>
          <a:p>
            <a:r>
              <a:rPr lang="en-GB" dirty="0">
                <a:ea typeface="+mn-lt"/>
                <a:cs typeface="+mn-lt"/>
              </a:rPr>
              <a:t> Although Jenny is cognitively capable of managing complex tasks, Piaget’s theory suggests that emotional and social development require age-appropriate experiences. Taking on adult responsibilities too early may limit these experiences, meaning Jenny’s cognitive development may be more advanced than her emotional well-being (Piaget, 1952).</a:t>
            </a:r>
            <a:endParaRPr lang="en-US"/>
          </a:p>
          <a:p>
            <a:endParaRPr lang="en-GB" b="1" dirty="0">
              <a:ea typeface="+mn-lt"/>
              <a:cs typeface="+mn-lt"/>
            </a:endParaRPr>
          </a:p>
        </p:txBody>
      </p:sp>
    </p:spTree>
    <p:extLst>
      <p:ext uri="{BB962C8B-B14F-4D97-AF65-F5344CB8AC3E}">
        <p14:creationId xmlns:p14="http://schemas.microsoft.com/office/powerpoint/2010/main" val="617212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2BB5F4-6C57-3473-AF84-1579173371A4}"/>
              </a:ext>
            </a:extLst>
          </p:cNvPr>
          <p:cNvSpPr txBox="1"/>
          <p:nvPr/>
        </p:nvSpPr>
        <p:spPr>
          <a:xfrm>
            <a:off x="1957662" y="1209261"/>
            <a:ext cx="8271565"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latin typeface="Calibri"/>
                <a:ea typeface="+mn-lt"/>
                <a:cs typeface="+mn-lt"/>
              </a:rPr>
              <a:t>Key Concepts </a:t>
            </a:r>
          </a:p>
          <a:p>
            <a:endParaRPr lang="en-US" sz="2000" b="1" u="sng" dirty="0">
              <a:latin typeface="Avenir Next LT Pro Light"/>
            </a:endParaRPr>
          </a:p>
          <a:p>
            <a:r>
              <a:rPr lang="en-US" sz="2000" dirty="0">
                <a:latin typeface="Calibri"/>
                <a:ea typeface="+mn-lt"/>
                <a:cs typeface="+mn-lt"/>
              </a:rPr>
              <a:t>Piaget’s theory of cognitive development explains how young people’s thinking develops through stages and through interaction with their environment.</a:t>
            </a:r>
            <a:endParaRPr lang="en-US" sz="2000" dirty="0">
              <a:latin typeface="Calibri"/>
              <a:ea typeface="Calibri"/>
              <a:cs typeface="Calibri"/>
            </a:endParaRPr>
          </a:p>
          <a:p>
            <a:r>
              <a:rPr lang="en-US" sz="2000" dirty="0">
                <a:latin typeface="Calibri"/>
                <a:ea typeface="+mn-lt"/>
                <a:cs typeface="+mn-lt"/>
              </a:rPr>
              <a:t>Several of Piaget’s key ideas help to explain Jenny’s situation and how her caring role may have affected her development.</a:t>
            </a:r>
            <a:endParaRPr lang="en-US" sz="2000">
              <a:latin typeface="Calibri"/>
              <a:ea typeface="Calibri"/>
              <a:cs typeface="Calibri"/>
            </a:endParaRPr>
          </a:p>
          <a:p>
            <a:endParaRPr lang="en-US" sz="2000" dirty="0">
              <a:latin typeface="Calibri"/>
            </a:endParaRPr>
          </a:p>
          <a:p>
            <a:r>
              <a:rPr lang="en-US" sz="2000" dirty="0">
                <a:latin typeface="Calibri"/>
                <a:ea typeface="+mn-lt"/>
                <a:cs typeface="+mn-lt"/>
              </a:rPr>
              <a:t>Jenny is a young carer, which has had a massive impact on her emotional, social, and developmental needs. </a:t>
            </a:r>
            <a:endParaRPr lang="en-US" dirty="0">
              <a:latin typeface="Calibri"/>
              <a:ea typeface="Calibri"/>
              <a:cs typeface="Calibri"/>
            </a:endParaRPr>
          </a:p>
          <a:p>
            <a:endParaRPr lang="en-US" sz="2000" dirty="0">
              <a:latin typeface="Calibri"/>
              <a:ea typeface="+mn-lt"/>
              <a:cs typeface="+mn-lt"/>
            </a:endParaRPr>
          </a:p>
          <a:p>
            <a:r>
              <a:rPr lang="en-US" sz="2000" dirty="0">
                <a:latin typeface="Calibri"/>
                <a:ea typeface="+mn-lt"/>
                <a:cs typeface="+mn-lt"/>
              </a:rPr>
              <a:t>Several lifespan development theories help explain how her caring role may have shaped her experiences.</a:t>
            </a:r>
            <a:endParaRPr lang="en-US">
              <a:latin typeface="Calibri"/>
              <a:ea typeface="Calibri"/>
              <a:cs typeface="Calibri"/>
            </a:endParaRPr>
          </a:p>
          <a:p>
            <a:endParaRPr lang="en-US" dirty="0">
              <a:latin typeface="Calibri"/>
              <a:ea typeface="Calibri"/>
              <a:cs typeface="Calibri"/>
            </a:endParaRPr>
          </a:p>
          <a:p>
            <a:pPr algn="ctr"/>
            <a:endParaRPr lang="en-GB"/>
          </a:p>
        </p:txBody>
      </p:sp>
    </p:spTree>
    <p:extLst>
      <p:ext uri="{BB962C8B-B14F-4D97-AF65-F5344CB8AC3E}">
        <p14:creationId xmlns:p14="http://schemas.microsoft.com/office/powerpoint/2010/main" val="1986769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4DEAF7-73AA-9D76-58D8-0FB368E90592}"/>
              </a:ext>
            </a:extLst>
          </p:cNvPr>
          <p:cNvSpPr txBox="1"/>
          <p:nvPr/>
        </p:nvSpPr>
        <p:spPr>
          <a:xfrm>
            <a:off x="1286081" y="454377"/>
            <a:ext cx="1007105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Understanding Jennys Experience:</a:t>
            </a:r>
            <a:endParaRPr lang="en-US" b="1" dirty="0">
              <a:ea typeface="+mn-lt"/>
              <a:cs typeface="+mn-lt"/>
            </a:endParaRPr>
          </a:p>
          <a:p>
            <a:endParaRPr lang="en-GB" b="1" dirty="0">
              <a:ea typeface="+mn-lt"/>
              <a:cs typeface="+mn-lt"/>
            </a:endParaRPr>
          </a:p>
          <a:p>
            <a:r>
              <a:rPr lang="en-GB" dirty="0">
                <a:ea typeface="+mn-lt"/>
                <a:cs typeface="+mn-lt"/>
              </a:rPr>
              <a:t>Taking on these responsibilities at a young age may have limited Jenny’s opportunities to focus on</a:t>
            </a:r>
          </a:p>
          <a:p>
            <a:pPr marL="285750" indent="-285750">
              <a:buFont typeface="Arial"/>
              <a:buChar char="•"/>
            </a:pPr>
            <a:r>
              <a:rPr lang="en-GB" dirty="0">
                <a:ea typeface="+mn-lt"/>
                <a:cs typeface="+mn-lt"/>
              </a:rPr>
              <a:t> Education</a:t>
            </a:r>
          </a:p>
          <a:p>
            <a:pPr marL="285750" indent="-285750">
              <a:buFont typeface="Arial"/>
              <a:buChar char="•"/>
            </a:pPr>
            <a:r>
              <a:rPr lang="en-GB">
                <a:ea typeface="+mn-lt"/>
                <a:cs typeface="+mn-lt"/>
              </a:rPr>
              <a:t>Friendships &amp; leisure</a:t>
            </a:r>
          </a:p>
          <a:p>
            <a:r>
              <a:rPr lang="en-GB" dirty="0">
                <a:ea typeface="+mn-lt"/>
                <a:cs typeface="+mn-lt"/>
              </a:rPr>
              <a:t>Research shows young carers often experience stress, fatigue, and emotional strain, while also developing maturity and resilience earlier than peers. Jenny may feel a strong sense of duty but also guilt if she prioritises her own needs.</a:t>
            </a:r>
            <a:endParaRPr lang="en-GB"/>
          </a:p>
          <a:p>
            <a:endParaRPr lang="en-GB" dirty="0"/>
          </a:p>
          <a:p>
            <a:endParaRPr lang="en-GB" dirty="0"/>
          </a:p>
          <a:p>
            <a:r>
              <a:rPr lang="en-GB" b="1" dirty="0"/>
              <a:t>Teenage Years Are a Key Development Stage</a:t>
            </a:r>
            <a:endParaRPr lang="en-GB" dirty="0"/>
          </a:p>
          <a:p>
            <a:r>
              <a:rPr lang="en-GB" dirty="0">
                <a:ea typeface="+mn-lt"/>
                <a:cs typeface="+mn-lt"/>
              </a:rPr>
              <a:t>Adolescence is when young people:</a:t>
            </a:r>
            <a:endParaRPr lang="en-GB" dirty="0"/>
          </a:p>
          <a:p>
            <a:pPr marL="285750" indent="-285750">
              <a:buFont typeface="Arial"/>
              <a:buChar char="•"/>
            </a:pPr>
            <a:r>
              <a:rPr lang="en-GB" dirty="0">
                <a:ea typeface="+mn-lt"/>
                <a:cs typeface="+mn-lt"/>
              </a:rPr>
              <a:t>Build their identity</a:t>
            </a:r>
            <a:endParaRPr lang="en-GB" dirty="0"/>
          </a:p>
          <a:p>
            <a:pPr marL="285750" indent="-285750">
              <a:buFont typeface="Arial"/>
              <a:buChar char="•"/>
            </a:pPr>
            <a:r>
              <a:rPr lang="en-GB" dirty="0">
                <a:ea typeface="+mn-lt"/>
                <a:cs typeface="+mn-lt"/>
              </a:rPr>
              <a:t>Form Independence</a:t>
            </a:r>
            <a:endParaRPr lang="en-GB" dirty="0"/>
          </a:p>
          <a:p>
            <a:pPr marL="285750" indent="-285750">
              <a:buFont typeface="Arial"/>
              <a:buChar char="•"/>
            </a:pPr>
            <a:r>
              <a:rPr lang="en-GB" dirty="0">
                <a:ea typeface="+mn-lt"/>
                <a:cs typeface="+mn-lt"/>
              </a:rPr>
              <a:t>Develop Relationships</a:t>
            </a:r>
            <a:endParaRPr lang="en-GB" dirty="0"/>
          </a:p>
          <a:p>
            <a:pPr marL="285750" indent="-285750">
              <a:buFont typeface="Arial"/>
              <a:buChar char="•"/>
            </a:pPr>
            <a:r>
              <a:rPr lang="en-GB" dirty="0">
                <a:ea typeface="+mn-lt"/>
                <a:cs typeface="+mn-lt"/>
              </a:rPr>
              <a:t>Prepare for adult life</a:t>
            </a:r>
            <a:endParaRPr lang="en-GB" dirty="0"/>
          </a:p>
          <a:p>
            <a:endParaRPr lang="en-GB" dirty="0">
              <a:ea typeface="+mn-lt"/>
              <a:cs typeface="+mn-lt"/>
            </a:endParaRPr>
          </a:p>
          <a:p>
            <a:r>
              <a:rPr lang="en-GB" dirty="0">
                <a:ea typeface="+mn-lt"/>
                <a:cs typeface="+mn-lt"/>
              </a:rPr>
              <a:t>Jenny has spent most of her teenage years caring for her mother. This has a major impact on how she grows emotionally and socially.</a:t>
            </a:r>
            <a:endParaRPr lang="en-GB" dirty="0"/>
          </a:p>
          <a:p>
            <a:endParaRPr lang="en-GB" dirty="0"/>
          </a:p>
          <a:p>
            <a:endParaRPr lang="en-GB" dirty="0"/>
          </a:p>
        </p:txBody>
      </p:sp>
    </p:spTree>
    <p:extLst>
      <p:ext uri="{BB962C8B-B14F-4D97-AF65-F5344CB8AC3E}">
        <p14:creationId xmlns:p14="http://schemas.microsoft.com/office/powerpoint/2010/main" val="1520384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B37360-7AD4-A6CE-6036-5F6DB482883D}"/>
              </a:ext>
            </a:extLst>
          </p:cNvPr>
          <p:cNvSpPr>
            <a:spLocks noGrp="1"/>
          </p:cNvSpPr>
          <p:nvPr>
            <p:ph idx="1"/>
          </p:nvPr>
        </p:nvSpPr>
        <p:spPr>
          <a:xfrm>
            <a:off x="445507" y="192292"/>
            <a:ext cx="10077557" cy="6342462"/>
          </a:xfrm>
        </p:spPr>
        <p:txBody>
          <a:bodyPr vert="horz" lIns="91440" tIns="45720" rIns="91440" bIns="45720" rtlCol="0" anchor="t">
            <a:noAutofit/>
          </a:bodyPr>
          <a:lstStyle/>
          <a:p>
            <a:r>
              <a:rPr lang="en-GB" sz="1800" b="1" dirty="0"/>
              <a:t>Key Concepts in the Scenario</a:t>
            </a:r>
            <a:endParaRPr lang="en-US" sz="1800" b="1"/>
          </a:p>
          <a:p>
            <a:pPr marL="285750" lvl="1" indent="-285750">
              <a:buFont typeface="Arial"/>
              <a:buChar char="•"/>
            </a:pPr>
            <a:r>
              <a:rPr lang="en-GB" dirty="0">
                <a:ea typeface="+mn-lt"/>
                <a:cs typeface="+mn-lt"/>
              </a:rPr>
              <a:t>Jenny has been taking on adult responsibilities since age 16, caring for her mother after her father’s death.</a:t>
            </a:r>
            <a:endParaRPr lang="en-GB"/>
          </a:p>
          <a:p>
            <a:r>
              <a:rPr lang="en-GB" sz="1800" b="1" dirty="0">
                <a:ea typeface="+mn-lt"/>
                <a:cs typeface="+mn-lt"/>
              </a:rPr>
              <a:t>Attachment and Emotional Security</a:t>
            </a:r>
            <a:endParaRPr lang="en-GB" sz="1800"/>
          </a:p>
          <a:p>
            <a:pPr marL="285750" lvl="1" indent="-285750">
              <a:buFont typeface="Arial"/>
              <a:buChar char="•"/>
            </a:pPr>
            <a:r>
              <a:rPr lang="en-GB" dirty="0">
                <a:ea typeface="+mn-lt"/>
                <a:cs typeface="+mn-lt"/>
              </a:rPr>
              <a:t>Loss of a caregiver (father) and reduced emotional availability from her mother may affect Jenny’s attachment security, </a:t>
            </a:r>
            <a:endParaRPr lang="en-GB"/>
          </a:p>
          <a:p>
            <a:pPr marL="285750" lvl="1" indent="-285750">
              <a:buFont typeface="Arial"/>
              <a:buChar char="•"/>
            </a:pPr>
            <a:r>
              <a:rPr lang="en-GB" dirty="0">
                <a:ea typeface="+mn-lt"/>
                <a:cs typeface="+mn-lt"/>
              </a:rPr>
              <a:t>This can influence her emotional wellbeing, confidence, and ability to form trusting relationships (Bowlby, 1969).</a:t>
            </a:r>
            <a:endParaRPr lang="en-GB"/>
          </a:p>
          <a:p>
            <a:r>
              <a:rPr lang="en-GB" sz="1800" b="1" dirty="0">
                <a:ea typeface="+mn-lt"/>
                <a:cs typeface="+mn-lt"/>
              </a:rPr>
              <a:t>Impact on Adolescent Development</a:t>
            </a:r>
            <a:endParaRPr lang="en-GB" sz="1800"/>
          </a:p>
          <a:p>
            <a:pPr marL="285750" indent="-285750">
              <a:buChar char="•"/>
            </a:pPr>
            <a:r>
              <a:rPr lang="en-GB" sz="1800" dirty="0">
                <a:ea typeface="+mn-lt"/>
                <a:cs typeface="+mn-lt"/>
              </a:rPr>
              <a:t>Jenny’s wellbeing includes emotional, social, and educational needs. Her mental health may be affected by stress, anxiety, and low personal time.</a:t>
            </a:r>
            <a:endParaRPr lang="en-GB" sz="1800"/>
          </a:p>
          <a:p>
            <a:pPr marL="285750" lvl="1" indent="-285750">
              <a:buFont typeface="Arial"/>
              <a:buChar char="•"/>
            </a:pPr>
            <a:r>
              <a:rPr lang="en-GB" dirty="0">
                <a:ea typeface="+mn-lt"/>
                <a:cs typeface="+mn-lt"/>
              </a:rPr>
              <a:t>Supporting Jenny requires understanding the balance between her caregiving role and her own developmental needs.</a:t>
            </a:r>
            <a:endParaRPr lang="en-GB"/>
          </a:p>
          <a:p>
            <a:r>
              <a:rPr lang="en-GB" sz="1800" b="1" dirty="0">
                <a:ea typeface="+mn-lt"/>
                <a:cs typeface="+mn-lt"/>
              </a:rPr>
              <a:t>Practical Support Needs for Her Mother</a:t>
            </a:r>
            <a:endParaRPr lang="en-GB" sz="1800" b="1" dirty="0"/>
          </a:p>
          <a:p>
            <a:pPr marL="285750" lvl="1" indent="-285750">
              <a:buFont typeface="Arial"/>
              <a:buChar char="•"/>
            </a:pPr>
            <a:r>
              <a:rPr lang="en-GB" dirty="0">
                <a:ea typeface="+mn-lt"/>
                <a:cs typeface="+mn-lt"/>
              </a:rPr>
              <a:t>Jenny’s mother requires help with activities of daily living such as cooking, cleaning, and shopping.</a:t>
            </a:r>
            <a:endParaRPr lang="en-GB"/>
          </a:p>
          <a:p>
            <a:pPr marL="285750" lvl="1" indent="-285750">
              <a:buFont typeface="Arial"/>
              <a:buChar char="•"/>
            </a:pPr>
            <a:r>
              <a:rPr lang="en-GB" dirty="0">
                <a:ea typeface="+mn-lt"/>
                <a:cs typeface="+mn-lt"/>
              </a:rPr>
              <a:t>She also has cognitive and emotional support needs, including help with administrative tasks, memory issues, and low mood.</a:t>
            </a:r>
            <a:endParaRPr lang="en-GB" dirty="0"/>
          </a:p>
          <a:p>
            <a:endParaRPr lang="en-GB" sz="1400" dirty="0"/>
          </a:p>
          <a:p>
            <a:pPr marL="285750" indent="-285750">
              <a:buFont typeface="Arial"/>
              <a:buChar char="•"/>
            </a:pPr>
            <a:endParaRPr lang="en-GB" sz="1400" dirty="0">
              <a:ea typeface="+mn-lt"/>
              <a:cs typeface="+mn-lt"/>
            </a:endParaRPr>
          </a:p>
          <a:p>
            <a:endParaRPr lang="en-GB" sz="1400" dirty="0">
              <a:ea typeface="+mn-lt"/>
              <a:cs typeface="+mn-lt"/>
            </a:endParaRPr>
          </a:p>
          <a:p>
            <a:endParaRPr lang="en-GB" sz="1400" dirty="0"/>
          </a:p>
        </p:txBody>
      </p:sp>
    </p:spTree>
    <p:extLst>
      <p:ext uri="{BB962C8B-B14F-4D97-AF65-F5344CB8AC3E}">
        <p14:creationId xmlns:p14="http://schemas.microsoft.com/office/powerpoint/2010/main" val="2175775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2E5953-911D-6573-FA45-2900B1B00126}"/>
              </a:ext>
            </a:extLst>
          </p:cNvPr>
          <p:cNvSpPr txBox="1"/>
          <p:nvPr/>
        </p:nvSpPr>
        <p:spPr>
          <a:xfrm>
            <a:off x="3047833" y="545743"/>
            <a:ext cx="60960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Interventions:</a:t>
            </a:r>
          </a:p>
          <a:p>
            <a:pPr marL="285750" indent="-285750">
              <a:buFont typeface="Arial"/>
              <a:buChar char="•"/>
            </a:pPr>
            <a:r>
              <a:rPr lang="en-US"/>
              <a:t>Adult social care support for her mother (home care </a:t>
            </a:r>
            <a:r>
              <a:rPr lang="en-US" dirty="0"/>
              <a:t>visits for cleaning, shopping, cooking).</a:t>
            </a:r>
            <a:endParaRPr lang="en-US" b="1" dirty="0"/>
          </a:p>
          <a:p>
            <a:pPr marL="228600" indent="-228600">
              <a:buFont typeface="Arial"/>
              <a:buChar char="•"/>
            </a:pPr>
            <a:r>
              <a:rPr lang="en-US" dirty="0"/>
              <a:t>Community meal delivery or meal prep services.</a:t>
            </a:r>
          </a:p>
          <a:p>
            <a:pPr marL="228600" indent="-228600">
              <a:buFont typeface="Arial"/>
              <a:buChar char="•"/>
            </a:pPr>
            <a:r>
              <a:rPr lang="en-US" dirty="0"/>
              <a:t>Volunteer support (</a:t>
            </a:r>
            <a:r>
              <a:rPr lang="en-US" dirty="0" err="1"/>
              <a:t>e.g</a:t>
            </a:r>
            <a:r>
              <a:rPr lang="en-US" dirty="0"/>
              <a:t>, community groups or church volunteers).</a:t>
            </a:r>
          </a:p>
          <a:p>
            <a:r>
              <a:rPr lang="en-US" dirty="0"/>
              <a:t>Goal: Free up Jenny’s time for education, friends, and self-care.</a:t>
            </a:r>
          </a:p>
          <a:p>
            <a:endParaRPr lang="en-US" dirty="0"/>
          </a:p>
          <a:p>
            <a:endParaRPr lang="en-US" dirty="0"/>
          </a:p>
          <a:p>
            <a:pPr algn="ctr"/>
            <a:endParaRPr lang="en-GB"/>
          </a:p>
        </p:txBody>
      </p:sp>
      <p:sp>
        <p:nvSpPr>
          <p:cNvPr id="2" name="TextBox 1">
            <a:extLst>
              <a:ext uri="{FF2B5EF4-FFF2-40B4-BE49-F238E27FC236}">
                <a16:creationId xmlns:a16="http://schemas.microsoft.com/office/drawing/2014/main" id="{51E9D3B5-EDBD-B242-351E-39C86997E594}"/>
              </a:ext>
            </a:extLst>
          </p:cNvPr>
          <p:cNvSpPr txBox="1"/>
          <p:nvPr/>
        </p:nvSpPr>
        <p:spPr>
          <a:xfrm>
            <a:off x="985052" y="3293309"/>
            <a:ext cx="43571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Explain the Strategy</a:t>
            </a:r>
            <a:endParaRPr lang="en-US" dirty="0"/>
          </a:p>
          <a:p>
            <a:pPr marL="285750" indent="-285750">
              <a:buFont typeface="Arial"/>
              <a:buChar char="•"/>
            </a:pPr>
            <a:r>
              <a:rPr lang="en-GB" dirty="0">
                <a:ea typeface="+mn-lt"/>
                <a:cs typeface="+mn-lt"/>
              </a:rPr>
              <a:t>Hands-on experiments</a:t>
            </a:r>
            <a:endParaRPr lang="en-GB" dirty="0"/>
          </a:p>
          <a:p>
            <a:pPr marL="285750" indent="-285750">
              <a:buFont typeface="Arial"/>
              <a:buChar char="•"/>
            </a:pPr>
            <a:r>
              <a:rPr lang="en-GB" dirty="0">
                <a:ea typeface="+mn-lt"/>
                <a:cs typeface="+mn-lt"/>
              </a:rPr>
              <a:t>Role play</a:t>
            </a:r>
            <a:endParaRPr lang="en-GB" dirty="0"/>
          </a:p>
          <a:p>
            <a:pPr marL="285750" indent="-285750">
              <a:buFont typeface="Arial"/>
              <a:buChar char="•"/>
            </a:pPr>
            <a:r>
              <a:rPr lang="en-GB" dirty="0">
                <a:ea typeface="+mn-lt"/>
                <a:cs typeface="+mn-lt"/>
              </a:rPr>
              <a:t>Group discussion</a:t>
            </a:r>
            <a:endParaRPr lang="en-GB" dirty="0"/>
          </a:p>
          <a:p>
            <a:pPr marL="285750" indent="-285750">
              <a:buFont typeface="Arial"/>
              <a:buChar char="•"/>
            </a:pPr>
            <a:r>
              <a:rPr lang="en-GB" dirty="0">
                <a:ea typeface="+mn-lt"/>
                <a:cs typeface="+mn-lt"/>
              </a:rPr>
              <a:t>Problem-solving tasks</a:t>
            </a:r>
            <a:endParaRPr lang="en-GB" dirty="0"/>
          </a:p>
          <a:p>
            <a:pPr algn="l"/>
            <a:endParaRPr lang="en-GB" dirty="0"/>
          </a:p>
        </p:txBody>
      </p:sp>
      <p:sp>
        <p:nvSpPr>
          <p:cNvPr id="3" name="TextBox 2">
            <a:extLst>
              <a:ext uri="{FF2B5EF4-FFF2-40B4-BE49-F238E27FC236}">
                <a16:creationId xmlns:a16="http://schemas.microsoft.com/office/drawing/2014/main" id="{6AA9731B-0B61-DFDF-4D00-366FEC511A8E}"/>
              </a:ext>
            </a:extLst>
          </p:cNvPr>
          <p:cNvSpPr txBox="1"/>
          <p:nvPr/>
        </p:nvSpPr>
        <p:spPr>
          <a:xfrm>
            <a:off x="6100725" y="3432708"/>
            <a:ext cx="522351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“This strategy supports Piaget’s theory because </a:t>
            </a:r>
            <a:r>
              <a:rPr lang="en-GB">
                <a:ea typeface="+mn-lt"/>
                <a:cs typeface="+mn-lt"/>
              </a:rPr>
              <a:t>it allows learners to (construct knowledge, </a:t>
            </a:r>
            <a:r>
              <a:rPr lang="en-GB" dirty="0">
                <a:ea typeface="+mn-lt"/>
                <a:cs typeface="+mn-lt"/>
              </a:rPr>
              <a:t>build schemas, experience disequilibrium, etc.)”(Piaget, 1952).</a:t>
            </a:r>
            <a:endParaRPr lang="en-US" dirty="0"/>
          </a:p>
        </p:txBody>
      </p:sp>
    </p:spTree>
    <p:extLst>
      <p:ext uri="{BB962C8B-B14F-4D97-AF65-F5344CB8AC3E}">
        <p14:creationId xmlns:p14="http://schemas.microsoft.com/office/powerpoint/2010/main" val="2957082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1BC1E1-2520-3F67-84BA-D2E30C1F95BE}"/>
              </a:ext>
            </a:extLst>
          </p:cNvPr>
          <p:cNvSpPr txBox="1"/>
          <p:nvPr/>
        </p:nvSpPr>
        <p:spPr>
          <a:xfrm>
            <a:off x="1479177" y="918882"/>
            <a:ext cx="948017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1800" b="1" baseline="0" dirty="0">
                <a:latin typeface="Avenir Next LT Pro"/>
                <a:ea typeface="Arial"/>
                <a:cs typeface="Arial"/>
              </a:rPr>
              <a:t>Emotional Support</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Provide counselling or access to a </a:t>
            </a:r>
            <a:r>
              <a:rPr lang="en-US" dirty="0">
                <a:latin typeface="Avenir Next LT Pro"/>
                <a:ea typeface="Arial"/>
                <a:cs typeface="Arial"/>
              </a:rPr>
              <a:t>young carer</a:t>
            </a:r>
            <a:r>
              <a:rPr lang="en-US" sz="1800" baseline="0" dirty="0">
                <a:latin typeface="Avenir Next LT Pro"/>
                <a:ea typeface="Arial"/>
                <a:cs typeface="Arial"/>
              </a:rPr>
              <a:t> support service to help Jenny </a:t>
            </a:r>
            <a:r>
              <a:rPr lang="en-US" dirty="0">
                <a:latin typeface="Avenir Next LT Pro"/>
                <a:ea typeface="Arial"/>
                <a:cs typeface="Arial"/>
              </a:rPr>
              <a:t>process grief</a:t>
            </a:r>
            <a:r>
              <a:rPr lang="en-US" sz="1800" baseline="0" dirty="0">
                <a:latin typeface="Avenir Next LT Pro"/>
                <a:ea typeface="Arial"/>
                <a:cs typeface="Arial"/>
              </a:rPr>
              <a:t>,</a:t>
            </a:r>
            <a:r>
              <a:rPr lang="en-US" dirty="0">
                <a:latin typeface="Avenir Next LT Pro"/>
                <a:ea typeface="Arial"/>
                <a:cs typeface="Arial"/>
              </a:rPr>
              <a:t> </a:t>
            </a:r>
            <a:r>
              <a:rPr lang="en-US" sz="1800" baseline="0" dirty="0">
                <a:latin typeface="Avenir Next LT Pro"/>
                <a:ea typeface="Arial"/>
                <a:cs typeface="Arial"/>
              </a:rPr>
              <a:t>stress, and anxiety (Aldridge, 2018).</a:t>
            </a:r>
            <a:endParaRPr lang="en-US" dirty="0">
              <a:latin typeface="Avenir Next LT Pro"/>
              <a:ea typeface="Arial"/>
              <a:cs typeface="Arial"/>
            </a:endParaRPr>
          </a:p>
          <a:p>
            <a:pPr marL="228600" lvl="1" indent="-228600">
              <a:buFont typeface="Arial,Sans-Serif"/>
              <a:buChar char="•"/>
            </a:pPr>
            <a:r>
              <a:rPr lang="en-US" sz="1800" baseline="0" dirty="0">
                <a:latin typeface="Avenir Next LT Pro"/>
                <a:ea typeface="Arial"/>
                <a:cs typeface="Arial"/>
              </a:rPr>
              <a:t>Encourage Jenny to build </a:t>
            </a:r>
            <a:r>
              <a:rPr lang="en-US" dirty="0">
                <a:latin typeface="Avenir Next LT Pro"/>
                <a:ea typeface="Arial"/>
                <a:cs typeface="Arial"/>
              </a:rPr>
              <a:t>trusting relationships</a:t>
            </a:r>
            <a:r>
              <a:rPr lang="en-US" sz="1800" baseline="0" dirty="0">
                <a:latin typeface="Avenir Next LT Pro"/>
                <a:ea typeface="Arial"/>
                <a:cs typeface="Arial"/>
              </a:rPr>
              <a:t> with supportive adults,</a:t>
            </a:r>
            <a:r>
              <a:rPr lang="en-US" dirty="0">
                <a:latin typeface="Avenir Next LT Pro"/>
                <a:ea typeface="Arial"/>
                <a:cs typeface="Arial"/>
              </a:rPr>
              <a:t> social</a:t>
            </a:r>
            <a:r>
              <a:rPr lang="en-US" sz="1800" baseline="0" dirty="0">
                <a:latin typeface="Avenir Next LT Pro"/>
                <a:ea typeface="Arial"/>
                <a:cs typeface="Arial"/>
              </a:rPr>
              <a:t> workers, creating a </a:t>
            </a:r>
            <a:r>
              <a:rPr lang="en-US" dirty="0">
                <a:latin typeface="Avenir Next LT Pro"/>
                <a:ea typeface="Arial"/>
                <a:cs typeface="Arial"/>
              </a:rPr>
              <a:t>secure base</a:t>
            </a:r>
            <a:r>
              <a:rPr lang="en-US" sz="1800" baseline="0" dirty="0">
                <a:latin typeface="Avenir Next LT Pro"/>
                <a:ea typeface="Arial"/>
                <a:cs typeface="Arial"/>
              </a:rPr>
              <a:t> outside her home.</a:t>
            </a:r>
            <a:endParaRPr lang="en-US"/>
          </a:p>
          <a:p>
            <a:pPr marL="228600" lvl="0" indent="-228600" rtl="0">
              <a:buFont typeface="Arial,Sans-Serif"/>
              <a:buChar char="•"/>
            </a:pPr>
            <a:r>
              <a:rPr lang="en-US" sz="1800" b="1" baseline="0" dirty="0">
                <a:latin typeface="Avenir Next LT Pro"/>
                <a:ea typeface="Arial"/>
                <a:cs typeface="Arial"/>
              </a:rPr>
              <a:t>Practical Support for Her Mother</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Arrange community or domiciliary care </a:t>
            </a:r>
            <a:r>
              <a:rPr lang="en-US" dirty="0">
                <a:latin typeface="Avenir Next LT Pro"/>
                <a:ea typeface="Arial"/>
                <a:cs typeface="Arial"/>
              </a:rPr>
              <a:t>to assist</a:t>
            </a:r>
            <a:r>
              <a:rPr lang="en-US" sz="1800" baseline="0" dirty="0">
                <a:latin typeface="Avenir Next LT Pro"/>
                <a:ea typeface="Arial"/>
                <a:cs typeface="Arial"/>
              </a:rPr>
              <a:t> with cooking, cleaning, shopping,</a:t>
            </a:r>
            <a:r>
              <a:rPr lang="en-US" dirty="0">
                <a:latin typeface="Avenir Next LT Pro"/>
                <a:ea typeface="Arial"/>
                <a:cs typeface="Arial"/>
              </a:rPr>
              <a:t> and administrative</a:t>
            </a:r>
            <a:r>
              <a:rPr lang="en-US" sz="1800" baseline="0" dirty="0">
                <a:latin typeface="Avenir Next LT Pro"/>
                <a:ea typeface="Arial"/>
                <a:cs typeface="Arial"/>
              </a:rPr>
              <a:t> tasks.</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Reducing Jenny’s caregiving burden </a:t>
            </a:r>
            <a:r>
              <a:rPr lang="en-US" dirty="0">
                <a:latin typeface="Avenir Next LT Pro"/>
                <a:ea typeface="Arial"/>
                <a:cs typeface="Arial"/>
              </a:rPr>
              <a:t>allows her</a:t>
            </a:r>
            <a:r>
              <a:rPr lang="en-US" sz="1800" baseline="0" dirty="0">
                <a:latin typeface="Avenir Next LT Pro"/>
                <a:ea typeface="Arial"/>
                <a:cs typeface="Arial"/>
              </a:rPr>
              <a:t> time to focus on her education, social life,</a:t>
            </a:r>
            <a:r>
              <a:rPr lang="en-US" dirty="0">
                <a:latin typeface="Avenir Next LT Pro"/>
                <a:ea typeface="Arial"/>
                <a:cs typeface="Arial"/>
              </a:rPr>
              <a:t> and personal</a:t>
            </a:r>
            <a:r>
              <a:rPr lang="en-US" sz="1800" baseline="0" dirty="0">
                <a:latin typeface="Avenir Next LT Pro"/>
                <a:ea typeface="Arial"/>
                <a:cs typeface="Arial"/>
              </a:rPr>
              <a:t> interests.</a:t>
            </a:r>
            <a:r>
              <a:rPr lang="en-US" sz="1800" dirty="0">
                <a:latin typeface="Avenir Next LT Pro"/>
                <a:ea typeface="Arial"/>
                <a:cs typeface="Arial"/>
              </a:rPr>
              <a:t>​</a:t>
            </a:r>
          </a:p>
          <a:p>
            <a:pPr marL="228600" lvl="0" indent="-228600" rtl="0">
              <a:buFont typeface="Arial,Sans-Serif"/>
              <a:buChar char="•"/>
            </a:pPr>
            <a:r>
              <a:rPr lang="en-US" sz="1800" b="1" baseline="0" dirty="0">
                <a:latin typeface="Avenir Next LT Pro"/>
                <a:ea typeface="Arial"/>
                <a:cs typeface="Arial"/>
              </a:rPr>
              <a:t>Educational Support</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Coordinate with school to provide </a:t>
            </a:r>
            <a:r>
              <a:rPr lang="en-US" dirty="0">
                <a:latin typeface="Avenir Next LT Pro"/>
                <a:ea typeface="Arial"/>
                <a:cs typeface="Arial"/>
              </a:rPr>
              <a:t>flexible deadlines</a:t>
            </a:r>
            <a:r>
              <a:rPr lang="en-US" sz="1800" baseline="0" dirty="0">
                <a:latin typeface="Avenir Next LT Pro"/>
                <a:ea typeface="Arial"/>
                <a:cs typeface="Arial"/>
              </a:rPr>
              <a:t>, mentoring, or study assistance,</a:t>
            </a:r>
            <a:r>
              <a:rPr lang="en-US" dirty="0">
                <a:latin typeface="Avenir Next LT Pro"/>
                <a:ea typeface="Arial"/>
                <a:cs typeface="Arial"/>
              </a:rPr>
              <a:t> helping Jenny</a:t>
            </a:r>
            <a:r>
              <a:rPr lang="en-US" sz="1800" baseline="0" dirty="0">
                <a:latin typeface="Avenir Next LT Pro"/>
                <a:ea typeface="Arial"/>
                <a:cs typeface="Arial"/>
              </a:rPr>
              <a:t> manage her studies </a:t>
            </a:r>
            <a:r>
              <a:rPr lang="en-US" dirty="0">
                <a:latin typeface="Avenir Next LT Pro"/>
                <a:ea typeface="Arial"/>
                <a:cs typeface="Arial"/>
              </a:rPr>
              <a:t>along-side caring</a:t>
            </a:r>
            <a:r>
              <a:rPr lang="en-US" sz="1800" baseline="0" dirty="0">
                <a:latin typeface="Avenir Next LT Pro"/>
                <a:ea typeface="Arial"/>
                <a:cs typeface="Arial"/>
              </a:rPr>
              <a:t> responsibilities.</a:t>
            </a:r>
            <a:r>
              <a:rPr lang="en-US" sz="1800" dirty="0">
                <a:latin typeface="Avenir Next LT Pro"/>
                <a:ea typeface="Arial"/>
                <a:cs typeface="Arial"/>
              </a:rPr>
              <a:t>​</a:t>
            </a:r>
          </a:p>
          <a:p>
            <a:pPr marL="228600" lvl="0" indent="-228600" rtl="0">
              <a:buFont typeface="Arial,Sans-Serif"/>
              <a:buChar char="•"/>
            </a:pPr>
            <a:r>
              <a:rPr lang="en-US" sz="1800" b="1" baseline="0" dirty="0">
                <a:latin typeface="Avenir Next LT Pro"/>
                <a:ea typeface="Arial"/>
                <a:cs typeface="Arial"/>
              </a:rPr>
              <a:t>Social and Leisure Opportunities</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Encourage with activities, hobbies, and </a:t>
            </a:r>
            <a:r>
              <a:rPr lang="en-US" dirty="0">
                <a:latin typeface="Avenir Next LT Pro"/>
                <a:ea typeface="Arial"/>
                <a:cs typeface="Arial"/>
              </a:rPr>
              <a:t>peer groups</a:t>
            </a:r>
            <a:r>
              <a:rPr lang="en-US" sz="1800" baseline="0" dirty="0">
                <a:latin typeface="Avenir Next LT Pro"/>
                <a:ea typeface="Arial"/>
                <a:cs typeface="Arial"/>
              </a:rPr>
              <a:t> to support social development </a:t>
            </a:r>
            <a:endParaRPr lang="en-US" sz="1800" dirty="0">
              <a:latin typeface="Avenir Next LT Pro"/>
              <a:ea typeface="Arial"/>
              <a:cs typeface="Arial"/>
            </a:endParaRPr>
          </a:p>
          <a:p>
            <a:pPr marL="228600" lvl="0" indent="-228600" rtl="0">
              <a:buFont typeface="Arial,Sans-Serif"/>
              <a:buChar char="•"/>
            </a:pPr>
            <a:r>
              <a:rPr lang="en-US" sz="1800" b="1" baseline="0" dirty="0">
                <a:latin typeface="Avenir Next LT Pro"/>
                <a:ea typeface="Arial"/>
                <a:cs typeface="Arial"/>
              </a:rPr>
              <a:t>Regular Review and Monitoring</a:t>
            </a:r>
            <a:r>
              <a:rPr lang="en-US" sz="1800" dirty="0">
                <a:latin typeface="Avenir Next LT Pro"/>
                <a:ea typeface="Arial"/>
                <a:cs typeface="Arial"/>
              </a:rPr>
              <a:t>​</a:t>
            </a:r>
          </a:p>
          <a:p>
            <a:pPr marL="228600" lvl="1" indent="-228600">
              <a:buFont typeface="Arial,Sans-Serif"/>
              <a:buChar char="•"/>
            </a:pPr>
            <a:r>
              <a:rPr lang="en-US" sz="1800" baseline="0" dirty="0">
                <a:latin typeface="Avenir Next LT Pro"/>
                <a:ea typeface="Arial"/>
                <a:cs typeface="Arial"/>
              </a:rPr>
              <a:t>check-ins with Jenny to assess her </a:t>
            </a:r>
            <a:r>
              <a:rPr lang="en-US" dirty="0">
                <a:latin typeface="Avenir Next LT Pro"/>
                <a:ea typeface="Arial"/>
                <a:cs typeface="Arial"/>
              </a:rPr>
              <a:t>emotional wellbeing</a:t>
            </a:r>
            <a:r>
              <a:rPr lang="en-US" sz="1800" baseline="0" dirty="0">
                <a:latin typeface="Avenir Next LT Pro"/>
                <a:ea typeface="Arial"/>
                <a:cs typeface="Arial"/>
              </a:rPr>
              <a:t>, educational progress, </a:t>
            </a:r>
            <a:r>
              <a:rPr lang="en-US" dirty="0">
                <a:latin typeface="Avenir Next LT Pro"/>
                <a:ea typeface="Arial"/>
                <a:cs typeface="Arial"/>
              </a:rPr>
              <a:t>and the effectiveness</a:t>
            </a:r>
            <a:r>
              <a:rPr lang="en-US" sz="1800" baseline="0" dirty="0">
                <a:latin typeface="Avenir Next LT Pro"/>
                <a:ea typeface="Arial"/>
                <a:cs typeface="Arial"/>
              </a:rPr>
              <a:t> of the support plan.</a:t>
            </a:r>
            <a:r>
              <a:rPr lang="en-GB" sz="1800" dirty="0">
                <a:latin typeface="Avenir Next LT Pro"/>
                <a:ea typeface="Arial"/>
                <a:cs typeface="Arial"/>
              </a:rPr>
              <a:t>​</a:t>
            </a:r>
          </a:p>
          <a:p>
            <a:pPr algn="ctr"/>
            <a:endParaRPr lang="en-GB"/>
          </a:p>
        </p:txBody>
      </p:sp>
      <p:sp>
        <p:nvSpPr>
          <p:cNvPr id="5" name="TextBox 4">
            <a:extLst>
              <a:ext uri="{FF2B5EF4-FFF2-40B4-BE49-F238E27FC236}">
                <a16:creationId xmlns:a16="http://schemas.microsoft.com/office/drawing/2014/main" id="{E1D06CD0-69C1-508B-70B7-0521179856B7}"/>
              </a:ext>
            </a:extLst>
          </p:cNvPr>
          <p:cNvSpPr txBox="1"/>
          <p:nvPr/>
        </p:nvSpPr>
        <p:spPr>
          <a:xfrm>
            <a:off x="3653118" y="2689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baseline="0">
                <a:latin typeface="Avenir Next LT Pro"/>
              </a:rPr>
              <a:t>Interventions:</a:t>
            </a:r>
            <a:endParaRPr lang="en-GB"/>
          </a:p>
          <a:p>
            <a:pPr algn="ctr"/>
            <a:endParaRPr lang="en-GB"/>
          </a:p>
        </p:txBody>
      </p:sp>
    </p:spTree>
    <p:extLst>
      <p:ext uri="{BB962C8B-B14F-4D97-AF65-F5344CB8AC3E}">
        <p14:creationId xmlns:p14="http://schemas.microsoft.com/office/powerpoint/2010/main" val="3949859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D282F6-65ED-0490-6B9E-949AE7EB0D27}"/>
              </a:ext>
            </a:extLst>
          </p:cNvPr>
          <p:cNvSpPr txBox="1"/>
          <p:nvPr/>
        </p:nvSpPr>
        <p:spPr>
          <a:xfrm>
            <a:off x="1980765" y="1562134"/>
            <a:ext cx="792255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1" baseline="0" dirty="0">
                <a:latin typeface="Avenir Next LT Pro"/>
                <a:ea typeface="Segoe UI"/>
                <a:cs typeface="Segoe UI"/>
              </a:rPr>
              <a:t>Jennys Experience:</a:t>
            </a:r>
            <a:r>
              <a:rPr lang="en-US" sz="1800" dirty="0">
                <a:latin typeface="Avenir Next LT Pro"/>
                <a:ea typeface="Segoe UI"/>
                <a:cs typeface="Segoe UI"/>
              </a:rPr>
              <a:t>​</a:t>
            </a:r>
          </a:p>
          <a:p>
            <a:r>
              <a:rPr lang="en-GB" sz="1800" baseline="0" dirty="0">
                <a:latin typeface="Avenir Next LT Pro"/>
                <a:ea typeface="Segoe UI"/>
                <a:cs typeface="Segoe UI"/>
              </a:rPr>
              <a:t>Jenny, 16, </a:t>
            </a:r>
            <a:endParaRPr lang="en-GB" dirty="0">
              <a:latin typeface="Avenir Next LT Pro"/>
              <a:ea typeface="Segoe UI"/>
              <a:cs typeface="Segoe UI"/>
            </a:endParaRPr>
          </a:p>
          <a:p>
            <a:pPr marL="285750" indent="-285750">
              <a:buFont typeface="Wingdings"/>
              <a:buChar char="§"/>
            </a:pPr>
            <a:r>
              <a:rPr lang="en-GB">
                <a:latin typeface="Avenir Next LT Pro"/>
                <a:ea typeface="Segoe UI"/>
                <a:cs typeface="Segoe UI"/>
              </a:rPr>
              <a:t> Spent</a:t>
            </a:r>
            <a:r>
              <a:rPr lang="en-GB" sz="1800" baseline="0">
                <a:latin typeface="Avenir Next LT Pro"/>
                <a:ea typeface="Segoe UI"/>
                <a:cs typeface="Segoe UI"/>
              </a:rPr>
              <a:t> the past five years caring for her mother after her father’s death</a:t>
            </a:r>
            <a:endParaRPr lang="en-GB">
              <a:latin typeface="Avenir Next LT Pro"/>
              <a:ea typeface="Segoe UI"/>
              <a:cs typeface="Segoe UI"/>
            </a:endParaRPr>
          </a:p>
          <a:p>
            <a:pPr marL="285750" indent="-285750">
              <a:buFont typeface="Wingdings"/>
              <a:buChar char="§"/>
            </a:pPr>
            <a:r>
              <a:rPr lang="en-GB" dirty="0">
                <a:latin typeface="Avenir Next LT Pro"/>
                <a:ea typeface="Segoe UI"/>
                <a:cs typeface="Segoe UI"/>
              </a:rPr>
              <a:t> Helping</a:t>
            </a:r>
            <a:r>
              <a:rPr lang="en-GB" sz="1800" baseline="0" dirty="0">
                <a:latin typeface="Avenir Next LT Pro"/>
                <a:ea typeface="Segoe UI"/>
                <a:cs typeface="Segoe UI"/>
              </a:rPr>
              <a:t> </a:t>
            </a:r>
            <a:r>
              <a:rPr lang="en-GB" dirty="0">
                <a:latin typeface="Avenir Next LT Pro"/>
                <a:ea typeface="Segoe UI"/>
                <a:cs typeface="Segoe UI"/>
              </a:rPr>
              <a:t>with household</a:t>
            </a:r>
            <a:r>
              <a:rPr lang="en-GB" sz="1800" baseline="0" dirty="0">
                <a:latin typeface="Avenir Next LT Pro"/>
                <a:ea typeface="Segoe UI"/>
                <a:cs typeface="Segoe UI"/>
              </a:rPr>
              <a:t> tasks, shopping, administrative duties, and supporting her mother’s emotional </a:t>
            </a:r>
            <a:r>
              <a:rPr lang="en-GB" dirty="0">
                <a:latin typeface="Avenir Next LT Pro"/>
                <a:ea typeface="Segoe UI"/>
                <a:cs typeface="Segoe UI"/>
              </a:rPr>
              <a:t>and memory</a:t>
            </a:r>
            <a:r>
              <a:rPr lang="en-GB" sz="1800" baseline="0" dirty="0">
                <a:latin typeface="Avenir Next LT Pro"/>
                <a:ea typeface="Segoe UI"/>
                <a:cs typeface="Segoe UI"/>
              </a:rPr>
              <a:t> needs.</a:t>
            </a:r>
            <a:r>
              <a:rPr lang="en-GB" sz="1800" dirty="0">
                <a:latin typeface="Avenir Next LT Pro"/>
                <a:ea typeface="Segoe UI"/>
                <a:cs typeface="Segoe UI"/>
              </a:rPr>
              <a:t>​</a:t>
            </a:r>
            <a:endParaRPr lang="en-GB"/>
          </a:p>
          <a:p>
            <a:pPr rtl="0"/>
            <a:r>
              <a:rPr lang="en-GB" sz="1800" dirty="0">
                <a:latin typeface="Avenir Next LT Pro"/>
                <a:ea typeface="Segoe UI"/>
                <a:cs typeface="Segoe UI"/>
              </a:rPr>
              <a:t>​</a:t>
            </a:r>
          </a:p>
          <a:p>
            <a:r>
              <a:rPr lang="en-GB" sz="1800" baseline="0" dirty="0">
                <a:latin typeface="Avenir Next LT Pro"/>
                <a:ea typeface="Segoe UI"/>
                <a:cs typeface="Segoe UI"/>
              </a:rPr>
              <a:t>Jenny’s early loss of her father and her mother’s reduced emotional availability may </a:t>
            </a:r>
            <a:r>
              <a:rPr lang="en-GB" dirty="0">
                <a:latin typeface="Avenir Next LT Pro"/>
                <a:ea typeface="Segoe UI"/>
                <a:cs typeface="Segoe UI"/>
              </a:rPr>
              <a:t>have disrupted</a:t>
            </a:r>
            <a:r>
              <a:rPr lang="en-GB" sz="1800" baseline="0" dirty="0">
                <a:latin typeface="Avenir Next LT Pro"/>
                <a:ea typeface="Segoe UI"/>
                <a:cs typeface="Segoe UI"/>
              </a:rPr>
              <a:t> her sense of security. </a:t>
            </a:r>
            <a:endParaRPr lang="en-GB" dirty="0">
              <a:latin typeface="Avenir Next LT Pro"/>
              <a:ea typeface="Segoe UI"/>
              <a:cs typeface="Segoe UI"/>
            </a:endParaRPr>
          </a:p>
          <a:p>
            <a:endParaRPr lang="en-GB" dirty="0">
              <a:latin typeface="Avenir Next LT Pro"/>
              <a:ea typeface="Segoe UI"/>
              <a:cs typeface="Segoe UI"/>
            </a:endParaRPr>
          </a:p>
          <a:p>
            <a:r>
              <a:rPr lang="en-GB" sz="1800" baseline="0" dirty="0">
                <a:latin typeface="Avenir Next LT Pro"/>
                <a:ea typeface="Segoe UI"/>
                <a:cs typeface="Segoe UI"/>
              </a:rPr>
              <a:t>Taking on a long-term caregiving role could lead to stress,</a:t>
            </a:r>
            <a:r>
              <a:rPr lang="en-GB" dirty="0">
                <a:latin typeface="Avenir Next LT Pro"/>
                <a:ea typeface="Segoe UI"/>
                <a:cs typeface="Segoe UI"/>
              </a:rPr>
              <a:t> </a:t>
            </a:r>
            <a:r>
              <a:rPr lang="en-GB" sz="1800" baseline="0" dirty="0">
                <a:latin typeface="Avenir Next LT Pro"/>
                <a:ea typeface="Segoe UI"/>
                <a:cs typeface="Segoe UI"/>
              </a:rPr>
              <a:t>anxiety, and low self-esteem. Her social life, education, and opportunities for </a:t>
            </a:r>
            <a:r>
              <a:rPr lang="en-GB" dirty="0">
                <a:latin typeface="Avenir Next LT Pro"/>
                <a:ea typeface="Segoe UI"/>
                <a:cs typeface="Segoe UI"/>
              </a:rPr>
              <a:t>personal development</a:t>
            </a:r>
            <a:r>
              <a:rPr lang="en-GB" sz="1800" baseline="0" dirty="0">
                <a:latin typeface="Avenir Next LT Pro"/>
                <a:ea typeface="Segoe UI"/>
                <a:cs typeface="Segoe UI"/>
              </a:rPr>
              <a:t> may be limited, affecting her identity formation</a:t>
            </a:r>
            <a:endParaRPr lang="en-GB"/>
          </a:p>
          <a:p>
            <a:pPr algn="ctr"/>
            <a:endParaRPr lang="en-GB"/>
          </a:p>
        </p:txBody>
      </p:sp>
    </p:spTree>
    <p:extLst>
      <p:ext uri="{BB962C8B-B14F-4D97-AF65-F5344CB8AC3E}">
        <p14:creationId xmlns:p14="http://schemas.microsoft.com/office/powerpoint/2010/main" val="1355363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FF9DC8-6941-90BD-0BC4-D1DC2DBC727F}"/>
              </a:ext>
            </a:extLst>
          </p:cNvPr>
          <p:cNvSpPr txBox="1"/>
          <p:nvPr/>
        </p:nvSpPr>
        <p:spPr>
          <a:xfrm>
            <a:off x="1088630" y="581596"/>
            <a:ext cx="96038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Nature and Nurture</a:t>
            </a:r>
          </a:p>
        </p:txBody>
      </p:sp>
      <p:sp>
        <p:nvSpPr>
          <p:cNvPr id="7" name="TextBox 6">
            <a:extLst>
              <a:ext uri="{FF2B5EF4-FFF2-40B4-BE49-F238E27FC236}">
                <a16:creationId xmlns:a16="http://schemas.microsoft.com/office/drawing/2014/main" id="{803799B1-80D0-6C4F-8C1B-E330EBD481E3}"/>
              </a:ext>
            </a:extLst>
          </p:cNvPr>
          <p:cNvSpPr txBox="1"/>
          <p:nvPr/>
        </p:nvSpPr>
        <p:spPr>
          <a:xfrm>
            <a:off x="508001" y="944218"/>
            <a:ext cx="1116495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Nature:</a:t>
            </a:r>
            <a:endParaRPr lang="en-US" dirty="0"/>
          </a:p>
          <a:p>
            <a:pPr marL="228600" indent="-228600">
              <a:buFont typeface=""/>
              <a:buChar char="•"/>
            </a:pPr>
            <a:r>
              <a:rPr lang="en-US" dirty="0"/>
              <a:t>Genetic and physiological factors can influence Jenny’s stress response. For example, she may have anxiety or emotional sensitivity, which could make coping with her caregiving role more challenging (Rutter, 2006).</a:t>
            </a:r>
            <a:endParaRPr lang="en-US"/>
          </a:p>
          <a:p>
            <a:pPr marL="228600" indent="-228600">
              <a:buFont typeface=""/>
              <a:buChar char="•"/>
            </a:pPr>
            <a:r>
              <a:rPr lang="en-US" dirty="0"/>
              <a:t>Her age and stage of brain development during adolescence (16 years) affect emotional regulation, decision-making, and identity formation, meaning that more stress could impact these developmental processes.</a:t>
            </a:r>
          </a:p>
          <a:p>
            <a:r>
              <a:rPr lang="en-US" b="1" dirty="0"/>
              <a:t>Nurture:</a:t>
            </a:r>
          </a:p>
          <a:p>
            <a:pPr marL="228600" indent="-228600">
              <a:buFont typeface=""/>
              <a:buChar char="•"/>
            </a:pPr>
            <a:r>
              <a:rPr lang="en-US" dirty="0"/>
              <a:t>Jenny’s home environment, including her mother’s health problems, low mood, and memory issues, has required her to take on a caregiving role, creating high levels of responsibility at a young age.</a:t>
            </a:r>
          </a:p>
          <a:p>
            <a:pPr marL="228600" indent="-228600">
              <a:buFont typeface=""/>
              <a:buChar char="•"/>
            </a:pPr>
            <a:r>
              <a:rPr lang="en-US" dirty="0"/>
              <a:t>Social support, or lack thereof, plays a role. Limited peer interaction, restricted leisure activities, and reduced access to emotional support may affect her social and emotional development.</a:t>
            </a:r>
          </a:p>
          <a:p>
            <a:pPr marL="228600" indent="-228600">
              <a:buFont typeface=""/>
              <a:buChar char="•"/>
            </a:pPr>
            <a:r>
              <a:rPr lang="en-US" dirty="0"/>
              <a:t>Life events, such as the death of her father, represent major environmental stress that influence her emotional wellbeing and identity formation.</a:t>
            </a:r>
          </a:p>
          <a:p>
            <a:r>
              <a:rPr lang="en-US" b="1" dirty="0"/>
              <a:t>Interaction of Nature and Nurture</a:t>
            </a:r>
          </a:p>
          <a:p>
            <a:pPr marL="228600" indent="-228600">
              <a:buFont typeface=""/>
              <a:buChar char="•"/>
            </a:pPr>
            <a:r>
              <a:rPr lang="en-US" dirty="0"/>
              <a:t>Jenny may cope better with caregiving demands; however, ongoing stress and limited support (environmental) could still negatively impact her mental health.</a:t>
            </a:r>
          </a:p>
          <a:p>
            <a:pPr marL="228600" indent="-228600">
              <a:buFont typeface=""/>
              <a:buChar char="•"/>
            </a:pPr>
            <a:r>
              <a:rPr lang="en-US" dirty="0"/>
              <a:t>Understanding both influences is important for planning support that addresses her emotional, social, and educational needs</a:t>
            </a:r>
          </a:p>
          <a:p>
            <a:endParaRPr lang="en-US" b="1" dirty="0"/>
          </a:p>
          <a:p>
            <a:pPr marL="228600" indent="-228600">
              <a:buFont typeface=""/>
              <a:buChar char="•"/>
            </a:pPr>
            <a:endParaRPr lang="en-US" dirty="0"/>
          </a:p>
          <a:p>
            <a:pPr algn="ctr"/>
            <a:endParaRPr lang="en-GB"/>
          </a:p>
        </p:txBody>
      </p:sp>
    </p:spTree>
    <p:extLst>
      <p:ext uri="{BB962C8B-B14F-4D97-AF65-F5344CB8AC3E}">
        <p14:creationId xmlns:p14="http://schemas.microsoft.com/office/powerpoint/2010/main" val="1250660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D1A6A0-D68A-9115-642A-FDE9A3A4B3FB}"/>
              </a:ext>
            </a:extLst>
          </p:cNvPr>
          <p:cNvSpPr txBox="1"/>
          <p:nvPr/>
        </p:nvSpPr>
        <p:spPr>
          <a:xfrm>
            <a:off x="3804679" y="433034"/>
            <a:ext cx="29653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Evaluation</a:t>
            </a:r>
          </a:p>
        </p:txBody>
      </p:sp>
      <p:sp>
        <p:nvSpPr>
          <p:cNvPr id="5" name="TextBox 4">
            <a:extLst>
              <a:ext uri="{FF2B5EF4-FFF2-40B4-BE49-F238E27FC236}">
                <a16:creationId xmlns:a16="http://schemas.microsoft.com/office/drawing/2014/main" id="{A3398D5C-69B4-8765-4534-0D28F637C023}"/>
              </a:ext>
            </a:extLst>
          </p:cNvPr>
          <p:cNvSpPr txBox="1"/>
          <p:nvPr/>
        </p:nvSpPr>
        <p:spPr>
          <a:xfrm>
            <a:off x="581596" y="1073717"/>
            <a:ext cx="1072226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Jenny, 16, has spent the past five years caring for her mother following the death of her father. This scenario highlights both the strengths and challenges associated with young carers, and the importance of understanding psychological development, lifespan theory, and social care principles (Aldridge, 2018; Bowlby, 1969).</a:t>
            </a:r>
          </a:p>
          <a:p>
            <a:endParaRPr lang="en-GB" dirty="0"/>
          </a:p>
          <a:p>
            <a:pPr marL="285750" indent="-285750">
              <a:buFont typeface="Arial"/>
              <a:buChar char="•"/>
            </a:pPr>
            <a:r>
              <a:rPr lang="en-GB" dirty="0">
                <a:ea typeface="+mn-lt"/>
                <a:cs typeface="+mn-lt"/>
              </a:rPr>
              <a:t>Explains the emotional impact of parental loss and caregiving responsibilities.</a:t>
            </a:r>
            <a:endParaRPr lang="en-GB" dirty="0"/>
          </a:p>
          <a:p>
            <a:pPr marL="285750" indent="-285750">
              <a:buFont typeface="Arial"/>
              <a:buChar char="•"/>
            </a:pPr>
            <a:r>
              <a:rPr lang="en-GB" dirty="0">
                <a:ea typeface="+mn-lt"/>
                <a:cs typeface="+mn-lt"/>
              </a:rPr>
              <a:t>Advice and support which can be given on emotional security, such as counselling and support services.</a:t>
            </a:r>
            <a:endParaRPr lang="en-GB" dirty="0"/>
          </a:p>
          <a:p>
            <a:r>
              <a:rPr lang="en-GB" b="1" u="sng" dirty="0"/>
              <a:t>Strengths</a:t>
            </a:r>
            <a:endParaRPr lang="en-GB" dirty="0"/>
          </a:p>
          <a:p>
            <a:r>
              <a:rPr lang="en-GB" dirty="0">
                <a:ea typeface="+mn-lt"/>
                <a:cs typeface="+mn-lt"/>
              </a:rPr>
              <a:t>Piaget’s theory emphasizes that children and teenagers learn best through active exploration and hands-on experience, rather than passive instruction. Learners build knowledge by interacting with the world.</a:t>
            </a:r>
            <a:endParaRPr lang="en-GB" dirty="0"/>
          </a:p>
          <a:p>
            <a:endParaRPr lang="en-GB" dirty="0"/>
          </a:p>
          <a:p>
            <a:r>
              <a:rPr lang="en-GB" dirty="0">
                <a:ea typeface="+mn-lt"/>
                <a:cs typeface="+mn-lt"/>
              </a:rPr>
              <a:t>Jenny could benefit from structured experiential learning, such as:</a:t>
            </a:r>
            <a:endParaRPr lang="en-GB" dirty="0"/>
          </a:p>
          <a:p>
            <a:pPr marL="285750" indent="-285750">
              <a:buFont typeface="Arial"/>
              <a:buChar char="•"/>
            </a:pPr>
            <a:r>
              <a:rPr lang="en-GB" dirty="0">
                <a:ea typeface="+mn-lt"/>
                <a:cs typeface="+mn-lt"/>
              </a:rPr>
              <a:t>Practical life skills workshops</a:t>
            </a:r>
            <a:endParaRPr lang="en-GB" dirty="0"/>
          </a:p>
          <a:p>
            <a:pPr marL="285750" indent="-285750">
              <a:buFont typeface="Arial"/>
              <a:buChar char="•"/>
            </a:pPr>
            <a:r>
              <a:rPr lang="en-GB" dirty="0">
                <a:ea typeface="+mn-lt"/>
                <a:cs typeface="+mn-lt"/>
              </a:rPr>
              <a:t>Community projects</a:t>
            </a:r>
            <a:endParaRPr lang="en-GB" dirty="0"/>
          </a:p>
          <a:p>
            <a:pPr marL="285750" indent="-285750">
              <a:buFont typeface="Arial"/>
              <a:buChar char="•"/>
            </a:pPr>
            <a:r>
              <a:rPr lang="en-GB" dirty="0">
                <a:ea typeface="+mn-lt"/>
                <a:cs typeface="+mn-lt"/>
              </a:rPr>
              <a:t>Problem-solving tasks related to caregiving</a:t>
            </a:r>
            <a:endParaRPr lang="en-GB" dirty="0"/>
          </a:p>
          <a:p>
            <a:r>
              <a:rPr lang="en-GB" dirty="0">
                <a:ea typeface="+mn-lt"/>
                <a:cs typeface="+mn-lt"/>
              </a:rPr>
              <a:t>This helps her feel more capable and restores a sense of control, which supports her self-esteem and confidence.</a:t>
            </a:r>
            <a:endParaRPr lang="en-GB" dirty="0"/>
          </a:p>
          <a:p>
            <a:endParaRPr lang="en-GB" dirty="0"/>
          </a:p>
        </p:txBody>
      </p:sp>
    </p:spTree>
    <p:extLst>
      <p:ext uri="{BB962C8B-B14F-4D97-AF65-F5344CB8AC3E}">
        <p14:creationId xmlns:p14="http://schemas.microsoft.com/office/powerpoint/2010/main" val="2949546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832AC5-583C-2AFB-077A-4F36932900F1}"/>
              </a:ext>
            </a:extLst>
          </p:cNvPr>
          <p:cNvSpPr>
            <a:spLocks noGrp="1"/>
          </p:cNvSpPr>
          <p:nvPr>
            <p:ph idx="1"/>
          </p:nvPr>
        </p:nvSpPr>
        <p:spPr>
          <a:xfrm>
            <a:off x="671393" y="583267"/>
            <a:ext cx="10077557" cy="3549045"/>
          </a:xfrm>
        </p:spPr>
        <p:txBody>
          <a:bodyPr vert="horz" lIns="91440" tIns="45720" rIns="91440" bIns="45720" rtlCol="0" anchor="t">
            <a:normAutofit fontScale="92500" lnSpcReduction="20000"/>
          </a:bodyPr>
          <a:lstStyle/>
          <a:p>
            <a:r>
              <a:rPr lang="en-GB" b="1" dirty="0"/>
              <a:t>Weakness: </a:t>
            </a:r>
          </a:p>
          <a:p>
            <a:r>
              <a:rPr lang="en-GB" dirty="0">
                <a:ea typeface="+mn-lt"/>
                <a:cs typeface="+mn-lt"/>
              </a:rPr>
              <a:t>Piaget’s theory focuses mainly on individual cognitive development and does not fully explain how social, cultural, or environmental factors shape thinking.</a:t>
            </a:r>
            <a:endParaRPr lang="en-GB" dirty="0"/>
          </a:p>
          <a:p>
            <a:r>
              <a:rPr lang="en-GB" dirty="0"/>
              <a:t>Why This Matters for Jenny:</a:t>
            </a:r>
          </a:p>
          <a:p>
            <a:r>
              <a:rPr lang="en-GB" dirty="0">
                <a:ea typeface="+mn-lt"/>
                <a:cs typeface="+mn-lt"/>
              </a:rPr>
              <a:t>Jenny’s cognitive development and life choices are heavily influenced by:</a:t>
            </a:r>
            <a:endParaRPr lang="en-GB" dirty="0"/>
          </a:p>
          <a:p>
            <a:pPr marL="285750" indent="-285750">
              <a:buFont typeface="Arial"/>
              <a:buChar char="•"/>
            </a:pPr>
            <a:r>
              <a:rPr lang="en-GB" dirty="0">
                <a:ea typeface="+mn-lt"/>
                <a:cs typeface="+mn-lt"/>
              </a:rPr>
              <a:t>family loss</a:t>
            </a:r>
            <a:endParaRPr lang="en-GB" dirty="0"/>
          </a:p>
          <a:p>
            <a:pPr marL="285750" indent="-285750">
              <a:buFont typeface="Arial"/>
              <a:buChar char="•"/>
            </a:pPr>
            <a:r>
              <a:rPr lang="en-GB" dirty="0">
                <a:ea typeface="+mn-lt"/>
                <a:cs typeface="+mn-lt"/>
              </a:rPr>
              <a:t>caregiving responsibilities</a:t>
            </a:r>
            <a:endParaRPr lang="en-GB" dirty="0"/>
          </a:p>
          <a:p>
            <a:pPr marL="285750" indent="-285750">
              <a:buFont typeface="Arial"/>
              <a:buChar char="•"/>
            </a:pPr>
            <a:r>
              <a:rPr lang="en-GB" dirty="0">
                <a:ea typeface="+mn-lt"/>
                <a:cs typeface="+mn-lt"/>
              </a:rPr>
              <a:t>limited social interaction</a:t>
            </a:r>
            <a:endParaRPr lang="en-GB" dirty="0"/>
          </a:p>
          <a:p>
            <a:pPr marL="285750" indent="-285750">
              <a:buFont typeface="Arial"/>
              <a:buChar char="•"/>
            </a:pPr>
            <a:r>
              <a:rPr lang="en-GB" dirty="0">
                <a:ea typeface="+mn-lt"/>
                <a:cs typeface="+mn-lt"/>
              </a:rPr>
              <a:t>cultural expectations about caring roles</a:t>
            </a:r>
            <a:endParaRPr lang="en-GB" dirty="0"/>
          </a:p>
          <a:p>
            <a:endParaRPr lang="en-GB" dirty="0"/>
          </a:p>
        </p:txBody>
      </p:sp>
    </p:spTree>
    <p:extLst>
      <p:ext uri="{BB962C8B-B14F-4D97-AF65-F5344CB8AC3E}">
        <p14:creationId xmlns:p14="http://schemas.microsoft.com/office/powerpoint/2010/main" val="1608906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0F22F-1C1F-3D7F-D123-FD6B0C805624}"/>
              </a:ext>
            </a:extLst>
          </p:cNvPr>
          <p:cNvSpPr>
            <a:spLocks noGrp="1"/>
          </p:cNvSpPr>
          <p:nvPr>
            <p:ph idx="1"/>
          </p:nvPr>
        </p:nvSpPr>
        <p:spPr>
          <a:xfrm>
            <a:off x="559335" y="415179"/>
            <a:ext cx="10077557" cy="5902280"/>
          </a:xfrm>
        </p:spPr>
        <p:txBody>
          <a:bodyPr vert="horz" lIns="91440" tIns="45720" rIns="91440" bIns="45720" rtlCol="0" anchor="t">
            <a:normAutofit fontScale="62500" lnSpcReduction="20000"/>
          </a:bodyPr>
          <a:lstStyle/>
          <a:p>
            <a:pPr algn="ctr"/>
            <a:r>
              <a:rPr lang="en-GB" sz="3600" b="1" u="sng" dirty="0">
                <a:latin typeface="Georgia Pro Semibold"/>
              </a:rPr>
              <a:t>Conclusion</a:t>
            </a:r>
            <a:r>
              <a:rPr lang="en-GB" sz="3600" dirty="0"/>
              <a:t> </a:t>
            </a:r>
            <a:endParaRPr lang="en-GB" dirty="0"/>
          </a:p>
          <a:p>
            <a:pPr algn="ctr"/>
            <a:endParaRPr lang="en-GB" sz="3200" dirty="0">
              <a:ea typeface="+mn-lt"/>
              <a:cs typeface="+mn-lt"/>
            </a:endParaRPr>
          </a:p>
          <a:p>
            <a:pPr algn="ctr"/>
            <a:r>
              <a:rPr lang="en-GB" sz="3200" dirty="0">
                <a:latin typeface="Calibri"/>
                <a:ea typeface="+mn-lt"/>
                <a:cs typeface="+mn-lt"/>
              </a:rPr>
              <a:t>Piaget’s theory offers valuable insights into how teenagers develop cognitively, especially through active learning, problem-solving, and social interaction. In Jenny’s case, these strengths are useful because they support strategies that can build her confidence, encourage independence, and help her plan for the future skills that are crucial for a young person who has taken on long-term caregiving responsibilities</a:t>
            </a:r>
            <a:endParaRPr lang="en-GB" sz="3200" dirty="0">
              <a:latin typeface="Calibri"/>
              <a:ea typeface="Calibri"/>
              <a:cs typeface="Calibri"/>
            </a:endParaRPr>
          </a:p>
          <a:p>
            <a:pPr algn="ctr"/>
            <a:endParaRPr lang="en-GB" sz="1800" dirty="0">
              <a:latin typeface="Calibri"/>
              <a:ea typeface="Calibri"/>
              <a:cs typeface="Calibri"/>
            </a:endParaRPr>
          </a:p>
          <a:p>
            <a:r>
              <a:rPr lang="en-GB" sz="1800" dirty="0">
                <a:latin typeface="Calibri"/>
                <a:ea typeface="Calibri"/>
                <a:cs typeface="Calibri"/>
              </a:rPr>
              <a:t>Psychology helps us understand and support people’s thoughts, emotions, behaviour, and relationships, so we can provide effective, person-centred care.</a:t>
            </a:r>
          </a:p>
          <a:p>
            <a:br>
              <a:rPr lang="en-US" sz="1800" dirty="0"/>
            </a:br>
            <a:r>
              <a:rPr lang="en-GB" sz="1800" dirty="0">
                <a:latin typeface="Calibri"/>
                <a:ea typeface="Calibri"/>
                <a:cs typeface="Calibri"/>
              </a:rPr>
              <a:t> Why this matters in Health and Social Care</a:t>
            </a:r>
            <a:endParaRPr lang="en-US" sz="1800">
              <a:latin typeface="Calibri"/>
              <a:ea typeface="Calibri"/>
              <a:cs typeface="Calibri"/>
            </a:endParaRPr>
          </a:p>
          <a:p>
            <a:r>
              <a:rPr lang="en-GB" sz="1800" dirty="0">
                <a:latin typeface="Calibri"/>
                <a:ea typeface="+mn-lt"/>
                <a:cs typeface="+mn-lt"/>
              </a:rPr>
              <a:t>Psychology:</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Explains how people think and feel</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Helps professionals understand behaviour and motivation</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Guides effective communication</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Supports mental health and wellbeing</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Improves care planning and outcomes</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Helps build trusting relationships with service users</a:t>
            </a:r>
            <a:endParaRPr lang="en-GB" sz="1800" dirty="0">
              <a:latin typeface="Calibri"/>
              <a:ea typeface="Calibri"/>
              <a:cs typeface="Calibri"/>
            </a:endParaRPr>
          </a:p>
          <a:p>
            <a:endParaRPr lang="en-GB" sz="2800" dirty="0">
              <a:latin typeface="Calibri"/>
              <a:ea typeface="Calibri"/>
              <a:cs typeface="Calibri"/>
            </a:endParaRPr>
          </a:p>
          <a:p>
            <a:pPr algn="ctr"/>
            <a:endParaRPr lang="en-GB" sz="3600" dirty="0"/>
          </a:p>
        </p:txBody>
      </p:sp>
    </p:spTree>
    <p:extLst>
      <p:ext uri="{BB962C8B-B14F-4D97-AF65-F5344CB8AC3E}">
        <p14:creationId xmlns:p14="http://schemas.microsoft.com/office/powerpoint/2010/main" val="1985601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992C-AA04-F0AF-0F78-4DABE3FBA62B}"/>
              </a:ext>
            </a:extLst>
          </p:cNvPr>
          <p:cNvSpPr>
            <a:spLocks noGrp="1"/>
          </p:cNvSpPr>
          <p:nvPr>
            <p:ph type="title"/>
          </p:nvPr>
        </p:nvSpPr>
        <p:spPr>
          <a:xfrm>
            <a:off x="525717" y="338832"/>
            <a:ext cx="10077557" cy="720446"/>
          </a:xfrm>
        </p:spPr>
        <p:txBody>
          <a:bodyPr/>
          <a:lstStyle/>
          <a:p>
            <a:r>
              <a:rPr lang="en-GB" dirty="0"/>
              <a:t>Reference:</a:t>
            </a:r>
          </a:p>
        </p:txBody>
      </p:sp>
      <p:sp>
        <p:nvSpPr>
          <p:cNvPr id="3" name="Content Placeholder 2">
            <a:extLst>
              <a:ext uri="{FF2B5EF4-FFF2-40B4-BE49-F238E27FC236}">
                <a16:creationId xmlns:a16="http://schemas.microsoft.com/office/drawing/2014/main" id="{E166D765-E5FC-01E9-6948-20F72282E1BB}"/>
              </a:ext>
            </a:extLst>
          </p:cNvPr>
          <p:cNvSpPr>
            <a:spLocks noGrp="1"/>
          </p:cNvSpPr>
          <p:nvPr>
            <p:ph idx="1"/>
          </p:nvPr>
        </p:nvSpPr>
        <p:spPr>
          <a:xfrm>
            <a:off x="391246" y="1165973"/>
            <a:ext cx="10077557" cy="3549045"/>
          </a:xfrm>
        </p:spPr>
        <p:txBody>
          <a:bodyPr vert="horz" lIns="91440" tIns="45720" rIns="91440" bIns="45720" rtlCol="0" anchor="t">
            <a:normAutofit fontScale="77500" lnSpcReduction="20000"/>
          </a:bodyPr>
          <a:lstStyle/>
          <a:p>
            <a:r>
              <a:rPr lang="en-GB" dirty="0">
                <a:latin typeface="Calibri"/>
                <a:ea typeface="+mn-lt"/>
                <a:cs typeface="+mn-lt"/>
              </a:rPr>
              <a:t>-Aldridge, J. (2018) </a:t>
            </a:r>
            <a:r>
              <a:rPr lang="en-GB" i="1" dirty="0">
                <a:latin typeface="Calibri"/>
                <a:ea typeface="+mn-lt"/>
                <a:cs typeface="+mn-lt"/>
              </a:rPr>
              <a:t>Where Are We Now? Twenty-Five Years of Research, Policy and Practice on Young Carers</a:t>
            </a:r>
            <a:r>
              <a:rPr lang="en-GB" dirty="0">
                <a:latin typeface="Calibri"/>
                <a:ea typeface="+mn-lt"/>
                <a:cs typeface="+mn-lt"/>
              </a:rPr>
              <a:t>. Critical Social Policy, 38(1), pp. 155–165.</a:t>
            </a:r>
          </a:p>
          <a:p>
            <a:r>
              <a:rPr lang="en-GB" sz="2100" dirty="0">
                <a:latin typeface="Calibri"/>
                <a:ea typeface="Calibri"/>
                <a:cs typeface="Calibri"/>
              </a:rPr>
              <a:t>-Aldridge, J. and Becker, S. (1993) </a:t>
            </a:r>
            <a:r>
              <a:rPr lang="en-GB" sz="2100" i="1" dirty="0">
                <a:latin typeface="Calibri"/>
                <a:ea typeface="Calibri"/>
                <a:cs typeface="Calibri"/>
              </a:rPr>
              <a:t>Children Who Care: Inside the World of Young Carers</a:t>
            </a:r>
            <a:r>
              <a:rPr lang="en-GB" sz="2100" dirty="0">
                <a:latin typeface="Calibri"/>
                <a:ea typeface="Calibri"/>
                <a:cs typeface="Calibri"/>
              </a:rPr>
              <a:t>. </a:t>
            </a:r>
            <a:r>
              <a:rPr lang="en-GB" sz="2100" err="1">
                <a:latin typeface="Calibri"/>
                <a:ea typeface="Calibri"/>
                <a:cs typeface="Calibri"/>
              </a:rPr>
              <a:t>London:Policy</a:t>
            </a:r>
            <a:r>
              <a:rPr lang="en-GB" sz="2100" dirty="0">
                <a:latin typeface="Calibri"/>
                <a:ea typeface="Calibri"/>
                <a:cs typeface="Calibri"/>
              </a:rPr>
              <a:t> Press.</a:t>
            </a:r>
            <a:endParaRPr lang="en-GB" dirty="0"/>
          </a:p>
          <a:p>
            <a:pPr>
              <a:lnSpc>
                <a:spcPct val="100000"/>
              </a:lnSpc>
              <a:spcBef>
                <a:spcPts val="0"/>
              </a:spcBef>
            </a:pPr>
            <a:endParaRPr lang="en-GB" dirty="0">
              <a:latin typeface="Avenir Next LT Pro"/>
              <a:ea typeface="Calibri"/>
              <a:cs typeface="Calibri"/>
            </a:endParaRPr>
          </a:p>
          <a:p>
            <a:pPr>
              <a:lnSpc>
                <a:spcPct val="100000"/>
              </a:lnSpc>
              <a:spcBef>
                <a:spcPts val="0"/>
              </a:spcBef>
            </a:pPr>
            <a:r>
              <a:rPr lang="en-US" dirty="0">
                <a:latin typeface="Calibri"/>
                <a:ea typeface="Calibri"/>
                <a:cs typeface="Calibri"/>
              </a:rPr>
              <a:t>-Piaget, J. (1952) </a:t>
            </a:r>
            <a:r>
              <a:rPr lang="en-US" i="1" dirty="0">
                <a:latin typeface="Calibri"/>
                <a:ea typeface="Calibri"/>
                <a:cs typeface="Calibri"/>
              </a:rPr>
              <a:t>The Origins of Intelligence in Children</a:t>
            </a:r>
            <a:r>
              <a:rPr lang="en-US" dirty="0">
                <a:latin typeface="Calibri"/>
                <a:ea typeface="Calibri"/>
                <a:cs typeface="Calibri"/>
              </a:rPr>
              <a:t>. New York: </a:t>
            </a:r>
            <a:r>
              <a:rPr lang="en-US" dirty="0" err="1">
                <a:latin typeface="Calibri"/>
                <a:ea typeface="Calibri"/>
                <a:cs typeface="Calibri"/>
              </a:rPr>
              <a:t>InternationalUniversities</a:t>
            </a:r>
            <a:r>
              <a:rPr lang="en-US" dirty="0">
                <a:latin typeface="Calibri"/>
                <a:ea typeface="Calibri"/>
                <a:cs typeface="Calibri"/>
              </a:rPr>
              <a:t> Press.</a:t>
            </a:r>
            <a:endParaRPr lang="en-GB">
              <a:latin typeface="Calibri"/>
              <a:ea typeface="Calibri"/>
              <a:cs typeface="Calibri"/>
            </a:endParaRPr>
          </a:p>
          <a:p>
            <a:r>
              <a:rPr lang="en-GB" dirty="0">
                <a:latin typeface="Calibri"/>
                <a:ea typeface="+mn-lt"/>
                <a:cs typeface="+mn-lt"/>
              </a:rPr>
              <a:t>-(Aldridge, 2018; Bowlby, 1969).</a:t>
            </a:r>
            <a:endParaRPr lang="en-GB" dirty="0">
              <a:latin typeface="Calibri"/>
              <a:ea typeface="Calibri"/>
              <a:cs typeface="Calibri"/>
            </a:endParaRPr>
          </a:p>
          <a:p>
            <a:r>
              <a:rPr lang="en-GB" dirty="0">
                <a:latin typeface="Calibri"/>
                <a:ea typeface="+mn-lt"/>
                <a:cs typeface="+mn-lt"/>
              </a:rPr>
              <a:t>-Bowlby, J. (1969) </a:t>
            </a:r>
            <a:r>
              <a:rPr lang="en-GB" i="1" dirty="0">
                <a:latin typeface="Calibri"/>
                <a:ea typeface="+mn-lt"/>
                <a:cs typeface="+mn-lt"/>
              </a:rPr>
              <a:t>Attachment and Loss: Volume 1 – Attachment</a:t>
            </a:r>
            <a:r>
              <a:rPr lang="en-GB" dirty="0">
                <a:latin typeface="Calibri"/>
                <a:ea typeface="+mn-lt"/>
                <a:cs typeface="+mn-lt"/>
              </a:rPr>
              <a:t>. London: Penguin.</a:t>
            </a:r>
          </a:p>
          <a:p>
            <a:r>
              <a:rPr lang="en-GB" dirty="0">
                <a:latin typeface="Calibri"/>
                <a:ea typeface="+mn-lt"/>
                <a:cs typeface="+mn-lt"/>
              </a:rPr>
              <a:t>-Piaget, J. (1952) </a:t>
            </a:r>
            <a:r>
              <a:rPr lang="en-GB" i="1" dirty="0">
                <a:latin typeface="Calibri"/>
                <a:ea typeface="+mn-lt"/>
                <a:cs typeface="+mn-lt"/>
              </a:rPr>
              <a:t>The Origins of Intelligence in Children</a:t>
            </a:r>
            <a:r>
              <a:rPr lang="en-GB" dirty="0">
                <a:latin typeface="Calibri"/>
                <a:ea typeface="+mn-lt"/>
                <a:cs typeface="+mn-lt"/>
              </a:rPr>
              <a:t>. New York: International Universities Press.</a:t>
            </a:r>
          </a:p>
          <a:p>
            <a:r>
              <a:rPr lang="en-US" dirty="0">
                <a:latin typeface="Calibri"/>
                <a:ea typeface="+mn-lt"/>
                <a:cs typeface="+mn-lt"/>
              </a:rPr>
              <a:t>-Rutter, M. (2006) </a:t>
            </a:r>
            <a:r>
              <a:rPr lang="en-US" i="1" dirty="0">
                <a:latin typeface="Calibri"/>
                <a:ea typeface="+mn-lt"/>
                <a:cs typeface="+mn-lt"/>
              </a:rPr>
              <a:t>Genes and </a:t>
            </a:r>
            <a:r>
              <a:rPr lang="en-US" i="1" err="1">
                <a:latin typeface="Calibri"/>
                <a:ea typeface="+mn-lt"/>
                <a:cs typeface="+mn-lt"/>
              </a:rPr>
              <a:t>Behaviour</a:t>
            </a:r>
            <a:r>
              <a:rPr lang="en-US" i="1" dirty="0">
                <a:latin typeface="Calibri"/>
                <a:ea typeface="+mn-lt"/>
                <a:cs typeface="+mn-lt"/>
              </a:rPr>
              <a:t>: Nature–Nurture Interplay Explained</a:t>
            </a:r>
            <a:r>
              <a:rPr lang="en-US" dirty="0">
                <a:latin typeface="Calibri"/>
                <a:ea typeface="+mn-lt"/>
                <a:cs typeface="+mn-lt"/>
              </a:rPr>
              <a:t>. Oxford: </a:t>
            </a:r>
            <a:r>
              <a:rPr lang="en-US" err="1">
                <a:latin typeface="Calibri"/>
                <a:ea typeface="+mn-lt"/>
                <a:cs typeface="+mn-lt"/>
              </a:rPr>
              <a:t>BlackwellPublishing</a:t>
            </a:r>
            <a:r>
              <a:rPr lang="en-US" dirty="0">
                <a:latin typeface="Calibri"/>
                <a:ea typeface="+mn-lt"/>
                <a:cs typeface="+mn-lt"/>
              </a:rPr>
              <a:t>.</a:t>
            </a:r>
            <a:endParaRPr lang="en-GB" dirty="0">
              <a:latin typeface="Calibri"/>
            </a:endParaRPr>
          </a:p>
          <a:p>
            <a:endParaRPr lang="en-US" dirty="0">
              <a:latin typeface="Calibri"/>
              <a:ea typeface="+mn-lt"/>
              <a:cs typeface="+mn-lt"/>
            </a:endParaRPr>
          </a:p>
          <a:p>
            <a:pPr>
              <a:lnSpc>
                <a:spcPct val="100000"/>
              </a:lnSpc>
              <a:spcBef>
                <a:spcPts val="0"/>
              </a:spcBef>
            </a:pPr>
            <a:r>
              <a:rPr lang="en-GB" sz="1900">
                <a:latin typeface="Avenir Next LT Pro"/>
                <a:ea typeface="+mn-lt"/>
                <a:cs typeface="+mn-lt"/>
              </a:rPr>
              <a:t>Piaget, J. (1952) </a:t>
            </a:r>
            <a:r>
              <a:rPr lang="en-GB" sz="1900" i="1">
                <a:latin typeface="Avenir Next LT Pro"/>
                <a:ea typeface="+mn-lt"/>
                <a:cs typeface="+mn-lt"/>
              </a:rPr>
              <a:t>The Origins of Intelligence in Children</a:t>
            </a:r>
            <a:r>
              <a:rPr lang="en-GB" sz="1900">
                <a:latin typeface="Avenir Next LT Pro"/>
                <a:ea typeface="+mn-lt"/>
                <a:cs typeface="+mn-lt"/>
              </a:rPr>
              <a:t>. New York: International Universities Press.</a:t>
            </a:r>
          </a:p>
          <a:p>
            <a:pPr>
              <a:lnSpc>
                <a:spcPct val="100000"/>
              </a:lnSpc>
              <a:spcBef>
                <a:spcPts val="0"/>
              </a:spcBef>
            </a:pPr>
            <a:endParaRPr lang="en-GB" sz="1900" dirty="0">
              <a:latin typeface="Avenir Next LT Pro"/>
              <a:ea typeface="+mn-lt"/>
              <a:cs typeface="+mn-lt"/>
            </a:endParaRPr>
          </a:p>
          <a:p>
            <a:endParaRPr lang="en-US" dirty="0">
              <a:latin typeface="Calibri"/>
              <a:ea typeface="+mn-lt"/>
              <a:cs typeface="+mn-lt"/>
            </a:endParaRPr>
          </a:p>
          <a:p>
            <a:endParaRPr lang="en-US" dirty="0">
              <a:latin typeface="Calibri"/>
              <a:ea typeface="+mn-lt"/>
              <a:cs typeface="+mn-lt"/>
            </a:endParaRPr>
          </a:p>
          <a:p>
            <a:endParaRPr lang="en-GB" dirty="0">
              <a:latin typeface="Calibri"/>
              <a:ea typeface="+mn-lt"/>
              <a:cs typeface="+mn-lt"/>
            </a:endParaRPr>
          </a:p>
        </p:txBody>
      </p:sp>
    </p:spTree>
    <p:extLst>
      <p:ext uri="{BB962C8B-B14F-4D97-AF65-F5344CB8AC3E}">
        <p14:creationId xmlns:p14="http://schemas.microsoft.com/office/powerpoint/2010/main" val="3316448128"/>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RocaVTI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675</cp:revision>
  <dcterms:created xsi:type="dcterms:W3CDTF">2026-01-25T17:36:18Z</dcterms:created>
  <dcterms:modified xsi:type="dcterms:W3CDTF">2026-02-13T21:56:48Z</dcterms:modified>
</cp:coreProperties>
</file>