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670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124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42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38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4/29/2024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625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4/29/2024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20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4/29/2024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103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371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19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133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31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4/29/2024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421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61497923" TargetMode="External"/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E66D35-6371-4809-9433-1EBF87915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3047998" cy="4573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62E03-27C6-0438-1516-605EE6A1C2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221" y="397275"/>
            <a:ext cx="2901777" cy="3761257"/>
          </a:xfrm>
        </p:spPr>
        <p:txBody>
          <a:bodyPr anchor="ctr">
            <a:normAutofit/>
          </a:bodyPr>
          <a:lstStyle/>
          <a:p>
            <a:r>
              <a:rPr lang="en-GB" sz="3200"/>
              <a:t>ECSO4004 </a:t>
            </a:r>
            <a:br>
              <a:rPr lang="en-GB" sz="3200"/>
            </a:br>
            <a:r>
              <a:rPr lang="en-GB" sz="3200"/>
              <a:t>Hard To Reach Groups </a:t>
            </a:r>
            <a:br>
              <a:rPr lang="en-GB" sz="3200"/>
            </a:br>
            <a:r>
              <a:rPr lang="en-GB" sz="3200"/>
              <a:t>Assessment 2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77AC4A-E4D9-5BA3-4ED9-43137091BF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3047998" y="10"/>
            <a:ext cx="9144002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BEC90A2-7732-1552-010A-86D202A41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221" y="4846029"/>
            <a:ext cx="5757274" cy="1827488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dirty="0"/>
              <a:t>Student Name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Student Number </a:t>
            </a:r>
          </a:p>
          <a:p>
            <a:pPr>
              <a:lnSpc>
                <a:spcPct val="110000"/>
              </a:lnSpc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what constitutes Intersectionality and give real-life example(s).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0888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950B-3B42-4E3F-8E98-DAF4A550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827D4-4FD5-F2CC-8AE6-911365C70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Define intersectionality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Define the equality act and specific characteristics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Firstly this presentation will explore the case study of XXX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Secondly this presentation will…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This presentation will argue that there are key similarities within the case studies provided to show that race is a common factor within social economic deprivation within the UK.  </a:t>
            </a:r>
          </a:p>
        </p:txBody>
      </p:sp>
    </p:spTree>
    <p:extLst>
      <p:ext uri="{BB962C8B-B14F-4D97-AF65-F5344CB8AC3E}">
        <p14:creationId xmlns:p14="http://schemas.microsoft.com/office/powerpoint/2010/main" val="4068927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C5338-9CF9-C303-E323-31589821B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Intersectionality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CFC41-A91E-72BB-1446-E198FE967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583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A17C8-4BB6-B146-6DE3-8DF439B5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Equality Act </a:t>
            </a:r>
            <a:r>
              <a:rPr lang="en-GB" dirty="0"/>
              <a:t>(2010)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C7A1E-D9B2-FD08-49D5-C8991F5B0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General Overview of the Equality 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Define certain characteristics i.e. what are the nine protected characteristics of the equality act? And ones will you be focussing 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75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BFCC1-D4F5-9CA9-388A-C709A5283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5D86B-94BE-9F0B-0529-FAA9C7F6FB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‘I was repeatedly ignored – report finds maternity racism’ (BBC News, 2022, np). </a:t>
            </a:r>
          </a:p>
          <a:p>
            <a:r>
              <a:rPr lang="en-GB" dirty="0"/>
              <a:t>Hiral </a:t>
            </a:r>
            <a:r>
              <a:rPr lang="en-GB" dirty="0" err="1"/>
              <a:t>Varsani</a:t>
            </a:r>
            <a:r>
              <a:rPr lang="en-GB" dirty="0"/>
              <a:t> tell the audience here the story. </a:t>
            </a:r>
          </a:p>
          <a:p>
            <a:r>
              <a:rPr lang="en-GB" dirty="0"/>
              <a:t>The BBC reported that…. </a:t>
            </a:r>
          </a:p>
          <a:p>
            <a:r>
              <a:rPr lang="en-GB" dirty="0"/>
              <a:t>This information was cited from…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65274D-B342-4B9C-CE94-FB58D80E4F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9749" y="2619700"/>
            <a:ext cx="3924640" cy="349026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DEFCE9-DBF7-9802-620C-7A02ABCBA57E}"/>
              </a:ext>
            </a:extLst>
          </p:cNvPr>
          <p:cNvSpPr txBox="1"/>
          <p:nvPr/>
        </p:nvSpPr>
        <p:spPr>
          <a:xfrm>
            <a:off x="7908758" y="6145629"/>
            <a:ext cx="258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News, 2022)</a:t>
            </a:r>
          </a:p>
        </p:txBody>
      </p:sp>
    </p:spTree>
    <p:extLst>
      <p:ext uri="{BB962C8B-B14F-4D97-AF65-F5344CB8AC3E}">
        <p14:creationId xmlns:p14="http://schemas.microsoft.com/office/powerpoint/2010/main" val="3216179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BFCC1-D4F5-9CA9-388A-C709A5283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5D86B-94BE-9F0B-0529-FAA9C7F6FB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protected characteristics within this case study are:</a:t>
            </a:r>
          </a:p>
          <a:p>
            <a:r>
              <a:rPr lang="en-GB" dirty="0"/>
              <a:t>Link back to the equality act </a:t>
            </a:r>
          </a:p>
          <a:p>
            <a:r>
              <a:rPr lang="en-GB" dirty="0"/>
              <a:t>Link back to intersectionality</a:t>
            </a:r>
          </a:p>
          <a:p>
            <a:endParaRPr lang="en-GB" dirty="0"/>
          </a:p>
          <a:p>
            <a:r>
              <a:rPr lang="en-GB" dirty="0"/>
              <a:t>How is this intersectional? 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65274D-B342-4B9C-CE94-FB58D80E4F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9749" y="2619700"/>
            <a:ext cx="3924640" cy="349026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DEFCE9-DBF7-9802-620C-7A02ABCBA57E}"/>
              </a:ext>
            </a:extLst>
          </p:cNvPr>
          <p:cNvSpPr txBox="1"/>
          <p:nvPr/>
        </p:nvSpPr>
        <p:spPr>
          <a:xfrm>
            <a:off x="7908758" y="6145629"/>
            <a:ext cx="258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News, 2022)</a:t>
            </a:r>
          </a:p>
        </p:txBody>
      </p:sp>
    </p:spTree>
    <p:extLst>
      <p:ext uri="{BB962C8B-B14F-4D97-AF65-F5344CB8AC3E}">
        <p14:creationId xmlns:p14="http://schemas.microsoft.com/office/powerpoint/2010/main" val="1233562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BFCC1-D4F5-9CA9-388A-C709A5283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5D86B-94BE-9F0B-0529-FAA9C7F6FB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protected characteristics within this case study are:</a:t>
            </a:r>
          </a:p>
          <a:p>
            <a:r>
              <a:rPr lang="en-GB" dirty="0"/>
              <a:t>Link back to the equality act </a:t>
            </a:r>
          </a:p>
          <a:p>
            <a:r>
              <a:rPr lang="en-GB" dirty="0"/>
              <a:t>Link back to intersectionality</a:t>
            </a:r>
          </a:p>
          <a:p>
            <a:endParaRPr lang="en-GB" dirty="0"/>
          </a:p>
          <a:p>
            <a:r>
              <a:rPr lang="en-GB" dirty="0"/>
              <a:t>How is this intersectional? 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65274D-B342-4B9C-CE94-FB58D80E4F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9749" y="2619700"/>
            <a:ext cx="3924640" cy="349026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DEFCE9-DBF7-9802-620C-7A02ABCBA57E}"/>
              </a:ext>
            </a:extLst>
          </p:cNvPr>
          <p:cNvSpPr txBox="1"/>
          <p:nvPr/>
        </p:nvSpPr>
        <p:spPr>
          <a:xfrm>
            <a:off x="7908758" y="6145629"/>
            <a:ext cx="258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News, 2022)</a:t>
            </a:r>
          </a:p>
        </p:txBody>
      </p:sp>
    </p:spTree>
    <p:extLst>
      <p:ext uri="{BB962C8B-B14F-4D97-AF65-F5344CB8AC3E}">
        <p14:creationId xmlns:p14="http://schemas.microsoft.com/office/powerpoint/2010/main" val="562424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34C79-5DA5-C05A-5143-B1FF16148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BEA13-CA32-4F28-FD19-926132E423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6B2BC7-7252-F45D-FB92-551A544A9F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945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373C3-AE64-38DB-7B6D-128F3C9D1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4518D-0738-6AE5-E17C-F21B2C6D9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presentation will argue that there are key similarities within the case studies provided to show that race is a common factor within social economic deprivation within the UK.  </a:t>
            </a:r>
          </a:p>
          <a:p>
            <a:r>
              <a:rPr lang="en-GB" dirty="0"/>
              <a:t>This presentation has demonstrated that intersectionality is a multifaceted phenomena of which there are direct links between race and </a:t>
            </a:r>
            <a:r>
              <a:rPr lang="en-GB" dirty="0" err="1"/>
              <a:t>xxxxx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833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15BCC-DA79-89B2-7DA9-3509C5A13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5E725-A9D4-AF41-0115-99B7C3301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Equality Act </a:t>
            </a:r>
            <a:r>
              <a:rPr lang="en-GB" dirty="0"/>
              <a:t>(2010) Available at: </a:t>
            </a:r>
            <a:r>
              <a:rPr lang="en-GB" dirty="0">
                <a:hlinkClick r:id="rId2"/>
              </a:rPr>
              <a:t>Equality Act 2010 (legislation.gov.uk)</a:t>
            </a:r>
            <a:r>
              <a:rPr lang="en-GB" dirty="0"/>
              <a:t> (Accessed: 29-04-2024)</a:t>
            </a:r>
          </a:p>
          <a:p>
            <a:r>
              <a:rPr lang="en-GB" dirty="0"/>
              <a:t>BBC News (2022) </a:t>
            </a:r>
            <a:r>
              <a:rPr lang="en-GB" i="1" dirty="0"/>
              <a:t>I was Repeatedly Ignored – Report finds Maternity Racism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'I was repeatedly ignored' - report finds maternity racism - BBC News</a:t>
            </a:r>
            <a:r>
              <a:rPr lang="en-GB" dirty="0"/>
              <a:t> (Accessed: 29-04-2024)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010577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LightSeedLeftStep">
      <a:dk1>
        <a:srgbClr val="000000"/>
      </a:dk1>
      <a:lt1>
        <a:srgbClr val="FFFFFF"/>
      </a:lt1>
      <a:dk2>
        <a:srgbClr val="41243F"/>
      </a:dk2>
      <a:lt2>
        <a:srgbClr val="E2E4E8"/>
      </a:lt2>
      <a:accent1>
        <a:srgbClr val="C19A31"/>
      </a:accent1>
      <a:accent2>
        <a:srgbClr val="EB7F4E"/>
      </a:accent2>
      <a:accent3>
        <a:srgbClr val="EE6E7B"/>
      </a:accent3>
      <a:accent4>
        <a:srgbClr val="EB4EA0"/>
      </a:accent4>
      <a:accent5>
        <a:srgbClr val="EE6EE6"/>
      </a:accent5>
      <a:accent6>
        <a:srgbClr val="B34EEB"/>
      </a:accent6>
      <a:hlink>
        <a:srgbClr val="697CAE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75</TotalTime>
  <Words>345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Avenir Next LT Pro</vt:lpstr>
      <vt:lpstr>Bahnschrift</vt:lpstr>
      <vt:lpstr>MatrixVTI</vt:lpstr>
      <vt:lpstr>ECSO4004  Hard To Reach Groups  Assessment 2 </vt:lpstr>
      <vt:lpstr>Introduction </vt:lpstr>
      <vt:lpstr>Define Intersectionality </vt:lpstr>
      <vt:lpstr>Equality Act (2010)</vt:lpstr>
      <vt:lpstr>Case Study 1 </vt:lpstr>
      <vt:lpstr>Case Study 1 </vt:lpstr>
      <vt:lpstr>Case Study 1 </vt:lpstr>
      <vt:lpstr>Case study 2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ECSO4004  Hard To Reach Groups  Assessment 2 </dc:title>
  <dc:creator>Laura Jenkins (IEH)</dc:creator>
  <cp:lastModifiedBy>Laura Jenkins (IEH)</cp:lastModifiedBy>
  <cp:revision>1</cp:revision>
  <dcterms:created xsi:type="dcterms:W3CDTF">2024-04-29T08:01:30Z</dcterms:created>
  <dcterms:modified xsi:type="dcterms:W3CDTF">2024-04-29T09:17:28Z</dcterms:modified>
</cp:coreProperties>
</file>