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9" r:id="rId1"/>
    <p:sldMasterId id="2147483650" r:id="rId2"/>
    <p:sldMasterId id="2147483651" r:id="rId3"/>
  </p:sldMasterIdLst>
  <p:notesMasterIdLst>
    <p:notesMasterId r:id="rId7"/>
  </p:notesMasterIdLst>
  <p:sldIdLst>
    <p:sldId id="652" r:id="rId4"/>
    <p:sldId id="345" r:id="rId5"/>
    <p:sldId id="346" r:id="rId6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C261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510" autoAdjust="0"/>
    <p:restoredTop sz="51332" autoAdjust="0"/>
  </p:normalViewPr>
  <p:slideViewPr>
    <p:cSldViewPr>
      <p:cViewPr varScale="1">
        <p:scale>
          <a:sx n="104" d="100"/>
          <a:sy n="104" d="100"/>
        </p:scale>
        <p:origin x="810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tableStyles" Target="tableStyles.xml"/><Relationship Id="rId5" Type="http://schemas.openxmlformats.org/officeDocument/2006/relationships/slide" Target="slides/slide2.xml"/><Relationship Id="rId10" Type="http://schemas.openxmlformats.org/officeDocument/2006/relationships/theme" Target="theme/theme1.xml"/><Relationship Id="rId4" Type="http://schemas.openxmlformats.org/officeDocument/2006/relationships/slide" Target="slides/slide1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17E91A1E-6A64-42A7-A209-3AFA62F6EDA0}" type="datetimeFigureOut">
              <a:rPr lang="en-GB"/>
              <a:pPr>
                <a:defRPr/>
              </a:pPr>
              <a:t>22/03/2025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8B691804-FF78-4E11-B8BE-B5CBC3CAFBA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Formal:</a:t>
            </a:r>
          </a:p>
          <a:p>
            <a:endParaRPr lang="en-US" dirty="0"/>
          </a:p>
          <a:p>
            <a:r>
              <a:rPr lang="en-US" dirty="0"/>
              <a:t>Children</a:t>
            </a:r>
          </a:p>
          <a:p>
            <a:r>
              <a:rPr lang="en-US" dirty="0"/>
              <a:t>Resign</a:t>
            </a:r>
          </a:p>
          <a:p>
            <a:r>
              <a:rPr lang="en-US" dirty="0"/>
              <a:t>Manager</a:t>
            </a:r>
          </a:p>
          <a:p>
            <a:r>
              <a:rPr lang="en-US" dirty="0"/>
              <a:t>Friend</a:t>
            </a:r>
          </a:p>
          <a:p>
            <a:r>
              <a:rPr lang="en-US" dirty="0"/>
              <a:t>Disagreed</a:t>
            </a:r>
          </a:p>
          <a:p>
            <a:r>
              <a:rPr lang="en-US" dirty="0"/>
              <a:t>Profits rose rapidly / increased dramatically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60316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092438-7EE4-4636-9103-C0C8A57CF5D9}" type="datetime1">
              <a:rPr lang="en-GB"/>
              <a:pPr>
                <a:defRPr/>
              </a:pPr>
              <a:t>22/03/2025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3152B0-4E52-4965-82E0-BBE352D8EE4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532918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169DBE-F815-4209-A118-DC7099F385FE}" type="datetime1">
              <a:rPr lang="en-GB"/>
              <a:pPr>
                <a:defRPr/>
              </a:pPr>
              <a:t>22/03/2025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5E5B65-DBC1-4AAD-A9F0-6763231A5C2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366346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933D0A-9AF9-4FC5-A54D-8C5CFBAE05F5}" type="datetime1">
              <a:rPr lang="en-GB"/>
              <a:pPr>
                <a:defRPr/>
              </a:pPr>
              <a:t>22/03/2025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8A0076-4526-4FA1-B57D-62052302D1F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141432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24F442-E04E-4E55-AC02-7420DD22683E}" type="datetime1">
              <a:rPr lang="en-GB"/>
              <a:pPr>
                <a:defRPr/>
              </a:pPr>
              <a:t>22/03/2025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5A3FBD-B329-48C2-839C-4CD0D0E62EF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627716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46AA24-6785-448A-9B33-4500638632F2}" type="datetime1">
              <a:rPr lang="en-GB"/>
              <a:pPr>
                <a:defRPr/>
              </a:pPr>
              <a:t>22/03/2025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F97199-F7DF-4DF3-A547-58B5A3F4291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8138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7DE3E3-AD0F-4ECB-975B-5A2AF0C82EA9}" type="datetime1">
              <a:rPr lang="en-GB"/>
              <a:pPr>
                <a:defRPr/>
              </a:pPr>
              <a:t>22/03/2025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C1A894-2A1A-48B2-98CB-3C2E10102BA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928986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3A4249-34A0-4AAA-B7B4-ECC759B1121A}" type="datetime1">
              <a:rPr lang="en-GB"/>
              <a:pPr>
                <a:defRPr/>
              </a:pPr>
              <a:t>22/03/2025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353A8D-6BC7-4D3B-BB26-1AA1F762123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128329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1520C0-5B4C-4280-8044-2E08FF4019B4}" type="datetime1">
              <a:rPr lang="en-GB"/>
              <a:pPr>
                <a:defRPr/>
              </a:pPr>
              <a:t>22/03/2025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B457F-28A0-4FAE-9F0C-71AB9D9E79C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806219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2D6B89-09AC-4741-9EC2-F119C3D2B8E1}" type="datetime1">
              <a:rPr lang="en-GB"/>
              <a:pPr>
                <a:defRPr/>
              </a:pPr>
              <a:t>22/03/2025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94D7AC-F2B1-40DF-8861-30D46F13E68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40890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CC0777-1175-4649-A6CA-63F0B82C2A59}" type="datetime1">
              <a:rPr lang="en-GB"/>
              <a:pPr>
                <a:defRPr/>
              </a:pPr>
              <a:t>22/03/2025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65A7E0-D96E-4F21-B8A9-47C0C5269AE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78656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0D7377-0FFC-46BA-81B2-23072C0AE3F8}" type="datetime1">
              <a:rPr lang="en-GB"/>
              <a:pPr>
                <a:defRPr/>
              </a:pPr>
              <a:t>22/03/2025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6E4200-1EE1-4A85-B8B2-A58E5A8E5CB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6430480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7ECC41-19EA-482A-953E-7123B3AD5E76}" type="datetime1">
              <a:rPr lang="en-GB"/>
              <a:pPr>
                <a:defRPr/>
              </a:pPr>
              <a:t>22/03/2025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BCEE50-36CB-41C1-8C57-9AC84F57081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011877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CDF714-6E5E-4674-9BCB-7577AC040E7A}" type="datetime1">
              <a:rPr lang="en-GB"/>
              <a:pPr>
                <a:defRPr/>
              </a:pPr>
              <a:t>22/03/2025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A5DB35-34C8-44B6-B061-E823A941770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4325451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428EEB-D655-43C2-81ED-DA8813E2705E}" type="datetime1">
              <a:rPr lang="en-GB"/>
              <a:pPr>
                <a:defRPr/>
              </a:pPr>
              <a:t>22/03/2025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796536-B6AD-4C4E-89A1-32E0A627C67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8000062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4F57E8-5F16-48BD-A5AC-365AE284B917}" type="datetime1">
              <a:rPr lang="en-GB"/>
              <a:pPr>
                <a:defRPr/>
              </a:pPr>
              <a:t>22/03/2025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58B231-97C8-43D3-A3DF-D8F3081D8AA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654773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DD20E8-FDB4-49D5-80F6-768F72F91914}" type="datetime1">
              <a:rPr lang="en-GB"/>
              <a:pPr>
                <a:defRPr/>
              </a:pPr>
              <a:t>22/03/2025</a:t>
            </a:fld>
            <a:endParaRPr lang="en-GB" dirty="0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FE8BAC-7553-4E63-815C-BCE64170BB9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6367999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BECB00-7774-4B18-B6E4-B5FAED863DCC}" type="datetime1">
              <a:rPr lang="en-GB"/>
              <a:pPr>
                <a:defRPr/>
              </a:pPr>
              <a:t>22/03/2025</a:t>
            </a:fld>
            <a:endParaRPr lang="en-GB" dirty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4E93B2-BB80-471B-BF15-CF7E4CBDA03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104560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A03EEC-B14E-4A7F-BFD6-5060B1114ACC}" type="datetime1">
              <a:rPr lang="en-GB"/>
              <a:pPr>
                <a:defRPr/>
              </a:pPr>
              <a:t>22/03/2025</a:t>
            </a:fld>
            <a:endParaRPr lang="en-GB" dirty="0"/>
          </a:p>
        </p:txBody>
      </p:sp>
      <p:sp>
        <p:nvSpPr>
          <p:cNvPr id="3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3C9C18-436A-41F6-9797-10541D74A8B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4300033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588FE9-B7CF-4C10-8F60-2AFD49FF6B4A}" type="datetime1">
              <a:rPr lang="en-GB"/>
              <a:pPr>
                <a:defRPr/>
              </a:pPr>
              <a:t>22/03/2025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B9FA73-AE59-4174-8456-F06501F255F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393341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54B5C1-EB0C-4891-83EA-565F707CD801}" type="datetime1">
              <a:rPr lang="en-GB"/>
              <a:pPr>
                <a:defRPr/>
              </a:pPr>
              <a:t>22/03/2025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FA35A5-3AA5-4D86-9171-7094E82C0F2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0818638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FFA933-8B13-44D1-B72A-3A40E63B9BEC}" type="datetime1">
              <a:rPr lang="en-GB"/>
              <a:pPr>
                <a:defRPr/>
              </a:pPr>
              <a:t>22/03/2025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CA2798-5A76-40A3-8D8B-F8B17075874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6074877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163F08-6A97-4156-9294-3C63E7FBB29C}" type="datetime1">
              <a:rPr lang="en-GB"/>
              <a:pPr>
                <a:defRPr/>
              </a:pPr>
              <a:t>22/03/2025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C3621B-BCF9-45C1-B6BD-A5169FE7BBA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9755576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A18175-4CCB-4D59-9E7A-CB9E10CAD97C}" type="datetime1">
              <a:rPr lang="en-GB"/>
              <a:pPr>
                <a:defRPr/>
              </a:pPr>
              <a:t>22/03/2025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3FB7A2-415E-41A5-B6CD-01E09ABC31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051636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34DD8D-AE26-4A6C-B780-968F72A0D9BC}" type="datetime1">
              <a:rPr lang="en-GB"/>
              <a:pPr>
                <a:defRPr/>
              </a:pPr>
              <a:t>22/03/2025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D17434-A7DD-4661-AAA4-10CC5EC625E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0533814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B30223-4BA2-41A5-8378-082085042B8B}" type="datetime1">
              <a:rPr lang="en-GB"/>
              <a:pPr>
                <a:defRPr/>
              </a:pPr>
              <a:t>22/03/2025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9F0DC0-9577-4AF7-9997-F1F3A4753A8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959688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1C2DB4-2A82-464E-9A30-E4E62EEAE577}" type="datetime1">
              <a:rPr lang="en-GB"/>
              <a:pPr>
                <a:defRPr/>
              </a:pPr>
              <a:t>22/03/2025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3E0AAA-BD4A-47E9-8353-87A382C7C60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0101566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6D00B3-FBD0-4898-A21F-1C90CA3AC2AE}" type="datetime1">
              <a:rPr lang="en-GB"/>
              <a:pPr>
                <a:defRPr/>
              </a:pPr>
              <a:t>22/03/2025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FBBD99-D03B-4006-8C30-13CE4ACD22F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8855210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CAC354-3C3A-42F3-94F7-BDC768A017A0}" type="datetime1">
              <a:rPr lang="en-GB"/>
              <a:pPr>
                <a:defRPr/>
              </a:pPr>
              <a:t>22/03/2025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A1F56E-245A-4786-9F0D-BF77875DF12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7252271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A9C64A-C95D-40FB-94EC-91D162CC4BE6}" type="datetime1">
              <a:rPr lang="en-GB"/>
              <a:pPr>
                <a:defRPr/>
              </a:pPr>
              <a:t>22/03/2025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7C6F31-1CA0-4C6C-A3BA-29E98D89E29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1126840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4F3833-EA02-4E1A-A7E8-D5A78044EBBC}" type="datetime1">
              <a:rPr lang="en-GB"/>
              <a:pPr>
                <a:defRPr/>
              </a:pPr>
              <a:t>22/03/2025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2228AD-6825-41E5-91E7-1C677A95F72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2008355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3D7EC6-97FE-471F-BEC9-7BF2358EB8E2}" type="datetime1">
              <a:rPr lang="en-GB"/>
              <a:pPr>
                <a:defRPr/>
              </a:pPr>
              <a:t>22/03/2025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668082-4673-4954-9655-B6E541C98A6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412912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277691-3D83-4B5F-B87A-A61B87E980DE}" type="datetime1">
              <a:rPr lang="en-GB"/>
              <a:pPr>
                <a:defRPr/>
              </a:pPr>
              <a:t>22/03/2025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529DA5-8ED2-4C51-B184-95EB2B5739C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2550370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ED13E7-388D-4ED8-BB1D-E2F751DD14CC}" type="datetime1">
              <a:rPr lang="en-GB"/>
              <a:pPr>
                <a:defRPr/>
              </a:pPr>
              <a:t>22/03/2025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43565E-6FD7-4D9D-8C7F-50E5CDEB802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465952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395288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2622CC5-44A9-4BFD-A04A-D5688105F279}" type="datetime1">
              <a:rPr lang="en-GB"/>
              <a:pPr>
                <a:defRPr/>
              </a:pPr>
              <a:t>22/03/2025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mtClean="0">
                <a:latin typeface="+mn-lt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C3EB5211-CE4E-42BC-A697-56830D22AB3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2" r:id="rId1"/>
    <p:sldLayoutId id="2147483653" r:id="rId2"/>
    <p:sldLayoutId id="2147483654" r:id="rId3"/>
    <p:sldLayoutId id="2147483655" r:id="rId4"/>
    <p:sldLayoutId id="2147483656" r:id="rId5"/>
    <p:sldLayoutId id="2147483657" r:id="rId6"/>
    <p:sldLayoutId id="2147483658" r:id="rId7"/>
    <p:sldLayoutId id="2147483659" r:id="rId8"/>
    <p:sldLayoutId id="2147483660" r:id="rId9"/>
    <p:sldLayoutId id="2147483661" r:id="rId10"/>
    <p:sldLayoutId id="2147483662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205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769A3CC-BF66-429E-8512-19C50D06E9EB}" type="datetime1">
              <a:rPr lang="en-GB"/>
              <a:pPr>
                <a:defRPr/>
              </a:pPr>
              <a:t>22/03/2025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065C6194-56E4-49E1-BED6-DC1C35F4C08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5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1" r:id="rId9"/>
    <p:sldLayoutId id="2147483672" r:id="rId10"/>
    <p:sldLayoutId id="2147483673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3075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6518447-C403-4ECE-92D7-1657AD9DD70C}" type="datetime1">
              <a:rPr lang="en-GB"/>
              <a:pPr>
                <a:defRPr/>
              </a:pPr>
              <a:t>22/03/2025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mtClean="0">
                <a:latin typeface="+mn-lt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FA818105-6FC6-4727-AAAC-E2FBB310F37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v2PaZ8Nl2T4" TargetMode="External"/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922FDDA-0D6E-49AD-AB27-0923E7B95F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340768"/>
            <a:ext cx="6858000" cy="2387600"/>
          </a:xfrm>
        </p:spPr>
        <p:txBody>
          <a:bodyPr>
            <a:normAutofit fontScale="90000"/>
          </a:bodyPr>
          <a:lstStyle/>
          <a:p>
            <a:pPr eaLnBrk="1" hangingPunct="1"/>
            <a:br>
              <a:rPr lang="en-GB" sz="3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Academic Skills (ACS) </a:t>
            </a:r>
            <a:b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en-GB" dirty="0"/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en-GB" altLang="en-US" b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Week 7_</a:t>
            </a:r>
            <a:r>
              <a:rPr lang="en-GB" altLang="en-US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Workshop </a:t>
            </a:r>
            <a:endParaRPr lang="en-GB" altLang="en-US" sz="2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6A9C64A-C95D-40FB-94EC-91D162CC4BE6}" type="datetime1">
              <a:rPr lang="en-GB" smtClean="0"/>
              <a:pPr>
                <a:defRPr/>
              </a:pPr>
              <a:t>22/03/2025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60545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1FE2F-112E-9B40-92D5-97E35E6DE7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70C0"/>
                </a:solidFill>
              </a:rPr>
              <a:t>Activity A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8E0B18-9E42-584F-8C1C-FBF75E8DC6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29394"/>
            <a:ext cx="8229600" cy="3916363"/>
          </a:xfrm>
        </p:spPr>
        <p:txBody>
          <a:bodyPr/>
          <a:lstStyle/>
          <a:p>
            <a:r>
              <a:rPr lang="en-US" dirty="0"/>
              <a:t>Watch the following Video and write down the key points. </a:t>
            </a:r>
          </a:p>
          <a:p>
            <a:r>
              <a:rPr lang="en-US" dirty="0"/>
              <a:t>Then discuss, the key findings of Google’s survey. How can you built a good team?</a:t>
            </a:r>
          </a:p>
          <a:p>
            <a:r>
              <a:rPr lang="en-GB" dirty="0">
                <a:hlinkClick r:id="rId2"/>
              </a:rPr>
              <a:t>How Google builds the perfect team - YouTube</a:t>
            </a: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68268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BE7110-743B-EC4D-8EFF-662238B25B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97259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rgbClr val="0070C0"/>
                </a:solidFill>
              </a:rPr>
              <a:t>Activity B – Case study </a:t>
            </a:r>
            <a:br>
              <a:rPr lang="en-US" dirty="0"/>
            </a:b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7138B1-7C6C-5E4E-9523-DF5FFE32762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5536" y="1556792"/>
            <a:ext cx="8291263" cy="3960439"/>
          </a:xfrm>
        </p:spPr>
        <p:txBody>
          <a:bodyPr>
            <a:normAutofit lnSpcReduction="10000"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You need to read the case study on Moodle and answer all the relevant questions.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Then you will be divided into teams and you will have to prepare a 5 minutes talk on the key characteristics of successful and unsuccessful teams. 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You should present your findings in front of the class. 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You have 40 minutes for this activity.</a:t>
            </a:r>
          </a:p>
        </p:txBody>
      </p:sp>
    </p:spTree>
    <p:extLst>
      <p:ext uri="{BB962C8B-B14F-4D97-AF65-F5344CB8AC3E}">
        <p14:creationId xmlns:p14="http://schemas.microsoft.com/office/powerpoint/2010/main" val="3769635999"/>
      </p:ext>
    </p:extLst>
  </p:cSld>
  <p:clrMapOvr>
    <a:masterClrMapping/>
  </p:clrMapOvr>
</p:sld>
</file>

<file path=ppt/theme/theme1.xml><?xml version="1.0" encoding="utf-8"?>
<a:theme xmlns:a="http://schemas.openxmlformats.org/drawingml/2006/main" name="1_20140311PresentationUWTSDTemplate">
  <a:themeElements>
    <a:clrScheme name="1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1_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1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2_20140311PresentationUWTSDTemplate">
  <a:themeElements>
    <a:clrScheme name="2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2_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2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134</Words>
  <Application>Microsoft Office PowerPoint</Application>
  <PresentationFormat>On-screen Show (4:3)</PresentationFormat>
  <Paragraphs>26</Paragraphs>
  <Slides>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3</vt:i4>
      </vt:variant>
    </vt:vector>
  </HeadingPairs>
  <TitlesOfParts>
    <vt:vector size="9" baseType="lpstr">
      <vt:lpstr>Myriad Pro</vt:lpstr>
      <vt:lpstr>Arial</vt:lpstr>
      <vt:lpstr>Calibri</vt:lpstr>
      <vt:lpstr>1_20140311PresentationUWTSDTemplate</vt:lpstr>
      <vt:lpstr>20140311PresentationUWTSDTemplate</vt:lpstr>
      <vt:lpstr>2_20140311PresentationUWTSDTemplate</vt:lpstr>
      <vt:lpstr>  Academic Skills (ACS)  </vt:lpstr>
      <vt:lpstr>Activity A </vt:lpstr>
      <vt:lpstr>Activity B – Case study  </vt:lpstr>
    </vt:vector>
  </TitlesOfParts>
  <Company>Microsoft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Employability Session 1</dc:title>
  <dc:creator>Lizeta Demetriou</dc:creator>
  <cp:lastModifiedBy>Lizeta Demetriou</cp:lastModifiedBy>
  <cp:revision>369</cp:revision>
  <dcterms:created xsi:type="dcterms:W3CDTF">2012-10-20T16:04:33Z</dcterms:created>
  <dcterms:modified xsi:type="dcterms:W3CDTF">2025-03-22T11:43:09Z</dcterms:modified>
</cp:coreProperties>
</file>