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8" r:id="rId1"/>
  </p:sldMasterIdLst>
  <p:sldIdLst>
    <p:sldId id="260" r:id="rId2"/>
    <p:sldId id="257" r:id="rId3"/>
    <p:sldId id="269" r:id="rId4"/>
    <p:sldId id="261" r:id="rId5"/>
    <p:sldId id="259" r:id="rId6"/>
    <p:sldId id="262" r:id="rId7"/>
    <p:sldId id="263" r:id="rId8"/>
    <p:sldId id="264" r:id="rId9"/>
    <p:sldId id="265" r:id="rId10"/>
    <p:sldId id="267" r:id="rId11"/>
    <p:sldId id="268" r:id="rId12"/>
    <p:sldId id="266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C02AB5-BE18-433B-835F-6AABEC2E2A0A}" v="7" dt="2022-06-11T11:09:11.148"/>
    <p1510:client id="{93F7A30E-DB34-3744-CF7A-6EF177C73964}" v="536" dt="2022-06-25T22:02:28.479"/>
    <p1510:client id="{9EB172CA-1EE7-D00E-19E6-BC04FB1EAA2B}" v="232" dt="2022-06-25T20:14:17.766"/>
    <p1510:client id="{A1B66A95-F5EF-718E-4517-1DD904DC33FF}" v="477" dt="2022-06-11T11:44:14.914"/>
    <p1510:client id="{A9343C51-32B9-0C95-48E4-5BA88BD75792}" v="144" dt="2022-06-25T11:03:42.339"/>
    <p1510:client id="{BBB2B2C7-0468-4214-BB11-B2F57AC112A6}" v="21" dt="2022-06-11T11:43:12.414"/>
    <p1510:client id="{E2B4AEA1-9E51-A728-F7C4-664D67D6B249}" v="249" dt="2022-06-26T10:06:37.614"/>
    <p1510:client id="{E7D74C4D-F78C-A56A-C94F-F96B2C52ADAD}" v="3" dt="2022-06-26T10:11:40.9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slide" Target="slides/slide12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tableStyles" Target="tableStyles.xml" Id="rId17" /><Relationship Type="http://schemas.openxmlformats.org/officeDocument/2006/relationships/slide" Target="slides/slide1.xml" Id="rId2" /><Relationship Type="http://schemas.openxmlformats.org/officeDocument/2006/relationships/theme" Target="theme/theme1.xml" Id="rId16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4.xml" Id="rId5" /><Relationship Type="http://schemas.openxmlformats.org/officeDocument/2006/relationships/viewProps" Target="viewProps.xml" Id="rId15" /><Relationship Type="http://schemas.openxmlformats.org/officeDocument/2006/relationships/slide" Target="slides/slide9.xml" Id="rId10" /><Relationship Type="http://schemas.microsoft.com/office/2015/10/relationships/revisionInfo" Target="revisionInfo.xml" Id="rId19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presProps" Target="presProps.xml" Id="rId14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8AE1EBB-C9C4-4A1F-81BA-6A5D46B5C3E3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8E19770-9D19-40BF-82D1-4930C85E1FB3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Communicating</a:t>
          </a:r>
          <a:endParaRPr lang="en-GB"/>
        </a:p>
      </dgm:t>
    </dgm:pt>
    <dgm:pt modelId="{1D7197CB-8996-42F3-BA07-BAB2B83391CC}" type="parTrans" cxnId="{1CC17F33-8CC3-4CEC-B1CB-76C79C0E1FE9}">
      <dgm:prSet/>
      <dgm:spPr/>
      <dgm:t>
        <a:bodyPr/>
        <a:lstStyle/>
        <a:p>
          <a:endParaRPr lang="en-GB"/>
        </a:p>
      </dgm:t>
    </dgm:pt>
    <dgm:pt modelId="{3A5C1FFF-918C-430D-9EF4-C7918C9F2E20}" type="sibTrans" cxnId="{1CC17F33-8CC3-4CEC-B1CB-76C79C0E1FE9}">
      <dgm:prSet/>
      <dgm:spPr/>
      <dgm:t>
        <a:bodyPr/>
        <a:lstStyle/>
        <a:p>
          <a:endParaRPr lang="en-GB"/>
        </a:p>
      </dgm:t>
    </dgm:pt>
    <dgm:pt modelId="{57B95A75-E997-4065-B191-AFF85FE24BC0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Handling information</a:t>
          </a:r>
          <a:endParaRPr lang="en-GB"/>
        </a:p>
      </dgm:t>
    </dgm:pt>
    <dgm:pt modelId="{EEBEA79C-E45E-4870-8EB7-5F403D57DA97}" type="parTrans" cxnId="{524F0C65-E8F1-4884-AC0D-BEE6C8EA9B18}">
      <dgm:prSet/>
      <dgm:spPr/>
      <dgm:t>
        <a:bodyPr/>
        <a:lstStyle/>
        <a:p>
          <a:endParaRPr lang="en-GB"/>
        </a:p>
      </dgm:t>
    </dgm:pt>
    <dgm:pt modelId="{4A14B460-566C-4DA2-852B-D9AA65BE7E69}" type="sibTrans" cxnId="{524F0C65-E8F1-4884-AC0D-BEE6C8EA9B18}">
      <dgm:prSet/>
      <dgm:spPr/>
      <dgm:t>
        <a:bodyPr/>
        <a:lstStyle/>
        <a:p>
          <a:endParaRPr lang="en-GB"/>
        </a:p>
      </dgm:t>
    </dgm:pt>
    <dgm:pt modelId="{DE17CFF3-F2DF-4AC9-8155-B6358F9456B8}">
      <dgm:prSet phldrT="[Text]" phldr="0"/>
      <dgm:spPr/>
      <dgm:t>
        <a:bodyPr/>
        <a:lstStyle/>
        <a:p>
          <a:r>
            <a:rPr lang="en-GB">
              <a:latin typeface="Calibri Light" panose="020F0302020204030204"/>
            </a:rPr>
            <a:t>Transacting</a:t>
          </a:r>
          <a:endParaRPr lang="en-GB"/>
        </a:p>
      </dgm:t>
    </dgm:pt>
    <dgm:pt modelId="{B3D7DAB0-643F-47C9-AB89-DE78ED8C9838}" type="parTrans" cxnId="{1CF5C6EC-0033-4CB4-8F09-EC937BE6A34F}">
      <dgm:prSet/>
      <dgm:spPr/>
      <dgm:t>
        <a:bodyPr/>
        <a:lstStyle/>
        <a:p>
          <a:endParaRPr lang="en-GB"/>
        </a:p>
      </dgm:t>
    </dgm:pt>
    <dgm:pt modelId="{285D5CE3-B3FC-43A3-8C83-390D2C017B47}" type="sibTrans" cxnId="{1CF5C6EC-0033-4CB4-8F09-EC937BE6A34F}">
      <dgm:prSet/>
      <dgm:spPr/>
      <dgm:t>
        <a:bodyPr/>
        <a:lstStyle/>
        <a:p>
          <a:endParaRPr lang="en-GB"/>
        </a:p>
      </dgm:t>
    </dgm:pt>
    <dgm:pt modelId="{316DCBE1-A899-493F-A725-883CC4300099}">
      <dgm:prSet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Problem Solving</a:t>
          </a:r>
        </a:p>
      </dgm:t>
    </dgm:pt>
    <dgm:pt modelId="{41BABBE5-9C34-48CA-A2CB-A19BCA87E6A0}" type="parTrans" cxnId="{A955F84E-9F2C-40BB-9847-32B8906BC608}">
      <dgm:prSet/>
      <dgm:spPr/>
    </dgm:pt>
    <dgm:pt modelId="{92AC6929-BDD5-4A8A-BE97-C5E2071C9C92}" type="sibTrans" cxnId="{A955F84E-9F2C-40BB-9847-32B8906BC608}">
      <dgm:prSet/>
      <dgm:spPr/>
    </dgm:pt>
    <dgm:pt modelId="{274DF276-1744-4432-BEA6-1681E6F3EE05}">
      <dgm:prSet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Being safe and legal online </a:t>
          </a:r>
        </a:p>
      </dgm:t>
    </dgm:pt>
    <dgm:pt modelId="{12C0DA4C-5394-4FA8-ADA4-A1EC0F5121BA}" type="parTrans" cxnId="{BBDDFC66-5FE2-4629-BDCC-45F4F00FEE8F}">
      <dgm:prSet/>
      <dgm:spPr/>
    </dgm:pt>
    <dgm:pt modelId="{2EB967F5-CC96-45A4-9CD1-9A8299E5A45B}" type="sibTrans" cxnId="{BBDDFC66-5FE2-4629-BDCC-45F4F00FEE8F}">
      <dgm:prSet/>
      <dgm:spPr/>
    </dgm:pt>
    <dgm:pt modelId="{A7377B29-FA25-46D6-8AC7-935613FB3773}" type="pres">
      <dgm:prSet presAssocID="{38AE1EBB-C9C4-4A1F-81BA-6A5D46B5C3E3}" presName="cycle" presStyleCnt="0">
        <dgm:presLayoutVars>
          <dgm:dir/>
          <dgm:resizeHandles val="exact"/>
        </dgm:presLayoutVars>
      </dgm:prSet>
      <dgm:spPr/>
    </dgm:pt>
    <dgm:pt modelId="{28F3B6C1-C43A-4A55-913B-337AF1BF4395}" type="pres">
      <dgm:prSet presAssocID="{B8E19770-9D19-40BF-82D1-4930C85E1FB3}" presName="node" presStyleLbl="node1" presStyleIdx="0" presStyleCnt="5">
        <dgm:presLayoutVars>
          <dgm:bulletEnabled val="1"/>
        </dgm:presLayoutVars>
      </dgm:prSet>
      <dgm:spPr/>
    </dgm:pt>
    <dgm:pt modelId="{05098086-1D93-4CAA-B78A-A55D510C37F3}" type="pres">
      <dgm:prSet presAssocID="{B8E19770-9D19-40BF-82D1-4930C85E1FB3}" presName="spNode" presStyleCnt="0"/>
      <dgm:spPr/>
    </dgm:pt>
    <dgm:pt modelId="{F23D8ECD-7626-4C46-99DE-06DD0E67F7D3}" type="pres">
      <dgm:prSet presAssocID="{3A5C1FFF-918C-430D-9EF4-C7918C9F2E20}" presName="sibTrans" presStyleLbl="sibTrans1D1" presStyleIdx="0" presStyleCnt="5"/>
      <dgm:spPr/>
    </dgm:pt>
    <dgm:pt modelId="{D9E81B20-F495-44AF-A7AA-CC7C111AAB14}" type="pres">
      <dgm:prSet presAssocID="{57B95A75-E997-4065-B191-AFF85FE24BC0}" presName="node" presStyleLbl="node1" presStyleIdx="1" presStyleCnt="5">
        <dgm:presLayoutVars>
          <dgm:bulletEnabled val="1"/>
        </dgm:presLayoutVars>
      </dgm:prSet>
      <dgm:spPr/>
    </dgm:pt>
    <dgm:pt modelId="{54E18670-5991-40AD-8E5F-14E7F18DC10F}" type="pres">
      <dgm:prSet presAssocID="{57B95A75-E997-4065-B191-AFF85FE24BC0}" presName="spNode" presStyleCnt="0"/>
      <dgm:spPr/>
    </dgm:pt>
    <dgm:pt modelId="{AA169F41-1B5F-41F7-8519-63649B3A7F1E}" type="pres">
      <dgm:prSet presAssocID="{4A14B460-566C-4DA2-852B-D9AA65BE7E69}" presName="sibTrans" presStyleLbl="sibTrans1D1" presStyleIdx="1" presStyleCnt="5"/>
      <dgm:spPr/>
    </dgm:pt>
    <dgm:pt modelId="{1E981F00-AF70-4F53-A153-FDFD0D4C9F99}" type="pres">
      <dgm:prSet presAssocID="{DE17CFF3-F2DF-4AC9-8155-B6358F9456B8}" presName="node" presStyleLbl="node1" presStyleIdx="2" presStyleCnt="5">
        <dgm:presLayoutVars>
          <dgm:bulletEnabled val="1"/>
        </dgm:presLayoutVars>
      </dgm:prSet>
      <dgm:spPr/>
    </dgm:pt>
    <dgm:pt modelId="{536C541D-A8E1-45BA-8F16-F1D9374DC0BB}" type="pres">
      <dgm:prSet presAssocID="{DE17CFF3-F2DF-4AC9-8155-B6358F9456B8}" presName="spNode" presStyleCnt="0"/>
      <dgm:spPr/>
    </dgm:pt>
    <dgm:pt modelId="{2BBB1ECC-1547-4A08-87B6-8CD0101FCA1C}" type="pres">
      <dgm:prSet presAssocID="{285D5CE3-B3FC-43A3-8C83-390D2C017B47}" presName="sibTrans" presStyleLbl="sibTrans1D1" presStyleIdx="2" presStyleCnt="5"/>
      <dgm:spPr/>
    </dgm:pt>
    <dgm:pt modelId="{C389A7E5-2403-4EE9-90AB-CB5A27094219}" type="pres">
      <dgm:prSet presAssocID="{316DCBE1-A899-493F-A725-883CC4300099}" presName="node" presStyleLbl="node1" presStyleIdx="3" presStyleCnt="5">
        <dgm:presLayoutVars>
          <dgm:bulletEnabled val="1"/>
        </dgm:presLayoutVars>
      </dgm:prSet>
      <dgm:spPr/>
    </dgm:pt>
    <dgm:pt modelId="{62F061D3-DB92-425F-9CA0-16CA2CE74B22}" type="pres">
      <dgm:prSet presAssocID="{316DCBE1-A899-493F-A725-883CC4300099}" presName="spNode" presStyleCnt="0"/>
      <dgm:spPr/>
    </dgm:pt>
    <dgm:pt modelId="{456D27F6-9051-4D98-A328-A690E0B3AA7F}" type="pres">
      <dgm:prSet presAssocID="{92AC6929-BDD5-4A8A-BE97-C5E2071C9C92}" presName="sibTrans" presStyleLbl="sibTrans1D1" presStyleIdx="3" presStyleCnt="5"/>
      <dgm:spPr/>
    </dgm:pt>
    <dgm:pt modelId="{416007D6-3AD4-4FB5-96BF-C767EECD6A7C}" type="pres">
      <dgm:prSet presAssocID="{274DF276-1744-4432-BEA6-1681E6F3EE05}" presName="node" presStyleLbl="node1" presStyleIdx="4" presStyleCnt="5">
        <dgm:presLayoutVars>
          <dgm:bulletEnabled val="1"/>
        </dgm:presLayoutVars>
      </dgm:prSet>
      <dgm:spPr/>
    </dgm:pt>
    <dgm:pt modelId="{26184BED-2D6B-4D88-8621-0F064FF72C2A}" type="pres">
      <dgm:prSet presAssocID="{274DF276-1744-4432-BEA6-1681E6F3EE05}" presName="spNode" presStyleCnt="0"/>
      <dgm:spPr/>
    </dgm:pt>
    <dgm:pt modelId="{FDB79F4D-E207-4941-A2D3-3278BFBD9C89}" type="pres">
      <dgm:prSet presAssocID="{2EB967F5-CC96-45A4-9CD1-9A8299E5A45B}" presName="sibTrans" presStyleLbl="sibTrans1D1" presStyleIdx="4" presStyleCnt="5"/>
      <dgm:spPr/>
    </dgm:pt>
  </dgm:ptLst>
  <dgm:cxnLst>
    <dgm:cxn modelId="{655A3902-FA53-4BCD-B4DE-0AF33EB67BA7}" type="presOf" srcId="{B8E19770-9D19-40BF-82D1-4930C85E1FB3}" destId="{28F3B6C1-C43A-4A55-913B-337AF1BF4395}" srcOrd="0" destOrd="0" presId="urn:microsoft.com/office/officeart/2005/8/layout/cycle5"/>
    <dgm:cxn modelId="{278C5A02-F7B0-4CF4-B6DB-F52ED04469AF}" type="presOf" srcId="{92AC6929-BDD5-4A8A-BE97-C5E2071C9C92}" destId="{456D27F6-9051-4D98-A328-A690E0B3AA7F}" srcOrd="0" destOrd="0" presId="urn:microsoft.com/office/officeart/2005/8/layout/cycle5"/>
    <dgm:cxn modelId="{CC81541D-00CA-4621-83FA-7DCE787345B7}" type="presOf" srcId="{57B95A75-E997-4065-B191-AFF85FE24BC0}" destId="{D9E81B20-F495-44AF-A7AA-CC7C111AAB14}" srcOrd="0" destOrd="0" presId="urn:microsoft.com/office/officeart/2005/8/layout/cycle5"/>
    <dgm:cxn modelId="{9A8CE72C-CD60-486C-8FCC-B919B2E0DFFD}" type="presOf" srcId="{4A14B460-566C-4DA2-852B-D9AA65BE7E69}" destId="{AA169F41-1B5F-41F7-8519-63649B3A7F1E}" srcOrd="0" destOrd="0" presId="urn:microsoft.com/office/officeart/2005/8/layout/cycle5"/>
    <dgm:cxn modelId="{1CC17F33-8CC3-4CEC-B1CB-76C79C0E1FE9}" srcId="{38AE1EBB-C9C4-4A1F-81BA-6A5D46B5C3E3}" destId="{B8E19770-9D19-40BF-82D1-4930C85E1FB3}" srcOrd="0" destOrd="0" parTransId="{1D7197CB-8996-42F3-BA07-BAB2B83391CC}" sibTransId="{3A5C1FFF-918C-430D-9EF4-C7918C9F2E20}"/>
    <dgm:cxn modelId="{9A10B935-7927-456A-87CC-5A75F771F47D}" type="presOf" srcId="{38AE1EBB-C9C4-4A1F-81BA-6A5D46B5C3E3}" destId="{A7377B29-FA25-46D6-8AC7-935613FB3773}" srcOrd="0" destOrd="0" presId="urn:microsoft.com/office/officeart/2005/8/layout/cycle5"/>
    <dgm:cxn modelId="{524F0C65-E8F1-4884-AC0D-BEE6C8EA9B18}" srcId="{38AE1EBB-C9C4-4A1F-81BA-6A5D46B5C3E3}" destId="{57B95A75-E997-4065-B191-AFF85FE24BC0}" srcOrd="1" destOrd="0" parTransId="{EEBEA79C-E45E-4870-8EB7-5F403D57DA97}" sibTransId="{4A14B460-566C-4DA2-852B-D9AA65BE7E69}"/>
    <dgm:cxn modelId="{BBDDFC66-5FE2-4629-BDCC-45F4F00FEE8F}" srcId="{38AE1EBB-C9C4-4A1F-81BA-6A5D46B5C3E3}" destId="{274DF276-1744-4432-BEA6-1681E6F3EE05}" srcOrd="4" destOrd="0" parTransId="{12C0DA4C-5394-4FA8-ADA4-A1EC0F5121BA}" sibTransId="{2EB967F5-CC96-45A4-9CD1-9A8299E5A45B}"/>
    <dgm:cxn modelId="{0BB41C4D-0FA4-4097-8564-42DDE3D74504}" type="presOf" srcId="{2EB967F5-CC96-45A4-9CD1-9A8299E5A45B}" destId="{FDB79F4D-E207-4941-A2D3-3278BFBD9C89}" srcOrd="0" destOrd="0" presId="urn:microsoft.com/office/officeart/2005/8/layout/cycle5"/>
    <dgm:cxn modelId="{A955F84E-9F2C-40BB-9847-32B8906BC608}" srcId="{38AE1EBB-C9C4-4A1F-81BA-6A5D46B5C3E3}" destId="{316DCBE1-A899-493F-A725-883CC4300099}" srcOrd="3" destOrd="0" parTransId="{41BABBE5-9C34-48CA-A2CB-A19BCA87E6A0}" sibTransId="{92AC6929-BDD5-4A8A-BE97-C5E2071C9C92}"/>
    <dgm:cxn modelId="{392A396F-0FEC-4A75-870E-8839B38731FB}" type="presOf" srcId="{DE17CFF3-F2DF-4AC9-8155-B6358F9456B8}" destId="{1E981F00-AF70-4F53-A153-FDFD0D4C9F99}" srcOrd="0" destOrd="0" presId="urn:microsoft.com/office/officeart/2005/8/layout/cycle5"/>
    <dgm:cxn modelId="{7445C9BF-4E61-4F1C-80ED-F663F22D5D01}" type="presOf" srcId="{3A5C1FFF-918C-430D-9EF4-C7918C9F2E20}" destId="{F23D8ECD-7626-4C46-99DE-06DD0E67F7D3}" srcOrd="0" destOrd="0" presId="urn:microsoft.com/office/officeart/2005/8/layout/cycle5"/>
    <dgm:cxn modelId="{F5F635D6-6698-4F60-8D6B-F4653DEE7042}" type="presOf" srcId="{274DF276-1744-4432-BEA6-1681E6F3EE05}" destId="{416007D6-3AD4-4FB5-96BF-C767EECD6A7C}" srcOrd="0" destOrd="0" presId="urn:microsoft.com/office/officeart/2005/8/layout/cycle5"/>
    <dgm:cxn modelId="{4A1D79DD-AC88-4DD0-9DB3-CF192A18087B}" type="presOf" srcId="{316DCBE1-A899-493F-A725-883CC4300099}" destId="{C389A7E5-2403-4EE9-90AB-CB5A27094219}" srcOrd="0" destOrd="0" presId="urn:microsoft.com/office/officeart/2005/8/layout/cycle5"/>
    <dgm:cxn modelId="{2ADB08E9-3A55-4D9D-A1BE-28DF93B419D5}" type="presOf" srcId="{285D5CE3-B3FC-43A3-8C83-390D2C017B47}" destId="{2BBB1ECC-1547-4A08-87B6-8CD0101FCA1C}" srcOrd="0" destOrd="0" presId="urn:microsoft.com/office/officeart/2005/8/layout/cycle5"/>
    <dgm:cxn modelId="{1CF5C6EC-0033-4CB4-8F09-EC937BE6A34F}" srcId="{38AE1EBB-C9C4-4A1F-81BA-6A5D46B5C3E3}" destId="{DE17CFF3-F2DF-4AC9-8155-B6358F9456B8}" srcOrd="2" destOrd="0" parTransId="{B3D7DAB0-643F-47C9-AB89-DE78ED8C9838}" sibTransId="{285D5CE3-B3FC-43A3-8C83-390D2C017B47}"/>
    <dgm:cxn modelId="{C19FB5DB-407E-40F2-86B4-BD5A29EF87A1}" type="presParOf" srcId="{A7377B29-FA25-46D6-8AC7-935613FB3773}" destId="{28F3B6C1-C43A-4A55-913B-337AF1BF4395}" srcOrd="0" destOrd="0" presId="urn:microsoft.com/office/officeart/2005/8/layout/cycle5"/>
    <dgm:cxn modelId="{5CE9319C-7161-42F0-B9FE-BB79E914EB29}" type="presParOf" srcId="{A7377B29-FA25-46D6-8AC7-935613FB3773}" destId="{05098086-1D93-4CAA-B78A-A55D510C37F3}" srcOrd="1" destOrd="0" presId="urn:microsoft.com/office/officeart/2005/8/layout/cycle5"/>
    <dgm:cxn modelId="{ACE5DB24-CF3C-44F5-9D6C-95B4E83F0454}" type="presParOf" srcId="{A7377B29-FA25-46D6-8AC7-935613FB3773}" destId="{F23D8ECD-7626-4C46-99DE-06DD0E67F7D3}" srcOrd="2" destOrd="0" presId="urn:microsoft.com/office/officeart/2005/8/layout/cycle5"/>
    <dgm:cxn modelId="{49855E2D-F63B-4E2D-90AD-17FDDAEFF2C0}" type="presParOf" srcId="{A7377B29-FA25-46D6-8AC7-935613FB3773}" destId="{D9E81B20-F495-44AF-A7AA-CC7C111AAB14}" srcOrd="3" destOrd="0" presId="urn:microsoft.com/office/officeart/2005/8/layout/cycle5"/>
    <dgm:cxn modelId="{067FECBE-AEBB-43CC-AA8A-F01EF2C5FC82}" type="presParOf" srcId="{A7377B29-FA25-46D6-8AC7-935613FB3773}" destId="{54E18670-5991-40AD-8E5F-14E7F18DC10F}" srcOrd="4" destOrd="0" presId="urn:microsoft.com/office/officeart/2005/8/layout/cycle5"/>
    <dgm:cxn modelId="{A44C149E-FAD5-4E57-8635-AD2656C446BD}" type="presParOf" srcId="{A7377B29-FA25-46D6-8AC7-935613FB3773}" destId="{AA169F41-1B5F-41F7-8519-63649B3A7F1E}" srcOrd="5" destOrd="0" presId="urn:microsoft.com/office/officeart/2005/8/layout/cycle5"/>
    <dgm:cxn modelId="{002F8E11-9CC9-4455-928C-4B9AEA6F4FBF}" type="presParOf" srcId="{A7377B29-FA25-46D6-8AC7-935613FB3773}" destId="{1E981F00-AF70-4F53-A153-FDFD0D4C9F99}" srcOrd="6" destOrd="0" presId="urn:microsoft.com/office/officeart/2005/8/layout/cycle5"/>
    <dgm:cxn modelId="{1306A348-C446-4719-8564-BFBAF3483349}" type="presParOf" srcId="{A7377B29-FA25-46D6-8AC7-935613FB3773}" destId="{536C541D-A8E1-45BA-8F16-F1D9374DC0BB}" srcOrd="7" destOrd="0" presId="urn:microsoft.com/office/officeart/2005/8/layout/cycle5"/>
    <dgm:cxn modelId="{CD08B21A-66FE-4C2D-9390-4F12895DFDA2}" type="presParOf" srcId="{A7377B29-FA25-46D6-8AC7-935613FB3773}" destId="{2BBB1ECC-1547-4A08-87B6-8CD0101FCA1C}" srcOrd="8" destOrd="0" presId="urn:microsoft.com/office/officeart/2005/8/layout/cycle5"/>
    <dgm:cxn modelId="{85C0C469-F2F4-4F77-9D15-87C893D9F470}" type="presParOf" srcId="{A7377B29-FA25-46D6-8AC7-935613FB3773}" destId="{C389A7E5-2403-4EE9-90AB-CB5A27094219}" srcOrd="9" destOrd="0" presId="urn:microsoft.com/office/officeart/2005/8/layout/cycle5"/>
    <dgm:cxn modelId="{436AADAC-EA40-4F3F-9CBD-62EDEAFBFBA9}" type="presParOf" srcId="{A7377B29-FA25-46D6-8AC7-935613FB3773}" destId="{62F061D3-DB92-425F-9CA0-16CA2CE74B22}" srcOrd="10" destOrd="0" presId="urn:microsoft.com/office/officeart/2005/8/layout/cycle5"/>
    <dgm:cxn modelId="{26592253-3D63-40B3-9B18-AA3CDC6AEFD9}" type="presParOf" srcId="{A7377B29-FA25-46D6-8AC7-935613FB3773}" destId="{456D27F6-9051-4D98-A328-A690E0B3AA7F}" srcOrd="11" destOrd="0" presId="urn:microsoft.com/office/officeart/2005/8/layout/cycle5"/>
    <dgm:cxn modelId="{1D77AE9C-26F3-4630-A2B0-33ED35C175C5}" type="presParOf" srcId="{A7377B29-FA25-46D6-8AC7-935613FB3773}" destId="{416007D6-3AD4-4FB5-96BF-C767EECD6A7C}" srcOrd="12" destOrd="0" presId="urn:microsoft.com/office/officeart/2005/8/layout/cycle5"/>
    <dgm:cxn modelId="{03B436A1-3865-4629-ACD3-6471087FC435}" type="presParOf" srcId="{A7377B29-FA25-46D6-8AC7-935613FB3773}" destId="{26184BED-2D6B-4D88-8621-0F064FF72C2A}" srcOrd="13" destOrd="0" presId="urn:microsoft.com/office/officeart/2005/8/layout/cycle5"/>
    <dgm:cxn modelId="{3F65DE1A-435C-4F79-9D0C-633EFF048056}" type="presParOf" srcId="{A7377B29-FA25-46D6-8AC7-935613FB3773}" destId="{FDB79F4D-E207-4941-A2D3-3278BFBD9C89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F24FBDD-BF92-4446-82FD-1C6E9A498B38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FFA264A-092D-4A49-AB29-70C260A8EBD6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Receiving care </a:t>
          </a:r>
          <a:endParaRPr lang="en-GB"/>
        </a:p>
      </dgm:t>
    </dgm:pt>
    <dgm:pt modelId="{7581EB4B-318C-4DE2-9DD7-FB1338EDF05F}" type="parTrans" cxnId="{66EC04AC-17AF-4B6E-BB5A-C0BD03725012}">
      <dgm:prSet/>
      <dgm:spPr/>
      <dgm:t>
        <a:bodyPr/>
        <a:lstStyle/>
        <a:p>
          <a:endParaRPr lang="en-GB"/>
        </a:p>
      </dgm:t>
    </dgm:pt>
    <dgm:pt modelId="{B9EAF12D-DEC8-447F-941B-E3162402DF77}" type="sibTrans" cxnId="{66EC04AC-17AF-4B6E-BB5A-C0BD03725012}">
      <dgm:prSet/>
      <dgm:spPr/>
      <dgm:t>
        <a:bodyPr/>
        <a:lstStyle/>
        <a:p>
          <a:endParaRPr lang="en-GB"/>
        </a:p>
      </dgm:t>
    </dgm:pt>
    <dgm:pt modelId="{D3FD5F63-8235-4B6E-9E35-5C0E7B42CF96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Education </a:t>
          </a:r>
          <a:endParaRPr lang="en-GB"/>
        </a:p>
      </dgm:t>
    </dgm:pt>
    <dgm:pt modelId="{1E60337B-D697-4C2D-847C-832779A58A80}" type="parTrans" cxnId="{A9A72A7E-8A44-49F2-9493-00662F28FD92}">
      <dgm:prSet/>
      <dgm:spPr/>
      <dgm:t>
        <a:bodyPr/>
        <a:lstStyle/>
        <a:p>
          <a:endParaRPr lang="en-GB"/>
        </a:p>
      </dgm:t>
    </dgm:pt>
    <dgm:pt modelId="{EFFD3B8D-CDB4-4679-AF44-9C17432A99EF}" type="sibTrans" cxnId="{A9A72A7E-8A44-49F2-9493-00662F28FD92}">
      <dgm:prSet/>
      <dgm:spPr/>
      <dgm:t>
        <a:bodyPr/>
        <a:lstStyle/>
        <a:p>
          <a:endParaRPr lang="en-GB"/>
        </a:p>
      </dgm:t>
    </dgm:pt>
    <dgm:pt modelId="{BCF17D97-8CBC-4D54-8556-032A51ED7F34}">
      <dgm:prSet phldrT="[Text]" phldr="0"/>
      <dgm:spPr/>
      <dgm:t>
        <a:bodyPr/>
        <a:lstStyle/>
        <a:p>
          <a:r>
            <a:rPr lang="en-GB">
              <a:latin typeface="Calibri Light" panose="020F0302020204030204"/>
            </a:rPr>
            <a:t>Support</a:t>
          </a:r>
          <a:endParaRPr lang="en-GB"/>
        </a:p>
      </dgm:t>
    </dgm:pt>
    <dgm:pt modelId="{53D812E9-3C4A-49C9-B53E-90B49D23C310}" type="parTrans" cxnId="{82431FDA-60F7-4282-8BFF-B0063EA3DB6F}">
      <dgm:prSet/>
      <dgm:spPr/>
      <dgm:t>
        <a:bodyPr/>
        <a:lstStyle/>
        <a:p>
          <a:endParaRPr lang="en-GB"/>
        </a:p>
      </dgm:t>
    </dgm:pt>
    <dgm:pt modelId="{CEE62FBB-B2DF-40B7-AE84-D515F34F7E8D}" type="sibTrans" cxnId="{82431FDA-60F7-4282-8BFF-B0063EA3DB6F}">
      <dgm:prSet/>
      <dgm:spPr/>
      <dgm:t>
        <a:bodyPr/>
        <a:lstStyle/>
        <a:p>
          <a:endParaRPr lang="en-GB"/>
        </a:p>
      </dgm:t>
    </dgm:pt>
    <dgm:pt modelId="{022F1513-774E-4FA7-BC90-825C8EE5FE4B}" type="pres">
      <dgm:prSet presAssocID="{8F24FBDD-BF92-4446-82FD-1C6E9A498B38}" presName="linear" presStyleCnt="0">
        <dgm:presLayoutVars>
          <dgm:dir/>
          <dgm:animLvl val="lvl"/>
          <dgm:resizeHandles val="exact"/>
        </dgm:presLayoutVars>
      </dgm:prSet>
      <dgm:spPr/>
    </dgm:pt>
    <dgm:pt modelId="{81A49E92-8B6E-456F-9917-E9AF28813B44}" type="pres">
      <dgm:prSet presAssocID="{2FFA264A-092D-4A49-AB29-70C260A8EBD6}" presName="parentLin" presStyleCnt="0"/>
      <dgm:spPr/>
    </dgm:pt>
    <dgm:pt modelId="{C4FB87A3-8300-4E01-B66C-89F2505D501A}" type="pres">
      <dgm:prSet presAssocID="{2FFA264A-092D-4A49-AB29-70C260A8EBD6}" presName="parentLeftMargin" presStyleLbl="node1" presStyleIdx="0" presStyleCnt="3"/>
      <dgm:spPr/>
    </dgm:pt>
    <dgm:pt modelId="{7B3D44CA-4A6D-4C7A-B8DC-B1F363F3FD23}" type="pres">
      <dgm:prSet presAssocID="{2FFA264A-092D-4A49-AB29-70C260A8EBD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71E53D7-6E2F-45EB-BE71-C05C2A912ED5}" type="pres">
      <dgm:prSet presAssocID="{2FFA264A-092D-4A49-AB29-70C260A8EBD6}" presName="negativeSpace" presStyleCnt="0"/>
      <dgm:spPr/>
    </dgm:pt>
    <dgm:pt modelId="{1CD423C6-5666-41C6-8D82-BF1E85C0C950}" type="pres">
      <dgm:prSet presAssocID="{2FFA264A-092D-4A49-AB29-70C260A8EBD6}" presName="childText" presStyleLbl="conFgAcc1" presStyleIdx="0" presStyleCnt="3">
        <dgm:presLayoutVars>
          <dgm:bulletEnabled val="1"/>
        </dgm:presLayoutVars>
      </dgm:prSet>
      <dgm:spPr/>
    </dgm:pt>
    <dgm:pt modelId="{98B7CF11-4BF3-4A8B-A257-99453D77E04E}" type="pres">
      <dgm:prSet presAssocID="{B9EAF12D-DEC8-447F-941B-E3162402DF77}" presName="spaceBetweenRectangles" presStyleCnt="0"/>
      <dgm:spPr/>
    </dgm:pt>
    <dgm:pt modelId="{74712338-975E-4A12-9930-D7BE08A29FA3}" type="pres">
      <dgm:prSet presAssocID="{D3FD5F63-8235-4B6E-9E35-5C0E7B42CF96}" presName="parentLin" presStyleCnt="0"/>
      <dgm:spPr/>
    </dgm:pt>
    <dgm:pt modelId="{603DB0CD-4500-460D-A83D-2A4F810B8299}" type="pres">
      <dgm:prSet presAssocID="{D3FD5F63-8235-4B6E-9E35-5C0E7B42CF96}" presName="parentLeftMargin" presStyleLbl="node1" presStyleIdx="0" presStyleCnt="3"/>
      <dgm:spPr/>
    </dgm:pt>
    <dgm:pt modelId="{5137F0A3-847F-4D90-A82B-1C6003F1FA1C}" type="pres">
      <dgm:prSet presAssocID="{D3FD5F63-8235-4B6E-9E35-5C0E7B42CF9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2C6B9FE-92AC-435A-BAA1-529C78A1F75E}" type="pres">
      <dgm:prSet presAssocID="{D3FD5F63-8235-4B6E-9E35-5C0E7B42CF96}" presName="negativeSpace" presStyleCnt="0"/>
      <dgm:spPr/>
    </dgm:pt>
    <dgm:pt modelId="{641C17DE-64E4-460F-9BF9-003457A16FE9}" type="pres">
      <dgm:prSet presAssocID="{D3FD5F63-8235-4B6E-9E35-5C0E7B42CF96}" presName="childText" presStyleLbl="conFgAcc1" presStyleIdx="1" presStyleCnt="3">
        <dgm:presLayoutVars>
          <dgm:bulletEnabled val="1"/>
        </dgm:presLayoutVars>
      </dgm:prSet>
      <dgm:spPr/>
    </dgm:pt>
    <dgm:pt modelId="{90831AE1-5E2F-401D-B714-3F071EA8CEAF}" type="pres">
      <dgm:prSet presAssocID="{EFFD3B8D-CDB4-4679-AF44-9C17432A99EF}" presName="spaceBetweenRectangles" presStyleCnt="0"/>
      <dgm:spPr/>
    </dgm:pt>
    <dgm:pt modelId="{27B6DA82-9D4D-4A0F-A38D-D0AC5F516008}" type="pres">
      <dgm:prSet presAssocID="{BCF17D97-8CBC-4D54-8556-032A51ED7F34}" presName="parentLin" presStyleCnt="0"/>
      <dgm:spPr/>
    </dgm:pt>
    <dgm:pt modelId="{17DD9AAC-52D2-45E9-AE42-B667C3CB12A4}" type="pres">
      <dgm:prSet presAssocID="{BCF17D97-8CBC-4D54-8556-032A51ED7F34}" presName="parentLeftMargin" presStyleLbl="node1" presStyleIdx="1" presStyleCnt="3"/>
      <dgm:spPr/>
    </dgm:pt>
    <dgm:pt modelId="{627D9298-45F0-4C1D-84FA-3B2651F69696}" type="pres">
      <dgm:prSet presAssocID="{BCF17D97-8CBC-4D54-8556-032A51ED7F34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C5FC27BE-80C3-49A5-94AB-C8526D0565D8}" type="pres">
      <dgm:prSet presAssocID="{BCF17D97-8CBC-4D54-8556-032A51ED7F34}" presName="negativeSpace" presStyleCnt="0"/>
      <dgm:spPr/>
    </dgm:pt>
    <dgm:pt modelId="{BC9FBD0F-20CE-4078-BE39-D9C2F6F3877F}" type="pres">
      <dgm:prSet presAssocID="{BCF17D97-8CBC-4D54-8556-032A51ED7F34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598DE440-62F7-4A0B-BC04-1D730E3D9B86}" type="presOf" srcId="{BCF17D97-8CBC-4D54-8556-032A51ED7F34}" destId="{17DD9AAC-52D2-45E9-AE42-B667C3CB12A4}" srcOrd="0" destOrd="0" presId="urn:microsoft.com/office/officeart/2005/8/layout/list1"/>
    <dgm:cxn modelId="{7D41D95C-10B3-45BA-B74E-6E615B31AAFD}" type="presOf" srcId="{2FFA264A-092D-4A49-AB29-70C260A8EBD6}" destId="{7B3D44CA-4A6D-4C7A-B8DC-B1F363F3FD23}" srcOrd="1" destOrd="0" presId="urn:microsoft.com/office/officeart/2005/8/layout/list1"/>
    <dgm:cxn modelId="{95DE635E-1E34-495F-A661-9A442ABB0BAA}" type="presOf" srcId="{D3FD5F63-8235-4B6E-9E35-5C0E7B42CF96}" destId="{603DB0CD-4500-460D-A83D-2A4F810B8299}" srcOrd="0" destOrd="0" presId="urn:microsoft.com/office/officeart/2005/8/layout/list1"/>
    <dgm:cxn modelId="{7FA9DD64-D779-446A-8434-2C1765E4925E}" type="presOf" srcId="{BCF17D97-8CBC-4D54-8556-032A51ED7F34}" destId="{627D9298-45F0-4C1D-84FA-3B2651F69696}" srcOrd="1" destOrd="0" presId="urn:microsoft.com/office/officeart/2005/8/layout/list1"/>
    <dgm:cxn modelId="{A9A72A7E-8A44-49F2-9493-00662F28FD92}" srcId="{8F24FBDD-BF92-4446-82FD-1C6E9A498B38}" destId="{D3FD5F63-8235-4B6E-9E35-5C0E7B42CF96}" srcOrd="1" destOrd="0" parTransId="{1E60337B-D697-4C2D-847C-832779A58A80}" sibTransId="{EFFD3B8D-CDB4-4679-AF44-9C17432A99EF}"/>
    <dgm:cxn modelId="{AA1A558F-24B3-480C-93EA-80795680B5C1}" type="presOf" srcId="{2FFA264A-092D-4A49-AB29-70C260A8EBD6}" destId="{C4FB87A3-8300-4E01-B66C-89F2505D501A}" srcOrd="0" destOrd="0" presId="urn:microsoft.com/office/officeart/2005/8/layout/list1"/>
    <dgm:cxn modelId="{66EC04AC-17AF-4B6E-BB5A-C0BD03725012}" srcId="{8F24FBDD-BF92-4446-82FD-1C6E9A498B38}" destId="{2FFA264A-092D-4A49-AB29-70C260A8EBD6}" srcOrd="0" destOrd="0" parTransId="{7581EB4B-318C-4DE2-9DD7-FB1338EDF05F}" sibTransId="{B9EAF12D-DEC8-447F-941B-E3162402DF77}"/>
    <dgm:cxn modelId="{82431FDA-60F7-4282-8BFF-B0063EA3DB6F}" srcId="{8F24FBDD-BF92-4446-82FD-1C6E9A498B38}" destId="{BCF17D97-8CBC-4D54-8556-032A51ED7F34}" srcOrd="2" destOrd="0" parTransId="{53D812E9-3C4A-49C9-B53E-90B49D23C310}" sibTransId="{CEE62FBB-B2DF-40B7-AE84-D515F34F7E8D}"/>
    <dgm:cxn modelId="{ECA154F4-29E4-4BD0-B5C0-979DF4AC94FC}" type="presOf" srcId="{8F24FBDD-BF92-4446-82FD-1C6E9A498B38}" destId="{022F1513-774E-4FA7-BC90-825C8EE5FE4B}" srcOrd="0" destOrd="0" presId="urn:microsoft.com/office/officeart/2005/8/layout/list1"/>
    <dgm:cxn modelId="{F05D76FB-55C2-48F8-AA25-DD8C4D8C67B4}" type="presOf" srcId="{D3FD5F63-8235-4B6E-9E35-5C0E7B42CF96}" destId="{5137F0A3-847F-4D90-A82B-1C6003F1FA1C}" srcOrd="1" destOrd="0" presId="urn:microsoft.com/office/officeart/2005/8/layout/list1"/>
    <dgm:cxn modelId="{F3040126-01DF-410C-9326-6C0C946718DD}" type="presParOf" srcId="{022F1513-774E-4FA7-BC90-825C8EE5FE4B}" destId="{81A49E92-8B6E-456F-9917-E9AF28813B44}" srcOrd="0" destOrd="0" presId="urn:microsoft.com/office/officeart/2005/8/layout/list1"/>
    <dgm:cxn modelId="{402F028E-0C64-4B8A-B4A1-C0F9D035E870}" type="presParOf" srcId="{81A49E92-8B6E-456F-9917-E9AF28813B44}" destId="{C4FB87A3-8300-4E01-B66C-89F2505D501A}" srcOrd="0" destOrd="0" presId="urn:microsoft.com/office/officeart/2005/8/layout/list1"/>
    <dgm:cxn modelId="{912AFB9A-D0EF-44A0-B631-1C0964C90A8B}" type="presParOf" srcId="{81A49E92-8B6E-456F-9917-E9AF28813B44}" destId="{7B3D44CA-4A6D-4C7A-B8DC-B1F363F3FD23}" srcOrd="1" destOrd="0" presId="urn:microsoft.com/office/officeart/2005/8/layout/list1"/>
    <dgm:cxn modelId="{A4EB7A9F-3F7E-4E20-84B3-FF965313EB8A}" type="presParOf" srcId="{022F1513-774E-4FA7-BC90-825C8EE5FE4B}" destId="{771E53D7-6E2F-45EB-BE71-C05C2A912ED5}" srcOrd="1" destOrd="0" presId="urn:microsoft.com/office/officeart/2005/8/layout/list1"/>
    <dgm:cxn modelId="{73F70903-CCE4-4150-A93E-E674CCE668FC}" type="presParOf" srcId="{022F1513-774E-4FA7-BC90-825C8EE5FE4B}" destId="{1CD423C6-5666-41C6-8D82-BF1E85C0C950}" srcOrd="2" destOrd="0" presId="urn:microsoft.com/office/officeart/2005/8/layout/list1"/>
    <dgm:cxn modelId="{16E7ABD6-9E24-4989-8EFE-8DF869344193}" type="presParOf" srcId="{022F1513-774E-4FA7-BC90-825C8EE5FE4B}" destId="{98B7CF11-4BF3-4A8B-A257-99453D77E04E}" srcOrd="3" destOrd="0" presId="urn:microsoft.com/office/officeart/2005/8/layout/list1"/>
    <dgm:cxn modelId="{BD8E6D00-9C98-4999-A69E-11488E0B4318}" type="presParOf" srcId="{022F1513-774E-4FA7-BC90-825C8EE5FE4B}" destId="{74712338-975E-4A12-9930-D7BE08A29FA3}" srcOrd="4" destOrd="0" presId="urn:microsoft.com/office/officeart/2005/8/layout/list1"/>
    <dgm:cxn modelId="{FE1FA2C1-C683-49BF-AEC6-6CFEFB34D04E}" type="presParOf" srcId="{74712338-975E-4A12-9930-D7BE08A29FA3}" destId="{603DB0CD-4500-460D-A83D-2A4F810B8299}" srcOrd="0" destOrd="0" presId="urn:microsoft.com/office/officeart/2005/8/layout/list1"/>
    <dgm:cxn modelId="{1EFADD87-F13B-472F-974D-B94F6A61C9EE}" type="presParOf" srcId="{74712338-975E-4A12-9930-D7BE08A29FA3}" destId="{5137F0A3-847F-4D90-A82B-1C6003F1FA1C}" srcOrd="1" destOrd="0" presId="urn:microsoft.com/office/officeart/2005/8/layout/list1"/>
    <dgm:cxn modelId="{826458A0-3AB6-4FB4-8364-69A46F90F278}" type="presParOf" srcId="{022F1513-774E-4FA7-BC90-825C8EE5FE4B}" destId="{02C6B9FE-92AC-435A-BAA1-529C78A1F75E}" srcOrd="5" destOrd="0" presId="urn:microsoft.com/office/officeart/2005/8/layout/list1"/>
    <dgm:cxn modelId="{04EC995A-26B4-4514-97AB-BB12DD99B82E}" type="presParOf" srcId="{022F1513-774E-4FA7-BC90-825C8EE5FE4B}" destId="{641C17DE-64E4-460F-9BF9-003457A16FE9}" srcOrd="6" destOrd="0" presId="urn:microsoft.com/office/officeart/2005/8/layout/list1"/>
    <dgm:cxn modelId="{0DE807AD-F26B-4979-9BB7-6013330D6432}" type="presParOf" srcId="{022F1513-774E-4FA7-BC90-825C8EE5FE4B}" destId="{90831AE1-5E2F-401D-B714-3F071EA8CEAF}" srcOrd="7" destOrd="0" presId="urn:microsoft.com/office/officeart/2005/8/layout/list1"/>
    <dgm:cxn modelId="{907FC54A-5D23-4BB4-BD80-851E64CF2202}" type="presParOf" srcId="{022F1513-774E-4FA7-BC90-825C8EE5FE4B}" destId="{27B6DA82-9D4D-4A0F-A38D-D0AC5F516008}" srcOrd="8" destOrd="0" presId="urn:microsoft.com/office/officeart/2005/8/layout/list1"/>
    <dgm:cxn modelId="{66407CBA-B7FF-47EA-94F1-87F70188A3B6}" type="presParOf" srcId="{27B6DA82-9D4D-4A0F-A38D-D0AC5F516008}" destId="{17DD9AAC-52D2-45E9-AE42-B667C3CB12A4}" srcOrd="0" destOrd="0" presId="urn:microsoft.com/office/officeart/2005/8/layout/list1"/>
    <dgm:cxn modelId="{13F4D446-8C20-47F6-9697-E7CF293C3AEE}" type="presParOf" srcId="{27B6DA82-9D4D-4A0F-A38D-D0AC5F516008}" destId="{627D9298-45F0-4C1D-84FA-3B2651F69696}" srcOrd="1" destOrd="0" presId="urn:microsoft.com/office/officeart/2005/8/layout/list1"/>
    <dgm:cxn modelId="{F17314BF-13F9-46D3-9574-3305FC13DA96}" type="presParOf" srcId="{022F1513-774E-4FA7-BC90-825C8EE5FE4B}" destId="{C5FC27BE-80C3-49A5-94AB-C8526D0565D8}" srcOrd="9" destOrd="0" presId="urn:microsoft.com/office/officeart/2005/8/layout/list1"/>
    <dgm:cxn modelId="{A631B99F-E5B8-4F86-B675-17B9DEBA075D}" type="presParOf" srcId="{022F1513-774E-4FA7-BC90-825C8EE5FE4B}" destId="{BC9FBD0F-20CE-4078-BE39-D9C2F6F3877F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9A0C447-C004-4140-98AE-014181FBC6E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044DC19-2319-4DAE-8C0B-9A62468B7A90}">
      <dgm:prSet/>
      <dgm:spPr/>
      <dgm:t>
        <a:bodyPr/>
        <a:lstStyle/>
        <a:p>
          <a:pPr rtl="0"/>
          <a:r>
            <a:rPr lang="en-GB"/>
            <a:t>Data protection</a:t>
          </a:r>
          <a:r>
            <a:rPr lang="en-GB">
              <a:latin typeface="Calibri Light" panose="020F0302020204030204"/>
            </a:rPr>
            <a:t> </a:t>
          </a:r>
          <a:endParaRPr lang="en-US"/>
        </a:p>
      </dgm:t>
    </dgm:pt>
    <dgm:pt modelId="{7100D24C-C9B3-4C03-BD5B-CCF2EEC7D5D6}" type="parTrans" cxnId="{6048BDDB-B8EF-4FCA-AF19-651292DA4299}">
      <dgm:prSet/>
      <dgm:spPr/>
      <dgm:t>
        <a:bodyPr/>
        <a:lstStyle/>
        <a:p>
          <a:endParaRPr lang="en-US"/>
        </a:p>
      </dgm:t>
    </dgm:pt>
    <dgm:pt modelId="{5B586520-EA29-4872-8DA7-A5C7BE290ED3}" type="sibTrans" cxnId="{6048BDDB-B8EF-4FCA-AF19-651292DA4299}">
      <dgm:prSet/>
      <dgm:spPr/>
      <dgm:t>
        <a:bodyPr/>
        <a:lstStyle/>
        <a:p>
          <a:endParaRPr lang="en-US"/>
        </a:p>
      </dgm:t>
    </dgm:pt>
    <dgm:pt modelId="{B1CABCC1-826C-49C8-8133-7A1535713160}">
      <dgm:prSet/>
      <dgm:spPr/>
      <dgm:t>
        <a:bodyPr/>
        <a:lstStyle/>
        <a:p>
          <a:pPr rtl="0"/>
          <a:r>
            <a:rPr lang="en-GB"/>
            <a:t>Scams</a:t>
          </a:r>
          <a:r>
            <a:rPr lang="en-GB">
              <a:latin typeface="Calibri Light" panose="020F0302020204030204"/>
            </a:rPr>
            <a:t> </a:t>
          </a:r>
          <a:endParaRPr lang="en-US"/>
        </a:p>
      </dgm:t>
    </dgm:pt>
    <dgm:pt modelId="{C926B8ED-0F21-48AC-9D53-965C30A8A8C1}" type="parTrans" cxnId="{0266956F-C060-4667-BB57-902F4B4685CC}">
      <dgm:prSet/>
      <dgm:spPr/>
      <dgm:t>
        <a:bodyPr/>
        <a:lstStyle/>
        <a:p>
          <a:endParaRPr lang="en-US"/>
        </a:p>
      </dgm:t>
    </dgm:pt>
    <dgm:pt modelId="{F81DA218-77F6-44A7-B78F-7D03B1843DEE}" type="sibTrans" cxnId="{0266956F-C060-4667-BB57-902F4B4685CC}">
      <dgm:prSet/>
      <dgm:spPr/>
      <dgm:t>
        <a:bodyPr/>
        <a:lstStyle/>
        <a:p>
          <a:endParaRPr lang="en-US"/>
        </a:p>
      </dgm:t>
    </dgm:pt>
    <dgm:pt modelId="{A98DB274-EE19-43CB-9161-A722122DFF33}">
      <dgm:prSet/>
      <dgm:spPr/>
      <dgm:t>
        <a:bodyPr/>
        <a:lstStyle/>
        <a:p>
          <a:r>
            <a:rPr lang="en-GB"/>
            <a:t>Used licence online products</a:t>
          </a:r>
          <a:endParaRPr lang="en-US"/>
        </a:p>
      </dgm:t>
    </dgm:pt>
    <dgm:pt modelId="{81DEA2C2-F478-4D6B-95EB-FEDA4345C526}" type="parTrans" cxnId="{50EA4869-18EE-4B00-9316-CB0818A055BD}">
      <dgm:prSet/>
      <dgm:spPr/>
      <dgm:t>
        <a:bodyPr/>
        <a:lstStyle/>
        <a:p>
          <a:endParaRPr lang="en-US"/>
        </a:p>
      </dgm:t>
    </dgm:pt>
    <dgm:pt modelId="{BD625366-DB54-4E17-AD52-F730D730361C}" type="sibTrans" cxnId="{50EA4869-18EE-4B00-9316-CB0818A055BD}">
      <dgm:prSet/>
      <dgm:spPr/>
      <dgm:t>
        <a:bodyPr/>
        <a:lstStyle/>
        <a:p>
          <a:endParaRPr lang="en-US"/>
        </a:p>
      </dgm:t>
    </dgm:pt>
    <dgm:pt modelId="{1A459A04-723D-41D3-8519-37007E159C97}">
      <dgm:prSet/>
      <dgm:spPr/>
      <dgm:t>
        <a:bodyPr/>
        <a:lstStyle/>
        <a:p>
          <a:pPr rtl="0"/>
          <a:r>
            <a:rPr lang="en-GB"/>
            <a:t>Fake phone calls</a:t>
          </a:r>
          <a:r>
            <a:rPr lang="en-GB">
              <a:latin typeface="Calibri Light" panose="020F0302020204030204"/>
            </a:rPr>
            <a:t> </a:t>
          </a:r>
          <a:endParaRPr lang="en-US"/>
        </a:p>
      </dgm:t>
    </dgm:pt>
    <dgm:pt modelId="{B358775D-A867-4A7F-B893-AD482650CED7}" type="parTrans" cxnId="{AF3F806E-1CE4-4DED-9A9B-790264466143}">
      <dgm:prSet/>
      <dgm:spPr/>
      <dgm:t>
        <a:bodyPr/>
        <a:lstStyle/>
        <a:p>
          <a:endParaRPr lang="en-US"/>
        </a:p>
      </dgm:t>
    </dgm:pt>
    <dgm:pt modelId="{17884B70-421C-4A78-82A8-5D1014B8E26C}" type="sibTrans" cxnId="{AF3F806E-1CE4-4DED-9A9B-790264466143}">
      <dgm:prSet/>
      <dgm:spPr/>
      <dgm:t>
        <a:bodyPr/>
        <a:lstStyle/>
        <a:p>
          <a:endParaRPr lang="en-US"/>
        </a:p>
      </dgm:t>
    </dgm:pt>
    <dgm:pt modelId="{E5E0C038-5381-4F03-939F-BB941C383BA6}">
      <dgm:prSet/>
      <dgm:spPr/>
      <dgm:t>
        <a:bodyPr/>
        <a:lstStyle/>
        <a:p>
          <a:r>
            <a:rPr lang="en-GB"/>
            <a:t>Fishing emails</a:t>
          </a:r>
          <a:endParaRPr lang="en-US"/>
        </a:p>
      </dgm:t>
    </dgm:pt>
    <dgm:pt modelId="{ACFBFCDE-D6F8-4842-A115-8321814AFF71}" type="parTrans" cxnId="{573B8412-1507-46C0-A767-FEE95F62344B}">
      <dgm:prSet/>
      <dgm:spPr/>
      <dgm:t>
        <a:bodyPr/>
        <a:lstStyle/>
        <a:p>
          <a:endParaRPr lang="en-US"/>
        </a:p>
      </dgm:t>
    </dgm:pt>
    <dgm:pt modelId="{7D479948-73FD-4532-81F4-240D61047F86}" type="sibTrans" cxnId="{573B8412-1507-46C0-A767-FEE95F62344B}">
      <dgm:prSet/>
      <dgm:spPr/>
      <dgm:t>
        <a:bodyPr/>
        <a:lstStyle/>
        <a:p>
          <a:endParaRPr lang="en-US"/>
        </a:p>
      </dgm:t>
    </dgm:pt>
    <dgm:pt modelId="{0FA4AA8C-DE4B-4893-981F-A47E1AC1D4C5}">
      <dgm:prSet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Use E-library</a:t>
          </a:r>
        </a:p>
      </dgm:t>
    </dgm:pt>
    <dgm:pt modelId="{9A9981FC-3EFA-4218-8E76-F2FEC275189E}" type="parTrans" cxnId="{D8335BE0-4DEC-402D-A5E5-BB16768F61E3}">
      <dgm:prSet/>
      <dgm:spPr/>
    </dgm:pt>
    <dgm:pt modelId="{FBCE0717-EB13-44A7-92D5-F47DC3B0E3C4}" type="sibTrans" cxnId="{D8335BE0-4DEC-402D-A5E5-BB16768F61E3}">
      <dgm:prSet/>
      <dgm:spPr/>
    </dgm:pt>
    <dgm:pt modelId="{43C6EC18-D691-4713-B3F6-585B63BB297F}" type="pres">
      <dgm:prSet presAssocID="{49A0C447-C004-4140-98AE-014181FBC6E6}" presName="vert0" presStyleCnt="0">
        <dgm:presLayoutVars>
          <dgm:dir/>
          <dgm:animOne val="branch"/>
          <dgm:animLvl val="lvl"/>
        </dgm:presLayoutVars>
      </dgm:prSet>
      <dgm:spPr/>
    </dgm:pt>
    <dgm:pt modelId="{2B2D979E-A9A7-4AB2-B56A-B7ABD919B472}" type="pres">
      <dgm:prSet presAssocID="{0044DC19-2319-4DAE-8C0B-9A62468B7A90}" presName="thickLine" presStyleLbl="alignNode1" presStyleIdx="0" presStyleCnt="6"/>
      <dgm:spPr/>
    </dgm:pt>
    <dgm:pt modelId="{B9A8741B-7BD5-44AD-87E3-BC07A382D6B6}" type="pres">
      <dgm:prSet presAssocID="{0044DC19-2319-4DAE-8C0B-9A62468B7A90}" presName="horz1" presStyleCnt="0"/>
      <dgm:spPr/>
    </dgm:pt>
    <dgm:pt modelId="{5B264000-99FA-4770-AEE0-DE731676D322}" type="pres">
      <dgm:prSet presAssocID="{0044DC19-2319-4DAE-8C0B-9A62468B7A90}" presName="tx1" presStyleLbl="revTx" presStyleIdx="0" presStyleCnt="6"/>
      <dgm:spPr/>
    </dgm:pt>
    <dgm:pt modelId="{A5ADA36F-C268-4813-90BF-A00875BEA1DB}" type="pres">
      <dgm:prSet presAssocID="{0044DC19-2319-4DAE-8C0B-9A62468B7A90}" presName="vert1" presStyleCnt="0"/>
      <dgm:spPr/>
    </dgm:pt>
    <dgm:pt modelId="{C3DE5F69-B3C7-4F44-B8FA-AE67ECD800F1}" type="pres">
      <dgm:prSet presAssocID="{B1CABCC1-826C-49C8-8133-7A1535713160}" presName="thickLine" presStyleLbl="alignNode1" presStyleIdx="1" presStyleCnt="6"/>
      <dgm:spPr/>
    </dgm:pt>
    <dgm:pt modelId="{329198EB-9200-4DC1-B17F-38EBB0B087BC}" type="pres">
      <dgm:prSet presAssocID="{B1CABCC1-826C-49C8-8133-7A1535713160}" presName="horz1" presStyleCnt="0"/>
      <dgm:spPr/>
    </dgm:pt>
    <dgm:pt modelId="{82207382-03D8-45F2-9633-A2437AA6DDAD}" type="pres">
      <dgm:prSet presAssocID="{B1CABCC1-826C-49C8-8133-7A1535713160}" presName="tx1" presStyleLbl="revTx" presStyleIdx="1" presStyleCnt="6"/>
      <dgm:spPr/>
    </dgm:pt>
    <dgm:pt modelId="{73716679-E4DF-45C3-A1AF-6B9BE9F1CAFE}" type="pres">
      <dgm:prSet presAssocID="{B1CABCC1-826C-49C8-8133-7A1535713160}" presName="vert1" presStyleCnt="0"/>
      <dgm:spPr/>
    </dgm:pt>
    <dgm:pt modelId="{0E24E418-37A3-4D32-A2B3-48501139FD9B}" type="pres">
      <dgm:prSet presAssocID="{A98DB274-EE19-43CB-9161-A722122DFF33}" presName="thickLine" presStyleLbl="alignNode1" presStyleIdx="2" presStyleCnt="6"/>
      <dgm:spPr/>
    </dgm:pt>
    <dgm:pt modelId="{8E670D0E-5DBD-4227-9A87-DEE32FCF3F74}" type="pres">
      <dgm:prSet presAssocID="{A98DB274-EE19-43CB-9161-A722122DFF33}" presName="horz1" presStyleCnt="0"/>
      <dgm:spPr/>
    </dgm:pt>
    <dgm:pt modelId="{9A254F88-4358-4EBD-A17F-61291B16916D}" type="pres">
      <dgm:prSet presAssocID="{A98DB274-EE19-43CB-9161-A722122DFF33}" presName="tx1" presStyleLbl="revTx" presStyleIdx="2" presStyleCnt="6"/>
      <dgm:spPr/>
    </dgm:pt>
    <dgm:pt modelId="{BAAA5E1F-A59F-4C3B-A45A-2F0EB6C85EC8}" type="pres">
      <dgm:prSet presAssocID="{A98DB274-EE19-43CB-9161-A722122DFF33}" presName="vert1" presStyleCnt="0"/>
      <dgm:spPr/>
    </dgm:pt>
    <dgm:pt modelId="{A61EF3EF-9072-4F8B-984A-10E7757C9A0C}" type="pres">
      <dgm:prSet presAssocID="{1A459A04-723D-41D3-8519-37007E159C97}" presName="thickLine" presStyleLbl="alignNode1" presStyleIdx="3" presStyleCnt="6"/>
      <dgm:spPr/>
    </dgm:pt>
    <dgm:pt modelId="{6E05B817-9B89-4B0C-8321-6F1177CA5407}" type="pres">
      <dgm:prSet presAssocID="{1A459A04-723D-41D3-8519-37007E159C97}" presName="horz1" presStyleCnt="0"/>
      <dgm:spPr/>
    </dgm:pt>
    <dgm:pt modelId="{F1982AA9-2461-4F4A-9611-B964F08B7A5F}" type="pres">
      <dgm:prSet presAssocID="{1A459A04-723D-41D3-8519-37007E159C97}" presName="tx1" presStyleLbl="revTx" presStyleIdx="3" presStyleCnt="6"/>
      <dgm:spPr/>
    </dgm:pt>
    <dgm:pt modelId="{13318722-4E4D-47EB-9307-D53CFE9BF59C}" type="pres">
      <dgm:prSet presAssocID="{1A459A04-723D-41D3-8519-37007E159C97}" presName="vert1" presStyleCnt="0"/>
      <dgm:spPr/>
    </dgm:pt>
    <dgm:pt modelId="{2B8BCCE8-A799-4A98-85F2-D08EA5601068}" type="pres">
      <dgm:prSet presAssocID="{E5E0C038-5381-4F03-939F-BB941C383BA6}" presName="thickLine" presStyleLbl="alignNode1" presStyleIdx="4" presStyleCnt="6"/>
      <dgm:spPr/>
    </dgm:pt>
    <dgm:pt modelId="{F7230F92-BC60-4887-A070-8BCE11BAAD82}" type="pres">
      <dgm:prSet presAssocID="{E5E0C038-5381-4F03-939F-BB941C383BA6}" presName="horz1" presStyleCnt="0"/>
      <dgm:spPr/>
    </dgm:pt>
    <dgm:pt modelId="{83EDC48D-C4E9-49EF-A809-0023EF89B41C}" type="pres">
      <dgm:prSet presAssocID="{E5E0C038-5381-4F03-939F-BB941C383BA6}" presName="tx1" presStyleLbl="revTx" presStyleIdx="4" presStyleCnt="6"/>
      <dgm:spPr/>
    </dgm:pt>
    <dgm:pt modelId="{B3F4F243-A923-408F-9F34-CBA951348D19}" type="pres">
      <dgm:prSet presAssocID="{E5E0C038-5381-4F03-939F-BB941C383BA6}" presName="vert1" presStyleCnt="0"/>
      <dgm:spPr/>
    </dgm:pt>
    <dgm:pt modelId="{9412647D-CE73-43D0-9790-F8B41C16B11B}" type="pres">
      <dgm:prSet presAssocID="{0FA4AA8C-DE4B-4893-981F-A47E1AC1D4C5}" presName="thickLine" presStyleLbl="alignNode1" presStyleIdx="5" presStyleCnt="6"/>
      <dgm:spPr/>
    </dgm:pt>
    <dgm:pt modelId="{C2CE25AB-6F4C-4FAF-9E37-3B9CED08EC73}" type="pres">
      <dgm:prSet presAssocID="{0FA4AA8C-DE4B-4893-981F-A47E1AC1D4C5}" presName="horz1" presStyleCnt="0"/>
      <dgm:spPr/>
    </dgm:pt>
    <dgm:pt modelId="{F94437A5-05BE-4247-912D-F0D023194D69}" type="pres">
      <dgm:prSet presAssocID="{0FA4AA8C-DE4B-4893-981F-A47E1AC1D4C5}" presName="tx1" presStyleLbl="revTx" presStyleIdx="5" presStyleCnt="6"/>
      <dgm:spPr/>
    </dgm:pt>
    <dgm:pt modelId="{D397BE45-22C7-4CF2-836A-9123B2C0AC66}" type="pres">
      <dgm:prSet presAssocID="{0FA4AA8C-DE4B-4893-981F-A47E1AC1D4C5}" presName="vert1" presStyleCnt="0"/>
      <dgm:spPr/>
    </dgm:pt>
  </dgm:ptLst>
  <dgm:cxnLst>
    <dgm:cxn modelId="{0AC2AF02-6673-401C-832A-7BB3CA94ECF8}" type="presOf" srcId="{E5E0C038-5381-4F03-939F-BB941C383BA6}" destId="{83EDC48D-C4E9-49EF-A809-0023EF89B41C}" srcOrd="0" destOrd="0" presId="urn:microsoft.com/office/officeart/2008/layout/LinedList"/>
    <dgm:cxn modelId="{573B8412-1507-46C0-A767-FEE95F62344B}" srcId="{49A0C447-C004-4140-98AE-014181FBC6E6}" destId="{E5E0C038-5381-4F03-939F-BB941C383BA6}" srcOrd="4" destOrd="0" parTransId="{ACFBFCDE-D6F8-4842-A115-8321814AFF71}" sibTransId="{7D479948-73FD-4532-81F4-240D61047F86}"/>
    <dgm:cxn modelId="{11AA2C40-50F1-4B32-8803-70F49C632A21}" type="presOf" srcId="{0FA4AA8C-DE4B-4893-981F-A47E1AC1D4C5}" destId="{F94437A5-05BE-4247-912D-F0D023194D69}" srcOrd="0" destOrd="0" presId="urn:microsoft.com/office/officeart/2008/layout/LinedList"/>
    <dgm:cxn modelId="{50EA4869-18EE-4B00-9316-CB0818A055BD}" srcId="{49A0C447-C004-4140-98AE-014181FBC6E6}" destId="{A98DB274-EE19-43CB-9161-A722122DFF33}" srcOrd="2" destOrd="0" parTransId="{81DEA2C2-F478-4D6B-95EB-FEDA4345C526}" sibTransId="{BD625366-DB54-4E17-AD52-F730D730361C}"/>
    <dgm:cxn modelId="{AF3F806E-1CE4-4DED-9A9B-790264466143}" srcId="{49A0C447-C004-4140-98AE-014181FBC6E6}" destId="{1A459A04-723D-41D3-8519-37007E159C97}" srcOrd="3" destOrd="0" parTransId="{B358775D-A867-4A7F-B893-AD482650CED7}" sibTransId="{17884B70-421C-4A78-82A8-5D1014B8E26C}"/>
    <dgm:cxn modelId="{0266956F-C060-4667-BB57-902F4B4685CC}" srcId="{49A0C447-C004-4140-98AE-014181FBC6E6}" destId="{B1CABCC1-826C-49C8-8133-7A1535713160}" srcOrd="1" destOrd="0" parTransId="{C926B8ED-0F21-48AC-9D53-965C30A8A8C1}" sibTransId="{F81DA218-77F6-44A7-B78F-7D03B1843DEE}"/>
    <dgm:cxn modelId="{E075E4C1-1563-40A3-9A55-7743DB088B4A}" type="presOf" srcId="{1A459A04-723D-41D3-8519-37007E159C97}" destId="{F1982AA9-2461-4F4A-9611-B964F08B7A5F}" srcOrd="0" destOrd="0" presId="urn:microsoft.com/office/officeart/2008/layout/LinedList"/>
    <dgm:cxn modelId="{FFDCCEC5-0756-4D99-9D3B-2B99053A3629}" type="presOf" srcId="{0044DC19-2319-4DAE-8C0B-9A62468B7A90}" destId="{5B264000-99FA-4770-AEE0-DE731676D322}" srcOrd="0" destOrd="0" presId="urn:microsoft.com/office/officeart/2008/layout/LinedList"/>
    <dgm:cxn modelId="{12A3C7C7-E248-4506-BC57-25B74C65B1F3}" type="presOf" srcId="{B1CABCC1-826C-49C8-8133-7A1535713160}" destId="{82207382-03D8-45F2-9633-A2437AA6DDAD}" srcOrd="0" destOrd="0" presId="urn:microsoft.com/office/officeart/2008/layout/LinedList"/>
    <dgm:cxn modelId="{BA955ECB-52E3-4E7C-9537-BA6E08A2EE37}" type="presOf" srcId="{A98DB274-EE19-43CB-9161-A722122DFF33}" destId="{9A254F88-4358-4EBD-A17F-61291B16916D}" srcOrd="0" destOrd="0" presId="urn:microsoft.com/office/officeart/2008/layout/LinedList"/>
    <dgm:cxn modelId="{0A7E97CF-8C6A-46D7-93DE-4B73B1D8BD93}" type="presOf" srcId="{49A0C447-C004-4140-98AE-014181FBC6E6}" destId="{43C6EC18-D691-4713-B3F6-585B63BB297F}" srcOrd="0" destOrd="0" presId="urn:microsoft.com/office/officeart/2008/layout/LinedList"/>
    <dgm:cxn modelId="{6048BDDB-B8EF-4FCA-AF19-651292DA4299}" srcId="{49A0C447-C004-4140-98AE-014181FBC6E6}" destId="{0044DC19-2319-4DAE-8C0B-9A62468B7A90}" srcOrd="0" destOrd="0" parTransId="{7100D24C-C9B3-4C03-BD5B-CCF2EEC7D5D6}" sibTransId="{5B586520-EA29-4872-8DA7-A5C7BE290ED3}"/>
    <dgm:cxn modelId="{D8335BE0-4DEC-402D-A5E5-BB16768F61E3}" srcId="{49A0C447-C004-4140-98AE-014181FBC6E6}" destId="{0FA4AA8C-DE4B-4893-981F-A47E1AC1D4C5}" srcOrd="5" destOrd="0" parTransId="{9A9981FC-3EFA-4218-8E76-F2FEC275189E}" sibTransId="{FBCE0717-EB13-44A7-92D5-F47DC3B0E3C4}"/>
    <dgm:cxn modelId="{0E9CC27D-AC8F-4648-9D8B-BF6BD3BBB120}" type="presParOf" srcId="{43C6EC18-D691-4713-B3F6-585B63BB297F}" destId="{2B2D979E-A9A7-4AB2-B56A-B7ABD919B472}" srcOrd="0" destOrd="0" presId="urn:microsoft.com/office/officeart/2008/layout/LinedList"/>
    <dgm:cxn modelId="{A15F93DD-4812-4846-8D4D-402CEDBD3716}" type="presParOf" srcId="{43C6EC18-D691-4713-B3F6-585B63BB297F}" destId="{B9A8741B-7BD5-44AD-87E3-BC07A382D6B6}" srcOrd="1" destOrd="0" presId="urn:microsoft.com/office/officeart/2008/layout/LinedList"/>
    <dgm:cxn modelId="{A91A0932-A86B-4416-AECF-CF2B3CA0D76B}" type="presParOf" srcId="{B9A8741B-7BD5-44AD-87E3-BC07A382D6B6}" destId="{5B264000-99FA-4770-AEE0-DE731676D322}" srcOrd="0" destOrd="0" presId="urn:microsoft.com/office/officeart/2008/layout/LinedList"/>
    <dgm:cxn modelId="{C81C0376-1557-496B-883A-6DBB00A6A8E0}" type="presParOf" srcId="{B9A8741B-7BD5-44AD-87E3-BC07A382D6B6}" destId="{A5ADA36F-C268-4813-90BF-A00875BEA1DB}" srcOrd="1" destOrd="0" presId="urn:microsoft.com/office/officeart/2008/layout/LinedList"/>
    <dgm:cxn modelId="{55DE119C-5F3A-434A-911A-C756EB262939}" type="presParOf" srcId="{43C6EC18-D691-4713-B3F6-585B63BB297F}" destId="{C3DE5F69-B3C7-4F44-B8FA-AE67ECD800F1}" srcOrd="2" destOrd="0" presId="urn:microsoft.com/office/officeart/2008/layout/LinedList"/>
    <dgm:cxn modelId="{787D99C1-40D4-4831-81A8-D700E770E10B}" type="presParOf" srcId="{43C6EC18-D691-4713-B3F6-585B63BB297F}" destId="{329198EB-9200-4DC1-B17F-38EBB0B087BC}" srcOrd="3" destOrd="0" presId="urn:microsoft.com/office/officeart/2008/layout/LinedList"/>
    <dgm:cxn modelId="{5488ADCE-4385-4CC0-BA61-F85EB9EADE4B}" type="presParOf" srcId="{329198EB-9200-4DC1-B17F-38EBB0B087BC}" destId="{82207382-03D8-45F2-9633-A2437AA6DDAD}" srcOrd="0" destOrd="0" presId="urn:microsoft.com/office/officeart/2008/layout/LinedList"/>
    <dgm:cxn modelId="{E47B0B0B-49D8-44FE-9E4E-2249C65EB293}" type="presParOf" srcId="{329198EB-9200-4DC1-B17F-38EBB0B087BC}" destId="{73716679-E4DF-45C3-A1AF-6B9BE9F1CAFE}" srcOrd="1" destOrd="0" presId="urn:microsoft.com/office/officeart/2008/layout/LinedList"/>
    <dgm:cxn modelId="{F8972284-3056-42A8-913C-E6BC51D1893A}" type="presParOf" srcId="{43C6EC18-D691-4713-B3F6-585B63BB297F}" destId="{0E24E418-37A3-4D32-A2B3-48501139FD9B}" srcOrd="4" destOrd="0" presId="urn:microsoft.com/office/officeart/2008/layout/LinedList"/>
    <dgm:cxn modelId="{E3C21016-CA83-4CE7-9B6C-72527C61BE03}" type="presParOf" srcId="{43C6EC18-D691-4713-B3F6-585B63BB297F}" destId="{8E670D0E-5DBD-4227-9A87-DEE32FCF3F74}" srcOrd="5" destOrd="0" presId="urn:microsoft.com/office/officeart/2008/layout/LinedList"/>
    <dgm:cxn modelId="{EB6D0709-634F-4F78-8DB8-8B04F6409CE4}" type="presParOf" srcId="{8E670D0E-5DBD-4227-9A87-DEE32FCF3F74}" destId="{9A254F88-4358-4EBD-A17F-61291B16916D}" srcOrd="0" destOrd="0" presId="urn:microsoft.com/office/officeart/2008/layout/LinedList"/>
    <dgm:cxn modelId="{6E603137-4FA0-4717-A501-064CD9F0C9D2}" type="presParOf" srcId="{8E670D0E-5DBD-4227-9A87-DEE32FCF3F74}" destId="{BAAA5E1F-A59F-4C3B-A45A-2F0EB6C85EC8}" srcOrd="1" destOrd="0" presId="urn:microsoft.com/office/officeart/2008/layout/LinedList"/>
    <dgm:cxn modelId="{36EE67CD-5ABE-4320-9642-4DC5BB0BBFD3}" type="presParOf" srcId="{43C6EC18-D691-4713-B3F6-585B63BB297F}" destId="{A61EF3EF-9072-4F8B-984A-10E7757C9A0C}" srcOrd="6" destOrd="0" presId="urn:microsoft.com/office/officeart/2008/layout/LinedList"/>
    <dgm:cxn modelId="{1CD15C84-B5CA-42E1-AB77-31FBAA853D84}" type="presParOf" srcId="{43C6EC18-D691-4713-B3F6-585B63BB297F}" destId="{6E05B817-9B89-4B0C-8321-6F1177CA5407}" srcOrd="7" destOrd="0" presId="urn:microsoft.com/office/officeart/2008/layout/LinedList"/>
    <dgm:cxn modelId="{9E28FE41-263B-406E-9E23-B59286389E06}" type="presParOf" srcId="{6E05B817-9B89-4B0C-8321-6F1177CA5407}" destId="{F1982AA9-2461-4F4A-9611-B964F08B7A5F}" srcOrd="0" destOrd="0" presId="urn:microsoft.com/office/officeart/2008/layout/LinedList"/>
    <dgm:cxn modelId="{3C281B13-D307-42D7-B0FA-5FA917745FCF}" type="presParOf" srcId="{6E05B817-9B89-4B0C-8321-6F1177CA5407}" destId="{13318722-4E4D-47EB-9307-D53CFE9BF59C}" srcOrd="1" destOrd="0" presId="urn:microsoft.com/office/officeart/2008/layout/LinedList"/>
    <dgm:cxn modelId="{AF5FCC72-B841-4044-937F-FF46D790A56D}" type="presParOf" srcId="{43C6EC18-D691-4713-B3F6-585B63BB297F}" destId="{2B8BCCE8-A799-4A98-85F2-D08EA5601068}" srcOrd="8" destOrd="0" presId="urn:microsoft.com/office/officeart/2008/layout/LinedList"/>
    <dgm:cxn modelId="{46695802-0F1F-4690-BDB8-192CB9DF425E}" type="presParOf" srcId="{43C6EC18-D691-4713-B3F6-585B63BB297F}" destId="{F7230F92-BC60-4887-A070-8BCE11BAAD82}" srcOrd="9" destOrd="0" presId="urn:microsoft.com/office/officeart/2008/layout/LinedList"/>
    <dgm:cxn modelId="{30165845-B3FD-4610-94A9-A286D7867D88}" type="presParOf" srcId="{F7230F92-BC60-4887-A070-8BCE11BAAD82}" destId="{83EDC48D-C4E9-49EF-A809-0023EF89B41C}" srcOrd="0" destOrd="0" presId="urn:microsoft.com/office/officeart/2008/layout/LinedList"/>
    <dgm:cxn modelId="{029DE048-590B-45C8-83C9-A7A13735ABEC}" type="presParOf" srcId="{F7230F92-BC60-4887-A070-8BCE11BAAD82}" destId="{B3F4F243-A923-408F-9F34-CBA951348D19}" srcOrd="1" destOrd="0" presId="urn:microsoft.com/office/officeart/2008/layout/LinedList"/>
    <dgm:cxn modelId="{AB44A44B-82D2-402C-84E2-C6A048BF24EC}" type="presParOf" srcId="{43C6EC18-D691-4713-B3F6-585B63BB297F}" destId="{9412647D-CE73-43D0-9790-F8B41C16B11B}" srcOrd="10" destOrd="0" presId="urn:microsoft.com/office/officeart/2008/layout/LinedList"/>
    <dgm:cxn modelId="{61CD1E8F-D5E0-4EAB-AE11-BF955B6CDAE4}" type="presParOf" srcId="{43C6EC18-D691-4713-B3F6-585B63BB297F}" destId="{C2CE25AB-6F4C-4FAF-9E37-3B9CED08EC73}" srcOrd="11" destOrd="0" presId="urn:microsoft.com/office/officeart/2008/layout/LinedList"/>
    <dgm:cxn modelId="{F65C5FF9-D886-4B64-970C-8A1CDE2D70BE}" type="presParOf" srcId="{C2CE25AB-6F4C-4FAF-9E37-3B9CED08EC73}" destId="{F94437A5-05BE-4247-912D-F0D023194D69}" srcOrd="0" destOrd="0" presId="urn:microsoft.com/office/officeart/2008/layout/LinedList"/>
    <dgm:cxn modelId="{CD23B49B-4B20-423A-A1DB-75EAC72F35C6}" type="presParOf" srcId="{C2CE25AB-6F4C-4FAF-9E37-3B9CED08EC73}" destId="{D397BE45-22C7-4CF2-836A-9123B2C0AC6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F3B6C1-C43A-4A55-913B-337AF1BF4395}">
      <dsp:nvSpPr>
        <dsp:cNvPr id="0" name=""/>
        <dsp:cNvSpPr/>
      </dsp:nvSpPr>
      <dsp:spPr>
        <a:xfrm>
          <a:off x="4544094" y="1266"/>
          <a:ext cx="1427410" cy="9278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Calibri Light" panose="020F0302020204030204"/>
            </a:rPr>
            <a:t>Communicating</a:t>
          </a:r>
          <a:endParaRPr lang="en-GB" sz="1500" kern="1200"/>
        </a:p>
      </dsp:txBody>
      <dsp:txXfrm>
        <a:off x="4589386" y="46558"/>
        <a:ext cx="1336826" cy="837232"/>
      </dsp:txXfrm>
    </dsp:sp>
    <dsp:sp modelId="{F23D8ECD-7626-4C46-99DE-06DD0E67F7D3}">
      <dsp:nvSpPr>
        <dsp:cNvPr id="0" name=""/>
        <dsp:cNvSpPr/>
      </dsp:nvSpPr>
      <dsp:spPr>
        <a:xfrm>
          <a:off x="3400996" y="465174"/>
          <a:ext cx="3713607" cy="3713607"/>
        </a:xfrm>
        <a:custGeom>
          <a:avLst/>
          <a:gdLst/>
          <a:ahLst/>
          <a:cxnLst/>
          <a:rect l="0" t="0" r="0" b="0"/>
          <a:pathLst>
            <a:path>
              <a:moveTo>
                <a:pt x="2762497" y="235865"/>
              </a:moveTo>
              <a:arcTo wR="1856803" hR="1856803" stAng="17951648" swAng="1214376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9E81B20-F495-44AF-A7AA-CC7C111AAB14}">
      <dsp:nvSpPr>
        <dsp:cNvPr id="0" name=""/>
        <dsp:cNvSpPr/>
      </dsp:nvSpPr>
      <dsp:spPr>
        <a:xfrm>
          <a:off x="6310020" y="1284286"/>
          <a:ext cx="1427410" cy="9278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Calibri Light" panose="020F0302020204030204"/>
            </a:rPr>
            <a:t>Handling information</a:t>
          </a:r>
          <a:endParaRPr lang="en-GB" sz="1500" kern="1200"/>
        </a:p>
      </dsp:txBody>
      <dsp:txXfrm>
        <a:off x="6355312" y="1329578"/>
        <a:ext cx="1336826" cy="837232"/>
      </dsp:txXfrm>
    </dsp:sp>
    <dsp:sp modelId="{AA169F41-1B5F-41F7-8519-63649B3A7F1E}">
      <dsp:nvSpPr>
        <dsp:cNvPr id="0" name=""/>
        <dsp:cNvSpPr/>
      </dsp:nvSpPr>
      <dsp:spPr>
        <a:xfrm>
          <a:off x="3400996" y="465174"/>
          <a:ext cx="3713607" cy="3713607"/>
        </a:xfrm>
        <a:custGeom>
          <a:avLst/>
          <a:gdLst/>
          <a:ahLst/>
          <a:cxnLst/>
          <a:rect l="0" t="0" r="0" b="0"/>
          <a:pathLst>
            <a:path>
              <a:moveTo>
                <a:pt x="3709188" y="1984834"/>
              </a:moveTo>
              <a:arcTo wR="1856803" hR="1856803" stAng="21837228" swAng="1361922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E981F00-AF70-4F53-A153-FDFD0D4C9F99}">
      <dsp:nvSpPr>
        <dsp:cNvPr id="0" name=""/>
        <dsp:cNvSpPr/>
      </dsp:nvSpPr>
      <dsp:spPr>
        <a:xfrm>
          <a:off x="5635496" y="3360256"/>
          <a:ext cx="1427410" cy="9278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Calibri Light" panose="020F0302020204030204"/>
            </a:rPr>
            <a:t>Transacting</a:t>
          </a:r>
          <a:endParaRPr lang="en-GB" sz="1500" kern="1200"/>
        </a:p>
      </dsp:txBody>
      <dsp:txXfrm>
        <a:off x="5680788" y="3405548"/>
        <a:ext cx="1336826" cy="837232"/>
      </dsp:txXfrm>
    </dsp:sp>
    <dsp:sp modelId="{2BBB1ECC-1547-4A08-87B6-8CD0101FCA1C}">
      <dsp:nvSpPr>
        <dsp:cNvPr id="0" name=""/>
        <dsp:cNvSpPr/>
      </dsp:nvSpPr>
      <dsp:spPr>
        <a:xfrm>
          <a:off x="3400996" y="465174"/>
          <a:ext cx="3713607" cy="3713607"/>
        </a:xfrm>
        <a:custGeom>
          <a:avLst/>
          <a:gdLst/>
          <a:ahLst/>
          <a:cxnLst/>
          <a:rect l="0" t="0" r="0" b="0"/>
          <a:pathLst>
            <a:path>
              <a:moveTo>
                <a:pt x="2085494" y="3699470"/>
              </a:moveTo>
              <a:arcTo wR="1856803" hR="1856803" stAng="4975518" swAng="848965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389A7E5-2403-4EE9-90AB-CB5A27094219}">
      <dsp:nvSpPr>
        <dsp:cNvPr id="0" name=""/>
        <dsp:cNvSpPr/>
      </dsp:nvSpPr>
      <dsp:spPr>
        <a:xfrm>
          <a:off x="3452692" y="3360256"/>
          <a:ext cx="1427410" cy="9278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Calibri Light" panose="020F0302020204030204"/>
            </a:rPr>
            <a:t>Problem Solving</a:t>
          </a:r>
        </a:p>
      </dsp:txBody>
      <dsp:txXfrm>
        <a:off x="3497984" y="3405548"/>
        <a:ext cx="1336826" cy="837232"/>
      </dsp:txXfrm>
    </dsp:sp>
    <dsp:sp modelId="{456D27F6-9051-4D98-A328-A690E0B3AA7F}">
      <dsp:nvSpPr>
        <dsp:cNvPr id="0" name=""/>
        <dsp:cNvSpPr/>
      </dsp:nvSpPr>
      <dsp:spPr>
        <a:xfrm>
          <a:off x="3400996" y="465174"/>
          <a:ext cx="3713607" cy="3713607"/>
        </a:xfrm>
        <a:custGeom>
          <a:avLst/>
          <a:gdLst/>
          <a:ahLst/>
          <a:cxnLst/>
          <a:rect l="0" t="0" r="0" b="0"/>
          <a:pathLst>
            <a:path>
              <a:moveTo>
                <a:pt x="197297" y="2689725"/>
              </a:moveTo>
              <a:arcTo wR="1856803" hR="1856803" stAng="9200850" swAng="1361922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16007D6-3AD4-4FB5-96BF-C767EECD6A7C}">
      <dsp:nvSpPr>
        <dsp:cNvPr id="0" name=""/>
        <dsp:cNvSpPr/>
      </dsp:nvSpPr>
      <dsp:spPr>
        <a:xfrm>
          <a:off x="2778169" y="1284286"/>
          <a:ext cx="1427410" cy="9278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Calibri Light" panose="020F0302020204030204"/>
            </a:rPr>
            <a:t>Being safe and legal online </a:t>
          </a:r>
        </a:p>
      </dsp:txBody>
      <dsp:txXfrm>
        <a:off x="2823461" y="1329578"/>
        <a:ext cx="1336826" cy="837232"/>
      </dsp:txXfrm>
    </dsp:sp>
    <dsp:sp modelId="{FDB79F4D-E207-4941-A2D3-3278BFBD9C89}">
      <dsp:nvSpPr>
        <dsp:cNvPr id="0" name=""/>
        <dsp:cNvSpPr/>
      </dsp:nvSpPr>
      <dsp:spPr>
        <a:xfrm>
          <a:off x="3400996" y="465174"/>
          <a:ext cx="3713607" cy="3713607"/>
        </a:xfrm>
        <a:custGeom>
          <a:avLst/>
          <a:gdLst/>
          <a:ahLst/>
          <a:cxnLst/>
          <a:rect l="0" t="0" r="0" b="0"/>
          <a:pathLst>
            <a:path>
              <a:moveTo>
                <a:pt x="446274" y="649274"/>
              </a:moveTo>
              <a:arcTo wR="1856803" hR="1856803" stAng="13233976" swAng="1214376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D423C6-5666-41C6-8D82-BF1E85C0C950}">
      <dsp:nvSpPr>
        <dsp:cNvPr id="0" name=""/>
        <dsp:cNvSpPr/>
      </dsp:nvSpPr>
      <dsp:spPr>
        <a:xfrm>
          <a:off x="0" y="506528"/>
          <a:ext cx="10515600" cy="83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3D44CA-4A6D-4C7A-B8DC-B1F363F3FD23}">
      <dsp:nvSpPr>
        <dsp:cNvPr id="0" name=""/>
        <dsp:cNvSpPr/>
      </dsp:nvSpPr>
      <dsp:spPr>
        <a:xfrm>
          <a:off x="525780" y="19448"/>
          <a:ext cx="7360920" cy="974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>
              <a:latin typeface="Calibri Light" panose="020F0302020204030204"/>
            </a:rPr>
            <a:t>Receiving care </a:t>
          </a:r>
          <a:endParaRPr lang="en-GB" sz="3300" kern="1200"/>
        </a:p>
      </dsp:txBody>
      <dsp:txXfrm>
        <a:off x="573335" y="67003"/>
        <a:ext cx="7265810" cy="879050"/>
      </dsp:txXfrm>
    </dsp:sp>
    <dsp:sp modelId="{641C17DE-64E4-460F-9BF9-003457A16FE9}">
      <dsp:nvSpPr>
        <dsp:cNvPr id="0" name=""/>
        <dsp:cNvSpPr/>
      </dsp:nvSpPr>
      <dsp:spPr>
        <a:xfrm>
          <a:off x="0" y="2003409"/>
          <a:ext cx="10515600" cy="83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37F0A3-847F-4D90-A82B-1C6003F1FA1C}">
      <dsp:nvSpPr>
        <dsp:cNvPr id="0" name=""/>
        <dsp:cNvSpPr/>
      </dsp:nvSpPr>
      <dsp:spPr>
        <a:xfrm>
          <a:off x="525780" y="1516329"/>
          <a:ext cx="7360920" cy="974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>
              <a:latin typeface="Calibri Light" panose="020F0302020204030204"/>
            </a:rPr>
            <a:t>Education </a:t>
          </a:r>
          <a:endParaRPr lang="en-GB" sz="3300" kern="1200"/>
        </a:p>
      </dsp:txBody>
      <dsp:txXfrm>
        <a:off x="573335" y="1563884"/>
        <a:ext cx="7265810" cy="879050"/>
      </dsp:txXfrm>
    </dsp:sp>
    <dsp:sp modelId="{BC9FBD0F-20CE-4078-BE39-D9C2F6F3877F}">
      <dsp:nvSpPr>
        <dsp:cNvPr id="0" name=""/>
        <dsp:cNvSpPr/>
      </dsp:nvSpPr>
      <dsp:spPr>
        <a:xfrm>
          <a:off x="0" y="3500289"/>
          <a:ext cx="10515600" cy="83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7D9298-45F0-4C1D-84FA-3B2651F69696}">
      <dsp:nvSpPr>
        <dsp:cNvPr id="0" name=""/>
        <dsp:cNvSpPr/>
      </dsp:nvSpPr>
      <dsp:spPr>
        <a:xfrm>
          <a:off x="525780" y="3013209"/>
          <a:ext cx="7360920" cy="974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>
              <a:latin typeface="Calibri Light" panose="020F0302020204030204"/>
            </a:rPr>
            <a:t>Support</a:t>
          </a:r>
          <a:endParaRPr lang="en-GB" sz="3300" kern="1200"/>
        </a:p>
      </dsp:txBody>
      <dsp:txXfrm>
        <a:off x="573335" y="3060764"/>
        <a:ext cx="7265810" cy="8790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2D979E-A9A7-4AB2-B56A-B7ABD919B472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264000-99FA-4770-AEE0-DE731676D322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Data protection</a:t>
          </a:r>
          <a:r>
            <a:rPr lang="en-GB" sz="4200" kern="1200">
              <a:latin typeface="Calibri Light" panose="020F0302020204030204"/>
            </a:rPr>
            <a:t> </a:t>
          </a:r>
          <a:endParaRPr lang="en-US" sz="4200" kern="1200"/>
        </a:p>
      </dsp:txBody>
      <dsp:txXfrm>
        <a:off x="0" y="2703"/>
        <a:ext cx="6900512" cy="921789"/>
      </dsp:txXfrm>
    </dsp:sp>
    <dsp:sp modelId="{C3DE5F69-B3C7-4F44-B8FA-AE67ECD800F1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2">
            <a:hueOff val="1441682"/>
            <a:satOff val="2200"/>
            <a:lumOff val="79"/>
            <a:alphaOff val="0"/>
          </a:schemeClr>
        </a:solidFill>
        <a:ln w="12700" cap="flat" cmpd="sng" algn="ctr">
          <a:solidFill>
            <a:schemeClr val="accent2">
              <a:hueOff val="1441682"/>
              <a:satOff val="2200"/>
              <a:lumOff val="7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207382-03D8-45F2-9633-A2437AA6DDAD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Scams</a:t>
          </a:r>
          <a:r>
            <a:rPr lang="en-GB" sz="4200" kern="1200">
              <a:latin typeface="Calibri Light" panose="020F0302020204030204"/>
            </a:rPr>
            <a:t> </a:t>
          </a:r>
          <a:endParaRPr lang="en-US" sz="4200" kern="1200"/>
        </a:p>
      </dsp:txBody>
      <dsp:txXfrm>
        <a:off x="0" y="924492"/>
        <a:ext cx="6900512" cy="921789"/>
      </dsp:txXfrm>
    </dsp:sp>
    <dsp:sp modelId="{0E24E418-37A3-4D32-A2B3-48501139FD9B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2">
            <a:hueOff val="2883365"/>
            <a:satOff val="4400"/>
            <a:lumOff val="157"/>
            <a:alphaOff val="0"/>
          </a:schemeClr>
        </a:solidFill>
        <a:ln w="12700" cap="flat" cmpd="sng" algn="ctr">
          <a:solidFill>
            <a:schemeClr val="accent2">
              <a:hueOff val="2883365"/>
              <a:satOff val="4400"/>
              <a:lumOff val="1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254F88-4358-4EBD-A17F-61291B16916D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Used licence online products</a:t>
          </a:r>
          <a:endParaRPr lang="en-US" sz="4200" kern="1200"/>
        </a:p>
      </dsp:txBody>
      <dsp:txXfrm>
        <a:off x="0" y="1846281"/>
        <a:ext cx="6900512" cy="921789"/>
      </dsp:txXfrm>
    </dsp:sp>
    <dsp:sp modelId="{A61EF3EF-9072-4F8B-984A-10E7757C9A0C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4325047"/>
            <a:satOff val="6599"/>
            <a:lumOff val="236"/>
            <a:alphaOff val="0"/>
          </a:schemeClr>
        </a:solidFill>
        <a:ln w="12700" cap="flat" cmpd="sng" algn="ctr">
          <a:solidFill>
            <a:schemeClr val="accent2">
              <a:hueOff val="4325047"/>
              <a:satOff val="6599"/>
              <a:lumOff val="23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982AA9-2461-4F4A-9611-B964F08B7A5F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Fake phone calls</a:t>
          </a:r>
          <a:r>
            <a:rPr lang="en-GB" sz="4200" kern="1200">
              <a:latin typeface="Calibri Light" panose="020F0302020204030204"/>
            </a:rPr>
            <a:t> </a:t>
          </a:r>
          <a:endParaRPr lang="en-US" sz="4200" kern="1200"/>
        </a:p>
      </dsp:txBody>
      <dsp:txXfrm>
        <a:off x="0" y="2768070"/>
        <a:ext cx="6900512" cy="921789"/>
      </dsp:txXfrm>
    </dsp:sp>
    <dsp:sp modelId="{2B8BCCE8-A799-4A98-85F2-D08EA5601068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2">
            <a:hueOff val="5766730"/>
            <a:satOff val="8799"/>
            <a:lumOff val="314"/>
            <a:alphaOff val="0"/>
          </a:schemeClr>
        </a:solidFill>
        <a:ln w="12700" cap="flat" cmpd="sng" algn="ctr">
          <a:solidFill>
            <a:schemeClr val="accent2">
              <a:hueOff val="5766730"/>
              <a:satOff val="8799"/>
              <a:lumOff val="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EDC48D-C4E9-49EF-A809-0023EF89B41C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Fishing emails</a:t>
          </a:r>
          <a:endParaRPr lang="en-US" sz="4200" kern="1200"/>
        </a:p>
      </dsp:txBody>
      <dsp:txXfrm>
        <a:off x="0" y="3689859"/>
        <a:ext cx="6900512" cy="921789"/>
      </dsp:txXfrm>
    </dsp:sp>
    <dsp:sp modelId="{9412647D-CE73-43D0-9790-F8B41C16B11B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2">
            <a:hueOff val="7208412"/>
            <a:satOff val="10999"/>
            <a:lumOff val="393"/>
            <a:alphaOff val="0"/>
          </a:schemeClr>
        </a:solidFill>
        <a:ln w="12700" cap="flat" cmpd="sng" algn="ctr">
          <a:solidFill>
            <a:schemeClr val="accent2">
              <a:hueOff val="7208412"/>
              <a:satOff val="10999"/>
              <a:lumOff val="39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4437A5-05BE-4247-912D-F0D023194D69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>
              <a:latin typeface="Calibri Light" panose="020F0302020204030204"/>
            </a:rPr>
            <a:t>Use E-library</a:t>
          </a:r>
        </a:p>
      </dsp:txBody>
      <dsp:txXfrm>
        <a:off x="0" y="4611648"/>
        <a:ext cx="6900512" cy="9217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24349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81002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3017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3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8789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5489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213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95087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6281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5724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29563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5782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79" r:id="rId1"/>
    <p:sldLayoutId id="2147483880" r:id="rId2"/>
    <p:sldLayoutId id="2147483881" r:id="rId3"/>
    <p:sldLayoutId id="2147483882" r:id="rId4"/>
    <p:sldLayoutId id="2147483883" r:id="rId5"/>
    <p:sldLayoutId id="2147483884" r:id="rId6"/>
    <p:sldLayoutId id="2147483885" r:id="rId7"/>
    <p:sldLayoutId id="2147483886" r:id="rId8"/>
    <p:sldLayoutId id="2147483887" r:id="rId9"/>
    <p:sldLayoutId id="2147483888" r:id="rId10"/>
    <p:sldLayoutId id="214748388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hha-igVmJw?feature=oembed" TargetMode="External"/><Relationship Id="rId5" Type="http://schemas.openxmlformats.org/officeDocument/2006/relationships/image" Target="../media/image1.jpe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35CF3-BFD0-7A8C-88AB-CFA7F1EC24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i="1" u="sng">
                <a:ea typeface="+mj-lt"/>
                <a:cs typeface="+mj-lt"/>
              </a:rPr>
              <a:t>How do students use technology to collaborate at UWTSD?</a:t>
            </a:r>
            <a:endParaRPr lang="en-US" sz="3200" i="1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C78C66-6E3C-FD07-F797-E86696CDBE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BMSW4003_BIRM DIGITAL SKILLS AND RESEARCH METHODS</a:t>
            </a: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47AB24-4789-B118-D73A-384C97C8F15D}"/>
              </a:ext>
            </a:extLst>
          </p:cNvPr>
          <p:cNvSpPr txBox="1"/>
          <p:nvPr/>
        </p:nvSpPr>
        <p:spPr>
          <a:xfrm>
            <a:off x="1081414" y="4421687"/>
            <a:ext cx="615654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>
                <a:solidFill>
                  <a:srgbClr val="373A3C"/>
                </a:solidFill>
                <a:latin typeface="-apple-system"/>
                <a:ea typeface="-apple-system"/>
                <a:cs typeface="-apple-system"/>
              </a:rPr>
              <a:t>Dr. Seyed Navid </a:t>
            </a:r>
            <a:r>
              <a:rPr lang="en-US" sz="2400" err="1">
                <a:solidFill>
                  <a:srgbClr val="373A3C"/>
                </a:solidFill>
                <a:latin typeface="-apple-system"/>
                <a:ea typeface="-apple-system"/>
                <a:cs typeface="-apple-system"/>
              </a:rPr>
              <a:t>Nasirpourosgoei</a:t>
            </a:r>
            <a:endParaRPr lang="en-US" sz="2400" err="1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993CFEA8-C4AD-2F67-42F1-52D191EFD8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24285" y="5010477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618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D818C-EEDC-B53C-D94B-B0A47B0C00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785" y="365125"/>
            <a:ext cx="11177549" cy="1346439"/>
          </a:xfrm>
        </p:spPr>
        <p:txBody>
          <a:bodyPr>
            <a:normAutofit/>
          </a:bodyPr>
          <a:lstStyle/>
          <a:p>
            <a:r>
              <a:rPr lang="en-GB" sz="2400" b="1">
                <a:ea typeface="+mj-lt"/>
                <a:cs typeface="+mj-lt"/>
              </a:rPr>
              <a:t>Is there a need to provide training on how to use technology to collaborate at UWTSD?</a:t>
            </a:r>
            <a:endParaRPr lang="en-US" sz="2400" b="1">
              <a:cs typeface="Calibri Light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BE8986F-42D3-8662-63FA-63295DBDA42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Nikoloz Chikhladze </a:t>
            </a:r>
            <a:endParaRPr lang="en-GB">
              <a:ea typeface="Calibri"/>
              <a:cs typeface="Calibri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CCE7F1A-6EDA-3AB2-959C-F1C462EA69B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Martin Naydenov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CC99F6BD-A52A-E989-88E8-7E4741FC30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9490" y="4478121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2225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25DE9-0C6F-37BA-9232-AABCE5B96F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878326" y="3303962"/>
            <a:ext cx="7679803" cy="478158"/>
          </a:xfrm>
        </p:spPr>
        <p:txBody>
          <a:bodyPr>
            <a:normAutofit fontScale="90000"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03B65-B98F-71D3-1635-9729F3B48C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"Over the years, universities have been considered as research centers that seek to collaborate with industries to create innovative products". (Arenas, 2018)</a:t>
            </a:r>
            <a:endParaRPr lang="en-US" dirty="0">
              <a:cs typeface="Calibri" panose="020F0502020204030204"/>
            </a:endParaRPr>
          </a:p>
        </p:txBody>
      </p:sp>
      <p:pic>
        <p:nvPicPr>
          <p:cNvPr id="5" name="Picture 5" descr="Text&#10;&#10;Description automatically generated">
            <a:extLst>
              <a:ext uri="{FF2B5EF4-FFF2-40B4-BE49-F238E27FC236}">
                <a16:creationId xmlns:a16="http://schemas.microsoft.com/office/drawing/2014/main" id="{B5884FE4-80C4-E0FA-1B66-B5F0885405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8905" y="4688505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7996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BE22B-F5E7-166C-BEC1-6F9611423C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cs typeface="Calibri Light"/>
              </a:rPr>
              <a:t>                     We will make a Survey</a:t>
            </a:r>
            <a:endParaRPr lang="en-US" b="1"/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F3F628D3-C32B-2666-E32A-08BE45F152B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7" name="Picture 37">
            <a:extLst>
              <a:ext uri="{FF2B5EF4-FFF2-40B4-BE49-F238E27FC236}">
                <a16:creationId xmlns:a16="http://schemas.microsoft.com/office/drawing/2014/main" id="{B1A46716-DA83-E589-F01D-6CF64BF5F01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0887" y="229710"/>
            <a:ext cx="2619375" cy="1743075"/>
          </a:xfrm>
          <a:prstGeom prst="rect">
            <a:avLst/>
          </a:prstGeom>
        </p:spPr>
      </p:pic>
      <p:pic>
        <p:nvPicPr>
          <p:cNvPr id="38" name="Picture 38">
            <a:extLst>
              <a:ext uri="{FF2B5EF4-FFF2-40B4-BE49-F238E27FC236}">
                <a16:creationId xmlns:a16="http://schemas.microsoft.com/office/drawing/2014/main" id="{BA908201-0E8F-5725-AD3F-D6E36520E3D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85243" y="229710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531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9206F9E-0F0A-40C6-9813-60F769D172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>
                <a:cs typeface="Calibri Light"/>
              </a:rPr>
              <a:t>                                     </a:t>
            </a:r>
            <a:r>
              <a:rPr lang="en-GB" sz="3200" b="1">
                <a:cs typeface="Calibri Light"/>
              </a:rPr>
              <a:t>Communicating</a:t>
            </a:r>
            <a:endParaRPr lang="en-GB" b="1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B32F74A-8657-2724-F918-28196152BB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433" y="1105378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14350" indent="-514350">
              <a:buAutoNum type="arabicPeriod"/>
            </a:pPr>
            <a:r>
              <a:rPr lang="en-GB" dirty="0">
                <a:cs typeface="Calibri" panose="020F0502020204030204"/>
              </a:rPr>
              <a:t>Microsoft Team     </a:t>
            </a:r>
          </a:p>
          <a:p>
            <a:pPr marL="514350" indent="-514350">
              <a:buAutoNum type="arabicPeriod"/>
            </a:pPr>
            <a:r>
              <a:rPr lang="en-GB" dirty="0">
                <a:cs typeface="Calibri" panose="020F0502020204030204"/>
              </a:rPr>
              <a:t>One drive</a:t>
            </a:r>
          </a:p>
          <a:p>
            <a:pPr marL="514350" indent="-514350">
              <a:buAutoNum type="arabicPeriod"/>
            </a:pPr>
            <a:r>
              <a:rPr lang="en-GB" dirty="0">
                <a:cs typeface="Calibri" panose="020F0502020204030204"/>
              </a:rPr>
              <a:t>What's App</a:t>
            </a:r>
          </a:p>
          <a:p>
            <a:pPr marL="514350" indent="-514350">
              <a:buAutoNum type="arabicPeriod"/>
            </a:pPr>
            <a:r>
              <a:rPr lang="en-GB" dirty="0">
                <a:cs typeface="Calibri" panose="020F0502020204030204"/>
              </a:rPr>
              <a:t>Skype</a:t>
            </a:r>
          </a:p>
          <a:p>
            <a:pPr marL="514350" indent="-514350">
              <a:buAutoNum type="arabicPeriod"/>
            </a:pPr>
            <a:r>
              <a:rPr lang="en-GB" dirty="0">
                <a:cs typeface="Calibri" panose="020F0502020204030204"/>
              </a:rPr>
              <a:t>Moodle </a:t>
            </a:r>
          </a:p>
          <a:p>
            <a:pPr marL="514350" indent="-514350">
              <a:buAutoNum type="arabicPeriod"/>
            </a:pPr>
            <a:r>
              <a:rPr lang="en-GB" dirty="0">
                <a:cs typeface="Calibri" panose="020F0502020204030204"/>
              </a:rPr>
              <a:t>University web site </a:t>
            </a:r>
          </a:p>
          <a:p>
            <a:pPr marL="514350" indent="-514350">
              <a:buAutoNum type="arabicPeriod"/>
            </a:pPr>
            <a:endParaRPr lang="en-GB">
              <a:cs typeface="Calibri" panose="020F0502020204030204"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7CA83ED4-A64E-1A65-82EA-A3CACE8678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6036" y="1108156"/>
            <a:ext cx="2743200" cy="1831194"/>
          </a:xfrm>
          <a:prstGeom prst="rect">
            <a:avLst/>
          </a:prstGeom>
        </p:spPr>
      </p:pic>
      <p:pic>
        <p:nvPicPr>
          <p:cNvPr id="7" name="Picture 7" descr="Logo, company name&#10;&#10;Description automatically generated">
            <a:extLst>
              <a:ext uri="{FF2B5EF4-FFF2-40B4-BE49-F238E27FC236}">
                <a16:creationId xmlns:a16="http://schemas.microsoft.com/office/drawing/2014/main" id="{52C1C30A-DA52-CFF8-0D30-C665F6F8B1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9169" y="3330955"/>
            <a:ext cx="1375776" cy="1007919"/>
          </a:xfrm>
          <a:prstGeom prst="rect">
            <a:avLst/>
          </a:prstGeom>
        </p:spPr>
      </p:pic>
      <p:pic>
        <p:nvPicPr>
          <p:cNvPr id="8" name="Picture 8" descr="Logo, company name&#10;&#10;Description automatically generated">
            <a:extLst>
              <a:ext uri="{FF2B5EF4-FFF2-40B4-BE49-F238E27FC236}">
                <a16:creationId xmlns:a16="http://schemas.microsoft.com/office/drawing/2014/main" id="{B71A7CAF-6A5E-A119-93DF-3EF8E4B2BE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1414" y="4406030"/>
            <a:ext cx="1313146" cy="1334022"/>
          </a:xfrm>
          <a:prstGeom prst="rect">
            <a:avLst/>
          </a:prstGeom>
        </p:spPr>
      </p:pic>
      <p:pic>
        <p:nvPicPr>
          <p:cNvPr id="9" name="Picture 9" descr="Icon&#10;&#10;Description automatically generated">
            <a:extLst>
              <a:ext uri="{FF2B5EF4-FFF2-40B4-BE49-F238E27FC236}">
                <a16:creationId xmlns:a16="http://schemas.microsoft.com/office/drawing/2014/main" id="{74E71304-CE1E-1B29-3C3B-88F24D19ED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4189" y="3118962"/>
            <a:ext cx="1036529" cy="1044228"/>
          </a:xfrm>
          <a:prstGeom prst="rect">
            <a:avLst/>
          </a:prstGeom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F642859C-B70E-11CB-A406-F5FAEC0BE40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2504" y="4540750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8070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8" presetClass="exit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3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4B6DA-8884-E669-7A02-CC62F48E67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                       Handling Information </a:t>
            </a:r>
            <a:endParaRPr lang="en-GB"/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1C45AAC1-1048-3F0F-916D-DE7EF98613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163728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5" name="Picture 25">
            <a:extLst>
              <a:ext uri="{FF2B5EF4-FFF2-40B4-BE49-F238E27FC236}">
                <a16:creationId xmlns:a16="http://schemas.microsoft.com/office/drawing/2014/main" id="{20AAD1E4-C199-16A4-D1E1-A11A812025A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33052" y="83573"/>
            <a:ext cx="2619375" cy="1743075"/>
          </a:xfrm>
          <a:prstGeom prst="rect">
            <a:avLst/>
          </a:prstGeom>
        </p:spPr>
      </p:pic>
      <p:pic>
        <p:nvPicPr>
          <p:cNvPr id="26" name="Picture 26">
            <a:extLst>
              <a:ext uri="{FF2B5EF4-FFF2-40B4-BE49-F238E27FC236}">
                <a16:creationId xmlns:a16="http://schemas.microsoft.com/office/drawing/2014/main" id="{8C7C3DE7-3ED9-808A-6913-9925CFAF0D9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6586" y="66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02700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A8F04-5688-98EC-3168-553679DA3B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90662" y="4267832"/>
            <a:ext cx="4805996" cy="1297115"/>
          </a:xfrm>
        </p:spPr>
        <p:txBody>
          <a:bodyPr anchor="t">
            <a:normAutofit/>
          </a:bodyPr>
          <a:lstStyle/>
          <a:p>
            <a:pPr algn="l"/>
            <a:r>
              <a:rPr lang="en-GB" sz="4000">
                <a:solidFill>
                  <a:schemeClr val="tx2"/>
                </a:solidFill>
                <a:cs typeface="Calibri Light"/>
              </a:rPr>
              <a:t>Transacting</a:t>
            </a:r>
            <a:endParaRPr lang="en-GB" sz="400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18F493-5A27-E5BF-8D14-8F8CDDC1B6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0966" y="3428999"/>
            <a:ext cx="4805691" cy="838831"/>
          </a:xfrm>
        </p:spPr>
        <p:txBody>
          <a:bodyPr anchor="b">
            <a:normAutofit/>
          </a:bodyPr>
          <a:lstStyle/>
          <a:p>
            <a:pPr algn="l"/>
            <a:r>
              <a:rPr lang="en" sz="2000">
                <a:ea typeface="+mn-lt"/>
                <a:cs typeface="+mn-lt"/>
              </a:rPr>
              <a:t>   </a:t>
            </a:r>
            <a:r>
              <a:rPr lang="en" sz="2800">
                <a:ea typeface="+mn-lt"/>
                <a:cs typeface="+mn-lt"/>
              </a:rPr>
              <a:t>              To carry on business.</a:t>
            </a:r>
            <a:endParaRPr lang="en-US" sz="2800"/>
          </a:p>
        </p:txBody>
      </p:sp>
      <p:pic>
        <p:nvPicPr>
          <p:cNvPr id="7" name="Graphic 6" descr="Document">
            <a:extLst>
              <a:ext uri="{FF2B5EF4-FFF2-40B4-BE49-F238E27FC236}">
                <a16:creationId xmlns:a16="http://schemas.microsoft.com/office/drawing/2014/main" id="{1BA0A1DF-E53B-DB17-DB33-0A1BB23142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34944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E20E9-5115-9408-26E2-4E74A76CC2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                         </a:t>
            </a:r>
            <a:r>
              <a:rPr lang="en-GB">
                <a:solidFill>
                  <a:schemeClr val="accent2">
                    <a:lumMod val="75000"/>
                  </a:schemeClr>
                </a:solidFill>
                <a:cs typeface="Calibri Light"/>
              </a:rPr>
              <a:t>  Problem Solving</a:t>
            </a:r>
            <a:endParaRPr lang="en-GB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B72536D-D251-C24F-97BD-EAC27437EF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475740" y="1482471"/>
            <a:ext cx="3260019" cy="2150562"/>
          </a:xfrm>
        </p:spPr>
      </p:pic>
      <p:pic>
        <p:nvPicPr>
          <p:cNvPr id="5" name="Online Media 4" title="Problem Solving">
            <a:hlinkClick r:id="" action="ppaction://media"/>
            <a:extLst>
              <a:ext uri="{FF2B5EF4-FFF2-40B4-BE49-F238E27FC236}">
                <a16:creationId xmlns:a16="http://schemas.microsoft.com/office/drawing/2014/main" id="{101A491A-2AA3-7278-8D28-A2F3961F8A9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579644" y="1876381"/>
            <a:ext cx="4210136" cy="2781647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2CB7E436-8057-92E4-D103-E0B0C035FE2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00312" y="4415491"/>
            <a:ext cx="3548388" cy="2264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44624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589F9-A03B-DA43-1DA8-ED6058508B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3400">
                <a:cs typeface="Calibri Light"/>
              </a:rPr>
              <a:t>      </a:t>
            </a:r>
            <a:br>
              <a:rPr lang="en-GB" sz="3400">
                <a:cs typeface="Calibri Light"/>
              </a:rPr>
            </a:br>
            <a:r>
              <a:rPr lang="en-GB" sz="3400">
                <a:cs typeface="Calibri Light"/>
              </a:rPr>
              <a:t> </a:t>
            </a:r>
            <a:r>
              <a:rPr lang="en-GB" sz="3400" b="1">
                <a:cs typeface="Calibri Light"/>
              </a:rPr>
              <a:t>Being safe and legal online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FDC415-3DE6-F7E8-7A2C-2308E2DBBA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032079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91" name="Picture 291">
            <a:extLst>
              <a:ext uri="{FF2B5EF4-FFF2-40B4-BE49-F238E27FC236}">
                <a16:creationId xmlns:a16="http://schemas.microsoft.com/office/drawing/2014/main" id="{F7C0F390-D61B-2C10-F88C-8E2CCB5AC30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4038" y="229710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9898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DD4812-C99F-966D-143B-3111A94C95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rgbClr val="FFFFFF"/>
                </a:solidFill>
                <a:cs typeface="Calibri Light"/>
              </a:rPr>
              <a:t>                    Quantitative  method </a:t>
            </a:r>
            <a:endParaRPr lang="en-GB" sz="1800">
              <a:solidFill>
                <a:srgbClr val="FFFFFF"/>
              </a:solidFill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161F55B-BA3A-95F6-5BAC-40751DB411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7593025"/>
              </p:ext>
            </p:extLst>
          </p:nvPr>
        </p:nvGraphicFramePr>
        <p:xfrm>
          <a:off x="5194300" y="2987936"/>
          <a:ext cx="6513605" cy="851404"/>
        </p:xfrm>
        <a:graphic>
          <a:graphicData uri="http://schemas.openxmlformats.org/drawingml/2006/table">
            <a:tbl>
              <a:tblPr firstRow="1" bandRow="1">
                <a:solidFill>
                  <a:schemeClr val="bg1">
                    <a:lumMod val="95000"/>
                  </a:schemeClr>
                </a:solidFill>
                <a:tableStyleId>{5C22544A-7EE6-4342-B048-85BDC9FD1C3A}</a:tableStyleId>
              </a:tblPr>
              <a:tblGrid>
                <a:gridCol w="1789640">
                  <a:extLst>
                    <a:ext uri="{9D8B030D-6E8A-4147-A177-3AD203B41FA5}">
                      <a16:colId xmlns:a16="http://schemas.microsoft.com/office/drawing/2014/main" val="3020428993"/>
                    </a:ext>
                  </a:extLst>
                </a:gridCol>
                <a:gridCol w="1680842">
                  <a:extLst>
                    <a:ext uri="{9D8B030D-6E8A-4147-A177-3AD203B41FA5}">
                      <a16:colId xmlns:a16="http://schemas.microsoft.com/office/drawing/2014/main" val="1497979918"/>
                    </a:ext>
                  </a:extLst>
                </a:gridCol>
                <a:gridCol w="1121492">
                  <a:extLst>
                    <a:ext uri="{9D8B030D-6E8A-4147-A177-3AD203B41FA5}">
                      <a16:colId xmlns:a16="http://schemas.microsoft.com/office/drawing/2014/main" val="4142493382"/>
                    </a:ext>
                  </a:extLst>
                </a:gridCol>
                <a:gridCol w="1921631">
                  <a:extLst>
                    <a:ext uri="{9D8B030D-6E8A-4147-A177-3AD203B41FA5}">
                      <a16:colId xmlns:a16="http://schemas.microsoft.com/office/drawing/2014/main" val="997399496"/>
                    </a:ext>
                  </a:extLst>
                </a:gridCol>
              </a:tblGrid>
              <a:tr h="548580">
                <a:tc>
                  <a:txBody>
                    <a:bodyPr/>
                    <a:lstStyle/>
                    <a:p>
                      <a:r>
                        <a:rPr lang="en-US" sz="1300" b="0" cap="none" spc="0" dirty="0">
                          <a:solidFill>
                            <a:schemeClr val="bg1"/>
                          </a:solidFill>
                        </a:rPr>
                        <a:t>          Questionnaire</a:t>
                      </a:r>
                    </a:p>
                  </a:txBody>
                  <a:tcPr marL="104306" marR="104306" marT="73727" marB="52153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300" b="0" cap="none" spc="0" dirty="0">
                          <a:solidFill>
                            <a:schemeClr val="bg1"/>
                          </a:solidFill>
                        </a:rPr>
                        <a:t>           Collect data</a:t>
                      </a:r>
                    </a:p>
                  </a:txBody>
                  <a:tcPr marL="104306" marR="104306" marT="73727" marB="52153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300" b="0" cap="none" spc="0" dirty="0">
                          <a:solidFill>
                            <a:schemeClr val="bg1"/>
                          </a:solidFill>
                        </a:rPr>
                        <a:t>      Analize              data</a:t>
                      </a:r>
                    </a:p>
                  </a:txBody>
                  <a:tcPr marL="104306" marR="104306" marT="73727" marB="52153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300" b="0" cap="none" spc="0" dirty="0">
                          <a:solidFill>
                            <a:schemeClr val="bg1"/>
                          </a:solidFill>
                        </a:rPr>
                        <a:t>Quantitative         report </a:t>
                      </a:r>
                    </a:p>
                  </a:txBody>
                  <a:tcPr marL="104306" marR="104306" marT="73727" marB="52153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4527487"/>
                  </a:ext>
                </a:extLst>
              </a:tr>
              <a:tr h="302824">
                <a:tc>
                  <a:txBody>
                    <a:bodyPr/>
                    <a:lstStyle/>
                    <a:p>
                      <a:r>
                        <a:rPr lang="en-US" sz="1000" cap="none" spc="0" dirty="0">
                          <a:solidFill>
                            <a:schemeClr val="tx1"/>
                          </a:solidFill>
                        </a:rPr>
                        <a:t>              Week 6</a:t>
                      </a:r>
                    </a:p>
                  </a:txBody>
                  <a:tcPr marL="104306" marR="104306" marT="73727" marB="5215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cap="none" spc="0" dirty="0">
                          <a:solidFill>
                            <a:schemeClr val="tx1"/>
                          </a:solidFill>
                        </a:rPr>
                        <a:t>           Week 7</a:t>
                      </a:r>
                    </a:p>
                  </a:txBody>
                  <a:tcPr marL="104306" marR="104306" marT="73727" marB="5215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cap="none" spc="0" dirty="0">
                          <a:solidFill>
                            <a:schemeClr val="tx1"/>
                          </a:solidFill>
                        </a:rPr>
                        <a:t>          Week 8</a:t>
                      </a:r>
                    </a:p>
                  </a:txBody>
                  <a:tcPr marL="104306" marR="104306" marT="73727" marB="5215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cap="none" spc="0" dirty="0">
                          <a:solidFill>
                            <a:schemeClr val="tx1"/>
                          </a:solidFill>
                        </a:rPr>
                        <a:t>                   Week 10</a:t>
                      </a:r>
                    </a:p>
                  </a:txBody>
                  <a:tcPr marL="104306" marR="104306" marT="73727" marB="5215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3973668"/>
                  </a:ext>
                </a:extLst>
              </a:tr>
            </a:tbl>
          </a:graphicData>
        </a:graphic>
      </p:graphicFrame>
      <p:pic>
        <p:nvPicPr>
          <p:cNvPr id="8" name="Picture 291" descr="Text&#10;&#10;Description automatically generated">
            <a:extLst>
              <a:ext uri="{FF2B5EF4-FFF2-40B4-BE49-F238E27FC236}">
                <a16:creationId xmlns:a16="http://schemas.microsoft.com/office/drawing/2014/main" id="{68E38F47-327E-79D5-7602-247B059BDC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1953" y="4447541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36565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rrow: Up 4">
            <a:extLst>
              <a:ext uri="{FF2B5EF4-FFF2-40B4-BE49-F238E27FC236}">
                <a16:creationId xmlns:a16="http://schemas.microsoft.com/office/drawing/2014/main" id="{55C0F398-1B52-0B76-2CF1-8DE4377E8906}"/>
              </a:ext>
            </a:extLst>
          </p:cNvPr>
          <p:cNvSpPr/>
          <p:nvPr/>
        </p:nvSpPr>
        <p:spPr>
          <a:xfrm>
            <a:off x="967799" y="1960353"/>
            <a:ext cx="3100191" cy="455112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cs typeface="Calibri"/>
              </a:rPr>
              <a:t> The students</a:t>
            </a:r>
            <a:endParaRPr lang="en-US" dirty="0"/>
          </a:p>
          <a:p>
            <a:pPr algn="ctr"/>
            <a:r>
              <a:rPr lang="en-US" dirty="0">
                <a:cs typeface="Calibri"/>
              </a:rPr>
              <a:t>Need </a:t>
            </a:r>
            <a:endParaRPr lang="en-US" dirty="0"/>
          </a:p>
          <a:p>
            <a:pPr algn="ctr"/>
            <a:r>
              <a:rPr lang="en-US" dirty="0">
                <a:cs typeface="Calibri"/>
              </a:rPr>
              <a:t>Training </a:t>
            </a:r>
          </a:p>
          <a:p>
            <a:pPr algn="ctr"/>
            <a:r>
              <a:rPr lang="en-US" dirty="0">
                <a:cs typeface="Calibri"/>
              </a:rPr>
              <a:t>To use technologies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73FB23C-5677-9858-7637-D6206350F90D}"/>
              </a:ext>
            </a:extLst>
          </p:cNvPr>
          <p:cNvSpPr txBox="1"/>
          <p:nvPr/>
        </p:nvSpPr>
        <p:spPr>
          <a:xfrm>
            <a:off x="1075094" y="1264"/>
            <a:ext cx="9486376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dirty="0">
                <a:latin typeface="Arial Nova"/>
                <a:cs typeface="Calibri"/>
              </a:rPr>
              <a:t>Success</a:t>
            </a:r>
            <a:r>
              <a:rPr lang="en-US" sz="5400" dirty="0">
                <a:latin typeface="Arial Nova"/>
                <a:cs typeface="Calibri"/>
              </a:rPr>
              <a:t>        Education</a:t>
            </a:r>
          </a:p>
        </p:txBody>
      </p:sp>
      <p:sp>
        <p:nvSpPr>
          <p:cNvPr id="7" name="Arrow: Up 6">
            <a:extLst>
              <a:ext uri="{FF2B5EF4-FFF2-40B4-BE49-F238E27FC236}">
                <a16:creationId xmlns:a16="http://schemas.microsoft.com/office/drawing/2014/main" id="{A85C0CA8-C0F9-7431-0B29-90EFD7D2B3C5}"/>
              </a:ext>
            </a:extLst>
          </p:cNvPr>
          <p:cNvSpPr/>
          <p:nvPr/>
        </p:nvSpPr>
        <p:spPr>
          <a:xfrm>
            <a:off x="6341025" y="1798752"/>
            <a:ext cx="3308958" cy="455112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cs typeface="Calibri"/>
              </a:rPr>
              <a:t>As a students</a:t>
            </a:r>
            <a:endParaRPr lang="en-US" dirty="0"/>
          </a:p>
          <a:p>
            <a:pPr algn="ctr"/>
            <a:r>
              <a:rPr lang="en-US" dirty="0">
                <a:cs typeface="Calibri"/>
              </a:rPr>
              <a:t>Need to </a:t>
            </a:r>
            <a:endParaRPr lang="en-US" dirty="0"/>
          </a:p>
          <a:p>
            <a:pPr algn="ctr"/>
            <a:r>
              <a:rPr lang="en-US" dirty="0">
                <a:cs typeface="Calibri"/>
              </a:rPr>
              <a:t>Know: </a:t>
            </a:r>
          </a:p>
          <a:p>
            <a:pPr algn="ctr"/>
            <a:r>
              <a:rPr lang="en-US" dirty="0">
                <a:cs typeface="Calibri"/>
              </a:rPr>
              <a:t>How?</a:t>
            </a:r>
            <a:endParaRPr lang="en-US" dirty="0"/>
          </a:p>
          <a:p>
            <a:pPr algn="ctr"/>
            <a:r>
              <a:rPr lang="en-US" dirty="0">
                <a:cs typeface="Calibri"/>
              </a:rPr>
              <a:t>Why?</a:t>
            </a:r>
          </a:p>
          <a:p>
            <a:pPr algn="ctr"/>
            <a:r>
              <a:rPr lang="en-US" dirty="0">
                <a:cs typeface="Calibri"/>
              </a:rPr>
              <a:t>When?</a:t>
            </a:r>
          </a:p>
          <a:p>
            <a:pPr algn="ctr"/>
            <a:endParaRPr lang="en-US" dirty="0">
              <a:cs typeface="Calibri"/>
            </a:endParaRPr>
          </a:p>
        </p:txBody>
      </p:sp>
      <p:sp>
        <p:nvSpPr>
          <p:cNvPr id="8" name="Arrow: Up 7">
            <a:extLst>
              <a:ext uri="{FF2B5EF4-FFF2-40B4-BE49-F238E27FC236}">
                <a16:creationId xmlns:a16="http://schemas.microsoft.com/office/drawing/2014/main" id="{0DC0CCE9-74D2-C5A5-6C8A-196C1F6ED5C4}"/>
              </a:ext>
            </a:extLst>
          </p:cNvPr>
          <p:cNvSpPr/>
          <p:nvPr/>
        </p:nvSpPr>
        <p:spPr>
          <a:xfrm>
            <a:off x="4029177" y="2778810"/>
            <a:ext cx="2457717" cy="357388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>
                <a:solidFill>
                  <a:srgbClr val="000000"/>
                </a:solidFill>
                <a:latin typeface="Arial"/>
                <a:ea typeface="Arial"/>
              </a:rPr>
              <a:t>Developing academic skills </a:t>
            </a:r>
            <a:endParaRPr lang="en-US"/>
          </a:p>
        </p:txBody>
      </p:sp>
      <p:pic>
        <p:nvPicPr>
          <p:cNvPr id="3" name="Picture 291" descr="Text&#10;&#10;Description automatically generated">
            <a:extLst>
              <a:ext uri="{FF2B5EF4-FFF2-40B4-BE49-F238E27FC236}">
                <a16:creationId xmlns:a16="http://schemas.microsoft.com/office/drawing/2014/main" id="{53D54D39-A764-15DE-0E8F-1CE8FF61E1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48488" y="4501203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321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56FCD-1DAE-5D35-CD25-D1BAAE9975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                               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7711CE-D8B3-28B1-46C7-E19691B521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 err="1">
                <a:ea typeface="+mn-lt"/>
                <a:cs typeface="+mn-lt"/>
              </a:rPr>
              <a:t>Schoonenboom</a:t>
            </a:r>
            <a:r>
              <a:rPr lang="en-GB" sz="2400" dirty="0">
                <a:ea typeface="+mn-lt"/>
                <a:cs typeface="+mn-lt"/>
              </a:rPr>
              <a:t>, J. and Johnson, R.B. (2017) ‘How to Construct a Mixed Methods Research Design’, </a:t>
            </a:r>
            <a:r>
              <a:rPr lang="en-GB" sz="2400" dirty="0" err="1">
                <a:ea typeface="+mn-lt"/>
                <a:cs typeface="+mn-lt"/>
              </a:rPr>
              <a:t>Kölner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dirty="0" err="1">
                <a:ea typeface="+mn-lt"/>
                <a:cs typeface="+mn-lt"/>
              </a:rPr>
              <a:t>Zeitschrift</a:t>
            </a:r>
            <a:r>
              <a:rPr lang="en-GB" sz="2400" dirty="0">
                <a:ea typeface="+mn-lt"/>
                <a:cs typeface="+mn-lt"/>
              </a:rPr>
              <a:t> für </a:t>
            </a:r>
            <a:r>
              <a:rPr lang="en-GB" sz="2400" dirty="0" err="1">
                <a:ea typeface="+mn-lt"/>
                <a:cs typeface="+mn-lt"/>
              </a:rPr>
              <a:t>Soziologie</a:t>
            </a:r>
            <a:r>
              <a:rPr lang="en-GB" sz="2400" dirty="0">
                <a:ea typeface="+mn-lt"/>
                <a:cs typeface="+mn-lt"/>
              </a:rPr>
              <a:t> und </a:t>
            </a:r>
            <a:r>
              <a:rPr lang="en-GB" sz="2400" dirty="0" err="1">
                <a:ea typeface="+mn-lt"/>
                <a:cs typeface="+mn-lt"/>
              </a:rPr>
              <a:t>Sozialpsychologie</a:t>
            </a:r>
            <a:r>
              <a:rPr lang="en-GB" sz="2400" dirty="0">
                <a:ea typeface="+mn-lt"/>
                <a:cs typeface="+mn-lt"/>
              </a:rPr>
              <a:t>, 69(</a:t>
            </a:r>
            <a:r>
              <a:rPr lang="en-GB" sz="2400" dirty="0" err="1">
                <a:ea typeface="+mn-lt"/>
                <a:cs typeface="+mn-lt"/>
              </a:rPr>
              <a:t>Suppl</a:t>
            </a:r>
            <a:r>
              <a:rPr lang="en-GB" sz="2400" dirty="0">
                <a:ea typeface="+mn-lt"/>
                <a:cs typeface="+mn-lt"/>
              </a:rPr>
              <a:t> 2), pp. 107–131. doi:10.1007/s11577-017-0454-1. </a:t>
            </a:r>
            <a:endParaRPr lang="en-US" sz="2400"/>
          </a:p>
          <a:p>
            <a:pPr marL="0" indent="0">
              <a:buNone/>
            </a:pPr>
            <a:endParaRPr lang="en-GB" sz="24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Arenas, J. J., and González, D. (2018) "Technology Transfer Models and Elements in the University-Industry Collaboration" </a:t>
            </a:r>
            <a:r>
              <a:rPr lang="en-GB" sz="2400" i="1" dirty="0">
                <a:ea typeface="+mn-lt"/>
                <a:cs typeface="+mn-lt"/>
              </a:rPr>
              <a:t>Administrative Sciences</a:t>
            </a:r>
            <a:r>
              <a:rPr lang="en-GB" sz="2400" dirty="0">
                <a:ea typeface="+mn-lt"/>
                <a:cs typeface="+mn-lt"/>
              </a:rPr>
              <a:t> 8, no. 2: 19. https://doi.org/10.3390/admsci8020019</a:t>
            </a:r>
            <a:endParaRPr lang="en-GB" sz="2400">
              <a:cs typeface="Calibri"/>
            </a:endParaRPr>
          </a:p>
          <a:p>
            <a:endParaRPr lang="en-GB" b="1" u="sng" dirty="0">
              <a:cs typeface="Calibri"/>
            </a:endParaRPr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Bauer, C. and Scharl, A. (2000) ‘</a:t>
            </a:r>
            <a:r>
              <a:rPr lang="en-GB" sz="2400" dirty="0" err="1">
                <a:ea typeface="+mn-lt"/>
                <a:cs typeface="+mn-lt"/>
              </a:rPr>
              <a:t>Quantitive</a:t>
            </a:r>
            <a:r>
              <a:rPr lang="en-GB" sz="2400" dirty="0">
                <a:ea typeface="+mn-lt"/>
                <a:cs typeface="+mn-lt"/>
              </a:rPr>
              <a:t> evaluation of Web site content and structure’, Internet research, 10(1), pp. 31–44. doi:10.1108/10662240010312138. </a:t>
            </a:r>
            <a:endParaRPr lang="en-GB" sz="2400" b="1" u="sng" dirty="0">
              <a:cs typeface="Calibri"/>
            </a:endParaRPr>
          </a:p>
        </p:txBody>
      </p:sp>
      <p:pic>
        <p:nvPicPr>
          <p:cNvPr id="5" name="Picture 291" descr="Text&#10;&#10;Description automatically generated">
            <a:extLst>
              <a:ext uri="{FF2B5EF4-FFF2-40B4-BE49-F238E27FC236}">
                <a16:creationId xmlns:a16="http://schemas.microsoft.com/office/drawing/2014/main" id="{553B8794-E3B4-A568-F311-DA3908ADDC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840" y="422892"/>
            <a:ext cx="1857375" cy="1217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78530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How do students use technology to collaborate at UWTSD?</vt:lpstr>
      <vt:lpstr>Is there a need to provide training on how to use technology to collaborate at UWTSD?</vt:lpstr>
      <vt:lpstr>PowerPoint Presentation</vt:lpstr>
      <vt:lpstr>                     We will make a Survey</vt:lpstr>
      <vt:lpstr>                                     Communicating</vt:lpstr>
      <vt:lpstr>                       Handling Information </vt:lpstr>
      <vt:lpstr>Transacting</vt:lpstr>
      <vt:lpstr>                           Problem Solving</vt:lpstr>
      <vt:lpstr>        Being safe and legal online </vt:lpstr>
      <vt:lpstr>                    Quantitative  method </vt:lpstr>
      <vt:lpstr>PowerPoint Presentation</vt:lpstr>
      <vt:lpstr>                               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235</cp:revision>
  <dcterms:created xsi:type="dcterms:W3CDTF">2022-06-11T11:07:49Z</dcterms:created>
  <dcterms:modified xsi:type="dcterms:W3CDTF">2022-06-26T10:11:50Z</dcterms:modified>
</cp:coreProperties>
</file>